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1" r:id="rId3"/>
  </p:sldMasterIdLst>
  <p:notesMasterIdLst>
    <p:notesMasterId r:id="rId48"/>
  </p:notesMasterIdLst>
  <p:sldIdLst>
    <p:sldId id="256" r:id="rId4"/>
    <p:sldId id="271" r:id="rId5"/>
    <p:sldId id="274" r:id="rId6"/>
    <p:sldId id="11088691" r:id="rId7"/>
    <p:sldId id="11088674" r:id="rId8"/>
    <p:sldId id="264" r:id="rId9"/>
    <p:sldId id="11088712" r:id="rId10"/>
    <p:sldId id="473" r:id="rId11"/>
    <p:sldId id="11088681" r:id="rId12"/>
    <p:sldId id="11088714" r:id="rId13"/>
    <p:sldId id="486" r:id="rId14"/>
    <p:sldId id="897" r:id="rId15"/>
    <p:sldId id="11088713" r:id="rId16"/>
    <p:sldId id="2007578085" r:id="rId17"/>
    <p:sldId id="11088715" r:id="rId18"/>
    <p:sldId id="2007578086" r:id="rId19"/>
    <p:sldId id="11088716" r:id="rId20"/>
    <p:sldId id="11088724" r:id="rId21"/>
    <p:sldId id="11088717" r:id="rId22"/>
    <p:sldId id="11088718" r:id="rId23"/>
    <p:sldId id="11088719" r:id="rId24"/>
    <p:sldId id="11088720" r:id="rId25"/>
    <p:sldId id="11088721" r:id="rId26"/>
    <p:sldId id="11088722" r:id="rId27"/>
    <p:sldId id="11088723" r:id="rId28"/>
    <p:sldId id="11088725" r:id="rId29"/>
    <p:sldId id="11088726" r:id="rId30"/>
    <p:sldId id="11088727" r:id="rId31"/>
    <p:sldId id="11088728" r:id="rId32"/>
    <p:sldId id="11088729" r:id="rId33"/>
    <p:sldId id="11088730" r:id="rId34"/>
    <p:sldId id="11088731" r:id="rId35"/>
    <p:sldId id="11088732" r:id="rId36"/>
    <p:sldId id="11088733" r:id="rId37"/>
    <p:sldId id="2007578075" r:id="rId38"/>
    <p:sldId id="2007578076" r:id="rId39"/>
    <p:sldId id="2007577321" r:id="rId40"/>
    <p:sldId id="2007578077" r:id="rId41"/>
    <p:sldId id="2007578078" r:id="rId42"/>
    <p:sldId id="2007578079" r:id="rId43"/>
    <p:sldId id="2007578081" r:id="rId44"/>
    <p:sldId id="2007578082" r:id="rId45"/>
    <p:sldId id="2007578083" r:id="rId46"/>
    <p:sldId id="272" r:id="rId47"/>
  </p:sldIdLst>
  <p:sldSz cx="18288000" cy="10287000"/>
  <p:notesSz cx="6858000" cy="9144000"/>
  <p:embeddedFontLst>
    <p:embeddedFont>
      <p:font typeface="Calibri" panose="020F0502020204030204" pitchFamily="34" charset="0"/>
      <p:regular r:id="rId49"/>
      <p:bold r:id="rId50"/>
      <p:italic r:id="rId51"/>
      <p:boldItalic r:id="rId52"/>
    </p:embeddedFont>
    <p:embeddedFont>
      <p:font typeface="Montserrat Medium" panose="020B0604020202020204" charset="0"/>
      <p:regular r:id="rId53"/>
      <p:italic r:id="rId54"/>
    </p:embeddedFont>
    <p:embeddedFont>
      <p:font typeface="#9Slide03 IcielNovecento sans E" panose="020B0604020202020204" charset="0"/>
      <p:bold r:id="rId55"/>
    </p:embeddedFont>
    <p:embeddedFont>
      <p:font typeface="#9Slide03 Saira SemiCondensed" panose="020B0604020202020204" charset="0"/>
      <p:regular r:id="rId56"/>
    </p:embeddedFont>
    <p:embeddedFont>
      <p:font typeface="Roboto Bold" panose="020B0604020202020204" charset="0"/>
      <p:regular r:id="rId57"/>
    </p:embeddedFont>
    <p:embeddedFont>
      <p:font typeface="Meiryo" panose="020B0604020202020204" charset="-128"/>
      <p:regular r:id="rId58"/>
      <p:bold r:id="rId59"/>
      <p:italic r:id="rId60"/>
      <p:boldItalic r:id="rId61"/>
    </p:embeddedFont>
    <p:embeddedFont>
      <p:font typeface="Roboto" panose="020B0604020202020204" charset="0"/>
      <p:regular r:id="rId62"/>
      <p:italic r:id="rId63"/>
    </p:embeddedFont>
    <p:embeddedFont>
      <p:font typeface="Tahoma" panose="020B0604030504040204" pitchFamily="34" charset="0"/>
      <p:regular r:id="rId64"/>
      <p:bold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6600"/>
    <a:srgbClr val="F7D716"/>
    <a:srgbClr val="FF3399"/>
    <a:srgbClr val="293462"/>
    <a:srgbClr val="7BA1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88697" autoAdjust="0"/>
  </p:normalViewPr>
  <p:slideViewPr>
    <p:cSldViewPr>
      <p:cViewPr varScale="1">
        <p:scale>
          <a:sx n="43" d="100"/>
          <a:sy n="43" d="100"/>
        </p:scale>
        <p:origin x="25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5.fntdata"/><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1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1.fntdata"/><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6.fntdata"/><Relationship Id="rId62"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2.fntdata"/><Relationship Id="rId55" Type="http://schemas.openxmlformats.org/officeDocument/2006/relationships/font" Target="fonts/font7.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545955-E795-4940-9701-50770F6C7286}" type="doc">
      <dgm:prSet loTypeId="urn:microsoft.com/office/officeart/2005/8/layout/hProcess11" loCatId="process" qsTypeId="urn:microsoft.com/office/officeart/2005/8/quickstyle/simple1" qsCatId="simple" csTypeId="urn:microsoft.com/office/officeart/2005/8/colors/colorful2" csCatId="colorful" phldr="1"/>
      <dgm:spPr/>
      <dgm:t>
        <a:bodyPr/>
        <a:lstStyle/>
        <a:p>
          <a:endParaRPr lang="en-US"/>
        </a:p>
      </dgm:t>
    </dgm:pt>
    <dgm:pt modelId="{BAFBAD90-7072-4146-B186-253C808B7BF7}">
      <dgm:prSet custT="1"/>
      <dgm:spPr/>
      <dgm:t>
        <a:bodyPr/>
        <a:lstStyle/>
        <a:p>
          <a:r>
            <a:rPr lang="en-US" sz="4000">
              <a:latin typeface="Roboto Bold" panose="020B0604020202020204" charset="0"/>
              <a:ea typeface="Roboto Bold" panose="020B0604020202020204" charset="0"/>
            </a:rPr>
            <a:t>Giai đoạn từ đầu thế kỉ XX đến hết thập niên 1910</a:t>
          </a:r>
        </a:p>
      </dgm:t>
    </dgm:pt>
    <dgm:pt modelId="{B160AEFC-A4E6-466F-B54A-08D728BE43B5}" type="parTrans" cxnId="{1A5EF583-7DA9-45A3-B7D2-0B42A26EFAEA}">
      <dgm:prSet/>
      <dgm:spPr/>
      <dgm:t>
        <a:bodyPr/>
        <a:lstStyle/>
        <a:p>
          <a:endParaRPr lang="en-US" sz="4000">
            <a:latin typeface="Roboto Bold" panose="020B0604020202020204" charset="0"/>
            <a:ea typeface="Roboto Bold" panose="020B0604020202020204" charset="0"/>
          </a:endParaRPr>
        </a:p>
      </dgm:t>
    </dgm:pt>
    <dgm:pt modelId="{59F79AF7-25CB-4A1F-AEE8-74F219A9F0F8}" type="sibTrans" cxnId="{1A5EF583-7DA9-45A3-B7D2-0B42A26EFAEA}">
      <dgm:prSet/>
      <dgm:spPr/>
      <dgm:t>
        <a:bodyPr/>
        <a:lstStyle/>
        <a:p>
          <a:endParaRPr lang="en-US" sz="4000">
            <a:latin typeface="Roboto Bold" panose="020B0604020202020204" charset="0"/>
            <a:ea typeface="Roboto Bold" panose="020B0604020202020204" charset="0"/>
          </a:endParaRPr>
        </a:p>
      </dgm:t>
    </dgm:pt>
    <dgm:pt modelId="{A44F406F-1144-42BA-9B4C-012B0B18241C}">
      <dgm:prSet custT="1"/>
      <dgm:spPr/>
      <dgm:t>
        <a:bodyPr/>
        <a:lstStyle/>
        <a:p>
          <a:r>
            <a:rPr lang="en-US" sz="4000">
              <a:latin typeface="Roboto Bold" panose="020B0604020202020204" charset="0"/>
              <a:ea typeface="Roboto Bold" panose="020B0604020202020204" charset="0"/>
            </a:rPr>
            <a:t>Giai đoạn từ thập niên 1920 đến năm 1945</a:t>
          </a:r>
        </a:p>
      </dgm:t>
    </dgm:pt>
    <dgm:pt modelId="{1F79AA85-9720-4C95-A73C-8ECE22F1B631}" type="parTrans" cxnId="{8D83E8DB-5B0B-41D4-8033-719FF7E439B0}">
      <dgm:prSet/>
      <dgm:spPr/>
      <dgm:t>
        <a:bodyPr/>
        <a:lstStyle/>
        <a:p>
          <a:endParaRPr lang="en-US" sz="4000">
            <a:latin typeface="Roboto Bold" panose="020B0604020202020204" charset="0"/>
            <a:ea typeface="Roboto Bold" panose="020B0604020202020204" charset="0"/>
          </a:endParaRPr>
        </a:p>
      </dgm:t>
    </dgm:pt>
    <dgm:pt modelId="{371D6F82-6D49-49CE-8FA4-033323C50BE6}" type="sibTrans" cxnId="{8D83E8DB-5B0B-41D4-8033-719FF7E439B0}">
      <dgm:prSet/>
      <dgm:spPr/>
      <dgm:t>
        <a:bodyPr/>
        <a:lstStyle/>
        <a:p>
          <a:endParaRPr lang="en-US" sz="4000">
            <a:latin typeface="Roboto Bold" panose="020B0604020202020204" charset="0"/>
            <a:ea typeface="Roboto Bold" panose="020B0604020202020204" charset="0"/>
          </a:endParaRPr>
        </a:p>
      </dgm:t>
    </dgm:pt>
    <dgm:pt modelId="{12FFE02F-0DFB-4FFA-8F0A-A456B952A640}" type="pres">
      <dgm:prSet presAssocID="{CE545955-E795-4940-9701-50770F6C7286}" presName="Name0" presStyleCnt="0">
        <dgm:presLayoutVars>
          <dgm:dir/>
          <dgm:resizeHandles val="exact"/>
        </dgm:presLayoutVars>
      </dgm:prSet>
      <dgm:spPr/>
      <dgm:t>
        <a:bodyPr/>
        <a:lstStyle/>
        <a:p>
          <a:endParaRPr lang="en-US"/>
        </a:p>
      </dgm:t>
    </dgm:pt>
    <dgm:pt modelId="{5B45CFB4-AE11-4214-9D8A-8E9CD786F854}" type="pres">
      <dgm:prSet presAssocID="{CE545955-E795-4940-9701-50770F6C7286}" presName="arrow" presStyleLbl="bgShp" presStyleIdx="0" presStyleCnt="1"/>
      <dgm:spPr/>
    </dgm:pt>
    <dgm:pt modelId="{9FEE412C-8252-487D-B4DC-174B8CFAD383}" type="pres">
      <dgm:prSet presAssocID="{CE545955-E795-4940-9701-50770F6C7286}" presName="points" presStyleCnt="0"/>
      <dgm:spPr/>
    </dgm:pt>
    <dgm:pt modelId="{E662D455-B4EA-4CBE-8052-677BC8FA963D}" type="pres">
      <dgm:prSet presAssocID="{BAFBAD90-7072-4146-B186-253C808B7BF7}" presName="compositeA" presStyleCnt="0"/>
      <dgm:spPr/>
    </dgm:pt>
    <dgm:pt modelId="{7FEE2E01-2D90-4E1F-B80B-A478CEFAE487}" type="pres">
      <dgm:prSet presAssocID="{BAFBAD90-7072-4146-B186-253C808B7BF7}" presName="textA" presStyleLbl="revTx" presStyleIdx="0" presStyleCnt="2">
        <dgm:presLayoutVars>
          <dgm:bulletEnabled val="1"/>
        </dgm:presLayoutVars>
      </dgm:prSet>
      <dgm:spPr/>
      <dgm:t>
        <a:bodyPr/>
        <a:lstStyle/>
        <a:p>
          <a:endParaRPr lang="en-US"/>
        </a:p>
      </dgm:t>
    </dgm:pt>
    <dgm:pt modelId="{78B0A03C-F2A4-4D67-84D8-1898C8F6376E}" type="pres">
      <dgm:prSet presAssocID="{BAFBAD90-7072-4146-B186-253C808B7BF7}" presName="circleA" presStyleLbl="node1" presStyleIdx="0" presStyleCnt="2"/>
      <dgm:spPr>
        <a:solidFill>
          <a:srgbClr val="FF6600"/>
        </a:solidFill>
      </dgm:spPr>
    </dgm:pt>
    <dgm:pt modelId="{0BB44DCF-2C22-4C5A-9FA8-D7D61B9B48A1}" type="pres">
      <dgm:prSet presAssocID="{BAFBAD90-7072-4146-B186-253C808B7BF7}" presName="spaceA" presStyleCnt="0"/>
      <dgm:spPr/>
    </dgm:pt>
    <dgm:pt modelId="{74143311-47BB-41F3-8060-E322F9804F07}" type="pres">
      <dgm:prSet presAssocID="{59F79AF7-25CB-4A1F-AEE8-74F219A9F0F8}" presName="space" presStyleCnt="0"/>
      <dgm:spPr/>
    </dgm:pt>
    <dgm:pt modelId="{E7F58705-A4F2-4CAE-B432-2EA25443455A}" type="pres">
      <dgm:prSet presAssocID="{A44F406F-1144-42BA-9B4C-012B0B18241C}" presName="compositeB" presStyleCnt="0"/>
      <dgm:spPr/>
    </dgm:pt>
    <dgm:pt modelId="{6A8971FB-DF7E-4F32-9F23-E24BD5042D54}" type="pres">
      <dgm:prSet presAssocID="{A44F406F-1144-42BA-9B4C-012B0B18241C}" presName="textB" presStyleLbl="revTx" presStyleIdx="1" presStyleCnt="2">
        <dgm:presLayoutVars>
          <dgm:bulletEnabled val="1"/>
        </dgm:presLayoutVars>
      </dgm:prSet>
      <dgm:spPr/>
      <dgm:t>
        <a:bodyPr/>
        <a:lstStyle/>
        <a:p>
          <a:endParaRPr lang="en-US"/>
        </a:p>
      </dgm:t>
    </dgm:pt>
    <dgm:pt modelId="{26DB7DC7-9C48-4F74-A916-F4CE1C1AE515}" type="pres">
      <dgm:prSet presAssocID="{A44F406F-1144-42BA-9B4C-012B0B18241C}" presName="circleB" presStyleLbl="node1" presStyleIdx="1" presStyleCnt="2"/>
      <dgm:spPr>
        <a:solidFill>
          <a:srgbClr val="FF0000"/>
        </a:solidFill>
      </dgm:spPr>
    </dgm:pt>
    <dgm:pt modelId="{FD3F3F9F-3341-4B45-BC99-BF4970761CB0}" type="pres">
      <dgm:prSet presAssocID="{A44F406F-1144-42BA-9B4C-012B0B18241C}" presName="spaceB" presStyleCnt="0"/>
      <dgm:spPr/>
    </dgm:pt>
  </dgm:ptLst>
  <dgm:cxnLst>
    <dgm:cxn modelId="{A7091006-8982-4729-B129-AED0FE5FC3A3}" type="presOf" srcId="{CE545955-E795-4940-9701-50770F6C7286}" destId="{12FFE02F-0DFB-4FFA-8F0A-A456B952A640}" srcOrd="0" destOrd="0" presId="urn:microsoft.com/office/officeart/2005/8/layout/hProcess11"/>
    <dgm:cxn modelId="{8D83E8DB-5B0B-41D4-8033-719FF7E439B0}" srcId="{CE545955-E795-4940-9701-50770F6C7286}" destId="{A44F406F-1144-42BA-9B4C-012B0B18241C}" srcOrd="1" destOrd="0" parTransId="{1F79AA85-9720-4C95-A73C-8ECE22F1B631}" sibTransId="{371D6F82-6D49-49CE-8FA4-033323C50BE6}"/>
    <dgm:cxn modelId="{1A5EF583-7DA9-45A3-B7D2-0B42A26EFAEA}" srcId="{CE545955-E795-4940-9701-50770F6C7286}" destId="{BAFBAD90-7072-4146-B186-253C808B7BF7}" srcOrd="0" destOrd="0" parTransId="{B160AEFC-A4E6-466F-B54A-08D728BE43B5}" sibTransId="{59F79AF7-25CB-4A1F-AEE8-74F219A9F0F8}"/>
    <dgm:cxn modelId="{E651FE22-2B00-4A38-8060-6C2AA3EDD6EE}" type="presOf" srcId="{A44F406F-1144-42BA-9B4C-012B0B18241C}" destId="{6A8971FB-DF7E-4F32-9F23-E24BD5042D54}" srcOrd="0" destOrd="0" presId="urn:microsoft.com/office/officeart/2005/8/layout/hProcess11"/>
    <dgm:cxn modelId="{69C14BFD-EDEA-4260-9852-7211290BBE31}" type="presOf" srcId="{BAFBAD90-7072-4146-B186-253C808B7BF7}" destId="{7FEE2E01-2D90-4E1F-B80B-A478CEFAE487}" srcOrd="0" destOrd="0" presId="urn:microsoft.com/office/officeart/2005/8/layout/hProcess11"/>
    <dgm:cxn modelId="{C7C7AD14-E79D-47A0-8E16-C593E58B82CA}" type="presParOf" srcId="{12FFE02F-0DFB-4FFA-8F0A-A456B952A640}" destId="{5B45CFB4-AE11-4214-9D8A-8E9CD786F854}" srcOrd="0" destOrd="0" presId="urn:microsoft.com/office/officeart/2005/8/layout/hProcess11"/>
    <dgm:cxn modelId="{A83164E9-B045-4415-A53A-6A78AA0D5590}" type="presParOf" srcId="{12FFE02F-0DFB-4FFA-8F0A-A456B952A640}" destId="{9FEE412C-8252-487D-B4DC-174B8CFAD383}" srcOrd="1" destOrd="0" presId="urn:microsoft.com/office/officeart/2005/8/layout/hProcess11"/>
    <dgm:cxn modelId="{4D3C79E7-A11C-47D9-9287-D4BA049735FB}" type="presParOf" srcId="{9FEE412C-8252-487D-B4DC-174B8CFAD383}" destId="{E662D455-B4EA-4CBE-8052-677BC8FA963D}" srcOrd="0" destOrd="0" presId="urn:microsoft.com/office/officeart/2005/8/layout/hProcess11"/>
    <dgm:cxn modelId="{5D9FDD8B-9957-4EC5-990A-26C82ABE68D8}" type="presParOf" srcId="{E662D455-B4EA-4CBE-8052-677BC8FA963D}" destId="{7FEE2E01-2D90-4E1F-B80B-A478CEFAE487}" srcOrd="0" destOrd="0" presId="urn:microsoft.com/office/officeart/2005/8/layout/hProcess11"/>
    <dgm:cxn modelId="{0DCAB485-77D5-44B8-A01A-1495D8027870}" type="presParOf" srcId="{E662D455-B4EA-4CBE-8052-677BC8FA963D}" destId="{78B0A03C-F2A4-4D67-84D8-1898C8F6376E}" srcOrd="1" destOrd="0" presId="urn:microsoft.com/office/officeart/2005/8/layout/hProcess11"/>
    <dgm:cxn modelId="{ADC0AD02-D328-48D4-858F-570FDFBA5162}" type="presParOf" srcId="{E662D455-B4EA-4CBE-8052-677BC8FA963D}" destId="{0BB44DCF-2C22-4C5A-9FA8-D7D61B9B48A1}" srcOrd="2" destOrd="0" presId="urn:microsoft.com/office/officeart/2005/8/layout/hProcess11"/>
    <dgm:cxn modelId="{F7526D52-A518-4B59-8AE9-19A74D87833A}" type="presParOf" srcId="{9FEE412C-8252-487D-B4DC-174B8CFAD383}" destId="{74143311-47BB-41F3-8060-E322F9804F07}" srcOrd="1" destOrd="0" presId="urn:microsoft.com/office/officeart/2005/8/layout/hProcess11"/>
    <dgm:cxn modelId="{DE16F57B-1154-4D0B-AC12-653719FF213A}" type="presParOf" srcId="{9FEE412C-8252-487D-B4DC-174B8CFAD383}" destId="{E7F58705-A4F2-4CAE-B432-2EA25443455A}" srcOrd="2" destOrd="0" presId="urn:microsoft.com/office/officeart/2005/8/layout/hProcess11"/>
    <dgm:cxn modelId="{CDDF356A-09F8-4C6D-9A37-36581D2859FD}" type="presParOf" srcId="{E7F58705-A4F2-4CAE-B432-2EA25443455A}" destId="{6A8971FB-DF7E-4F32-9F23-E24BD5042D54}" srcOrd="0" destOrd="0" presId="urn:microsoft.com/office/officeart/2005/8/layout/hProcess11"/>
    <dgm:cxn modelId="{BFC4918F-4739-4129-AAD3-752E305F4E70}" type="presParOf" srcId="{E7F58705-A4F2-4CAE-B432-2EA25443455A}" destId="{26DB7DC7-9C48-4F74-A916-F4CE1C1AE515}" srcOrd="1" destOrd="0" presId="urn:microsoft.com/office/officeart/2005/8/layout/hProcess11"/>
    <dgm:cxn modelId="{D0CE4865-FC3B-4CA3-9F0A-C99EF3A30BD3}" type="presParOf" srcId="{E7F58705-A4F2-4CAE-B432-2EA25443455A}" destId="{FD3F3F9F-3341-4B45-BC99-BF4970761CB0}"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2E02A0-0B0B-4239-A671-9E207DDC2FCD}" type="doc">
      <dgm:prSet loTypeId="urn:microsoft.com/office/officeart/2005/8/layout/vProcess5" loCatId="process" qsTypeId="urn:microsoft.com/office/officeart/2005/8/quickstyle/simple1" qsCatId="simple" csTypeId="urn:microsoft.com/office/officeart/2005/8/colors/colorful5" csCatId="colorful"/>
      <dgm:spPr/>
      <dgm:t>
        <a:bodyPr/>
        <a:lstStyle/>
        <a:p>
          <a:endParaRPr lang="en-US"/>
        </a:p>
      </dgm:t>
    </dgm:pt>
    <dgm:pt modelId="{CBF72B72-75CE-4FB5-B707-28F99C4A5725}">
      <dgm:prSet/>
      <dgm:spPr/>
      <dgm:t>
        <a:bodyPr/>
        <a:lstStyle/>
        <a:p>
          <a:r>
            <a:rPr lang="en-US" b="1" i="0">
              <a:latin typeface="Roboto Bold" panose="020B0604020202020204" charset="0"/>
              <a:ea typeface="Roboto Bold" panose="020B0604020202020204" charset="0"/>
            </a:rPr>
            <a:t>- Huỳnh Thúc Kháng (1876 – 1947),  quê ở </a:t>
          </a:r>
          <a:r>
            <a:rPr lang="en-US" b="1">
              <a:latin typeface="Roboto Bold" panose="020B0604020202020204" charset="0"/>
              <a:ea typeface="Roboto Bold" panose="020B0604020202020204" charset="0"/>
            </a:rPr>
            <a:t>x</a:t>
          </a:r>
          <a:r>
            <a:rPr lang="en-US" b="1" i="0">
              <a:latin typeface="Roboto Bold" panose="020B0604020202020204" charset="0"/>
              <a:ea typeface="Roboto Bold" panose="020B0604020202020204" charset="0"/>
            </a:rPr>
            <a:t>ã Thạnh Bình, </a:t>
          </a:r>
          <a:r>
            <a:rPr lang="en-US" b="1">
              <a:latin typeface="Roboto Bold" panose="020B0604020202020204" charset="0"/>
              <a:ea typeface="Roboto Bold" panose="020B0604020202020204" charset="0"/>
            </a:rPr>
            <a:t>TP. </a:t>
          </a:r>
          <a:r>
            <a:rPr lang="en-US" b="1" i="0">
              <a:latin typeface="Roboto Bold" panose="020B0604020202020204" charset="0"/>
              <a:ea typeface="Roboto Bold" panose="020B0604020202020204" charset="0"/>
            </a:rPr>
            <a:t>Đà Nẵng.</a:t>
          </a:r>
          <a:endParaRPr lang="en-US">
            <a:latin typeface="Roboto Bold" panose="020B0604020202020204" charset="0"/>
            <a:ea typeface="Roboto Bold" panose="020B0604020202020204" charset="0"/>
          </a:endParaRPr>
        </a:p>
      </dgm:t>
    </dgm:pt>
    <dgm:pt modelId="{A1AB770E-CE03-4A7B-ABC9-DA2E6BE5305A}" type="parTrans" cxnId="{9F6558A0-E81F-4501-BA1D-F782F8C58BE9}">
      <dgm:prSet/>
      <dgm:spPr/>
      <dgm:t>
        <a:bodyPr/>
        <a:lstStyle/>
        <a:p>
          <a:endParaRPr lang="en-US">
            <a:latin typeface="Roboto Bold" panose="020B0604020202020204" charset="0"/>
            <a:ea typeface="Roboto Bold" panose="020B0604020202020204" charset="0"/>
          </a:endParaRPr>
        </a:p>
      </dgm:t>
    </dgm:pt>
    <dgm:pt modelId="{EF57715B-4D32-447C-9B80-6A23659BA097}" type="sibTrans" cxnId="{9F6558A0-E81F-4501-BA1D-F782F8C58BE9}">
      <dgm:prSet/>
      <dgm:spPr/>
      <dgm:t>
        <a:bodyPr/>
        <a:lstStyle/>
        <a:p>
          <a:endParaRPr lang="en-US">
            <a:latin typeface="Roboto Bold" panose="020B0604020202020204" charset="0"/>
            <a:ea typeface="Roboto Bold" panose="020B0604020202020204" charset="0"/>
          </a:endParaRPr>
        </a:p>
      </dgm:t>
    </dgm:pt>
    <dgm:pt modelId="{6A1B55B9-FD2E-452C-A049-14A32DE4C0E4}">
      <dgm:prSet/>
      <dgm:spPr/>
      <dgm:t>
        <a:bodyPr/>
        <a:lstStyle/>
        <a:p>
          <a:r>
            <a:rPr lang="en-US" b="1" dirty="0">
              <a:latin typeface="Roboto Bold" panose="020B0604020202020204" charset="0"/>
              <a:ea typeface="Roboto Bold" panose="020B0604020202020204" charset="0"/>
            </a:rPr>
            <a:t>- </a:t>
          </a:r>
          <a:r>
            <a:rPr lang="vi-VN" b="1" dirty="0">
              <a:latin typeface="Roboto Bold" panose="020B0604020202020204" charset="0"/>
              <a:ea typeface="Roboto Bold" panose="020B0604020202020204" charset="0"/>
            </a:rPr>
            <a:t>Là chí sĩ yêu nước, lãnh tụ phong trào Duy Tân, từng làm Viện trưởng Viện Dân biểu Trung Kỳ và Quyền Chủ tịch nước Việt Nam Dân chủ Cộng hòa năm 1946.</a:t>
          </a:r>
          <a:endParaRPr lang="en-US" dirty="0">
            <a:latin typeface="Roboto Bold" panose="020B0604020202020204" charset="0"/>
            <a:ea typeface="Roboto Bold" panose="020B0604020202020204" charset="0"/>
          </a:endParaRPr>
        </a:p>
      </dgm:t>
    </dgm:pt>
    <dgm:pt modelId="{8C300096-A516-471C-9E45-37A9B919B9F9}" type="parTrans" cxnId="{6A6670B9-EA7A-410E-A8D5-060AF8179D05}">
      <dgm:prSet/>
      <dgm:spPr/>
      <dgm:t>
        <a:bodyPr/>
        <a:lstStyle/>
        <a:p>
          <a:endParaRPr lang="en-US">
            <a:latin typeface="Roboto Bold" panose="020B0604020202020204" charset="0"/>
            <a:ea typeface="Roboto Bold" panose="020B0604020202020204" charset="0"/>
          </a:endParaRPr>
        </a:p>
      </dgm:t>
    </dgm:pt>
    <dgm:pt modelId="{AA71FB58-48C9-4960-AB29-99A540898F22}" type="sibTrans" cxnId="{6A6670B9-EA7A-410E-A8D5-060AF8179D05}">
      <dgm:prSet/>
      <dgm:spPr/>
      <dgm:t>
        <a:bodyPr/>
        <a:lstStyle/>
        <a:p>
          <a:endParaRPr lang="en-US">
            <a:latin typeface="Roboto Bold" panose="020B0604020202020204" charset="0"/>
            <a:ea typeface="Roboto Bold" panose="020B0604020202020204" charset="0"/>
          </a:endParaRPr>
        </a:p>
      </dgm:t>
    </dgm:pt>
    <dgm:pt modelId="{DD755C60-1553-4F26-B242-8EE2C8F50F5E}">
      <dgm:prSet/>
      <dgm:spPr/>
      <dgm:t>
        <a:bodyPr/>
        <a:lstStyle/>
        <a:p>
          <a:r>
            <a:rPr lang="en-US" b="1">
              <a:latin typeface="Roboto Bold" panose="020B0604020202020204" charset="0"/>
              <a:ea typeface="Roboto Bold" panose="020B0604020202020204" charset="0"/>
            </a:rPr>
            <a:t>- </a:t>
          </a:r>
          <a:r>
            <a:rPr lang="vi-VN" b="1">
              <a:latin typeface="Roboto Bold" panose="020B0604020202020204" charset="0"/>
              <a:ea typeface="Roboto Bold" panose="020B0604020202020204" charset="0"/>
            </a:rPr>
            <a:t>Tư tưởng và ảnh hưởng: Ông chủ trương khai dân trí, chấn dân khí, hậu dân sinh; nêu cao tinh thần dân chủ, độc lập, trung thực và liêm khiết.</a:t>
          </a:r>
          <a:endParaRPr lang="en-US">
            <a:latin typeface="Roboto Bold" panose="020B0604020202020204" charset="0"/>
            <a:ea typeface="Roboto Bold" panose="020B0604020202020204" charset="0"/>
          </a:endParaRPr>
        </a:p>
      </dgm:t>
    </dgm:pt>
    <dgm:pt modelId="{5EB5D643-16EE-46CC-9C61-37055FC4675F}" type="parTrans" cxnId="{575DFADD-187A-4C13-BD0F-0979CBBD89D2}">
      <dgm:prSet/>
      <dgm:spPr/>
      <dgm:t>
        <a:bodyPr/>
        <a:lstStyle/>
        <a:p>
          <a:endParaRPr lang="en-US">
            <a:latin typeface="Roboto Bold" panose="020B0604020202020204" charset="0"/>
            <a:ea typeface="Roboto Bold" panose="020B0604020202020204" charset="0"/>
          </a:endParaRPr>
        </a:p>
      </dgm:t>
    </dgm:pt>
    <dgm:pt modelId="{074A3AFA-485E-4896-88F5-36D340DECB45}" type="sibTrans" cxnId="{575DFADD-187A-4C13-BD0F-0979CBBD89D2}">
      <dgm:prSet/>
      <dgm:spPr/>
      <dgm:t>
        <a:bodyPr/>
        <a:lstStyle/>
        <a:p>
          <a:endParaRPr lang="en-US">
            <a:latin typeface="Roboto Bold" panose="020B0604020202020204" charset="0"/>
            <a:ea typeface="Roboto Bold" panose="020B0604020202020204" charset="0"/>
          </a:endParaRPr>
        </a:p>
      </dgm:t>
    </dgm:pt>
    <dgm:pt modelId="{D2DA7998-CBEA-4667-A307-AF015660D3E6}" type="pres">
      <dgm:prSet presAssocID="{662E02A0-0B0B-4239-A671-9E207DDC2FCD}" presName="outerComposite" presStyleCnt="0">
        <dgm:presLayoutVars>
          <dgm:chMax val="5"/>
          <dgm:dir/>
          <dgm:resizeHandles val="exact"/>
        </dgm:presLayoutVars>
      </dgm:prSet>
      <dgm:spPr/>
      <dgm:t>
        <a:bodyPr/>
        <a:lstStyle/>
        <a:p>
          <a:endParaRPr lang="en-US"/>
        </a:p>
      </dgm:t>
    </dgm:pt>
    <dgm:pt modelId="{94AFCF06-7E66-4E73-A1F8-740EC75FB70C}" type="pres">
      <dgm:prSet presAssocID="{662E02A0-0B0B-4239-A671-9E207DDC2FCD}" presName="dummyMaxCanvas" presStyleCnt="0">
        <dgm:presLayoutVars/>
      </dgm:prSet>
      <dgm:spPr/>
    </dgm:pt>
    <dgm:pt modelId="{D6B10728-D217-417E-A295-B2738EDE103B}" type="pres">
      <dgm:prSet presAssocID="{662E02A0-0B0B-4239-A671-9E207DDC2FCD}" presName="ThreeNodes_1" presStyleLbl="node1" presStyleIdx="0" presStyleCnt="3">
        <dgm:presLayoutVars>
          <dgm:bulletEnabled val="1"/>
        </dgm:presLayoutVars>
      </dgm:prSet>
      <dgm:spPr/>
      <dgm:t>
        <a:bodyPr/>
        <a:lstStyle/>
        <a:p>
          <a:endParaRPr lang="en-US"/>
        </a:p>
      </dgm:t>
    </dgm:pt>
    <dgm:pt modelId="{81E548E5-6AD3-41FA-A7C3-2DFA57088150}" type="pres">
      <dgm:prSet presAssocID="{662E02A0-0B0B-4239-A671-9E207DDC2FCD}" presName="ThreeNodes_2" presStyleLbl="node1" presStyleIdx="1" presStyleCnt="3">
        <dgm:presLayoutVars>
          <dgm:bulletEnabled val="1"/>
        </dgm:presLayoutVars>
      </dgm:prSet>
      <dgm:spPr/>
      <dgm:t>
        <a:bodyPr/>
        <a:lstStyle/>
        <a:p>
          <a:endParaRPr lang="en-US"/>
        </a:p>
      </dgm:t>
    </dgm:pt>
    <dgm:pt modelId="{280B82BA-ADB4-4890-B86A-855B6C50E16B}" type="pres">
      <dgm:prSet presAssocID="{662E02A0-0B0B-4239-A671-9E207DDC2FCD}" presName="ThreeNodes_3" presStyleLbl="node1" presStyleIdx="2" presStyleCnt="3">
        <dgm:presLayoutVars>
          <dgm:bulletEnabled val="1"/>
        </dgm:presLayoutVars>
      </dgm:prSet>
      <dgm:spPr/>
      <dgm:t>
        <a:bodyPr/>
        <a:lstStyle/>
        <a:p>
          <a:endParaRPr lang="en-US"/>
        </a:p>
      </dgm:t>
    </dgm:pt>
    <dgm:pt modelId="{4E3C5B28-ADB8-490B-9D7B-98FB2B8C06B6}" type="pres">
      <dgm:prSet presAssocID="{662E02A0-0B0B-4239-A671-9E207DDC2FCD}" presName="ThreeConn_1-2" presStyleLbl="fgAccFollowNode1" presStyleIdx="0" presStyleCnt="2">
        <dgm:presLayoutVars>
          <dgm:bulletEnabled val="1"/>
        </dgm:presLayoutVars>
      </dgm:prSet>
      <dgm:spPr/>
      <dgm:t>
        <a:bodyPr/>
        <a:lstStyle/>
        <a:p>
          <a:endParaRPr lang="en-US"/>
        </a:p>
      </dgm:t>
    </dgm:pt>
    <dgm:pt modelId="{49C8297A-6B99-41A1-BC39-FE9CC35842B2}" type="pres">
      <dgm:prSet presAssocID="{662E02A0-0B0B-4239-A671-9E207DDC2FCD}" presName="ThreeConn_2-3" presStyleLbl="fgAccFollowNode1" presStyleIdx="1" presStyleCnt="2">
        <dgm:presLayoutVars>
          <dgm:bulletEnabled val="1"/>
        </dgm:presLayoutVars>
      </dgm:prSet>
      <dgm:spPr/>
      <dgm:t>
        <a:bodyPr/>
        <a:lstStyle/>
        <a:p>
          <a:endParaRPr lang="en-US"/>
        </a:p>
      </dgm:t>
    </dgm:pt>
    <dgm:pt modelId="{C74BBED5-DBCC-4C31-8B4C-A35EC9D1DF44}" type="pres">
      <dgm:prSet presAssocID="{662E02A0-0B0B-4239-A671-9E207DDC2FCD}" presName="ThreeNodes_1_text" presStyleLbl="node1" presStyleIdx="2" presStyleCnt="3">
        <dgm:presLayoutVars>
          <dgm:bulletEnabled val="1"/>
        </dgm:presLayoutVars>
      </dgm:prSet>
      <dgm:spPr/>
      <dgm:t>
        <a:bodyPr/>
        <a:lstStyle/>
        <a:p>
          <a:endParaRPr lang="en-US"/>
        </a:p>
      </dgm:t>
    </dgm:pt>
    <dgm:pt modelId="{A3D1E1E8-2A46-42CE-967E-4D63F267A301}" type="pres">
      <dgm:prSet presAssocID="{662E02A0-0B0B-4239-A671-9E207DDC2FCD}" presName="ThreeNodes_2_text" presStyleLbl="node1" presStyleIdx="2" presStyleCnt="3">
        <dgm:presLayoutVars>
          <dgm:bulletEnabled val="1"/>
        </dgm:presLayoutVars>
      </dgm:prSet>
      <dgm:spPr/>
      <dgm:t>
        <a:bodyPr/>
        <a:lstStyle/>
        <a:p>
          <a:endParaRPr lang="en-US"/>
        </a:p>
      </dgm:t>
    </dgm:pt>
    <dgm:pt modelId="{82024ABC-80A0-4C17-B41C-A403A5FF28CF}" type="pres">
      <dgm:prSet presAssocID="{662E02A0-0B0B-4239-A671-9E207DDC2FCD}" presName="ThreeNodes_3_text" presStyleLbl="node1" presStyleIdx="2" presStyleCnt="3">
        <dgm:presLayoutVars>
          <dgm:bulletEnabled val="1"/>
        </dgm:presLayoutVars>
      </dgm:prSet>
      <dgm:spPr/>
      <dgm:t>
        <a:bodyPr/>
        <a:lstStyle/>
        <a:p>
          <a:endParaRPr lang="en-US"/>
        </a:p>
      </dgm:t>
    </dgm:pt>
  </dgm:ptLst>
  <dgm:cxnLst>
    <dgm:cxn modelId="{360E7AF0-E8F7-4F1A-8AE5-B93719CCFD8A}" type="presOf" srcId="{CBF72B72-75CE-4FB5-B707-28F99C4A5725}" destId="{C74BBED5-DBCC-4C31-8B4C-A35EC9D1DF44}" srcOrd="1" destOrd="0" presId="urn:microsoft.com/office/officeart/2005/8/layout/vProcess5"/>
    <dgm:cxn modelId="{3D2C11E5-7FEB-4CCF-B16F-A209D9213E22}" type="presOf" srcId="{6A1B55B9-FD2E-452C-A049-14A32DE4C0E4}" destId="{A3D1E1E8-2A46-42CE-967E-4D63F267A301}" srcOrd="1" destOrd="0" presId="urn:microsoft.com/office/officeart/2005/8/layout/vProcess5"/>
    <dgm:cxn modelId="{9F6558A0-E81F-4501-BA1D-F782F8C58BE9}" srcId="{662E02A0-0B0B-4239-A671-9E207DDC2FCD}" destId="{CBF72B72-75CE-4FB5-B707-28F99C4A5725}" srcOrd="0" destOrd="0" parTransId="{A1AB770E-CE03-4A7B-ABC9-DA2E6BE5305A}" sibTransId="{EF57715B-4D32-447C-9B80-6A23659BA097}"/>
    <dgm:cxn modelId="{214D9AC6-65A9-438F-8365-835F3C2B0700}" type="presOf" srcId="{DD755C60-1553-4F26-B242-8EE2C8F50F5E}" destId="{82024ABC-80A0-4C17-B41C-A403A5FF28CF}" srcOrd="1" destOrd="0" presId="urn:microsoft.com/office/officeart/2005/8/layout/vProcess5"/>
    <dgm:cxn modelId="{38167160-1EDD-4683-8E0A-DEDED62531F8}" type="presOf" srcId="{EF57715B-4D32-447C-9B80-6A23659BA097}" destId="{4E3C5B28-ADB8-490B-9D7B-98FB2B8C06B6}" srcOrd="0" destOrd="0" presId="urn:microsoft.com/office/officeart/2005/8/layout/vProcess5"/>
    <dgm:cxn modelId="{7C8057A5-8FCE-4B8B-B0F7-5F45EE74BEC1}" type="presOf" srcId="{CBF72B72-75CE-4FB5-B707-28F99C4A5725}" destId="{D6B10728-D217-417E-A295-B2738EDE103B}" srcOrd="0" destOrd="0" presId="urn:microsoft.com/office/officeart/2005/8/layout/vProcess5"/>
    <dgm:cxn modelId="{552F66D1-3FEE-4BB9-A080-45F17DAB6898}" type="presOf" srcId="{DD755C60-1553-4F26-B242-8EE2C8F50F5E}" destId="{280B82BA-ADB4-4890-B86A-855B6C50E16B}" srcOrd="0" destOrd="0" presId="urn:microsoft.com/office/officeart/2005/8/layout/vProcess5"/>
    <dgm:cxn modelId="{773A130E-51BD-43E4-A3CC-1BB1B97129BC}" type="presOf" srcId="{662E02A0-0B0B-4239-A671-9E207DDC2FCD}" destId="{D2DA7998-CBEA-4667-A307-AF015660D3E6}" srcOrd="0" destOrd="0" presId="urn:microsoft.com/office/officeart/2005/8/layout/vProcess5"/>
    <dgm:cxn modelId="{B780997F-8671-4500-A8A0-78EBB5D02EAB}" type="presOf" srcId="{6A1B55B9-FD2E-452C-A049-14A32DE4C0E4}" destId="{81E548E5-6AD3-41FA-A7C3-2DFA57088150}" srcOrd="0" destOrd="0" presId="urn:microsoft.com/office/officeart/2005/8/layout/vProcess5"/>
    <dgm:cxn modelId="{6A6670B9-EA7A-410E-A8D5-060AF8179D05}" srcId="{662E02A0-0B0B-4239-A671-9E207DDC2FCD}" destId="{6A1B55B9-FD2E-452C-A049-14A32DE4C0E4}" srcOrd="1" destOrd="0" parTransId="{8C300096-A516-471C-9E45-37A9B919B9F9}" sibTransId="{AA71FB58-48C9-4960-AB29-99A540898F22}"/>
    <dgm:cxn modelId="{CBBBA04B-9A31-4F75-8F35-D4CBD69DB9FC}" type="presOf" srcId="{AA71FB58-48C9-4960-AB29-99A540898F22}" destId="{49C8297A-6B99-41A1-BC39-FE9CC35842B2}" srcOrd="0" destOrd="0" presId="urn:microsoft.com/office/officeart/2005/8/layout/vProcess5"/>
    <dgm:cxn modelId="{575DFADD-187A-4C13-BD0F-0979CBBD89D2}" srcId="{662E02A0-0B0B-4239-A671-9E207DDC2FCD}" destId="{DD755C60-1553-4F26-B242-8EE2C8F50F5E}" srcOrd="2" destOrd="0" parTransId="{5EB5D643-16EE-46CC-9C61-37055FC4675F}" sibTransId="{074A3AFA-485E-4896-88F5-36D340DECB45}"/>
    <dgm:cxn modelId="{3A5976D8-1781-4A04-BD19-4B8247400EC0}" type="presParOf" srcId="{D2DA7998-CBEA-4667-A307-AF015660D3E6}" destId="{94AFCF06-7E66-4E73-A1F8-740EC75FB70C}" srcOrd="0" destOrd="0" presId="urn:microsoft.com/office/officeart/2005/8/layout/vProcess5"/>
    <dgm:cxn modelId="{2DA5E409-DFFD-4646-8D8B-D432D962C771}" type="presParOf" srcId="{D2DA7998-CBEA-4667-A307-AF015660D3E6}" destId="{D6B10728-D217-417E-A295-B2738EDE103B}" srcOrd="1" destOrd="0" presId="urn:microsoft.com/office/officeart/2005/8/layout/vProcess5"/>
    <dgm:cxn modelId="{87A63E07-0DE2-496E-88E0-A1B8C17D3775}" type="presParOf" srcId="{D2DA7998-CBEA-4667-A307-AF015660D3E6}" destId="{81E548E5-6AD3-41FA-A7C3-2DFA57088150}" srcOrd="2" destOrd="0" presId="urn:microsoft.com/office/officeart/2005/8/layout/vProcess5"/>
    <dgm:cxn modelId="{B38F1C0C-F7A0-481B-8F3F-8399BD9BC264}" type="presParOf" srcId="{D2DA7998-CBEA-4667-A307-AF015660D3E6}" destId="{280B82BA-ADB4-4890-B86A-855B6C50E16B}" srcOrd="3" destOrd="0" presId="urn:microsoft.com/office/officeart/2005/8/layout/vProcess5"/>
    <dgm:cxn modelId="{16CBC6D7-85B5-43BF-87DF-A13569F080F6}" type="presParOf" srcId="{D2DA7998-CBEA-4667-A307-AF015660D3E6}" destId="{4E3C5B28-ADB8-490B-9D7B-98FB2B8C06B6}" srcOrd="4" destOrd="0" presId="urn:microsoft.com/office/officeart/2005/8/layout/vProcess5"/>
    <dgm:cxn modelId="{F34718C1-AB34-4DC3-B5A4-BF342182258E}" type="presParOf" srcId="{D2DA7998-CBEA-4667-A307-AF015660D3E6}" destId="{49C8297A-6B99-41A1-BC39-FE9CC35842B2}" srcOrd="5" destOrd="0" presId="urn:microsoft.com/office/officeart/2005/8/layout/vProcess5"/>
    <dgm:cxn modelId="{57B043F3-41B4-48D3-832C-D65BCF2597BB}" type="presParOf" srcId="{D2DA7998-CBEA-4667-A307-AF015660D3E6}" destId="{C74BBED5-DBCC-4C31-8B4C-A35EC9D1DF44}" srcOrd="6" destOrd="0" presId="urn:microsoft.com/office/officeart/2005/8/layout/vProcess5"/>
    <dgm:cxn modelId="{75353A62-6115-40F6-8FC1-8DFAB1B613AB}" type="presParOf" srcId="{D2DA7998-CBEA-4667-A307-AF015660D3E6}" destId="{A3D1E1E8-2A46-42CE-967E-4D63F267A301}" srcOrd="7" destOrd="0" presId="urn:microsoft.com/office/officeart/2005/8/layout/vProcess5"/>
    <dgm:cxn modelId="{A6BB1C39-5CF7-43BD-87E9-B76AD6395877}" type="presParOf" srcId="{D2DA7998-CBEA-4667-A307-AF015660D3E6}" destId="{82024ABC-80A0-4C17-B41C-A403A5FF28CF}"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BA8251-DD5B-4879-8F65-3D96482CC129}" type="doc">
      <dgm:prSet loTypeId="urn:microsoft.com/office/officeart/2008/layout/VerticalAccentList" loCatId="list" qsTypeId="urn:microsoft.com/office/officeart/2005/8/quickstyle/simple1" qsCatId="simple" csTypeId="urn:microsoft.com/office/officeart/2005/8/colors/colorful5" csCatId="colorful" phldr="1"/>
      <dgm:spPr/>
      <dgm:t>
        <a:bodyPr/>
        <a:lstStyle/>
        <a:p>
          <a:endParaRPr lang="en-US"/>
        </a:p>
      </dgm:t>
    </dgm:pt>
    <dgm:pt modelId="{EE92A23F-08BB-4875-A34A-78D26E7F08CA}">
      <dgm:prSet custT="1"/>
      <dgm:spPr/>
      <dgm:t>
        <a:bodyPr/>
        <a:lstStyle/>
        <a:p>
          <a:r>
            <a:rPr lang="vi-VN" sz="3200" b="1"/>
            <a:t>Hình tượng anh hùng hiện lên trong hoàn cảnh lao tù, gian khổ, nhưng vẫn ngẩng cao đầu, kiên cường bất khuất.</a:t>
          </a:r>
          <a:endParaRPr lang="en-US" sz="3200"/>
        </a:p>
      </dgm:t>
    </dgm:pt>
    <dgm:pt modelId="{47A391B2-D838-4198-B15B-45157773CD60}" type="parTrans" cxnId="{9FD65591-3E5C-402A-8ABB-0D52EB1051F0}">
      <dgm:prSet/>
      <dgm:spPr/>
      <dgm:t>
        <a:bodyPr/>
        <a:lstStyle/>
        <a:p>
          <a:endParaRPr lang="en-US" sz="3200"/>
        </a:p>
      </dgm:t>
    </dgm:pt>
    <dgm:pt modelId="{04BD50B0-CE20-44EF-9AB8-60E57E737ECE}" type="sibTrans" cxnId="{9FD65591-3E5C-402A-8ABB-0D52EB1051F0}">
      <dgm:prSet/>
      <dgm:spPr/>
      <dgm:t>
        <a:bodyPr/>
        <a:lstStyle/>
        <a:p>
          <a:endParaRPr lang="en-US" sz="3200"/>
        </a:p>
      </dgm:t>
    </dgm:pt>
    <dgm:pt modelId="{77C33FCF-D1CD-4E97-B64B-13642CCC0777}">
      <dgm:prSet custT="1"/>
      <dgm:spPr/>
      <dgm:t>
        <a:bodyPr/>
        <a:lstStyle/>
        <a:p>
          <a:r>
            <a:rPr lang="vi-VN" sz="3200" b="1"/>
            <a:t>Dáng vẻ hiên ngang: “Làm trai đứng giữa đất Côn Lôn/ Lừng lẫy làm cho lở núi non”.</a:t>
          </a:r>
          <a:endParaRPr lang="en-US" sz="3200"/>
        </a:p>
      </dgm:t>
    </dgm:pt>
    <dgm:pt modelId="{FD7CDC20-3B41-46B9-9C61-4D33A4359BCF}" type="parTrans" cxnId="{D9419463-E375-4016-BFD6-38C2F5F5FA1D}">
      <dgm:prSet/>
      <dgm:spPr/>
      <dgm:t>
        <a:bodyPr/>
        <a:lstStyle/>
        <a:p>
          <a:endParaRPr lang="en-US" sz="3200"/>
        </a:p>
      </dgm:t>
    </dgm:pt>
    <dgm:pt modelId="{5E3BF24A-3E97-48D4-A19A-7B47D1DA69A0}" type="sibTrans" cxnId="{D9419463-E375-4016-BFD6-38C2F5F5FA1D}">
      <dgm:prSet/>
      <dgm:spPr/>
      <dgm:t>
        <a:bodyPr/>
        <a:lstStyle/>
        <a:p>
          <a:endParaRPr lang="en-US" sz="3200"/>
        </a:p>
      </dgm:t>
    </dgm:pt>
    <dgm:pt modelId="{399259CD-315A-496E-A19A-F14CCBB04A7A}">
      <dgm:prSet custT="1"/>
      <dgm:spPr/>
      <dgm:t>
        <a:bodyPr/>
        <a:lstStyle/>
        <a:p>
          <a:r>
            <a:rPr lang="vi-VN" sz="3200" b="1"/>
            <a:t>Ý chí mạnh mẽ, tinh thần thép: “Mưa nắng càng bền dạ sắt son”.</a:t>
          </a:r>
          <a:endParaRPr lang="en-US" sz="3200"/>
        </a:p>
      </dgm:t>
    </dgm:pt>
    <dgm:pt modelId="{0B1F0301-41BF-4275-8D87-1B0DB1B336C0}" type="parTrans" cxnId="{C9CEEDC5-788F-4BD2-A66E-DA835E2434DC}">
      <dgm:prSet/>
      <dgm:spPr/>
      <dgm:t>
        <a:bodyPr/>
        <a:lstStyle/>
        <a:p>
          <a:endParaRPr lang="en-US" sz="3200"/>
        </a:p>
      </dgm:t>
    </dgm:pt>
    <dgm:pt modelId="{9EE32557-881D-4241-8347-81BB94912221}" type="sibTrans" cxnId="{C9CEEDC5-788F-4BD2-A66E-DA835E2434DC}">
      <dgm:prSet/>
      <dgm:spPr/>
      <dgm:t>
        <a:bodyPr/>
        <a:lstStyle/>
        <a:p>
          <a:endParaRPr lang="en-US" sz="3200"/>
        </a:p>
      </dgm:t>
    </dgm:pt>
    <dgm:pt modelId="{0AC20C11-5493-4F73-BB20-3997E05CC36F}">
      <dgm:prSet custT="1"/>
      <dgm:spPr/>
      <dgm:t>
        <a:bodyPr/>
        <a:lstStyle/>
        <a:p>
          <a:r>
            <a:rPr lang="vi-VN" sz="3200" b="1"/>
            <a:t>Biểu tượng anh hùng không chỉ ở chiến công ngoài trận mạc mà còn ở khí phách trước thử thách tù đày, gian khổ.</a:t>
          </a:r>
          <a:endParaRPr lang="en-US" sz="3200"/>
        </a:p>
      </dgm:t>
    </dgm:pt>
    <dgm:pt modelId="{D03D1EF0-CC7B-4EEC-BC07-3FC17288C0FA}" type="parTrans" cxnId="{E769A8CF-2F58-431D-AA16-D70FCA723BED}">
      <dgm:prSet/>
      <dgm:spPr/>
      <dgm:t>
        <a:bodyPr/>
        <a:lstStyle/>
        <a:p>
          <a:endParaRPr lang="en-US" sz="3200"/>
        </a:p>
      </dgm:t>
    </dgm:pt>
    <dgm:pt modelId="{79685BF9-2BB7-440A-AED7-6D5A0DB7BE77}" type="sibTrans" cxnId="{E769A8CF-2F58-431D-AA16-D70FCA723BED}">
      <dgm:prSet/>
      <dgm:spPr/>
      <dgm:t>
        <a:bodyPr/>
        <a:lstStyle/>
        <a:p>
          <a:endParaRPr lang="en-US" sz="3200"/>
        </a:p>
      </dgm:t>
    </dgm:pt>
    <dgm:pt modelId="{4649B5C0-833B-46B9-BA73-E3B1877591EE}" type="pres">
      <dgm:prSet presAssocID="{A0BA8251-DD5B-4879-8F65-3D96482CC129}" presName="Name0" presStyleCnt="0">
        <dgm:presLayoutVars>
          <dgm:chMax/>
          <dgm:chPref/>
          <dgm:dir/>
        </dgm:presLayoutVars>
      </dgm:prSet>
      <dgm:spPr/>
      <dgm:t>
        <a:bodyPr/>
        <a:lstStyle/>
        <a:p>
          <a:endParaRPr lang="en-US"/>
        </a:p>
      </dgm:t>
    </dgm:pt>
    <dgm:pt modelId="{20D035D5-61AB-400B-97C0-C75FD43F5B82}" type="pres">
      <dgm:prSet presAssocID="{EE92A23F-08BB-4875-A34A-78D26E7F08CA}" presName="parenttextcomposite" presStyleCnt="0"/>
      <dgm:spPr/>
    </dgm:pt>
    <dgm:pt modelId="{FEB84604-44E2-4D2E-9E6D-666236C6AEB0}" type="pres">
      <dgm:prSet presAssocID="{EE92A23F-08BB-4875-A34A-78D26E7F08CA}" presName="parenttext" presStyleLbl="revTx" presStyleIdx="0" presStyleCnt="4">
        <dgm:presLayoutVars>
          <dgm:chMax/>
          <dgm:chPref val="2"/>
          <dgm:bulletEnabled val="1"/>
        </dgm:presLayoutVars>
      </dgm:prSet>
      <dgm:spPr/>
      <dgm:t>
        <a:bodyPr/>
        <a:lstStyle/>
        <a:p>
          <a:endParaRPr lang="en-US"/>
        </a:p>
      </dgm:t>
    </dgm:pt>
    <dgm:pt modelId="{DD4D7DFE-B404-4457-B74D-79250225319A}" type="pres">
      <dgm:prSet presAssocID="{EE92A23F-08BB-4875-A34A-78D26E7F08CA}" presName="parallelogramComposite" presStyleCnt="0"/>
      <dgm:spPr/>
    </dgm:pt>
    <dgm:pt modelId="{0244B684-5AC3-4C1B-BCBC-FE2EA9D87ABE}" type="pres">
      <dgm:prSet presAssocID="{EE92A23F-08BB-4875-A34A-78D26E7F08CA}" presName="parallelogram1" presStyleLbl="alignNode1" presStyleIdx="0" presStyleCnt="28"/>
      <dgm:spPr/>
    </dgm:pt>
    <dgm:pt modelId="{4D481919-B99E-4720-9516-AF35C7433D21}" type="pres">
      <dgm:prSet presAssocID="{EE92A23F-08BB-4875-A34A-78D26E7F08CA}" presName="parallelogram2" presStyleLbl="alignNode1" presStyleIdx="1" presStyleCnt="28"/>
      <dgm:spPr/>
    </dgm:pt>
    <dgm:pt modelId="{2D8CFA4D-25CB-4012-86CB-95172D364B86}" type="pres">
      <dgm:prSet presAssocID="{EE92A23F-08BB-4875-A34A-78D26E7F08CA}" presName="parallelogram3" presStyleLbl="alignNode1" presStyleIdx="2" presStyleCnt="28"/>
      <dgm:spPr/>
    </dgm:pt>
    <dgm:pt modelId="{6C27342A-F62C-47AD-A9A1-B4DD2F3BC2CA}" type="pres">
      <dgm:prSet presAssocID="{EE92A23F-08BB-4875-A34A-78D26E7F08CA}" presName="parallelogram4" presStyleLbl="alignNode1" presStyleIdx="3" presStyleCnt="28"/>
      <dgm:spPr/>
    </dgm:pt>
    <dgm:pt modelId="{D9D80ACA-F6BC-4FB8-9177-0C34A7CDCFF1}" type="pres">
      <dgm:prSet presAssocID="{EE92A23F-08BB-4875-A34A-78D26E7F08CA}" presName="parallelogram5" presStyleLbl="alignNode1" presStyleIdx="4" presStyleCnt="28"/>
      <dgm:spPr/>
    </dgm:pt>
    <dgm:pt modelId="{26F102FF-757B-4E05-9019-67314D8EC1A0}" type="pres">
      <dgm:prSet presAssocID="{EE92A23F-08BB-4875-A34A-78D26E7F08CA}" presName="parallelogram6" presStyleLbl="alignNode1" presStyleIdx="5" presStyleCnt="28"/>
      <dgm:spPr/>
    </dgm:pt>
    <dgm:pt modelId="{7C754CF6-9EE0-447C-B0CB-1059CF8A7B7A}" type="pres">
      <dgm:prSet presAssocID="{EE92A23F-08BB-4875-A34A-78D26E7F08CA}" presName="parallelogram7" presStyleLbl="alignNode1" presStyleIdx="6" presStyleCnt="28"/>
      <dgm:spPr/>
    </dgm:pt>
    <dgm:pt modelId="{A5D04941-0A1B-486E-BCFD-A7F70324CFDA}" type="pres">
      <dgm:prSet presAssocID="{04BD50B0-CE20-44EF-9AB8-60E57E737ECE}" presName="sibTrans" presStyleCnt="0"/>
      <dgm:spPr/>
    </dgm:pt>
    <dgm:pt modelId="{BD2A88B1-E24D-4101-8665-438D18334401}" type="pres">
      <dgm:prSet presAssocID="{77C33FCF-D1CD-4E97-B64B-13642CCC0777}" presName="parenttextcomposite" presStyleCnt="0"/>
      <dgm:spPr/>
    </dgm:pt>
    <dgm:pt modelId="{B573D0B5-7E0F-40AA-BB57-A86A077DD4B7}" type="pres">
      <dgm:prSet presAssocID="{77C33FCF-D1CD-4E97-B64B-13642CCC0777}" presName="parenttext" presStyleLbl="revTx" presStyleIdx="1" presStyleCnt="4">
        <dgm:presLayoutVars>
          <dgm:chMax/>
          <dgm:chPref val="2"/>
          <dgm:bulletEnabled val="1"/>
        </dgm:presLayoutVars>
      </dgm:prSet>
      <dgm:spPr/>
      <dgm:t>
        <a:bodyPr/>
        <a:lstStyle/>
        <a:p>
          <a:endParaRPr lang="en-US"/>
        </a:p>
      </dgm:t>
    </dgm:pt>
    <dgm:pt modelId="{E852FC27-164B-4135-85B7-A5B2202A0026}" type="pres">
      <dgm:prSet presAssocID="{77C33FCF-D1CD-4E97-B64B-13642CCC0777}" presName="parallelogramComposite" presStyleCnt="0"/>
      <dgm:spPr/>
    </dgm:pt>
    <dgm:pt modelId="{046899F8-A264-4AD3-87BF-EDD85F70A1C3}" type="pres">
      <dgm:prSet presAssocID="{77C33FCF-D1CD-4E97-B64B-13642CCC0777}" presName="parallelogram1" presStyleLbl="alignNode1" presStyleIdx="7" presStyleCnt="28"/>
      <dgm:spPr/>
    </dgm:pt>
    <dgm:pt modelId="{9EED78EA-752C-4E72-981C-485473009FCB}" type="pres">
      <dgm:prSet presAssocID="{77C33FCF-D1CD-4E97-B64B-13642CCC0777}" presName="parallelogram2" presStyleLbl="alignNode1" presStyleIdx="8" presStyleCnt="28"/>
      <dgm:spPr/>
    </dgm:pt>
    <dgm:pt modelId="{07FBDCBB-D2E5-440C-B41C-52EACBEFBAA3}" type="pres">
      <dgm:prSet presAssocID="{77C33FCF-D1CD-4E97-B64B-13642CCC0777}" presName="parallelogram3" presStyleLbl="alignNode1" presStyleIdx="9" presStyleCnt="28"/>
      <dgm:spPr/>
    </dgm:pt>
    <dgm:pt modelId="{250DE04B-22E4-4E53-B5E1-7B1708DDB302}" type="pres">
      <dgm:prSet presAssocID="{77C33FCF-D1CD-4E97-B64B-13642CCC0777}" presName="parallelogram4" presStyleLbl="alignNode1" presStyleIdx="10" presStyleCnt="28"/>
      <dgm:spPr/>
    </dgm:pt>
    <dgm:pt modelId="{969B81F0-89EB-4C75-AEDC-AC5ACEBE8D03}" type="pres">
      <dgm:prSet presAssocID="{77C33FCF-D1CD-4E97-B64B-13642CCC0777}" presName="parallelogram5" presStyleLbl="alignNode1" presStyleIdx="11" presStyleCnt="28"/>
      <dgm:spPr/>
    </dgm:pt>
    <dgm:pt modelId="{ABD198EA-A73E-4B97-B781-E4A00605E963}" type="pres">
      <dgm:prSet presAssocID="{77C33FCF-D1CD-4E97-B64B-13642CCC0777}" presName="parallelogram6" presStyleLbl="alignNode1" presStyleIdx="12" presStyleCnt="28"/>
      <dgm:spPr/>
    </dgm:pt>
    <dgm:pt modelId="{D6B281F5-7B4E-4A13-9574-B093E0D84DD8}" type="pres">
      <dgm:prSet presAssocID="{77C33FCF-D1CD-4E97-B64B-13642CCC0777}" presName="parallelogram7" presStyleLbl="alignNode1" presStyleIdx="13" presStyleCnt="28"/>
      <dgm:spPr/>
    </dgm:pt>
    <dgm:pt modelId="{F6ABB68C-94CC-42D9-A598-F234401B7486}" type="pres">
      <dgm:prSet presAssocID="{5E3BF24A-3E97-48D4-A19A-7B47D1DA69A0}" presName="sibTrans" presStyleCnt="0"/>
      <dgm:spPr/>
    </dgm:pt>
    <dgm:pt modelId="{A9A3F78D-CF05-442B-A225-B56DB5725930}" type="pres">
      <dgm:prSet presAssocID="{399259CD-315A-496E-A19A-F14CCBB04A7A}" presName="parenttextcomposite" presStyleCnt="0"/>
      <dgm:spPr/>
    </dgm:pt>
    <dgm:pt modelId="{8AED9B34-F5B7-4BF5-A04B-5034B42E9786}" type="pres">
      <dgm:prSet presAssocID="{399259CD-315A-496E-A19A-F14CCBB04A7A}" presName="parenttext" presStyleLbl="revTx" presStyleIdx="2" presStyleCnt="4">
        <dgm:presLayoutVars>
          <dgm:chMax/>
          <dgm:chPref val="2"/>
          <dgm:bulletEnabled val="1"/>
        </dgm:presLayoutVars>
      </dgm:prSet>
      <dgm:spPr/>
      <dgm:t>
        <a:bodyPr/>
        <a:lstStyle/>
        <a:p>
          <a:endParaRPr lang="en-US"/>
        </a:p>
      </dgm:t>
    </dgm:pt>
    <dgm:pt modelId="{0C839389-F5DA-476F-8BA7-911D37C6800A}" type="pres">
      <dgm:prSet presAssocID="{399259CD-315A-496E-A19A-F14CCBB04A7A}" presName="parallelogramComposite" presStyleCnt="0"/>
      <dgm:spPr/>
    </dgm:pt>
    <dgm:pt modelId="{C823E68D-A89B-4C7A-962E-391458B6E177}" type="pres">
      <dgm:prSet presAssocID="{399259CD-315A-496E-A19A-F14CCBB04A7A}" presName="parallelogram1" presStyleLbl="alignNode1" presStyleIdx="14" presStyleCnt="28"/>
      <dgm:spPr/>
    </dgm:pt>
    <dgm:pt modelId="{ED2850A0-D2C1-4CF4-9B0C-1C93A0130F99}" type="pres">
      <dgm:prSet presAssocID="{399259CD-315A-496E-A19A-F14CCBB04A7A}" presName="parallelogram2" presStyleLbl="alignNode1" presStyleIdx="15" presStyleCnt="28"/>
      <dgm:spPr/>
    </dgm:pt>
    <dgm:pt modelId="{8AFB05E3-9761-49C5-AADE-D6313A6E3B4F}" type="pres">
      <dgm:prSet presAssocID="{399259CD-315A-496E-A19A-F14CCBB04A7A}" presName="parallelogram3" presStyleLbl="alignNode1" presStyleIdx="16" presStyleCnt="28"/>
      <dgm:spPr/>
    </dgm:pt>
    <dgm:pt modelId="{79B7A3F3-319C-40BE-ABDE-9F31AF53BE86}" type="pres">
      <dgm:prSet presAssocID="{399259CD-315A-496E-A19A-F14CCBB04A7A}" presName="parallelogram4" presStyleLbl="alignNode1" presStyleIdx="17" presStyleCnt="28"/>
      <dgm:spPr/>
    </dgm:pt>
    <dgm:pt modelId="{8CDE51FB-4363-4631-B8E1-E800EAFA82AE}" type="pres">
      <dgm:prSet presAssocID="{399259CD-315A-496E-A19A-F14CCBB04A7A}" presName="parallelogram5" presStyleLbl="alignNode1" presStyleIdx="18" presStyleCnt="28"/>
      <dgm:spPr/>
    </dgm:pt>
    <dgm:pt modelId="{1B229A52-1C9C-47C1-B5E4-05177CA7449E}" type="pres">
      <dgm:prSet presAssocID="{399259CD-315A-496E-A19A-F14CCBB04A7A}" presName="parallelogram6" presStyleLbl="alignNode1" presStyleIdx="19" presStyleCnt="28"/>
      <dgm:spPr/>
    </dgm:pt>
    <dgm:pt modelId="{25E6A91E-F9F8-40C4-A4BC-555A8D6558BB}" type="pres">
      <dgm:prSet presAssocID="{399259CD-315A-496E-A19A-F14CCBB04A7A}" presName="parallelogram7" presStyleLbl="alignNode1" presStyleIdx="20" presStyleCnt="28"/>
      <dgm:spPr/>
    </dgm:pt>
    <dgm:pt modelId="{42E82DE1-5982-46CB-89DD-2F562B77590B}" type="pres">
      <dgm:prSet presAssocID="{9EE32557-881D-4241-8347-81BB94912221}" presName="sibTrans" presStyleCnt="0"/>
      <dgm:spPr/>
    </dgm:pt>
    <dgm:pt modelId="{E8706ADC-CF0B-4C76-A09D-0EB75E40093D}" type="pres">
      <dgm:prSet presAssocID="{0AC20C11-5493-4F73-BB20-3997E05CC36F}" presName="parenttextcomposite" presStyleCnt="0"/>
      <dgm:spPr/>
    </dgm:pt>
    <dgm:pt modelId="{16D44DB0-7365-413A-A46E-A69C03870360}" type="pres">
      <dgm:prSet presAssocID="{0AC20C11-5493-4F73-BB20-3997E05CC36F}" presName="parenttext" presStyleLbl="revTx" presStyleIdx="3" presStyleCnt="4">
        <dgm:presLayoutVars>
          <dgm:chMax/>
          <dgm:chPref val="2"/>
          <dgm:bulletEnabled val="1"/>
        </dgm:presLayoutVars>
      </dgm:prSet>
      <dgm:spPr/>
      <dgm:t>
        <a:bodyPr/>
        <a:lstStyle/>
        <a:p>
          <a:endParaRPr lang="en-US"/>
        </a:p>
      </dgm:t>
    </dgm:pt>
    <dgm:pt modelId="{179E908E-B0E9-4BD0-89B0-0F7389463DD9}" type="pres">
      <dgm:prSet presAssocID="{0AC20C11-5493-4F73-BB20-3997E05CC36F}" presName="parallelogramComposite" presStyleCnt="0"/>
      <dgm:spPr/>
    </dgm:pt>
    <dgm:pt modelId="{32D00002-6A53-4CEA-9BB9-59DDCAFD3E61}" type="pres">
      <dgm:prSet presAssocID="{0AC20C11-5493-4F73-BB20-3997E05CC36F}" presName="parallelogram1" presStyleLbl="alignNode1" presStyleIdx="21" presStyleCnt="28"/>
      <dgm:spPr/>
    </dgm:pt>
    <dgm:pt modelId="{D63F112F-B6AC-41ED-94F8-CBFE8C628F76}" type="pres">
      <dgm:prSet presAssocID="{0AC20C11-5493-4F73-BB20-3997E05CC36F}" presName="parallelogram2" presStyleLbl="alignNode1" presStyleIdx="22" presStyleCnt="28"/>
      <dgm:spPr/>
    </dgm:pt>
    <dgm:pt modelId="{826305B1-1802-428E-8A67-2DC9DB981545}" type="pres">
      <dgm:prSet presAssocID="{0AC20C11-5493-4F73-BB20-3997E05CC36F}" presName="parallelogram3" presStyleLbl="alignNode1" presStyleIdx="23" presStyleCnt="28"/>
      <dgm:spPr/>
    </dgm:pt>
    <dgm:pt modelId="{160BCE19-39FF-443D-B41B-B1C7EE92DB68}" type="pres">
      <dgm:prSet presAssocID="{0AC20C11-5493-4F73-BB20-3997E05CC36F}" presName="parallelogram4" presStyleLbl="alignNode1" presStyleIdx="24" presStyleCnt="28"/>
      <dgm:spPr/>
    </dgm:pt>
    <dgm:pt modelId="{3C588BFC-7B9E-4636-A751-B44D0C85D3B8}" type="pres">
      <dgm:prSet presAssocID="{0AC20C11-5493-4F73-BB20-3997E05CC36F}" presName="parallelogram5" presStyleLbl="alignNode1" presStyleIdx="25" presStyleCnt="28"/>
      <dgm:spPr/>
    </dgm:pt>
    <dgm:pt modelId="{1679733D-1003-4D2D-9063-586909B27131}" type="pres">
      <dgm:prSet presAssocID="{0AC20C11-5493-4F73-BB20-3997E05CC36F}" presName="parallelogram6" presStyleLbl="alignNode1" presStyleIdx="26" presStyleCnt="28"/>
      <dgm:spPr/>
    </dgm:pt>
    <dgm:pt modelId="{FABEB233-1073-4534-ACE5-88E0C2431A60}" type="pres">
      <dgm:prSet presAssocID="{0AC20C11-5493-4F73-BB20-3997E05CC36F}" presName="parallelogram7" presStyleLbl="alignNode1" presStyleIdx="27" presStyleCnt="28"/>
      <dgm:spPr/>
    </dgm:pt>
  </dgm:ptLst>
  <dgm:cxnLst>
    <dgm:cxn modelId="{D9419463-E375-4016-BFD6-38C2F5F5FA1D}" srcId="{A0BA8251-DD5B-4879-8F65-3D96482CC129}" destId="{77C33FCF-D1CD-4E97-B64B-13642CCC0777}" srcOrd="1" destOrd="0" parTransId="{FD7CDC20-3B41-46B9-9C61-4D33A4359BCF}" sibTransId="{5E3BF24A-3E97-48D4-A19A-7B47D1DA69A0}"/>
    <dgm:cxn modelId="{C9CEEDC5-788F-4BD2-A66E-DA835E2434DC}" srcId="{A0BA8251-DD5B-4879-8F65-3D96482CC129}" destId="{399259CD-315A-496E-A19A-F14CCBB04A7A}" srcOrd="2" destOrd="0" parTransId="{0B1F0301-41BF-4275-8D87-1B0DB1B336C0}" sibTransId="{9EE32557-881D-4241-8347-81BB94912221}"/>
    <dgm:cxn modelId="{2CF330D4-7CB5-459B-A908-A899B07EDBF8}" type="presOf" srcId="{77C33FCF-D1CD-4E97-B64B-13642CCC0777}" destId="{B573D0B5-7E0F-40AA-BB57-A86A077DD4B7}" srcOrd="0" destOrd="0" presId="urn:microsoft.com/office/officeart/2008/layout/VerticalAccentList"/>
    <dgm:cxn modelId="{9FD65591-3E5C-402A-8ABB-0D52EB1051F0}" srcId="{A0BA8251-DD5B-4879-8F65-3D96482CC129}" destId="{EE92A23F-08BB-4875-A34A-78D26E7F08CA}" srcOrd="0" destOrd="0" parTransId="{47A391B2-D838-4198-B15B-45157773CD60}" sibTransId="{04BD50B0-CE20-44EF-9AB8-60E57E737ECE}"/>
    <dgm:cxn modelId="{1893DCAA-03E9-4569-B4C0-25DE111E1E58}" type="presOf" srcId="{0AC20C11-5493-4F73-BB20-3997E05CC36F}" destId="{16D44DB0-7365-413A-A46E-A69C03870360}" srcOrd="0" destOrd="0" presId="urn:microsoft.com/office/officeart/2008/layout/VerticalAccentList"/>
    <dgm:cxn modelId="{AB5E22AA-9AAD-4B36-853C-6B644DD5B858}" type="presOf" srcId="{EE92A23F-08BB-4875-A34A-78D26E7F08CA}" destId="{FEB84604-44E2-4D2E-9E6D-666236C6AEB0}" srcOrd="0" destOrd="0" presId="urn:microsoft.com/office/officeart/2008/layout/VerticalAccentList"/>
    <dgm:cxn modelId="{E769A8CF-2F58-431D-AA16-D70FCA723BED}" srcId="{A0BA8251-DD5B-4879-8F65-3D96482CC129}" destId="{0AC20C11-5493-4F73-BB20-3997E05CC36F}" srcOrd="3" destOrd="0" parTransId="{D03D1EF0-CC7B-4EEC-BC07-3FC17288C0FA}" sibTransId="{79685BF9-2BB7-440A-AED7-6D5A0DB7BE77}"/>
    <dgm:cxn modelId="{2AB9A425-E66C-403F-A35E-36632D42508E}" type="presOf" srcId="{A0BA8251-DD5B-4879-8F65-3D96482CC129}" destId="{4649B5C0-833B-46B9-BA73-E3B1877591EE}" srcOrd="0" destOrd="0" presId="urn:microsoft.com/office/officeart/2008/layout/VerticalAccentList"/>
    <dgm:cxn modelId="{CE02682D-F85C-4722-ABCD-723F18DD4ADF}" type="presOf" srcId="{399259CD-315A-496E-A19A-F14CCBB04A7A}" destId="{8AED9B34-F5B7-4BF5-A04B-5034B42E9786}" srcOrd="0" destOrd="0" presId="urn:microsoft.com/office/officeart/2008/layout/VerticalAccentList"/>
    <dgm:cxn modelId="{BF7A121C-B7EA-46FF-AF33-C4D6BE5FF0E4}" type="presParOf" srcId="{4649B5C0-833B-46B9-BA73-E3B1877591EE}" destId="{20D035D5-61AB-400B-97C0-C75FD43F5B82}" srcOrd="0" destOrd="0" presId="urn:microsoft.com/office/officeart/2008/layout/VerticalAccentList"/>
    <dgm:cxn modelId="{346D409B-42AF-491D-8FDD-E01A58924F5E}" type="presParOf" srcId="{20D035D5-61AB-400B-97C0-C75FD43F5B82}" destId="{FEB84604-44E2-4D2E-9E6D-666236C6AEB0}" srcOrd="0" destOrd="0" presId="urn:microsoft.com/office/officeart/2008/layout/VerticalAccentList"/>
    <dgm:cxn modelId="{CF579C75-2AD7-429C-9A8E-2D2177046B7B}" type="presParOf" srcId="{4649B5C0-833B-46B9-BA73-E3B1877591EE}" destId="{DD4D7DFE-B404-4457-B74D-79250225319A}" srcOrd="1" destOrd="0" presId="urn:microsoft.com/office/officeart/2008/layout/VerticalAccentList"/>
    <dgm:cxn modelId="{13144D8B-D8B8-463C-80D8-5DF3794E8DA5}" type="presParOf" srcId="{DD4D7DFE-B404-4457-B74D-79250225319A}" destId="{0244B684-5AC3-4C1B-BCBC-FE2EA9D87ABE}" srcOrd="0" destOrd="0" presId="urn:microsoft.com/office/officeart/2008/layout/VerticalAccentList"/>
    <dgm:cxn modelId="{91717BC9-61A0-4CA9-8E44-4CCB2F82179E}" type="presParOf" srcId="{DD4D7DFE-B404-4457-B74D-79250225319A}" destId="{4D481919-B99E-4720-9516-AF35C7433D21}" srcOrd="1" destOrd="0" presId="urn:microsoft.com/office/officeart/2008/layout/VerticalAccentList"/>
    <dgm:cxn modelId="{6D8E536A-D8B5-47EB-AB62-1A0C0A8EBD81}" type="presParOf" srcId="{DD4D7DFE-B404-4457-B74D-79250225319A}" destId="{2D8CFA4D-25CB-4012-86CB-95172D364B86}" srcOrd="2" destOrd="0" presId="urn:microsoft.com/office/officeart/2008/layout/VerticalAccentList"/>
    <dgm:cxn modelId="{52C5847C-7301-4C39-AEBC-3294E010D4BC}" type="presParOf" srcId="{DD4D7DFE-B404-4457-B74D-79250225319A}" destId="{6C27342A-F62C-47AD-A9A1-B4DD2F3BC2CA}" srcOrd="3" destOrd="0" presId="urn:microsoft.com/office/officeart/2008/layout/VerticalAccentList"/>
    <dgm:cxn modelId="{FDEDD232-D914-4A83-8A2A-A5DC3FDE91CB}" type="presParOf" srcId="{DD4D7DFE-B404-4457-B74D-79250225319A}" destId="{D9D80ACA-F6BC-4FB8-9177-0C34A7CDCFF1}" srcOrd="4" destOrd="0" presId="urn:microsoft.com/office/officeart/2008/layout/VerticalAccentList"/>
    <dgm:cxn modelId="{035DADDB-0378-46C2-8071-01BCF4A50F90}" type="presParOf" srcId="{DD4D7DFE-B404-4457-B74D-79250225319A}" destId="{26F102FF-757B-4E05-9019-67314D8EC1A0}" srcOrd="5" destOrd="0" presId="urn:microsoft.com/office/officeart/2008/layout/VerticalAccentList"/>
    <dgm:cxn modelId="{F67B9C5F-9982-4763-8FE9-C775CA53CE23}" type="presParOf" srcId="{DD4D7DFE-B404-4457-B74D-79250225319A}" destId="{7C754CF6-9EE0-447C-B0CB-1059CF8A7B7A}" srcOrd="6" destOrd="0" presId="urn:microsoft.com/office/officeart/2008/layout/VerticalAccentList"/>
    <dgm:cxn modelId="{B1B8C0EF-5AC2-41F0-AE7D-9BE3C3760F7E}" type="presParOf" srcId="{4649B5C0-833B-46B9-BA73-E3B1877591EE}" destId="{A5D04941-0A1B-486E-BCFD-A7F70324CFDA}" srcOrd="2" destOrd="0" presId="urn:microsoft.com/office/officeart/2008/layout/VerticalAccentList"/>
    <dgm:cxn modelId="{0C69DED9-3600-4DB4-BC0B-7B2B76192338}" type="presParOf" srcId="{4649B5C0-833B-46B9-BA73-E3B1877591EE}" destId="{BD2A88B1-E24D-4101-8665-438D18334401}" srcOrd="3" destOrd="0" presId="urn:microsoft.com/office/officeart/2008/layout/VerticalAccentList"/>
    <dgm:cxn modelId="{6FE2746A-D0C5-46FB-9443-C9F1563628DE}" type="presParOf" srcId="{BD2A88B1-E24D-4101-8665-438D18334401}" destId="{B573D0B5-7E0F-40AA-BB57-A86A077DD4B7}" srcOrd="0" destOrd="0" presId="urn:microsoft.com/office/officeart/2008/layout/VerticalAccentList"/>
    <dgm:cxn modelId="{D023EB8A-8774-4769-A554-2725D92134B3}" type="presParOf" srcId="{4649B5C0-833B-46B9-BA73-E3B1877591EE}" destId="{E852FC27-164B-4135-85B7-A5B2202A0026}" srcOrd="4" destOrd="0" presId="urn:microsoft.com/office/officeart/2008/layout/VerticalAccentList"/>
    <dgm:cxn modelId="{6F39EDC2-7F83-4E01-A3A5-DDCDAF42D9D4}" type="presParOf" srcId="{E852FC27-164B-4135-85B7-A5B2202A0026}" destId="{046899F8-A264-4AD3-87BF-EDD85F70A1C3}" srcOrd="0" destOrd="0" presId="urn:microsoft.com/office/officeart/2008/layout/VerticalAccentList"/>
    <dgm:cxn modelId="{9C61A570-C0D7-4F2D-A883-491AFC262C1D}" type="presParOf" srcId="{E852FC27-164B-4135-85B7-A5B2202A0026}" destId="{9EED78EA-752C-4E72-981C-485473009FCB}" srcOrd="1" destOrd="0" presId="urn:microsoft.com/office/officeart/2008/layout/VerticalAccentList"/>
    <dgm:cxn modelId="{8AFD8F6B-774A-4320-9B00-A58513AFB873}" type="presParOf" srcId="{E852FC27-164B-4135-85B7-A5B2202A0026}" destId="{07FBDCBB-D2E5-440C-B41C-52EACBEFBAA3}" srcOrd="2" destOrd="0" presId="urn:microsoft.com/office/officeart/2008/layout/VerticalAccentList"/>
    <dgm:cxn modelId="{762C33A3-32FF-47A4-B949-2F9944306CAB}" type="presParOf" srcId="{E852FC27-164B-4135-85B7-A5B2202A0026}" destId="{250DE04B-22E4-4E53-B5E1-7B1708DDB302}" srcOrd="3" destOrd="0" presId="urn:microsoft.com/office/officeart/2008/layout/VerticalAccentList"/>
    <dgm:cxn modelId="{738C1884-F384-4EA3-A477-2251B13BED07}" type="presParOf" srcId="{E852FC27-164B-4135-85B7-A5B2202A0026}" destId="{969B81F0-89EB-4C75-AEDC-AC5ACEBE8D03}" srcOrd="4" destOrd="0" presId="urn:microsoft.com/office/officeart/2008/layout/VerticalAccentList"/>
    <dgm:cxn modelId="{72E10066-30E5-4E75-8F6C-2C1ACA914933}" type="presParOf" srcId="{E852FC27-164B-4135-85B7-A5B2202A0026}" destId="{ABD198EA-A73E-4B97-B781-E4A00605E963}" srcOrd="5" destOrd="0" presId="urn:microsoft.com/office/officeart/2008/layout/VerticalAccentList"/>
    <dgm:cxn modelId="{1C8249C5-78EE-491D-9BB4-C4C46AA7DC7D}" type="presParOf" srcId="{E852FC27-164B-4135-85B7-A5B2202A0026}" destId="{D6B281F5-7B4E-4A13-9574-B093E0D84DD8}" srcOrd="6" destOrd="0" presId="urn:microsoft.com/office/officeart/2008/layout/VerticalAccentList"/>
    <dgm:cxn modelId="{33DD5EE3-2B95-4F6F-805C-9E411B3303DB}" type="presParOf" srcId="{4649B5C0-833B-46B9-BA73-E3B1877591EE}" destId="{F6ABB68C-94CC-42D9-A598-F234401B7486}" srcOrd="5" destOrd="0" presId="urn:microsoft.com/office/officeart/2008/layout/VerticalAccentList"/>
    <dgm:cxn modelId="{A5E215C4-63FA-43AE-8B1D-C2CEB3FD820C}" type="presParOf" srcId="{4649B5C0-833B-46B9-BA73-E3B1877591EE}" destId="{A9A3F78D-CF05-442B-A225-B56DB5725930}" srcOrd="6" destOrd="0" presId="urn:microsoft.com/office/officeart/2008/layout/VerticalAccentList"/>
    <dgm:cxn modelId="{78D15927-241A-4E12-929B-141466FF8862}" type="presParOf" srcId="{A9A3F78D-CF05-442B-A225-B56DB5725930}" destId="{8AED9B34-F5B7-4BF5-A04B-5034B42E9786}" srcOrd="0" destOrd="0" presId="urn:microsoft.com/office/officeart/2008/layout/VerticalAccentList"/>
    <dgm:cxn modelId="{F7188C1D-5CCD-4D7F-B282-ADD210BA73C8}" type="presParOf" srcId="{4649B5C0-833B-46B9-BA73-E3B1877591EE}" destId="{0C839389-F5DA-476F-8BA7-911D37C6800A}" srcOrd="7" destOrd="0" presId="urn:microsoft.com/office/officeart/2008/layout/VerticalAccentList"/>
    <dgm:cxn modelId="{84A99FF7-1E7C-41F4-8394-9182292F781D}" type="presParOf" srcId="{0C839389-F5DA-476F-8BA7-911D37C6800A}" destId="{C823E68D-A89B-4C7A-962E-391458B6E177}" srcOrd="0" destOrd="0" presId="urn:microsoft.com/office/officeart/2008/layout/VerticalAccentList"/>
    <dgm:cxn modelId="{9FAC93D7-2D1F-434F-80E1-E6B1E5F045DC}" type="presParOf" srcId="{0C839389-F5DA-476F-8BA7-911D37C6800A}" destId="{ED2850A0-D2C1-4CF4-9B0C-1C93A0130F99}" srcOrd="1" destOrd="0" presId="urn:microsoft.com/office/officeart/2008/layout/VerticalAccentList"/>
    <dgm:cxn modelId="{1A9ABE0B-625A-486F-B37C-A04A25ABC2AF}" type="presParOf" srcId="{0C839389-F5DA-476F-8BA7-911D37C6800A}" destId="{8AFB05E3-9761-49C5-AADE-D6313A6E3B4F}" srcOrd="2" destOrd="0" presId="urn:microsoft.com/office/officeart/2008/layout/VerticalAccentList"/>
    <dgm:cxn modelId="{744111CF-D0AC-4FD4-847D-BD52DAB751FA}" type="presParOf" srcId="{0C839389-F5DA-476F-8BA7-911D37C6800A}" destId="{79B7A3F3-319C-40BE-ABDE-9F31AF53BE86}" srcOrd="3" destOrd="0" presId="urn:microsoft.com/office/officeart/2008/layout/VerticalAccentList"/>
    <dgm:cxn modelId="{280F7B10-B461-4D90-B695-9E165B7DFAAC}" type="presParOf" srcId="{0C839389-F5DA-476F-8BA7-911D37C6800A}" destId="{8CDE51FB-4363-4631-B8E1-E800EAFA82AE}" srcOrd="4" destOrd="0" presId="urn:microsoft.com/office/officeart/2008/layout/VerticalAccentList"/>
    <dgm:cxn modelId="{6619CFA9-1919-409F-922C-4F34959F6F39}" type="presParOf" srcId="{0C839389-F5DA-476F-8BA7-911D37C6800A}" destId="{1B229A52-1C9C-47C1-B5E4-05177CA7449E}" srcOrd="5" destOrd="0" presId="urn:microsoft.com/office/officeart/2008/layout/VerticalAccentList"/>
    <dgm:cxn modelId="{39DA19D6-1079-44F9-BBBB-9792A1A9ACA5}" type="presParOf" srcId="{0C839389-F5DA-476F-8BA7-911D37C6800A}" destId="{25E6A91E-F9F8-40C4-A4BC-555A8D6558BB}" srcOrd="6" destOrd="0" presId="urn:microsoft.com/office/officeart/2008/layout/VerticalAccentList"/>
    <dgm:cxn modelId="{48F1DD8A-5A33-47B5-A8D1-F19BDFCAAB4E}" type="presParOf" srcId="{4649B5C0-833B-46B9-BA73-E3B1877591EE}" destId="{42E82DE1-5982-46CB-89DD-2F562B77590B}" srcOrd="8" destOrd="0" presId="urn:microsoft.com/office/officeart/2008/layout/VerticalAccentList"/>
    <dgm:cxn modelId="{A96EA28D-B283-4CB8-BD2E-4C9883332B21}" type="presParOf" srcId="{4649B5C0-833B-46B9-BA73-E3B1877591EE}" destId="{E8706ADC-CF0B-4C76-A09D-0EB75E40093D}" srcOrd="9" destOrd="0" presId="urn:microsoft.com/office/officeart/2008/layout/VerticalAccentList"/>
    <dgm:cxn modelId="{8AF97C6A-A750-4E4D-B665-AB0A2269B73F}" type="presParOf" srcId="{E8706ADC-CF0B-4C76-A09D-0EB75E40093D}" destId="{16D44DB0-7365-413A-A46E-A69C03870360}" srcOrd="0" destOrd="0" presId="urn:microsoft.com/office/officeart/2008/layout/VerticalAccentList"/>
    <dgm:cxn modelId="{8B4F6D34-9AF8-4D61-84A6-5AE8D4F6EC0E}" type="presParOf" srcId="{4649B5C0-833B-46B9-BA73-E3B1877591EE}" destId="{179E908E-B0E9-4BD0-89B0-0F7389463DD9}" srcOrd="10" destOrd="0" presId="urn:microsoft.com/office/officeart/2008/layout/VerticalAccentList"/>
    <dgm:cxn modelId="{EC4D02AE-9515-41B6-B631-C625BC8F5219}" type="presParOf" srcId="{179E908E-B0E9-4BD0-89B0-0F7389463DD9}" destId="{32D00002-6A53-4CEA-9BB9-59DDCAFD3E61}" srcOrd="0" destOrd="0" presId="urn:microsoft.com/office/officeart/2008/layout/VerticalAccentList"/>
    <dgm:cxn modelId="{86C7089F-70FA-4BFB-9FCF-18836BEAB97B}" type="presParOf" srcId="{179E908E-B0E9-4BD0-89B0-0F7389463DD9}" destId="{D63F112F-B6AC-41ED-94F8-CBFE8C628F76}" srcOrd="1" destOrd="0" presId="urn:microsoft.com/office/officeart/2008/layout/VerticalAccentList"/>
    <dgm:cxn modelId="{E6CA9001-6BFF-40E0-B9B8-A5B62E7A7F07}" type="presParOf" srcId="{179E908E-B0E9-4BD0-89B0-0F7389463DD9}" destId="{826305B1-1802-428E-8A67-2DC9DB981545}" srcOrd="2" destOrd="0" presId="urn:microsoft.com/office/officeart/2008/layout/VerticalAccentList"/>
    <dgm:cxn modelId="{5A87786F-3D3B-43E8-AFE3-B39C1CBCA4AE}" type="presParOf" srcId="{179E908E-B0E9-4BD0-89B0-0F7389463DD9}" destId="{160BCE19-39FF-443D-B41B-B1C7EE92DB68}" srcOrd="3" destOrd="0" presId="urn:microsoft.com/office/officeart/2008/layout/VerticalAccentList"/>
    <dgm:cxn modelId="{5E904D3D-9043-48E5-81C9-0A7470D79AE9}" type="presParOf" srcId="{179E908E-B0E9-4BD0-89B0-0F7389463DD9}" destId="{3C588BFC-7B9E-4636-A751-B44D0C85D3B8}" srcOrd="4" destOrd="0" presId="urn:microsoft.com/office/officeart/2008/layout/VerticalAccentList"/>
    <dgm:cxn modelId="{976DCBCA-B53B-4B34-A382-88A48B0172F0}" type="presParOf" srcId="{179E908E-B0E9-4BD0-89B0-0F7389463DD9}" destId="{1679733D-1003-4D2D-9063-586909B27131}" srcOrd="5" destOrd="0" presId="urn:microsoft.com/office/officeart/2008/layout/VerticalAccentList"/>
    <dgm:cxn modelId="{43A9473C-E828-46C0-ABCF-E535528AA768}" type="presParOf" srcId="{179E908E-B0E9-4BD0-89B0-0F7389463DD9}" destId="{FABEB233-1073-4534-ACE5-88E0C2431A60}" srcOrd="6" destOrd="0" presId="urn:microsoft.com/office/officeart/2008/layout/Vertical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5CFB4-AE11-4214-9D8A-8E9CD786F854}">
      <dsp:nvSpPr>
        <dsp:cNvPr id="0" name=""/>
        <dsp:cNvSpPr/>
      </dsp:nvSpPr>
      <dsp:spPr>
        <a:xfrm>
          <a:off x="0" y="1965960"/>
          <a:ext cx="13030200" cy="2621280"/>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EE2E01-2D90-4E1F-B80B-A478CEFAE487}">
      <dsp:nvSpPr>
        <dsp:cNvPr id="0" name=""/>
        <dsp:cNvSpPr/>
      </dsp:nvSpPr>
      <dsp:spPr>
        <a:xfrm>
          <a:off x="143" y="0"/>
          <a:ext cx="5720435" cy="2621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b" anchorCtr="0">
          <a:noAutofit/>
        </a:bodyPr>
        <a:lstStyle/>
        <a:p>
          <a:pPr lvl="0" algn="ctr" defTabSz="1778000">
            <a:lnSpc>
              <a:spcPct val="90000"/>
            </a:lnSpc>
            <a:spcBef>
              <a:spcPct val="0"/>
            </a:spcBef>
            <a:spcAft>
              <a:spcPct val="35000"/>
            </a:spcAft>
          </a:pPr>
          <a:r>
            <a:rPr lang="en-US" sz="4000" kern="1200">
              <a:latin typeface="Roboto Bold" panose="020B0604020202020204" charset="0"/>
              <a:ea typeface="Roboto Bold" panose="020B0604020202020204" charset="0"/>
            </a:rPr>
            <a:t>Giai đoạn từ đầu thế kỉ XX đến hết thập niên 1910</a:t>
          </a:r>
        </a:p>
      </dsp:txBody>
      <dsp:txXfrm>
        <a:off x="143" y="0"/>
        <a:ext cx="5720435" cy="2621280"/>
      </dsp:txXfrm>
    </dsp:sp>
    <dsp:sp modelId="{78B0A03C-F2A4-4D67-84D8-1898C8F6376E}">
      <dsp:nvSpPr>
        <dsp:cNvPr id="0" name=""/>
        <dsp:cNvSpPr/>
      </dsp:nvSpPr>
      <dsp:spPr>
        <a:xfrm>
          <a:off x="2532701" y="2948939"/>
          <a:ext cx="655320" cy="655320"/>
        </a:xfrm>
        <a:prstGeom prst="ellipse">
          <a:avLst/>
        </a:prstGeom>
        <a:solidFill>
          <a:srgbClr val="FF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8971FB-DF7E-4F32-9F23-E24BD5042D54}">
      <dsp:nvSpPr>
        <dsp:cNvPr id="0" name=""/>
        <dsp:cNvSpPr/>
      </dsp:nvSpPr>
      <dsp:spPr>
        <a:xfrm>
          <a:off x="6006600" y="3931920"/>
          <a:ext cx="5720435" cy="2621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t" anchorCtr="0">
          <a:noAutofit/>
        </a:bodyPr>
        <a:lstStyle/>
        <a:p>
          <a:pPr lvl="0" algn="ctr" defTabSz="1778000">
            <a:lnSpc>
              <a:spcPct val="90000"/>
            </a:lnSpc>
            <a:spcBef>
              <a:spcPct val="0"/>
            </a:spcBef>
            <a:spcAft>
              <a:spcPct val="35000"/>
            </a:spcAft>
          </a:pPr>
          <a:r>
            <a:rPr lang="en-US" sz="4000" kern="1200">
              <a:latin typeface="Roboto Bold" panose="020B0604020202020204" charset="0"/>
              <a:ea typeface="Roboto Bold" panose="020B0604020202020204" charset="0"/>
            </a:rPr>
            <a:t>Giai đoạn từ thập niên 1920 đến năm 1945</a:t>
          </a:r>
        </a:p>
      </dsp:txBody>
      <dsp:txXfrm>
        <a:off x="6006600" y="3931920"/>
        <a:ext cx="5720435" cy="2621280"/>
      </dsp:txXfrm>
    </dsp:sp>
    <dsp:sp modelId="{26DB7DC7-9C48-4F74-A916-F4CE1C1AE515}">
      <dsp:nvSpPr>
        <dsp:cNvPr id="0" name=""/>
        <dsp:cNvSpPr/>
      </dsp:nvSpPr>
      <dsp:spPr>
        <a:xfrm>
          <a:off x="8539158" y="2948939"/>
          <a:ext cx="655320" cy="655320"/>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B10728-D217-417E-A295-B2738EDE103B}">
      <dsp:nvSpPr>
        <dsp:cNvPr id="0" name=""/>
        <dsp:cNvSpPr/>
      </dsp:nvSpPr>
      <dsp:spPr>
        <a:xfrm>
          <a:off x="0" y="0"/>
          <a:ext cx="11205210" cy="244602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US" sz="3500" b="1" i="0" kern="1200">
              <a:latin typeface="Roboto Bold" panose="020B0604020202020204" charset="0"/>
              <a:ea typeface="Roboto Bold" panose="020B0604020202020204" charset="0"/>
            </a:rPr>
            <a:t>- Huỳnh Thúc Kháng (1876 – 1947),  quê ở </a:t>
          </a:r>
          <a:r>
            <a:rPr lang="en-US" sz="3500" b="1" kern="1200">
              <a:latin typeface="Roboto Bold" panose="020B0604020202020204" charset="0"/>
              <a:ea typeface="Roboto Bold" panose="020B0604020202020204" charset="0"/>
            </a:rPr>
            <a:t>x</a:t>
          </a:r>
          <a:r>
            <a:rPr lang="en-US" sz="3500" b="1" i="0" kern="1200">
              <a:latin typeface="Roboto Bold" panose="020B0604020202020204" charset="0"/>
              <a:ea typeface="Roboto Bold" panose="020B0604020202020204" charset="0"/>
            </a:rPr>
            <a:t>ã Thạnh Bình, </a:t>
          </a:r>
          <a:r>
            <a:rPr lang="en-US" sz="3500" b="1" kern="1200">
              <a:latin typeface="Roboto Bold" panose="020B0604020202020204" charset="0"/>
              <a:ea typeface="Roboto Bold" panose="020B0604020202020204" charset="0"/>
            </a:rPr>
            <a:t>TP. </a:t>
          </a:r>
          <a:r>
            <a:rPr lang="en-US" sz="3500" b="1" i="0" kern="1200">
              <a:latin typeface="Roboto Bold" panose="020B0604020202020204" charset="0"/>
              <a:ea typeface="Roboto Bold" panose="020B0604020202020204" charset="0"/>
            </a:rPr>
            <a:t>Đà Nẵng.</a:t>
          </a:r>
          <a:endParaRPr lang="en-US" sz="3500" kern="1200">
            <a:latin typeface="Roboto Bold" panose="020B0604020202020204" charset="0"/>
            <a:ea typeface="Roboto Bold" panose="020B0604020202020204" charset="0"/>
          </a:endParaRPr>
        </a:p>
      </dsp:txBody>
      <dsp:txXfrm>
        <a:off x="71641" y="71641"/>
        <a:ext cx="8565764" cy="2302738"/>
      </dsp:txXfrm>
    </dsp:sp>
    <dsp:sp modelId="{81E548E5-6AD3-41FA-A7C3-2DFA57088150}">
      <dsp:nvSpPr>
        <dsp:cNvPr id="0" name=""/>
        <dsp:cNvSpPr/>
      </dsp:nvSpPr>
      <dsp:spPr>
        <a:xfrm>
          <a:off x="988694" y="2853689"/>
          <a:ext cx="11205210" cy="2446020"/>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US" sz="3500" b="1" kern="1200" dirty="0">
              <a:latin typeface="Roboto Bold" panose="020B0604020202020204" charset="0"/>
              <a:ea typeface="Roboto Bold" panose="020B0604020202020204" charset="0"/>
            </a:rPr>
            <a:t>- </a:t>
          </a:r>
          <a:r>
            <a:rPr lang="vi-VN" sz="3500" b="1" kern="1200" dirty="0">
              <a:latin typeface="Roboto Bold" panose="020B0604020202020204" charset="0"/>
              <a:ea typeface="Roboto Bold" panose="020B0604020202020204" charset="0"/>
            </a:rPr>
            <a:t>Là chí sĩ yêu nước, lãnh tụ phong trào Duy Tân, từng làm Viện trưởng Viện Dân biểu Trung Kỳ và Quyền Chủ tịch nước Việt Nam Dân chủ Cộng hòa năm 1946.</a:t>
          </a:r>
          <a:endParaRPr lang="en-US" sz="3500" kern="1200" dirty="0">
            <a:latin typeface="Roboto Bold" panose="020B0604020202020204" charset="0"/>
            <a:ea typeface="Roboto Bold" panose="020B0604020202020204" charset="0"/>
          </a:endParaRPr>
        </a:p>
      </dsp:txBody>
      <dsp:txXfrm>
        <a:off x="1060335" y="2925330"/>
        <a:ext cx="8483320" cy="2302738"/>
      </dsp:txXfrm>
    </dsp:sp>
    <dsp:sp modelId="{280B82BA-ADB4-4890-B86A-855B6C50E16B}">
      <dsp:nvSpPr>
        <dsp:cNvPr id="0" name=""/>
        <dsp:cNvSpPr/>
      </dsp:nvSpPr>
      <dsp:spPr>
        <a:xfrm>
          <a:off x="1977389" y="5707379"/>
          <a:ext cx="11205210" cy="2446020"/>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US" sz="3500" b="1" kern="1200">
              <a:latin typeface="Roboto Bold" panose="020B0604020202020204" charset="0"/>
              <a:ea typeface="Roboto Bold" panose="020B0604020202020204" charset="0"/>
            </a:rPr>
            <a:t>- </a:t>
          </a:r>
          <a:r>
            <a:rPr lang="vi-VN" sz="3500" b="1" kern="1200">
              <a:latin typeface="Roboto Bold" panose="020B0604020202020204" charset="0"/>
              <a:ea typeface="Roboto Bold" panose="020B0604020202020204" charset="0"/>
            </a:rPr>
            <a:t>Tư tưởng và ảnh hưởng: Ông chủ trương khai dân trí, chấn dân khí, hậu dân sinh; nêu cao tinh thần dân chủ, độc lập, trung thực và liêm khiết.</a:t>
          </a:r>
          <a:endParaRPr lang="en-US" sz="3500" kern="1200">
            <a:latin typeface="Roboto Bold" panose="020B0604020202020204" charset="0"/>
            <a:ea typeface="Roboto Bold" panose="020B0604020202020204" charset="0"/>
          </a:endParaRPr>
        </a:p>
      </dsp:txBody>
      <dsp:txXfrm>
        <a:off x="2049030" y="5779020"/>
        <a:ext cx="8483320" cy="2302738"/>
      </dsp:txXfrm>
    </dsp:sp>
    <dsp:sp modelId="{4E3C5B28-ADB8-490B-9D7B-98FB2B8C06B6}">
      <dsp:nvSpPr>
        <dsp:cNvPr id="0" name=""/>
        <dsp:cNvSpPr/>
      </dsp:nvSpPr>
      <dsp:spPr>
        <a:xfrm>
          <a:off x="9615297" y="1854898"/>
          <a:ext cx="1589913" cy="1589913"/>
        </a:xfrm>
        <a:prstGeom prst="downArrow">
          <a:avLst>
            <a:gd name="adj1" fmla="val 55000"/>
            <a:gd name="adj2" fmla="val 45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latin typeface="Roboto Bold" panose="020B0604020202020204" charset="0"/>
            <a:ea typeface="Roboto Bold" panose="020B0604020202020204" charset="0"/>
          </a:endParaRPr>
        </a:p>
      </dsp:txBody>
      <dsp:txXfrm>
        <a:off x="9973027" y="1854898"/>
        <a:ext cx="874453" cy="1196410"/>
      </dsp:txXfrm>
    </dsp:sp>
    <dsp:sp modelId="{49C8297A-6B99-41A1-BC39-FE9CC35842B2}">
      <dsp:nvSpPr>
        <dsp:cNvPr id="0" name=""/>
        <dsp:cNvSpPr/>
      </dsp:nvSpPr>
      <dsp:spPr>
        <a:xfrm>
          <a:off x="10603992" y="4692281"/>
          <a:ext cx="1589913" cy="1589913"/>
        </a:xfrm>
        <a:prstGeom prst="downArrow">
          <a:avLst>
            <a:gd name="adj1" fmla="val 55000"/>
            <a:gd name="adj2" fmla="val 45000"/>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latin typeface="Roboto Bold" panose="020B0604020202020204" charset="0"/>
            <a:ea typeface="Roboto Bold" panose="020B0604020202020204" charset="0"/>
          </a:endParaRPr>
        </a:p>
      </dsp:txBody>
      <dsp:txXfrm>
        <a:off x="10961722" y="4692281"/>
        <a:ext cx="874453" cy="11964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B84604-44E2-4D2E-9E6D-666236C6AEB0}">
      <dsp:nvSpPr>
        <dsp:cNvPr id="0" name=""/>
        <dsp:cNvSpPr/>
      </dsp:nvSpPr>
      <dsp:spPr>
        <a:xfrm>
          <a:off x="690716" y="871438"/>
          <a:ext cx="12432896" cy="1130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b" anchorCtr="0">
          <a:noAutofit/>
        </a:bodyPr>
        <a:lstStyle/>
        <a:p>
          <a:pPr lvl="0" algn="l" defTabSz="1422400">
            <a:lnSpc>
              <a:spcPct val="90000"/>
            </a:lnSpc>
            <a:spcBef>
              <a:spcPct val="0"/>
            </a:spcBef>
            <a:spcAft>
              <a:spcPct val="35000"/>
            </a:spcAft>
          </a:pPr>
          <a:r>
            <a:rPr lang="vi-VN" sz="3200" b="1" kern="1200"/>
            <a:t>Hình tượng anh hùng hiện lên trong hoàn cảnh lao tù, gian khổ, nhưng vẫn ngẩng cao đầu, kiên cường bất khuất.</a:t>
          </a:r>
          <a:endParaRPr lang="en-US" sz="3200" kern="1200"/>
        </a:p>
      </dsp:txBody>
      <dsp:txXfrm>
        <a:off x="690716" y="871438"/>
        <a:ext cx="12432896" cy="1130263"/>
      </dsp:txXfrm>
    </dsp:sp>
    <dsp:sp modelId="{0244B684-5AC3-4C1B-BCBC-FE2EA9D87ABE}">
      <dsp:nvSpPr>
        <dsp:cNvPr id="0" name=""/>
        <dsp:cNvSpPr/>
      </dsp:nvSpPr>
      <dsp:spPr>
        <a:xfrm>
          <a:off x="690716" y="2001701"/>
          <a:ext cx="1657719" cy="276286"/>
        </a:xfrm>
        <a:prstGeom prst="parallelogram">
          <a:avLst>
            <a:gd name="adj" fmla="val 14084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481919-B99E-4720-9516-AF35C7433D21}">
      <dsp:nvSpPr>
        <dsp:cNvPr id="0" name=""/>
        <dsp:cNvSpPr/>
      </dsp:nvSpPr>
      <dsp:spPr>
        <a:xfrm>
          <a:off x="2445136" y="2001701"/>
          <a:ext cx="1657719" cy="276286"/>
        </a:xfrm>
        <a:prstGeom prst="parallelogram">
          <a:avLst>
            <a:gd name="adj" fmla="val 140840"/>
          </a:avLst>
        </a:prstGeom>
        <a:solidFill>
          <a:schemeClr val="accent5">
            <a:hueOff val="-367921"/>
            <a:satOff val="1474"/>
            <a:lumOff val="320"/>
            <a:alphaOff val="0"/>
          </a:schemeClr>
        </a:solidFill>
        <a:ln w="25400" cap="flat" cmpd="sng" algn="ctr">
          <a:solidFill>
            <a:schemeClr val="accent5">
              <a:hueOff val="-367921"/>
              <a:satOff val="1474"/>
              <a:lumOff val="32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8CFA4D-25CB-4012-86CB-95172D364B86}">
      <dsp:nvSpPr>
        <dsp:cNvPr id="0" name=""/>
        <dsp:cNvSpPr/>
      </dsp:nvSpPr>
      <dsp:spPr>
        <a:xfrm>
          <a:off x="4199556" y="2001701"/>
          <a:ext cx="1657719" cy="276286"/>
        </a:xfrm>
        <a:prstGeom prst="parallelogram">
          <a:avLst>
            <a:gd name="adj" fmla="val 140840"/>
          </a:avLst>
        </a:prstGeom>
        <a:solidFill>
          <a:schemeClr val="accent5">
            <a:hueOff val="-735843"/>
            <a:satOff val="2949"/>
            <a:lumOff val="639"/>
            <a:alphaOff val="0"/>
          </a:schemeClr>
        </a:solidFill>
        <a:ln w="25400" cap="flat" cmpd="sng" algn="ctr">
          <a:solidFill>
            <a:schemeClr val="accent5">
              <a:hueOff val="-735843"/>
              <a:satOff val="2949"/>
              <a:lumOff val="63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27342A-F62C-47AD-A9A1-B4DD2F3BC2CA}">
      <dsp:nvSpPr>
        <dsp:cNvPr id="0" name=""/>
        <dsp:cNvSpPr/>
      </dsp:nvSpPr>
      <dsp:spPr>
        <a:xfrm>
          <a:off x="5953975" y="2001701"/>
          <a:ext cx="1657719" cy="276286"/>
        </a:xfrm>
        <a:prstGeom prst="parallelogram">
          <a:avLst>
            <a:gd name="adj" fmla="val 140840"/>
          </a:avLst>
        </a:prstGeom>
        <a:solidFill>
          <a:schemeClr val="accent5">
            <a:hueOff val="-1103764"/>
            <a:satOff val="4423"/>
            <a:lumOff val="959"/>
            <a:alphaOff val="0"/>
          </a:schemeClr>
        </a:solidFill>
        <a:ln w="25400" cap="flat" cmpd="sng" algn="ctr">
          <a:solidFill>
            <a:schemeClr val="accent5">
              <a:hueOff val="-1103764"/>
              <a:satOff val="4423"/>
              <a:lumOff val="9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D80ACA-F6BC-4FB8-9177-0C34A7CDCFF1}">
      <dsp:nvSpPr>
        <dsp:cNvPr id="0" name=""/>
        <dsp:cNvSpPr/>
      </dsp:nvSpPr>
      <dsp:spPr>
        <a:xfrm>
          <a:off x="7708395" y="2001701"/>
          <a:ext cx="1657719" cy="276286"/>
        </a:xfrm>
        <a:prstGeom prst="parallelogram">
          <a:avLst>
            <a:gd name="adj" fmla="val 140840"/>
          </a:avLst>
        </a:prstGeom>
        <a:solidFill>
          <a:schemeClr val="accent5">
            <a:hueOff val="-1471685"/>
            <a:satOff val="5898"/>
            <a:lumOff val="1278"/>
            <a:alphaOff val="0"/>
          </a:schemeClr>
        </a:solidFill>
        <a:ln w="25400" cap="flat" cmpd="sng" algn="ctr">
          <a:solidFill>
            <a:schemeClr val="accent5">
              <a:hueOff val="-1471685"/>
              <a:satOff val="5898"/>
              <a:lumOff val="127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F102FF-757B-4E05-9019-67314D8EC1A0}">
      <dsp:nvSpPr>
        <dsp:cNvPr id="0" name=""/>
        <dsp:cNvSpPr/>
      </dsp:nvSpPr>
      <dsp:spPr>
        <a:xfrm>
          <a:off x="9462815" y="2001701"/>
          <a:ext cx="1657719" cy="276286"/>
        </a:xfrm>
        <a:prstGeom prst="parallelogram">
          <a:avLst>
            <a:gd name="adj" fmla="val 140840"/>
          </a:avLst>
        </a:prstGeom>
        <a:solidFill>
          <a:schemeClr val="accent5">
            <a:hueOff val="-1839607"/>
            <a:satOff val="7372"/>
            <a:lumOff val="1598"/>
            <a:alphaOff val="0"/>
          </a:schemeClr>
        </a:solidFill>
        <a:ln w="25400" cap="flat" cmpd="sng" algn="ctr">
          <a:solidFill>
            <a:schemeClr val="accent5">
              <a:hueOff val="-1839607"/>
              <a:satOff val="7372"/>
              <a:lumOff val="159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754CF6-9EE0-447C-B0CB-1059CF8A7B7A}">
      <dsp:nvSpPr>
        <dsp:cNvPr id="0" name=""/>
        <dsp:cNvSpPr/>
      </dsp:nvSpPr>
      <dsp:spPr>
        <a:xfrm>
          <a:off x="11217235" y="2001701"/>
          <a:ext cx="1657719" cy="276286"/>
        </a:xfrm>
        <a:prstGeom prst="parallelogram">
          <a:avLst>
            <a:gd name="adj" fmla="val 140840"/>
          </a:avLst>
        </a:prstGeom>
        <a:solidFill>
          <a:schemeClr val="accent5">
            <a:hueOff val="-2207528"/>
            <a:satOff val="8847"/>
            <a:lumOff val="1917"/>
            <a:alphaOff val="0"/>
          </a:schemeClr>
        </a:solidFill>
        <a:ln w="25400" cap="flat" cmpd="sng" algn="ctr">
          <a:solidFill>
            <a:schemeClr val="accent5">
              <a:hueOff val="-2207528"/>
              <a:satOff val="8847"/>
              <a:lumOff val="191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73D0B5-7E0F-40AA-BB57-A86A077DD4B7}">
      <dsp:nvSpPr>
        <dsp:cNvPr id="0" name=""/>
        <dsp:cNvSpPr/>
      </dsp:nvSpPr>
      <dsp:spPr>
        <a:xfrm>
          <a:off x="690716" y="2434777"/>
          <a:ext cx="12432896" cy="1130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b" anchorCtr="0">
          <a:noAutofit/>
        </a:bodyPr>
        <a:lstStyle/>
        <a:p>
          <a:pPr lvl="0" algn="l" defTabSz="1422400">
            <a:lnSpc>
              <a:spcPct val="90000"/>
            </a:lnSpc>
            <a:spcBef>
              <a:spcPct val="0"/>
            </a:spcBef>
            <a:spcAft>
              <a:spcPct val="35000"/>
            </a:spcAft>
          </a:pPr>
          <a:r>
            <a:rPr lang="vi-VN" sz="3200" b="1" kern="1200"/>
            <a:t>Dáng vẻ hiên ngang: “Làm trai đứng giữa đất Côn Lôn/ Lừng lẫy làm cho lở núi non”.</a:t>
          </a:r>
          <a:endParaRPr lang="en-US" sz="3200" kern="1200"/>
        </a:p>
      </dsp:txBody>
      <dsp:txXfrm>
        <a:off x="690716" y="2434777"/>
        <a:ext cx="12432896" cy="1130263"/>
      </dsp:txXfrm>
    </dsp:sp>
    <dsp:sp modelId="{046899F8-A264-4AD3-87BF-EDD85F70A1C3}">
      <dsp:nvSpPr>
        <dsp:cNvPr id="0" name=""/>
        <dsp:cNvSpPr/>
      </dsp:nvSpPr>
      <dsp:spPr>
        <a:xfrm>
          <a:off x="690716" y="3565040"/>
          <a:ext cx="1657719" cy="276286"/>
        </a:xfrm>
        <a:prstGeom prst="parallelogram">
          <a:avLst>
            <a:gd name="adj" fmla="val 140840"/>
          </a:avLst>
        </a:prstGeom>
        <a:solidFill>
          <a:schemeClr val="accent5">
            <a:hueOff val="-2575449"/>
            <a:satOff val="10321"/>
            <a:lumOff val="2237"/>
            <a:alphaOff val="0"/>
          </a:schemeClr>
        </a:solidFill>
        <a:ln w="25400" cap="flat" cmpd="sng" algn="ctr">
          <a:solidFill>
            <a:schemeClr val="accent5">
              <a:hueOff val="-2575449"/>
              <a:satOff val="10321"/>
              <a:lumOff val="223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ED78EA-752C-4E72-981C-485473009FCB}">
      <dsp:nvSpPr>
        <dsp:cNvPr id="0" name=""/>
        <dsp:cNvSpPr/>
      </dsp:nvSpPr>
      <dsp:spPr>
        <a:xfrm>
          <a:off x="2445136" y="3565040"/>
          <a:ext cx="1657719" cy="276286"/>
        </a:xfrm>
        <a:prstGeom prst="parallelogram">
          <a:avLst>
            <a:gd name="adj" fmla="val 140840"/>
          </a:avLst>
        </a:prstGeom>
        <a:solidFill>
          <a:schemeClr val="accent5">
            <a:hueOff val="-2943371"/>
            <a:satOff val="11796"/>
            <a:lumOff val="2556"/>
            <a:alphaOff val="0"/>
          </a:schemeClr>
        </a:solidFill>
        <a:ln w="25400" cap="flat" cmpd="sng" algn="ctr">
          <a:solidFill>
            <a:schemeClr val="accent5">
              <a:hueOff val="-2943371"/>
              <a:satOff val="11796"/>
              <a:lumOff val="255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FBDCBB-D2E5-440C-B41C-52EACBEFBAA3}">
      <dsp:nvSpPr>
        <dsp:cNvPr id="0" name=""/>
        <dsp:cNvSpPr/>
      </dsp:nvSpPr>
      <dsp:spPr>
        <a:xfrm>
          <a:off x="4199556" y="3565040"/>
          <a:ext cx="1657719" cy="276286"/>
        </a:xfrm>
        <a:prstGeom prst="parallelogram">
          <a:avLst>
            <a:gd name="adj" fmla="val 140840"/>
          </a:avLst>
        </a:prstGeom>
        <a:solidFill>
          <a:schemeClr val="accent5">
            <a:hueOff val="-3311292"/>
            <a:satOff val="13270"/>
            <a:lumOff val="2876"/>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0DE04B-22E4-4E53-B5E1-7B1708DDB302}">
      <dsp:nvSpPr>
        <dsp:cNvPr id="0" name=""/>
        <dsp:cNvSpPr/>
      </dsp:nvSpPr>
      <dsp:spPr>
        <a:xfrm>
          <a:off x="5953975" y="3565040"/>
          <a:ext cx="1657719" cy="276286"/>
        </a:xfrm>
        <a:prstGeom prst="parallelogram">
          <a:avLst>
            <a:gd name="adj" fmla="val 140840"/>
          </a:avLst>
        </a:prstGeom>
        <a:solidFill>
          <a:schemeClr val="accent5">
            <a:hueOff val="-3679213"/>
            <a:satOff val="14745"/>
            <a:lumOff val="3196"/>
            <a:alphaOff val="0"/>
          </a:schemeClr>
        </a:solidFill>
        <a:ln w="25400" cap="flat" cmpd="sng" algn="ctr">
          <a:solidFill>
            <a:schemeClr val="accent5">
              <a:hueOff val="-3679213"/>
              <a:satOff val="14745"/>
              <a:lumOff val="319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9B81F0-89EB-4C75-AEDC-AC5ACEBE8D03}">
      <dsp:nvSpPr>
        <dsp:cNvPr id="0" name=""/>
        <dsp:cNvSpPr/>
      </dsp:nvSpPr>
      <dsp:spPr>
        <a:xfrm>
          <a:off x="7708395" y="3565040"/>
          <a:ext cx="1657719" cy="276286"/>
        </a:xfrm>
        <a:prstGeom prst="parallelogram">
          <a:avLst>
            <a:gd name="adj" fmla="val 140840"/>
          </a:avLst>
        </a:prstGeom>
        <a:solidFill>
          <a:schemeClr val="accent5">
            <a:hueOff val="-4047135"/>
            <a:satOff val="16219"/>
            <a:lumOff val="3515"/>
            <a:alphaOff val="0"/>
          </a:schemeClr>
        </a:solidFill>
        <a:ln w="25400" cap="flat" cmpd="sng" algn="ctr">
          <a:solidFill>
            <a:schemeClr val="accent5">
              <a:hueOff val="-4047135"/>
              <a:satOff val="16219"/>
              <a:lumOff val="351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D198EA-A73E-4B97-B781-E4A00605E963}">
      <dsp:nvSpPr>
        <dsp:cNvPr id="0" name=""/>
        <dsp:cNvSpPr/>
      </dsp:nvSpPr>
      <dsp:spPr>
        <a:xfrm>
          <a:off x="9462815" y="3565040"/>
          <a:ext cx="1657719" cy="276286"/>
        </a:xfrm>
        <a:prstGeom prst="parallelogram">
          <a:avLst>
            <a:gd name="adj" fmla="val 140840"/>
          </a:avLst>
        </a:prstGeom>
        <a:solidFill>
          <a:schemeClr val="accent5">
            <a:hueOff val="-4415056"/>
            <a:satOff val="17694"/>
            <a:lumOff val="3835"/>
            <a:alphaOff val="0"/>
          </a:schemeClr>
        </a:solidFill>
        <a:ln w="25400" cap="flat" cmpd="sng" algn="ctr">
          <a:solidFill>
            <a:schemeClr val="accent5">
              <a:hueOff val="-4415056"/>
              <a:satOff val="17694"/>
              <a:lumOff val="383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B281F5-7B4E-4A13-9574-B093E0D84DD8}">
      <dsp:nvSpPr>
        <dsp:cNvPr id="0" name=""/>
        <dsp:cNvSpPr/>
      </dsp:nvSpPr>
      <dsp:spPr>
        <a:xfrm>
          <a:off x="11217235" y="3565040"/>
          <a:ext cx="1657719" cy="276286"/>
        </a:xfrm>
        <a:prstGeom prst="parallelogram">
          <a:avLst>
            <a:gd name="adj" fmla="val 140840"/>
          </a:avLst>
        </a:prstGeom>
        <a:solidFill>
          <a:schemeClr val="accent5">
            <a:hueOff val="-4782978"/>
            <a:satOff val="19168"/>
            <a:lumOff val="4154"/>
            <a:alphaOff val="0"/>
          </a:schemeClr>
        </a:solidFill>
        <a:ln w="25400" cap="flat" cmpd="sng" algn="ctr">
          <a:solidFill>
            <a:schemeClr val="accent5">
              <a:hueOff val="-4782978"/>
              <a:satOff val="19168"/>
              <a:lumOff val="415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ED9B34-F5B7-4BF5-A04B-5034B42E9786}">
      <dsp:nvSpPr>
        <dsp:cNvPr id="0" name=""/>
        <dsp:cNvSpPr/>
      </dsp:nvSpPr>
      <dsp:spPr>
        <a:xfrm>
          <a:off x="690716" y="3998115"/>
          <a:ext cx="12432896" cy="1130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b" anchorCtr="0">
          <a:noAutofit/>
        </a:bodyPr>
        <a:lstStyle/>
        <a:p>
          <a:pPr lvl="0" algn="l" defTabSz="1422400">
            <a:lnSpc>
              <a:spcPct val="90000"/>
            </a:lnSpc>
            <a:spcBef>
              <a:spcPct val="0"/>
            </a:spcBef>
            <a:spcAft>
              <a:spcPct val="35000"/>
            </a:spcAft>
          </a:pPr>
          <a:r>
            <a:rPr lang="vi-VN" sz="3200" b="1" kern="1200"/>
            <a:t>Ý chí mạnh mẽ, tinh thần thép: “Mưa nắng càng bền dạ sắt son”.</a:t>
          </a:r>
          <a:endParaRPr lang="en-US" sz="3200" kern="1200"/>
        </a:p>
      </dsp:txBody>
      <dsp:txXfrm>
        <a:off x="690716" y="3998115"/>
        <a:ext cx="12432896" cy="1130263"/>
      </dsp:txXfrm>
    </dsp:sp>
    <dsp:sp modelId="{C823E68D-A89B-4C7A-962E-391458B6E177}">
      <dsp:nvSpPr>
        <dsp:cNvPr id="0" name=""/>
        <dsp:cNvSpPr/>
      </dsp:nvSpPr>
      <dsp:spPr>
        <a:xfrm>
          <a:off x="690716" y="5128379"/>
          <a:ext cx="1657719" cy="276286"/>
        </a:xfrm>
        <a:prstGeom prst="parallelogram">
          <a:avLst>
            <a:gd name="adj" fmla="val 140840"/>
          </a:avLst>
        </a:prstGeom>
        <a:solidFill>
          <a:schemeClr val="accent5">
            <a:hueOff val="-5150899"/>
            <a:satOff val="20643"/>
            <a:lumOff val="4474"/>
            <a:alphaOff val="0"/>
          </a:schemeClr>
        </a:solidFill>
        <a:ln w="25400" cap="flat" cmpd="sng" algn="ctr">
          <a:solidFill>
            <a:schemeClr val="accent5">
              <a:hueOff val="-5150899"/>
              <a:satOff val="20643"/>
              <a:lumOff val="447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2850A0-D2C1-4CF4-9B0C-1C93A0130F99}">
      <dsp:nvSpPr>
        <dsp:cNvPr id="0" name=""/>
        <dsp:cNvSpPr/>
      </dsp:nvSpPr>
      <dsp:spPr>
        <a:xfrm>
          <a:off x="2445136" y="5128379"/>
          <a:ext cx="1657719" cy="276286"/>
        </a:xfrm>
        <a:prstGeom prst="parallelogram">
          <a:avLst>
            <a:gd name="adj" fmla="val 140840"/>
          </a:avLst>
        </a:prstGeom>
        <a:solidFill>
          <a:schemeClr val="accent5">
            <a:hueOff val="-5518820"/>
            <a:satOff val="22117"/>
            <a:lumOff val="4793"/>
            <a:alphaOff val="0"/>
          </a:schemeClr>
        </a:solidFill>
        <a:ln w="25400" cap="flat" cmpd="sng" algn="ctr">
          <a:solidFill>
            <a:schemeClr val="accent5">
              <a:hueOff val="-5518820"/>
              <a:satOff val="22117"/>
              <a:lumOff val="479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FB05E3-9761-49C5-AADE-D6313A6E3B4F}">
      <dsp:nvSpPr>
        <dsp:cNvPr id="0" name=""/>
        <dsp:cNvSpPr/>
      </dsp:nvSpPr>
      <dsp:spPr>
        <a:xfrm>
          <a:off x="4199556" y="5128379"/>
          <a:ext cx="1657719" cy="276286"/>
        </a:xfrm>
        <a:prstGeom prst="parallelogram">
          <a:avLst>
            <a:gd name="adj" fmla="val 140840"/>
          </a:avLst>
        </a:prstGeom>
        <a:solidFill>
          <a:schemeClr val="accent5">
            <a:hueOff val="-5886741"/>
            <a:satOff val="23592"/>
            <a:lumOff val="5113"/>
            <a:alphaOff val="0"/>
          </a:schemeClr>
        </a:solidFill>
        <a:ln w="25400" cap="flat" cmpd="sng" algn="ctr">
          <a:solidFill>
            <a:schemeClr val="accent5">
              <a:hueOff val="-5886741"/>
              <a:satOff val="23592"/>
              <a:lumOff val="511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B7A3F3-319C-40BE-ABDE-9F31AF53BE86}">
      <dsp:nvSpPr>
        <dsp:cNvPr id="0" name=""/>
        <dsp:cNvSpPr/>
      </dsp:nvSpPr>
      <dsp:spPr>
        <a:xfrm>
          <a:off x="5953975" y="5128379"/>
          <a:ext cx="1657719" cy="276286"/>
        </a:xfrm>
        <a:prstGeom prst="parallelogram">
          <a:avLst>
            <a:gd name="adj" fmla="val 140840"/>
          </a:avLst>
        </a:prstGeom>
        <a:solidFill>
          <a:schemeClr val="accent5">
            <a:hueOff val="-6254663"/>
            <a:satOff val="25066"/>
            <a:lumOff val="5432"/>
            <a:alphaOff val="0"/>
          </a:schemeClr>
        </a:solidFill>
        <a:ln w="25400" cap="flat" cmpd="sng" algn="ctr">
          <a:solidFill>
            <a:schemeClr val="accent5">
              <a:hueOff val="-6254663"/>
              <a:satOff val="25066"/>
              <a:lumOff val="543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DE51FB-4363-4631-B8E1-E800EAFA82AE}">
      <dsp:nvSpPr>
        <dsp:cNvPr id="0" name=""/>
        <dsp:cNvSpPr/>
      </dsp:nvSpPr>
      <dsp:spPr>
        <a:xfrm>
          <a:off x="7708395" y="5128379"/>
          <a:ext cx="1657719" cy="276286"/>
        </a:xfrm>
        <a:prstGeom prst="parallelogram">
          <a:avLst>
            <a:gd name="adj" fmla="val 140840"/>
          </a:avLst>
        </a:prstGeom>
        <a:solidFill>
          <a:schemeClr val="accent5">
            <a:hueOff val="-6622584"/>
            <a:satOff val="26541"/>
            <a:lumOff val="5752"/>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229A52-1C9C-47C1-B5E4-05177CA7449E}">
      <dsp:nvSpPr>
        <dsp:cNvPr id="0" name=""/>
        <dsp:cNvSpPr/>
      </dsp:nvSpPr>
      <dsp:spPr>
        <a:xfrm>
          <a:off x="9462815" y="5128379"/>
          <a:ext cx="1657719" cy="276286"/>
        </a:xfrm>
        <a:prstGeom prst="parallelogram">
          <a:avLst>
            <a:gd name="adj" fmla="val 140840"/>
          </a:avLst>
        </a:prstGeom>
        <a:solidFill>
          <a:schemeClr val="accent5">
            <a:hueOff val="-6990505"/>
            <a:satOff val="28015"/>
            <a:lumOff val="6072"/>
            <a:alphaOff val="0"/>
          </a:schemeClr>
        </a:solidFill>
        <a:ln w="25400" cap="flat" cmpd="sng" algn="ctr">
          <a:solidFill>
            <a:schemeClr val="accent5">
              <a:hueOff val="-6990505"/>
              <a:satOff val="28015"/>
              <a:lumOff val="607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E6A91E-F9F8-40C4-A4BC-555A8D6558BB}">
      <dsp:nvSpPr>
        <dsp:cNvPr id="0" name=""/>
        <dsp:cNvSpPr/>
      </dsp:nvSpPr>
      <dsp:spPr>
        <a:xfrm>
          <a:off x="11217235" y="5128379"/>
          <a:ext cx="1657719" cy="276286"/>
        </a:xfrm>
        <a:prstGeom prst="parallelogram">
          <a:avLst>
            <a:gd name="adj" fmla="val 140840"/>
          </a:avLst>
        </a:prstGeom>
        <a:solidFill>
          <a:schemeClr val="accent5">
            <a:hueOff val="-7358427"/>
            <a:satOff val="29490"/>
            <a:lumOff val="6391"/>
            <a:alphaOff val="0"/>
          </a:schemeClr>
        </a:solidFill>
        <a:ln w="25400" cap="flat" cmpd="sng" algn="ctr">
          <a:solidFill>
            <a:schemeClr val="accent5">
              <a:hueOff val="-7358427"/>
              <a:satOff val="29490"/>
              <a:lumOff val="639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D44DB0-7365-413A-A46E-A69C03870360}">
      <dsp:nvSpPr>
        <dsp:cNvPr id="0" name=""/>
        <dsp:cNvSpPr/>
      </dsp:nvSpPr>
      <dsp:spPr>
        <a:xfrm>
          <a:off x="690716" y="5561454"/>
          <a:ext cx="12432896" cy="1130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b" anchorCtr="0">
          <a:noAutofit/>
        </a:bodyPr>
        <a:lstStyle/>
        <a:p>
          <a:pPr lvl="0" algn="l" defTabSz="1422400">
            <a:lnSpc>
              <a:spcPct val="90000"/>
            </a:lnSpc>
            <a:spcBef>
              <a:spcPct val="0"/>
            </a:spcBef>
            <a:spcAft>
              <a:spcPct val="35000"/>
            </a:spcAft>
          </a:pPr>
          <a:r>
            <a:rPr lang="vi-VN" sz="3200" b="1" kern="1200"/>
            <a:t>Biểu tượng anh hùng không chỉ ở chiến công ngoài trận mạc mà còn ở khí phách trước thử thách tù đày, gian khổ.</a:t>
          </a:r>
          <a:endParaRPr lang="en-US" sz="3200" kern="1200"/>
        </a:p>
      </dsp:txBody>
      <dsp:txXfrm>
        <a:off x="690716" y="5561454"/>
        <a:ext cx="12432896" cy="1130263"/>
      </dsp:txXfrm>
    </dsp:sp>
    <dsp:sp modelId="{32D00002-6A53-4CEA-9BB9-59DDCAFD3E61}">
      <dsp:nvSpPr>
        <dsp:cNvPr id="0" name=""/>
        <dsp:cNvSpPr/>
      </dsp:nvSpPr>
      <dsp:spPr>
        <a:xfrm>
          <a:off x="690716" y="6691717"/>
          <a:ext cx="1657719" cy="276286"/>
        </a:xfrm>
        <a:prstGeom prst="parallelogram">
          <a:avLst>
            <a:gd name="adj" fmla="val 140840"/>
          </a:avLst>
        </a:prstGeom>
        <a:solidFill>
          <a:schemeClr val="accent5">
            <a:hueOff val="-7726349"/>
            <a:satOff val="30964"/>
            <a:lumOff val="6711"/>
            <a:alphaOff val="0"/>
          </a:schemeClr>
        </a:solidFill>
        <a:ln w="25400" cap="flat" cmpd="sng" algn="ctr">
          <a:solidFill>
            <a:schemeClr val="accent5">
              <a:hueOff val="-7726349"/>
              <a:satOff val="30964"/>
              <a:lumOff val="671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3F112F-B6AC-41ED-94F8-CBFE8C628F76}">
      <dsp:nvSpPr>
        <dsp:cNvPr id="0" name=""/>
        <dsp:cNvSpPr/>
      </dsp:nvSpPr>
      <dsp:spPr>
        <a:xfrm>
          <a:off x="2445136" y="6691717"/>
          <a:ext cx="1657719" cy="276286"/>
        </a:xfrm>
        <a:prstGeom prst="parallelogram">
          <a:avLst>
            <a:gd name="adj" fmla="val 140840"/>
          </a:avLst>
        </a:prstGeom>
        <a:solidFill>
          <a:schemeClr val="accent5">
            <a:hueOff val="-8094270"/>
            <a:satOff val="32439"/>
            <a:lumOff val="7030"/>
            <a:alphaOff val="0"/>
          </a:schemeClr>
        </a:solidFill>
        <a:ln w="25400" cap="flat" cmpd="sng" algn="ctr">
          <a:solidFill>
            <a:schemeClr val="accent5">
              <a:hueOff val="-8094270"/>
              <a:satOff val="32439"/>
              <a:lumOff val="70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6305B1-1802-428E-8A67-2DC9DB981545}">
      <dsp:nvSpPr>
        <dsp:cNvPr id="0" name=""/>
        <dsp:cNvSpPr/>
      </dsp:nvSpPr>
      <dsp:spPr>
        <a:xfrm>
          <a:off x="4199556" y="6691717"/>
          <a:ext cx="1657719" cy="276286"/>
        </a:xfrm>
        <a:prstGeom prst="parallelogram">
          <a:avLst>
            <a:gd name="adj" fmla="val 140840"/>
          </a:avLst>
        </a:prstGeom>
        <a:solidFill>
          <a:schemeClr val="accent5">
            <a:hueOff val="-8462191"/>
            <a:satOff val="33913"/>
            <a:lumOff val="7350"/>
            <a:alphaOff val="0"/>
          </a:schemeClr>
        </a:solidFill>
        <a:ln w="25400" cap="flat" cmpd="sng" algn="ctr">
          <a:solidFill>
            <a:schemeClr val="accent5">
              <a:hueOff val="-8462191"/>
              <a:satOff val="33913"/>
              <a:lumOff val="735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0BCE19-39FF-443D-B41B-B1C7EE92DB68}">
      <dsp:nvSpPr>
        <dsp:cNvPr id="0" name=""/>
        <dsp:cNvSpPr/>
      </dsp:nvSpPr>
      <dsp:spPr>
        <a:xfrm>
          <a:off x="5953975" y="6691717"/>
          <a:ext cx="1657719" cy="276286"/>
        </a:xfrm>
        <a:prstGeom prst="parallelogram">
          <a:avLst>
            <a:gd name="adj" fmla="val 140840"/>
          </a:avLst>
        </a:prstGeom>
        <a:solidFill>
          <a:schemeClr val="accent5">
            <a:hueOff val="-8830112"/>
            <a:satOff val="35388"/>
            <a:lumOff val="7669"/>
            <a:alphaOff val="0"/>
          </a:schemeClr>
        </a:solidFill>
        <a:ln w="25400" cap="flat" cmpd="sng" algn="ctr">
          <a:solidFill>
            <a:schemeClr val="accent5">
              <a:hueOff val="-8830112"/>
              <a:satOff val="35388"/>
              <a:lumOff val="766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588BFC-7B9E-4636-A751-B44D0C85D3B8}">
      <dsp:nvSpPr>
        <dsp:cNvPr id="0" name=""/>
        <dsp:cNvSpPr/>
      </dsp:nvSpPr>
      <dsp:spPr>
        <a:xfrm>
          <a:off x="7708395" y="6691717"/>
          <a:ext cx="1657719" cy="276286"/>
        </a:xfrm>
        <a:prstGeom prst="parallelogram">
          <a:avLst>
            <a:gd name="adj" fmla="val 140840"/>
          </a:avLst>
        </a:prstGeom>
        <a:solidFill>
          <a:schemeClr val="accent5">
            <a:hueOff val="-9198033"/>
            <a:satOff val="36862"/>
            <a:lumOff val="7989"/>
            <a:alphaOff val="0"/>
          </a:schemeClr>
        </a:solidFill>
        <a:ln w="25400" cap="flat" cmpd="sng" algn="ctr">
          <a:solidFill>
            <a:schemeClr val="accent5">
              <a:hueOff val="-9198033"/>
              <a:satOff val="36862"/>
              <a:lumOff val="798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79733D-1003-4D2D-9063-586909B27131}">
      <dsp:nvSpPr>
        <dsp:cNvPr id="0" name=""/>
        <dsp:cNvSpPr/>
      </dsp:nvSpPr>
      <dsp:spPr>
        <a:xfrm>
          <a:off x="9462815" y="6691717"/>
          <a:ext cx="1657719" cy="276286"/>
        </a:xfrm>
        <a:prstGeom prst="parallelogram">
          <a:avLst>
            <a:gd name="adj" fmla="val 140840"/>
          </a:avLst>
        </a:prstGeom>
        <a:solidFill>
          <a:schemeClr val="accent5">
            <a:hueOff val="-9565955"/>
            <a:satOff val="38337"/>
            <a:lumOff val="8308"/>
            <a:alphaOff val="0"/>
          </a:schemeClr>
        </a:solidFill>
        <a:ln w="25400" cap="flat" cmpd="sng" algn="ctr">
          <a:solidFill>
            <a:schemeClr val="accent5">
              <a:hueOff val="-9565955"/>
              <a:satOff val="38337"/>
              <a:lumOff val="830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BEB233-1073-4534-ACE5-88E0C2431A60}">
      <dsp:nvSpPr>
        <dsp:cNvPr id="0" name=""/>
        <dsp:cNvSpPr/>
      </dsp:nvSpPr>
      <dsp:spPr>
        <a:xfrm>
          <a:off x="11217235" y="6691717"/>
          <a:ext cx="1657719" cy="276286"/>
        </a:xfrm>
        <a:prstGeom prst="parallelogram">
          <a:avLst>
            <a:gd name="adj" fmla="val 140840"/>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EAFC9F-9E86-4C04-9119-19841A3770B1}" type="datetimeFigureOut">
              <a:rPr lang="en-US" smtClean="0"/>
              <a:t>11/29/2025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B80E4-FF79-4B00-A80B-8C0AA573EB15}" type="slidenum">
              <a:rPr lang="en-US" smtClean="0"/>
              <a:t>‹#›</a:t>
            </a:fld>
            <a:endParaRPr lang="en-US"/>
          </a:p>
        </p:txBody>
      </p:sp>
    </p:spTree>
    <p:extLst>
      <p:ext uri="{BB962C8B-B14F-4D97-AF65-F5344CB8AC3E}">
        <p14:creationId xmlns:p14="http://schemas.microsoft.com/office/powerpoint/2010/main" val="4188070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B80E4-FF79-4B00-A80B-8C0AA573EB15}" type="slidenum">
              <a:rPr lang="en-US" smtClean="0"/>
              <a:t>1</a:t>
            </a:fld>
            <a:endParaRPr lang="en-US" dirty="0"/>
          </a:p>
        </p:txBody>
      </p:sp>
    </p:spTree>
    <p:extLst>
      <p:ext uri="{BB962C8B-B14F-4D97-AF65-F5344CB8AC3E}">
        <p14:creationId xmlns:p14="http://schemas.microsoft.com/office/powerpoint/2010/main" val="2507592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1F5AC-7A4A-474F-1064-E591D43A0C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FFC4BC-0ECF-D88A-CEE2-FBF2360741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B4A675-1B7A-EEAA-682D-DBF3EC00F657}"/>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p:txBody>
      </p:sp>
      <p:sp>
        <p:nvSpPr>
          <p:cNvPr id="4" name="Slide Number Placeholder 3">
            <a:extLst>
              <a:ext uri="{FF2B5EF4-FFF2-40B4-BE49-F238E27FC236}">
                <a16:creationId xmlns:a16="http://schemas.microsoft.com/office/drawing/2014/main" id="{B62E8A69-341F-E0C1-A53B-1B79865D7B29}"/>
              </a:ext>
            </a:extLst>
          </p:cNvPr>
          <p:cNvSpPr>
            <a:spLocks noGrp="1"/>
          </p:cNvSpPr>
          <p:nvPr>
            <p:ph type="sldNum" sz="quarter" idx="10"/>
          </p:nvPr>
        </p:nvSpPr>
        <p:spPr/>
        <p:txBody>
          <a:bodyPr/>
          <a:lstStyle/>
          <a:p>
            <a:fld id="{71168D43-3BF7-41A9-AB55-2DFB8A306951}" type="slidenum">
              <a:rPr lang="en-US" smtClean="0"/>
              <a:t>33</a:t>
            </a:fld>
            <a:endParaRPr lang="en-US"/>
          </a:p>
        </p:txBody>
      </p:sp>
    </p:spTree>
    <p:extLst>
      <p:ext uri="{BB962C8B-B14F-4D97-AF65-F5344CB8AC3E}">
        <p14:creationId xmlns:p14="http://schemas.microsoft.com/office/powerpoint/2010/main" val="289181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3"/>
        <p:cNvGrpSpPr/>
        <p:nvPr/>
      </p:nvGrpSpPr>
      <p:grpSpPr>
        <a:xfrm>
          <a:off x="0" y="0"/>
          <a:ext cx="0" cy="0"/>
          <a:chOff x="0" y="0"/>
          <a:chExt cx="0" cy="0"/>
        </a:xfrm>
      </p:grpSpPr>
      <p:sp>
        <p:nvSpPr>
          <p:cNvPr id="3274" name="Google Shape;3274;g12468a04dee_0_1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5" name="Google Shape;3275;g12468a04dee_0_1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2393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2516B-56BD-248E-07AA-E613C0F18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533E5-7BDB-2E6D-8FF6-8D7CD0F2A4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D225EF-48C8-5EFF-619E-65450B9323F1}"/>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p:txBody>
      </p:sp>
      <p:sp>
        <p:nvSpPr>
          <p:cNvPr id="4" name="Slide Number Placeholder 3">
            <a:extLst>
              <a:ext uri="{FF2B5EF4-FFF2-40B4-BE49-F238E27FC236}">
                <a16:creationId xmlns:a16="http://schemas.microsoft.com/office/drawing/2014/main" id="{A0A7F625-14E6-9858-AC68-FF63137F0BAF}"/>
              </a:ext>
            </a:extLst>
          </p:cNvPr>
          <p:cNvSpPr>
            <a:spLocks noGrp="1"/>
          </p:cNvSpPr>
          <p:nvPr>
            <p:ph type="sldNum" sz="quarter" idx="10"/>
          </p:nvPr>
        </p:nvSpPr>
        <p:spPr/>
        <p:txBody>
          <a:bodyPr/>
          <a:lstStyle/>
          <a:p>
            <a:fld id="{71168D43-3BF7-41A9-AB55-2DFB8A306951}" type="slidenum">
              <a:rPr lang="en-US" smtClean="0"/>
              <a:t>36</a:t>
            </a:fld>
            <a:endParaRPr lang="en-US"/>
          </a:p>
        </p:txBody>
      </p:sp>
    </p:spTree>
    <p:extLst>
      <p:ext uri="{BB962C8B-B14F-4D97-AF65-F5344CB8AC3E}">
        <p14:creationId xmlns:p14="http://schemas.microsoft.com/office/powerpoint/2010/main" val="2522529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5"/>
        <p:cNvGrpSpPr/>
        <p:nvPr/>
      </p:nvGrpSpPr>
      <p:grpSpPr>
        <a:xfrm>
          <a:off x="0" y="0"/>
          <a:ext cx="0" cy="0"/>
          <a:chOff x="0" y="0"/>
          <a:chExt cx="0" cy="0"/>
        </a:xfrm>
      </p:grpSpPr>
      <p:sp>
        <p:nvSpPr>
          <p:cNvPr id="2386" name="Google Shape;238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7" name="Google Shape;2387;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88" name="Google Shape;2388;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0EC63-C3AF-98AA-3E6D-24562BA551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118253-E203-4D90-62E0-4719BE80DC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5030A3-3F87-AAF4-732A-A4FFAA41208D}"/>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p:txBody>
      </p:sp>
      <p:sp>
        <p:nvSpPr>
          <p:cNvPr id="4" name="Slide Number Placeholder 3">
            <a:extLst>
              <a:ext uri="{FF2B5EF4-FFF2-40B4-BE49-F238E27FC236}">
                <a16:creationId xmlns:a16="http://schemas.microsoft.com/office/drawing/2014/main" id="{91A1180C-7969-7DF1-8361-D9E526D49231}"/>
              </a:ext>
            </a:extLst>
          </p:cNvPr>
          <p:cNvSpPr>
            <a:spLocks noGrp="1"/>
          </p:cNvSpPr>
          <p:nvPr>
            <p:ph type="sldNum" sz="quarter" idx="10"/>
          </p:nvPr>
        </p:nvSpPr>
        <p:spPr/>
        <p:txBody>
          <a:bodyPr/>
          <a:lstStyle/>
          <a:p>
            <a:fld id="{71168D43-3BF7-41A9-AB55-2DFB8A306951}" type="slidenum">
              <a:rPr lang="en-US" smtClean="0"/>
              <a:t>38</a:t>
            </a:fld>
            <a:endParaRPr lang="en-US"/>
          </a:p>
        </p:txBody>
      </p:sp>
    </p:spTree>
    <p:extLst>
      <p:ext uri="{BB962C8B-B14F-4D97-AF65-F5344CB8AC3E}">
        <p14:creationId xmlns:p14="http://schemas.microsoft.com/office/powerpoint/2010/main" val="64045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C52E2-794D-FC96-306B-BE3D7F044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1456BF-D7B2-D372-2F8E-B377881BB9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FB52C6-BD82-0F37-36A1-14F3B18D6E43}"/>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p:txBody>
      </p:sp>
      <p:sp>
        <p:nvSpPr>
          <p:cNvPr id="4" name="Slide Number Placeholder 3">
            <a:extLst>
              <a:ext uri="{FF2B5EF4-FFF2-40B4-BE49-F238E27FC236}">
                <a16:creationId xmlns:a16="http://schemas.microsoft.com/office/drawing/2014/main" id="{BD74A422-5A54-D3DB-3162-AB3DEB8F4043}"/>
              </a:ext>
            </a:extLst>
          </p:cNvPr>
          <p:cNvSpPr>
            <a:spLocks noGrp="1"/>
          </p:cNvSpPr>
          <p:nvPr>
            <p:ph type="sldNum" sz="quarter" idx="10"/>
          </p:nvPr>
        </p:nvSpPr>
        <p:spPr/>
        <p:txBody>
          <a:bodyPr/>
          <a:lstStyle/>
          <a:p>
            <a:fld id="{71168D43-3BF7-41A9-AB55-2DFB8A306951}" type="slidenum">
              <a:rPr lang="en-US" smtClean="0"/>
              <a:t>39</a:t>
            </a:fld>
            <a:endParaRPr lang="en-US"/>
          </a:p>
        </p:txBody>
      </p:sp>
    </p:spTree>
    <p:extLst>
      <p:ext uri="{BB962C8B-B14F-4D97-AF65-F5344CB8AC3E}">
        <p14:creationId xmlns:p14="http://schemas.microsoft.com/office/powerpoint/2010/main" val="1913610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92AEB-EA1C-09AB-EBB6-60867293B0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73AD85-4C1E-207F-4F53-6EFD1E4DE5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3C5412-4844-479A-BD42-820A742F1436}"/>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p:txBody>
      </p:sp>
      <p:sp>
        <p:nvSpPr>
          <p:cNvPr id="4" name="Slide Number Placeholder 3">
            <a:extLst>
              <a:ext uri="{FF2B5EF4-FFF2-40B4-BE49-F238E27FC236}">
                <a16:creationId xmlns:a16="http://schemas.microsoft.com/office/drawing/2014/main" id="{8059131E-951F-EC51-785B-CD6CE428A59A}"/>
              </a:ext>
            </a:extLst>
          </p:cNvPr>
          <p:cNvSpPr>
            <a:spLocks noGrp="1"/>
          </p:cNvSpPr>
          <p:nvPr>
            <p:ph type="sldNum" sz="quarter" idx="10"/>
          </p:nvPr>
        </p:nvSpPr>
        <p:spPr/>
        <p:txBody>
          <a:bodyPr/>
          <a:lstStyle/>
          <a:p>
            <a:fld id="{71168D43-3BF7-41A9-AB55-2DFB8A306951}" type="slidenum">
              <a:rPr lang="en-US" smtClean="0"/>
              <a:t>40</a:t>
            </a:fld>
            <a:endParaRPr lang="en-US"/>
          </a:p>
        </p:txBody>
      </p:sp>
    </p:spTree>
    <p:extLst>
      <p:ext uri="{BB962C8B-B14F-4D97-AF65-F5344CB8AC3E}">
        <p14:creationId xmlns:p14="http://schemas.microsoft.com/office/powerpoint/2010/main" val="474785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3">
          <a:extLst>
            <a:ext uri="{FF2B5EF4-FFF2-40B4-BE49-F238E27FC236}">
              <a16:creationId xmlns:a16="http://schemas.microsoft.com/office/drawing/2014/main" id="{48083A23-1BEF-4578-5B36-19F983A34058}"/>
            </a:ext>
          </a:extLst>
        </p:cNvPr>
        <p:cNvGrpSpPr/>
        <p:nvPr/>
      </p:nvGrpSpPr>
      <p:grpSpPr>
        <a:xfrm>
          <a:off x="0" y="0"/>
          <a:ext cx="0" cy="0"/>
          <a:chOff x="0" y="0"/>
          <a:chExt cx="0" cy="0"/>
        </a:xfrm>
      </p:grpSpPr>
      <p:sp>
        <p:nvSpPr>
          <p:cNvPr id="3274" name="Google Shape;3274;g12468a04dee_0_1206:notes">
            <a:extLst>
              <a:ext uri="{FF2B5EF4-FFF2-40B4-BE49-F238E27FC236}">
                <a16:creationId xmlns:a16="http://schemas.microsoft.com/office/drawing/2014/main" id="{A86516F5-A2ED-28BC-85D5-841AA006413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5" name="Google Shape;3275;g12468a04dee_0_1206:notes">
            <a:extLst>
              <a:ext uri="{FF2B5EF4-FFF2-40B4-BE49-F238E27FC236}">
                <a16:creationId xmlns:a16="http://schemas.microsoft.com/office/drawing/2014/main" id="{EB5109C4-5300-395D-B741-8C19C825AA1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407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p:txBody>
      </p:sp>
      <p:sp>
        <p:nvSpPr>
          <p:cNvPr id="4" name="Slide Number Placeholder 3"/>
          <p:cNvSpPr>
            <a:spLocks noGrp="1"/>
          </p:cNvSpPr>
          <p:nvPr>
            <p:ph type="sldNum" sz="quarter" idx="10"/>
          </p:nvPr>
        </p:nvSpPr>
        <p:spPr/>
        <p:txBody>
          <a:bodyPr/>
          <a:lstStyle/>
          <a:p>
            <a:fld id="{71168D43-3BF7-41A9-AB55-2DFB8A306951}" type="slidenum">
              <a:rPr lang="en-US" smtClean="0"/>
              <a:t>2</a:t>
            </a:fld>
            <a:endParaRPr lang="en-US"/>
          </a:p>
        </p:txBody>
      </p:sp>
    </p:spTree>
    <p:extLst>
      <p:ext uri="{BB962C8B-B14F-4D97-AF65-F5344CB8AC3E}">
        <p14:creationId xmlns:p14="http://schemas.microsoft.com/office/powerpoint/2010/main" val="3361106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4B80E4-FF79-4B00-A80B-8C0AA573EB15}" type="slidenum">
              <a:rPr lang="en-US" smtClean="0"/>
              <a:t>3</a:t>
            </a:fld>
            <a:endParaRPr lang="en-US"/>
          </a:p>
        </p:txBody>
      </p:sp>
    </p:spTree>
    <p:extLst>
      <p:ext uri="{BB962C8B-B14F-4D97-AF65-F5344CB8AC3E}">
        <p14:creationId xmlns:p14="http://schemas.microsoft.com/office/powerpoint/2010/main" val="430340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2BB3FB8-9F93-4AFB-BC56-5A2B9B61E0B2}" type="slidenum">
              <a:rPr lang="vi-VN" smtClean="0"/>
              <a:t>5</a:t>
            </a:fld>
            <a:endParaRPr lang="vi-VN"/>
          </a:p>
        </p:txBody>
      </p:sp>
    </p:spTree>
    <p:extLst>
      <p:ext uri="{BB962C8B-B14F-4D97-AF65-F5344CB8AC3E}">
        <p14:creationId xmlns:p14="http://schemas.microsoft.com/office/powerpoint/2010/main" val="2839428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B80E4-FF79-4B00-A80B-8C0AA573EB15}" type="slidenum">
              <a:rPr lang="en-US" smtClean="0"/>
              <a:t>8</a:t>
            </a:fld>
            <a:endParaRPr lang="en-US"/>
          </a:p>
        </p:txBody>
      </p:sp>
    </p:spTree>
    <p:extLst>
      <p:ext uri="{BB962C8B-B14F-4D97-AF65-F5344CB8AC3E}">
        <p14:creationId xmlns:p14="http://schemas.microsoft.com/office/powerpoint/2010/main" val="4055469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B80E4-FF79-4B00-A80B-8C0AA573EB15}" type="slidenum">
              <a:rPr lang="en-US" smtClean="0"/>
              <a:t>9</a:t>
            </a:fld>
            <a:endParaRPr lang="en-US"/>
          </a:p>
        </p:txBody>
      </p:sp>
    </p:spTree>
    <p:extLst>
      <p:ext uri="{BB962C8B-B14F-4D97-AF65-F5344CB8AC3E}">
        <p14:creationId xmlns:p14="http://schemas.microsoft.com/office/powerpoint/2010/main" val="3813189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CAA51-8F97-0C69-C6ED-EFDFCE66BD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B3D6DA-A1E4-3245-5B92-008EB70E24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05A23B-84F1-EFF4-C227-648990E84B4E}"/>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71DB869C-A6A6-76FD-FB0C-CDAA1456B6CF}"/>
              </a:ext>
            </a:extLst>
          </p:cNvPr>
          <p:cNvSpPr>
            <a:spLocks noGrp="1"/>
          </p:cNvSpPr>
          <p:nvPr>
            <p:ph type="sldNum" sz="quarter" idx="5"/>
          </p:nvPr>
        </p:nvSpPr>
        <p:spPr/>
        <p:txBody>
          <a:bodyPr/>
          <a:lstStyle/>
          <a:p>
            <a:fld id="{12BB3FB8-9F93-4AFB-BC56-5A2B9B61E0B2}" type="slidenum">
              <a:rPr lang="vi-VN" smtClean="0"/>
              <a:t>10</a:t>
            </a:fld>
            <a:endParaRPr lang="vi-VN"/>
          </a:p>
        </p:txBody>
      </p:sp>
    </p:spTree>
    <p:extLst>
      <p:ext uri="{BB962C8B-B14F-4D97-AF65-F5344CB8AC3E}">
        <p14:creationId xmlns:p14="http://schemas.microsoft.com/office/powerpoint/2010/main" val="2857822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268B1-45F1-271C-2DAB-840A554A35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936FBB-C546-6263-0169-1629E4E528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D46C05-999F-DD97-EBB4-68EDDFFF66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2F776B-C7CD-86E6-400B-7B451DBB824A}"/>
              </a:ext>
            </a:extLst>
          </p:cNvPr>
          <p:cNvSpPr>
            <a:spLocks noGrp="1"/>
          </p:cNvSpPr>
          <p:nvPr>
            <p:ph type="sldNum" sz="quarter" idx="5"/>
          </p:nvPr>
        </p:nvSpPr>
        <p:spPr/>
        <p:txBody>
          <a:bodyPr/>
          <a:lstStyle/>
          <a:p>
            <a:fld id="{A14B80E4-FF79-4B00-A80B-8C0AA573EB15}" type="slidenum">
              <a:rPr lang="en-US" smtClean="0"/>
              <a:t>25</a:t>
            </a:fld>
            <a:endParaRPr lang="en-US"/>
          </a:p>
        </p:txBody>
      </p:sp>
    </p:spTree>
    <p:extLst>
      <p:ext uri="{BB962C8B-B14F-4D97-AF65-F5344CB8AC3E}">
        <p14:creationId xmlns:p14="http://schemas.microsoft.com/office/powerpoint/2010/main" val="2624754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388B3-B68F-3A01-6DA8-4A503F041F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2F6ECC-5661-5846-762A-AA78820E04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61DE80-9287-8F96-D38D-8CAAE5500B55}"/>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9E401732-9C12-20C0-C835-5569353D62EF}"/>
              </a:ext>
            </a:extLst>
          </p:cNvPr>
          <p:cNvSpPr>
            <a:spLocks noGrp="1"/>
          </p:cNvSpPr>
          <p:nvPr>
            <p:ph type="sldNum" sz="quarter" idx="5"/>
          </p:nvPr>
        </p:nvSpPr>
        <p:spPr/>
        <p:txBody>
          <a:bodyPr/>
          <a:lstStyle/>
          <a:p>
            <a:fld id="{12BB3FB8-9F93-4AFB-BC56-5A2B9B61E0B2}" type="slidenum">
              <a:rPr lang="vi-VN" smtClean="0"/>
              <a:t>32</a:t>
            </a:fld>
            <a:endParaRPr lang="vi-VN"/>
          </a:p>
        </p:txBody>
      </p:sp>
    </p:spTree>
    <p:extLst>
      <p:ext uri="{BB962C8B-B14F-4D97-AF65-F5344CB8AC3E}">
        <p14:creationId xmlns:p14="http://schemas.microsoft.com/office/powerpoint/2010/main" val="2572238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 name="Google Shape;10;p2"/>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 name="Google Shape;11;p2"/>
          <p:cNvSpPr txBox="1">
            <a:spLocks noGrp="1"/>
          </p:cNvSpPr>
          <p:nvPr>
            <p:ph type="ctrTitle"/>
          </p:nvPr>
        </p:nvSpPr>
        <p:spPr>
          <a:xfrm>
            <a:off x="2644800" y="2095800"/>
            <a:ext cx="12998400" cy="517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400"/>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2" name="Google Shape;12;p2"/>
          <p:cNvSpPr txBox="1">
            <a:spLocks noGrp="1"/>
          </p:cNvSpPr>
          <p:nvPr>
            <p:ph type="subTitle" idx="1"/>
          </p:nvPr>
        </p:nvSpPr>
        <p:spPr>
          <a:xfrm>
            <a:off x="2644800" y="7267800"/>
            <a:ext cx="12998400" cy="92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Montserrat Medium"/>
              <a:buNone/>
              <a:defRPr sz="3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800"/>
              <a:buNone/>
              <a:defRPr sz="3600">
                <a:solidFill>
                  <a:schemeClr val="dk1"/>
                </a:solidFill>
              </a:defRPr>
            </a:lvl2pPr>
            <a:lvl3pPr lvl="2" algn="ctr" rtl="0">
              <a:lnSpc>
                <a:spcPct val="100000"/>
              </a:lnSpc>
              <a:spcBef>
                <a:spcPts val="0"/>
              </a:spcBef>
              <a:spcAft>
                <a:spcPts val="0"/>
              </a:spcAft>
              <a:buClr>
                <a:schemeClr val="dk1"/>
              </a:buClr>
              <a:buSzPts val="1800"/>
              <a:buNone/>
              <a:defRPr sz="3600">
                <a:solidFill>
                  <a:schemeClr val="dk1"/>
                </a:solidFill>
              </a:defRPr>
            </a:lvl3pPr>
            <a:lvl4pPr lvl="3" algn="ctr" rtl="0">
              <a:lnSpc>
                <a:spcPct val="100000"/>
              </a:lnSpc>
              <a:spcBef>
                <a:spcPts val="0"/>
              </a:spcBef>
              <a:spcAft>
                <a:spcPts val="0"/>
              </a:spcAft>
              <a:buClr>
                <a:schemeClr val="dk1"/>
              </a:buClr>
              <a:buSzPts val="1800"/>
              <a:buNone/>
              <a:defRPr sz="3600">
                <a:solidFill>
                  <a:schemeClr val="dk1"/>
                </a:solidFill>
              </a:defRPr>
            </a:lvl4pPr>
            <a:lvl5pPr lvl="4" algn="ctr" rtl="0">
              <a:lnSpc>
                <a:spcPct val="100000"/>
              </a:lnSpc>
              <a:spcBef>
                <a:spcPts val="0"/>
              </a:spcBef>
              <a:spcAft>
                <a:spcPts val="0"/>
              </a:spcAft>
              <a:buClr>
                <a:schemeClr val="dk1"/>
              </a:buClr>
              <a:buSzPts val="1800"/>
              <a:buNone/>
              <a:defRPr sz="3600">
                <a:solidFill>
                  <a:schemeClr val="dk1"/>
                </a:solidFill>
              </a:defRPr>
            </a:lvl5pPr>
            <a:lvl6pPr lvl="5" algn="ctr" rtl="0">
              <a:lnSpc>
                <a:spcPct val="100000"/>
              </a:lnSpc>
              <a:spcBef>
                <a:spcPts val="0"/>
              </a:spcBef>
              <a:spcAft>
                <a:spcPts val="0"/>
              </a:spcAft>
              <a:buClr>
                <a:schemeClr val="dk1"/>
              </a:buClr>
              <a:buSzPts val="1800"/>
              <a:buNone/>
              <a:defRPr sz="3600">
                <a:solidFill>
                  <a:schemeClr val="dk1"/>
                </a:solidFill>
              </a:defRPr>
            </a:lvl6pPr>
            <a:lvl7pPr lvl="6" algn="ctr" rtl="0">
              <a:lnSpc>
                <a:spcPct val="100000"/>
              </a:lnSpc>
              <a:spcBef>
                <a:spcPts val="0"/>
              </a:spcBef>
              <a:spcAft>
                <a:spcPts val="0"/>
              </a:spcAft>
              <a:buClr>
                <a:schemeClr val="dk1"/>
              </a:buClr>
              <a:buSzPts val="1800"/>
              <a:buNone/>
              <a:defRPr sz="3600">
                <a:solidFill>
                  <a:schemeClr val="dk1"/>
                </a:solidFill>
              </a:defRPr>
            </a:lvl7pPr>
            <a:lvl8pPr lvl="7" algn="ctr" rtl="0">
              <a:lnSpc>
                <a:spcPct val="100000"/>
              </a:lnSpc>
              <a:spcBef>
                <a:spcPts val="0"/>
              </a:spcBef>
              <a:spcAft>
                <a:spcPts val="0"/>
              </a:spcAft>
              <a:buClr>
                <a:schemeClr val="dk1"/>
              </a:buClr>
              <a:buSzPts val="1800"/>
              <a:buNone/>
              <a:defRPr sz="3600">
                <a:solidFill>
                  <a:schemeClr val="dk1"/>
                </a:solidFill>
              </a:defRPr>
            </a:lvl8pPr>
            <a:lvl9pPr lvl="8" algn="ctr" rtl="0">
              <a:lnSpc>
                <a:spcPct val="100000"/>
              </a:lnSpc>
              <a:spcBef>
                <a:spcPts val="0"/>
              </a:spcBef>
              <a:spcAft>
                <a:spcPts val="0"/>
              </a:spcAft>
              <a:buClr>
                <a:schemeClr val="dk1"/>
              </a:buClr>
              <a:buSzPts val="1800"/>
              <a:buNone/>
              <a:defRPr sz="3600">
                <a:solidFill>
                  <a:schemeClr val="dk1"/>
                </a:solidFill>
              </a:defRPr>
            </a:lvl9pPr>
          </a:lstStyle>
          <a:p>
            <a:endParaRPr/>
          </a:p>
        </p:txBody>
      </p:sp>
    </p:spTree>
    <p:extLst>
      <p:ext uri="{BB962C8B-B14F-4D97-AF65-F5344CB8AC3E}">
        <p14:creationId xmlns:p14="http://schemas.microsoft.com/office/powerpoint/2010/main" val="2887417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13"/>
        <p:cNvGrpSpPr/>
        <p:nvPr/>
      </p:nvGrpSpPr>
      <p:grpSpPr>
        <a:xfrm>
          <a:off x="0" y="0"/>
          <a:ext cx="0" cy="0"/>
          <a:chOff x="0" y="0"/>
          <a:chExt cx="0" cy="0"/>
        </a:xfrm>
      </p:grpSpPr>
      <p:sp>
        <p:nvSpPr>
          <p:cNvPr id="14" name="Google Shape;14;p3"/>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 name="Google Shape;15;p3"/>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 name="Google Shape;16;p3"/>
          <p:cNvSpPr txBox="1">
            <a:spLocks noGrp="1"/>
          </p:cNvSpPr>
          <p:nvPr>
            <p:ph type="title"/>
          </p:nvPr>
        </p:nvSpPr>
        <p:spPr>
          <a:xfrm>
            <a:off x="6283800" y="4201200"/>
            <a:ext cx="5720400" cy="19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7" name="Google Shape;17;p3"/>
          <p:cNvSpPr txBox="1">
            <a:spLocks noGrp="1"/>
          </p:cNvSpPr>
          <p:nvPr>
            <p:ph type="title" idx="2" hasCustomPrompt="1"/>
          </p:nvPr>
        </p:nvSpPr>
        <p:spPr>
          <a:xfrm>
            <a:off x="6283800" y="2761200"/>
            <a:ext cx="5720400" cy="14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1600" b="1">
                <a:solidFill>
                  <a:schemeClr val="dk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8" name="Google Shape;18;p3"/>
          <p:cNvSpPr txBox="1">
            <a:spLocks noGrp="1"/>
          </p:cNvSpPr>
          <p:nvPr>
            <p:ph type="subTitle" idx="1"/>
          </p:nvPr>
        </p:nvSpPr>
        <p:spPr>
          <a:xfrm>
            <a:off x="6283800" y="6171600"/>
            <a:ext cx="5720400" cy="1354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Montserrat Medium"/>
              <a:buNone/>
              <a:defRPr sz="32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Tree>
    <p:extLst>
      <p:ext uri="{BB962C8B-B14F-4D97-AF65-F5344CB8AC3E}">
        <p14:creationId xmlns:p14="http://schemas.microsoft.com/office/powerpoint/2010/main" val="1830818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 name="Google Shape;21;p4"/>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 name="Google Shape;22;p4"/>
          <p:cNvSpPr txBox="1">
            <a:spLocks noGrp="1"/>
          </p:cNvSpPr>
          <p:nvPr>
            <p:ph type="title"/>
          </p:nvPr>
        </p:nvSpPr>
        <p:spPr>
          <a:xfrm>
            <a:off x="1440000" y="1080000"/>
            <a:ext cx="15408000" cy="13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 name="Google Shape;23;p4"/>
          <p:cNvSpPr txBox="1">
            <a:spLocks noGrp="1"/>
          </p:cNvSpPr>
          <p:nvPr>
            <p:ph type="body" idx="1"/>
          </p:nvPr>
        </p:nvSpPr>
        <p:spPr>
          <a:xfrm>
            <a:off x="4184700" y="2433600"/>
            <a:ext cx="9918600" cy="6454200"/>
          </a:xfrm>
          <a:prstGeom prst="rect">
            <a:avLst/>
          </a:prstGeom>
        </p:spPr>
        <p:txBody>
          <a:bodyPr spcFirstLastPara="1" wrap="square" lIns="91425" tIns="91425" rIns="91425" bIns="91425" anchor="ctr" anchorCtr="0">
            <a:noAutofit/>
          </a:bodyPr>
          <a:lstStyle>
            <a:lvl1pPr marL="914378" lvl="0" indent="-634985" rtl="0">
              <a:lnSpc>
                <a:spcPct val="100000"/>
              </a:lnSpc>
              <a:spcBef>
                <a:spcPts val="0"/>
              </a:spcBef>
              <a:spcAft>
                <a:spcPts val="0"/>
              </a:spcAft>
              <a:buClr>
                <a:schemeClr val="lt1"/>
              </a:buClr>
              <a:buSzPts val="1400"/>
              <a:buChar char="●"/>
              <a:defRPr sz="2801"/>
            </a:lvl1pPr>
            <a:lvl2pPr marL="1828755" lvl="1" indent="-634985" rtl="0">
              <a:lnSpc>
                <a:spcPct val="115000"/>
              </a:lnSpc>
              <a:spcBef>
                <a:spcPts val="0"/>
              </a:spcBef>
              <a:spcAft>
                <a:spcPts val="0"/>
              </a:spcAft>
              <a:buSzPts val="1400"/>
              <a:buChar char="○"/>
              <a:defRPr/>
            </a:lvl2pPr>
            <a:lvl3pPr marL="2743131" lvl="2" indent="-634985" rtl="0">
              <a:lnSpc>
                <a:spcPct val="115000"/>
              </a:lnSpc>
              <a:spcBef>
                <a:spcPts val="0"/>
              </a:spcBef>
              <a:spcAft>
                <a:spcPts val="0"/>
              </a:spcAft>
              <a:buSzPts val="1400"/>
              <a:buChar char="■"/>
              <a:defRPr/>
            </a:lvl3pPr>
            <a:lvl4pPr marL="3657509" lvl="3" indent="-634985" rtl="0">
              <a:lnSpc>
                <a:spcPct val="115000"/>
              </a:lnSpc>
              <a:spcBef>
                <a:spcPts val="0"/>
              </a:spcBef>
              <a:spcAft>
                <a:spcPts val="0"/>
              </a:spcAft>
              <a:buSzPts val="1400"/>
              <a:buChar char="●"/>
              <a:defRPr/>
            </a:lvl4pPr>
            <a:lvl5pPr marL="4571886" lvl="4" indent="-634985" rtl="0">
              <a:lnSpc>
                <a:spcPct val="115000"/>
              </a:lnSpc>
              <a:spcBef>
                <a:spcPts val="0"/>
              </a:spcBef>
              <a:spcAft>
                <a:spcPts val="0"/>
              </a:spcAft>
              <a:buSzPts val="1400"/>
              <a:buChar char="○"/>
              <a:defRPr/>
            </a:lvl5pPr>
            <a:lvl6pPr marL="5486264" lvl="5" indent="-634985" rtl="0">
              <a:lnSpc>
                <a:spcPct val="115000"/>
              </a:lnSpc>
              <a:spcBef>
                <a:spcPts val="0"/>
              </a:spcBef>
              <a:spcAft>
                <a:spcPts val="0"/>
              </a:spcAft>
              <a:buSzPts val="1400"/>
              <a:buChar char="■"/>
              <a:defRPr/>
            </a:lvl6pPr>
            <a:lvl7pPr marL="6400640" lvl="6" indent="-634985" rtl="0">
              <a:lnSpc>
                <a:spcPct val="115000"/>
              </a:lnSpc>
              <a:spcBef>
                <a:spcPts val="0"/>
              </a:spcBef>
              <a:spcAft>
                <a:spcPts val="0"/>
              </a:spcAft>
              <a:buSzPts val="1400"/>
              <a:buChar char="●"/>
              <a:defRPr/>
            </a:lvl7pPr>
            <a:lvl8pPr marL="7315017" lvl="7" indent="-634985" rtl="0">
              <a:lnSpc>
                <a:spcPct val="115000"/>
              </a:lnSpc>
              <a:spcBef>
                <a:spcPts val="0"/>
              </a:spcBef>
              <a:spcAft>
                <a:spcPts val="0"/>
              </a:spcAft>
              <a:buSzPts val="1400"/>
              <a:buChar char="○"/>
              <a:defRPr/>
            </a:lvl8pPr>
            <a:lvl9pPr marL="8229395" lvl="8" indent="-634985" rtl="0">
              <a:lnSpc>
                <a:spcPct val="115000"/>
              </a:lnSpc>
              <a:spcBef>
                <a:spcPts val="0"/>
              </a:spcBef>
              <a:spcAft>
                <a:spcPts val="0"/>
              </a:spcAft>
              <a:buSzPts val="1400"/>
              <a:buChar char="■"/>
              <a:defRPr/>
            </a:lvl9pPr>
          </a:lstStyle>
          <a:p>
            <a:endParaRPr/>
          </a:p>
        </p:txBody>
      </p:sp>
      <p:grpSp>
        <p:nvGrpSpPr>
          <p:cNvPr id="24" name="Google Shape;24;p4"/>
          <p:cNvGrpSpPr/>
          <p:nvPr/>
        </p:nvGrpSpPr>
        <p:grpSpPr>
          <a:xfrm>
            <a:off x="2809706" y="152411"/>
            <a:ext cx="3350094" cy="299147"/>
            <a:chOff x="4790625" y="1824675"/>
            <a:chExt cx="2392925" cy="213675"/>
          </a:xfrm>
        </p:grpSpPr>
        <p:sp>
          <p:nvSpPr>
            <p:cNvPr id="25" name="Google Shape;25;p4"/>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 name="Google Shape;26;p4"/>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7;p4"/>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4"/>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 name="Google Shape;29;p4"/>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0" name="Google Shape;30;p4"/>
          <p:cNvGrpSpPr/>
          <p:nvPr/>
        </p:nvGrpSpPr>
        <p:grpSpPr>
          <a:xfrm>
            <a:off x="152405" y="5766932"/>
            <a:ext cx="429834" cy="460670"/>
            <a:chOff x="424275" y="4593075"/>
            <a:chExt cx="307025" cy="329050"/>
          </a:xfrm>
        </p:grpSpPr>
        <p:sp>
          <p:nvSpPr>
            <p:cNvPr id="31" name="Google Shape;31;p4"/>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 name="Google Shape;32;p4"/>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 name="Google Shape;33;p4"/>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4" name="Google Shape;34;p4"/>
          <p:cNvGrpSpPr/>
          <p:nvPr/>
        </p:nvGrpSpPr>
        <p:grpSpPr>
          <a:xfrm>
            <a:off x="152395" y="1691570"/>
            <a:ext cx="693665" cy="3618161"/>
            <a:chOff x="4713875" y="2486650"/>
            <a:chExt cx="495475" cy="2584400"/>
          </a:xfrm>
        </p:grpSpPr>
        <p:sp>
          <p:nvSpPr>
            <p:cNvPr id="35" name="Google Shape;35;p4"/>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 name="Google Shape;36;p4"/>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 name="Google Shape;37;p4"/>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 name="Google Shape;38;p4"/>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 name="Google Shape;39;p4"/>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 name="Google Shape;40;p4"/>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 name="Google Shape;41;p4"/>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 name="Google Shape;42;p4"/>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 name="Google Shape;43;p4"/>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 name="Google Shape;44;p4"/>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 name="Google Shape;45;p4"/>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 name="Google Shape;46;p4"/>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4"/>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 name="Google Shape;48;p4"/>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 name="Google Shape;49;p4"/>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0" name="Google Shape;50;p4"/>
          <p:cNvGrpSpPr/>
          <p:nvPr/>
        </p:nvGrpSpPr>
        <p:grpSpPr>
          <a:xfrm>
            <a:off x="152386" y="152422"/>
            <a:ext cx="2200100" cy="1081955"/>
            <a:chOff x="823225" y="4003400"/>
            <a:chExt cx="1571500" cy="772825"/>
          </a:xfrm>
        </p:grpSpPr>
        <p:sp>
          <p:nvSpPr>
            <p:cNvPr id="51" name="Google Shape;51;p4"/>
            <p:cNvSpPr/>
            <p:nvPr/>
          </p:nvSpPr>
          <p:spPr>
            <a:xfrm>
              <a:off x="865025" y="4054300"/>
              <a:ext cx="1493975" cy="721925"/>
            </a:xfrm>
            <a:custGeom>
              <a:avLst/>
              <a:gdLst/>
              <a:ahLst/>
              <a:cxnLst/>
              <a:rect l="l" t="t" r="r" b="b"/>
              <a:pathLst>
                <a:path w="59759" h="28877" extrusionOk="0">
                  <a:moveTo>
                    <a:pt x="34895" y="5715"/>
                  </a:moveTo>
                  <a:lnTo>
                    <a:pt x="5715" y="19818"/>
                  </a:lnTo>
                  <a:lnTo>
                    <a:pt x="5715" y="5715"/>
                  </a:lnTo>
                  <a:close/>
                  <a:moveTo>
                    <a:pt x="0" y="1"/>
                  </a:moveTo>
                  <a:lnTo>
                    <a:pt x="0" y="28876"/>
                  </a:lnTo>
                  <a:lnTo>
                    <a:pt x="597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 name="Google Shape;52;p4"/>
            <p:cNvSpPr/>
            <p:nvPr/>
          </p:nvSpPr>
          <p:spPr>
            <a:xfrm>
              <a:off x="823225" y="4003400"/>
              <a:ext cx="1571500" cy="759150"/>
            </a:xfrm>
            <a:custGeom>
              <a:avLst/>
              <a:gdLst/>
              <a:ahLst/>
              <a:cxnLst/>
              <a:rect l="l" t="t" r="r" b="b"/>
              <a:pathLst>
                <a:path w="62860" h="30366" extrusionOk="0">
                  <a:moveTo>
                    <a:pt x="32980" y="6839"/>
                  </a:moveTo>
                  <a:lnTo>
                    <a:pt x="6840" y="19453"/>
                  </a:lnTo>
                  <a:lnTo>
                    <a:pt x="6840" y="6839"/>
                  </a:lnTo>
                  <a:close/>
                  <a:moveTo>
                    <a:pt x="5685" y="5684"/>
                  </a:moveTo>
                  <a:lnTo>
                    <a:pt x="5685" y="21277"/>
                  </a:lnTo>
                  <a:lnTo>
                    <a:pt x="37965" y="5684"/>
                  </a:lnTo>
                  <a:close/>
                  <a:moveTo>
                    <a:pt x="57874" y="1125"/>
                  </a:moveTo>
                  <a:lnTo>
                    <a:pt x="1125" y="28541"/>
                  </a:lnTo>
                  <a:lnTo>
                    <a:pt x="1125" y="1125"/>
                  </a:lnTo>
                  <a:close/>
                  <a:moveTo>
                    <a:pt x="1" y="0"/>
                  </a:moveTo>
                  <a:lnTo>
                    <a:pt x="1" y="30365"/>
                  </a:lnTo>
                  <a:lnTo>
                    <a:pt x="628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3" name="Google Shape;53;p4"/>
          <p:cNvGrpSpPr/>
          <p:nvPr/>
        </p:nvGrpSpPr>
        <p:grpSpPr>
          <a:xfrm>
            <a:off x="17441858" y="6924665"/>
            <a:ext cx="654326" cy="1275576"/>
            <a:chOff x="2114275" y="3036050"/>
            <a:chExt cx="467375" cy="911125"/>
          </a:xfrm>
        </p:grpSpPr>
        <p:sp>
          <p:nvSpPr>
            <p:cNvPr id="54" name="Google Shape;54;p4"/>
            <p:cNvSpPr/>
            <p:nvPr/>
          </p:nvSpPr>
          <p:spPr>
            <a:xfrm>
              <a:off x="2174325" y="3440300"/>
              <a:ext cx="407325" cy="506875"/>
            </a:xfrm>
            <a:custGeom>
              <a:avLst/>
              <a:gdLst/>
              <a:ahLst/>
              <a:cxnLst/>
              <a:rect l="l" t="t" r="r" b="b"/>
              <a:pathLst>
                <a:path w="16293" h="20275" extrusionOk="0">
                  <a:moveTo>
                    <a:pt x="0" y="1"/>
                  </a:moveTo>
                  <a:lnTo>
                    <a:pt x="0" y="20275"/>
                  </a:lnTo>
                  <a:lnTo>
                    <a:pt x="16292" y="20275"/>
                  </a:lnTo>
                  <a:lnTo>
                    <a:pt x="162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 name="Google Shape;55;p4"/>
            <p:cNvSpPr/>
            <p:nvPr/>
          </p:nvSpPr>
          <p:spPr>
            <a:xfrm>
              <a:off x="2174325" y="3096075"/>
              <a:ext cx="407325" cy="343500"/>
            </a:xfrm>
            <a:custGeom>
              <a:avLst/>
              <a:gdLst/>
              <a:ahLst/>
              <a:cxnLst/>
              <a:rect l="l" t="t" r="r" b="b"/>
              <a:pathLst>
                <a:path w="16293" h="13740" extrusionOk="0">
                  <a:moveTo>
                    <a:pt x="0" y="1"/>
                  </a:moveTo>
                  <a:lnTo>
                    <a:pt x="0" y="13740"/>
                  </a:lnTo>
                  <a:lnTo>
                    <a:pt x="16292" y="13740"/>
                  </a:lnTo>
                  <a:lnTo>
                    <a:pt x="162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 name="Google Shape;56;p4"/>
            <p:cNvSpPr/>
            <p:nvPr/>
          </p:nvSpPr>
          <p:spPr>
            <a:xfrm>
              <a:off x="2114275" y="3036050"/>
              <a:ext cx="436225" cy="866300"/>
            </a:xfrm>
            <a:custGeom>
              <a:avLst/>
              <a:gdLst/>
              <a:ahLst/>
              <a:cxnLst/>
              <a:rect l="l" t="t" r="r" b="b"/>
              <a:pathLst>
                <a:path w="17449" h="34652" extrusionOk="0">
                  <a:moveTo>
                    <a:pt x="16263" y="1155"/>
                  </a:moveTo>
                  <a:lnTo>
                    <a:pt x="16263" y="33527"/>
                  </a:lnTo>
                  <a:lnTo>
                    <a:pt x="1095" y="33527"/>
                  </a:lnTo>
                  <a:lnTo>
                    <a:pt x="1095" y="1155"/>
                  </a:lnTo>
                  <a:close/>
                  <a:moveTo>
                    <a:pt x="1" y="0"/>
                  </a:moveTo>
                  <a:lnTo>
                    <a:pt x="1" y="34651"/>
                  </a:lnTo>
                  <a:lnTo>
                    <a:pt x="17448" y="34651"/>
                  </a:lnTo>
                  <a:lnTo>
                    <a:pt x="1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7" name="Google Shape;57;p4"/>
          <p:cNvGrpSpPr/>
          <p:nvPr/>
        </p:nvGrpSpPr>
        <p:grpSpPr>
          <a:xfrm>
            <a:off x="17666341" y="5966312"/>
            <a:ext cx="429836" cy="501131"/>
            <a:chOff x="6571050" y="2495000"/>
            <a:chExt cx="307025" cy="357950"/>
          </a:xfrm>
        </p:grpSpPr>
        <p:sp>
          <p:nvSpPr>
            <p:cNvPr id="58" name="Google Shape;58;p4"/>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 name="Google Shape;59;p4"/>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 name="Google Shape;60;p4"/>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1" name="Google Shape;61;p4"/>
          <p:cNvGrpSpPr/>
          <p:nvPr/>
        </p:nvGrpSpPr>
        <p:grpSpPr>
          <a:xfrm>
            <a:off x="14991851" y="8657460"/>
            <a:ext cx="3104327" cy="1510704"/>
            <a:chOff x="359700" y="4031500"/>
            <a:chExt cx="2217375" cy="1079075"/>
          </a:xfrm>
        </p:grpSpPr>
        <p:sp>
          <p:nvSpPr>
            <p:cNvPr id="62" name="Google Shape;62;p4"/>
            <p:cNvSpPr/>
            <p:nvPr/>
          </p:nvSpPr>
          <p:spPr>
            <a:xfrm>
              <a:off x="463050"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 name="Google Shape;63;p4"/>
            <p:cNvSpPr/>
            <p:nvPr/>
          </p:nvSpPr>
          <p:spPr>
            <a:xfrm>
              <a:off x="359700"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4" name="Google Shape;64;p4"/>
          <p:cNvGrpSpPr/>
          <p:nvPr/>
        </p:nvGrpSpPr>
        <p:grpSpPr>
          <a:xfrm>
            <a:off x="11336945" y="9835457"/>
            <a:ext cx="3350094" cy="299144"/>
            <a:chOff x="4790625" y="1824675"/>
            <a:chExt cx="2392925" cy="213675"/>
          </a:xfrm>
        </p:grpSpPr>
        <p:sp>
          <p:nvSpPr>
            <p:cNvPr id="65" name="Google Shape;65;p4"/>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 name="Google Shape;66;p4"/>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 name="Google Shape;67;p4"/>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 name="Google Shape;68;p4"/>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 name="Google Shape;69;p4"/>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226437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0"/>
        <p:cNvGrpSpPr/>
        <p:nvPr/>
      </p:nvGrpSpPr>
      <p:grpSpPr>
        <a:xfrm>
          <a:off x="0" y="0"/>
          <a:ext cx="0" cy="0"/>
          <a:chOff x="0" y="0"/>
          <a:chExt cx="0" cy="0"/>
        </a:xfrm>
      </p:grpSpPr>
      <p:sp>
        <p:nvSpPr>
          <p:cNvPr id="71" name="Google Shape;71;p5"/>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2" name="Google Shape;72;p5"/>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3" name="Google Shape;73;p5"/>
          <p:cNvSpPr txBox="1">
            <a:spLocks noGrp="1"/>
          </p:cNvSpPr>
          <p:nvPr>
            <p:ph type="title"/>
          </p:nvPr>
        </p:nvSpPr>
        <p:spPr>
          <a:xfrm>
            <a:off x="1440000" y="1080000"/>
            <a:ext cx="15408000" cy="13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 name="Google Shape;74;p5"/>
          <p:cNvSpPr txBox="1">
            <a:spLocks noGrp="1"/>
          </p:cNvSpPr>
          <p:nvPr>
            <p:ph type="title" idx="2"/>
          </p:nvPr>
        </p:nvSpPr>
        <p:spPr>
          <a:xfrm>
            <a:off x="2555900" y="4940400"/>
            <a:ext cx="61158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75" name="Google Shape;75;p5"/>
          <p:cNvSpPr txBox="1">
            <a:spLocks noGrp="1"/>
          </p:cNvSpPr>
          <p:nvPr>
            <p:ph type="subTitle" idx="1"/>
          </p:nvPr>
        </p:nvSpPr>
        <p:spPr>
          <a:xfrm>
            <a:off x="2555900" y="5617200"/>
            <a:ext cx="6115800" cy="187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6" name="Google Shape;76;p5"/>
          <p:cNvSpPr txBox="1">
            <a:spLocks noGrp="1"/>
          </p:cNvSpPr>
          <p:nvPr>
            <p:ph type="title" idx="3"/>
          </p:nvPr>
        </p:nvSpPr>
        <p:spPr>
          <a:xfrm>
            <a:off x="9616500" y="4940400"/>
            <a:ext cx="61158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77" name="Google Shape;77;p5"/>
          <p:cNvSpPr txBox="1">
            <a:spLocks noGrp="1"/>
          </p:cNvSpPr>
          <p:nvPr>
            <p:ph type="subTitle" idx="4"/>
          </p:nvPr>
        </p:nvSpPr>
        <p:spPr>
          <a:xfrm>
            <a:off x="9616500" y="5617200"/>
            <a:ext cx="6115800" cy="187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grpSp>
        <p:nvGrpSpPr>
          <p:cNvPr id="78" name="Google Shape;78;p5"/>
          <p:cNvGrpSpPr/>
          <p:nvPr/>
        </p:nvGrpSpPr>
        <p:grpSpPr>
          <a:xfrm>
            <a:off x="152395" y="4548521"/>
            <a:ext cx="693665" cy="3618161"/>
            <a:chOff x="4713875" y="2486650"/>
            <a:chExt cx="495475" cy="2584400"/>
          </a:xfrm>
        </p:grpSpPr>
        <p:sp>
          <p:nvSpPr>
            <p:cNvPr id="79" name="Google Shape;79;p5"/>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 name="Google Shape;80;p5"/>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 name="Google Shape;81;p5"/>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 name="Google Shape;82;p5"/>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 name="Google Shape;83;p5"/>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 name="Google Shape;84;p5"/>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 name="Google Shape;85;p5"/>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 name="Google Shape;86;p5"/>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 name="Google Shape;87;p5"/>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 name="Google Shape;88;p5"/>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 name="Google Shape;89;p5"/>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 name="Google Shape;90;p5"/>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 name="Google Shape;91;p5"/>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 name="Google Shape;92;p5"/>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 name="Google Shape;93;p5"/>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4" name="Google Shape;94;p5"/>
          <p:cNvGrpSpPr/>
          <p:nvPr/>
        </p:nvGrpSpPr>
        <p:grpSpPr>
          <a:xfrm>
            <a:off x="152405" y="3630632"/>
            <a:ext cx="429834" cy="460670"/>
            <a:chOff x="424275" y="4593075"/>
            <a:chExt cx="307025" cy="329050"/>
          </a:xfrm>
        </p:grpSpPr>
        <p:sp>
          <p:nvSpPr>
            <p:cNvPr id="95" name="Google Shape;95;p5"/>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 name="Google Shape;96;p5"/>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 name="Google Shape;97;p5"/>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8" name="Google Shape;98;p5"/>
          <p:cNvGrpSpPr/>
          <p:nvPr/>
        </p:nvGrpSpPr>
        <p:grpSpPr>
          <a:xfrm flipH="1">
            <a:off x="152401" y="8623910"/>
            <a:ext cx="3067121" cy="1510704"/>
            <a:chOff x="383775" y="4031500"/>
            <a:chExt cx="2190800" cy="1079075"/>
          </a:xfrm>
        </p:grpSpPr>
        <p:sp>
          <p:nvSpPr>
            <p:cNvPr id="99" name="Google Shape;99;p5"/>
            <p:cNvSpPr/>
            <p:nvPr/>
          </p:nvSpPr>
          <p:spPr>
            <a:xfrm>
              <a:off x="434836"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 name="Google Shape;100;p5"/>
            <p:cNvSpPr/>
            <p:nvPr/>
          </p:nvSpPr>
          <p:spPr>
            <a:xfrm>
              <a:off x="383775"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4259250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1"/>
        <p:cNvGrpSpPr/>
        <p:nvPr/>
      </p:nvGrpSpPr>
      <p:grpSpPr>
        <a:xfrm>
          <a:off x="0" y="0"/>
          <a:ext cx="0" cy="0"/>
          <a:chOff x="0" y="0"/>
          <a:chExt cx="0" cy="0"/>
        </a:xfrm>
      </p:grpSpPr>
      <p:sp>
        <p:nvSpPr>
          <p:cNvPr id="102" name="Google Shape;102;p6"/>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3" name="Google Shape;103;p6"/>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4" name="Google Shape;104;p6"/>
          <p:cNvSpPr txBox="1">
            <a:spLocks noGrp="1"/>
          </p:cNvSpPr>
          <p:nvPr>
            <p:ph type="title"/>
          </p:nvPr>
        </p:nvSpPr>
        <p:spPr>
          <a:xfrm>
            <a:off x="1440000" y="1080000"/>
            <a:ext cx="15408000" cy="13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5" name="Google Shape;105;p6"/>
          <p:cNvGrpSpPr/>
          <p:nvPr/>
        </p:nvGrpSpPr>
        <p:grpSpPr>
          <a:xfrm>
            <a:off x="152405" y="7706032"/>
            <a:ext cx="429834" cy="460670"/>
            <a:chOff x="424275" y="4593075"/>
            <a:chExt cx="307025" cy="329050"/>
          </a:xfrm>
        </p:grpSpPr>
        <p:sp>
          <p:nvSpPr>
            <p:cNvPr id="106" name="Google Shape;106;p6"/>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 name="Google Shape;107;p6"/>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 name="Google Shape;108;p6"/>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09" name="Google Shape;109;p6"/>
          <p:cNvGrpSpPr/>
          <p:nvPr/>
        </p:nvGrpSpPr>
        <p:grpSpPr>
          <a:xfrm flipH="1">
            <a:off x="152401" y="8623910"/>
            <a:ext cx="3067121" cy="1510704"/>
            <a:chOff x="383775" y="4031500"/>
            <a:chExt cx="2190800" cy="1079075"/>
          </a:xfrm>
        </p:grpSpPr>
        <p:sp>
          <p:nvSpPr>
            <p:cNvPr id="110" name="Google Shape;110;p6"/>
            <p:cNvSpPr/>
            <p:nvPr/>
          </p:nvSpPr>
          <p:spPr>
            <a:xfrm>
              <a:off x="434836"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 name="Google Shape;111;p6"/>
            <p:cNvSpPr/>
            <p:nvPr/>
          </p:nvSpPr>
          <p:spPr>
            <a:xfrm>
              <a:off x="383775"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2" name="Google Shape;112;p6"/>
          <p:cNvGrpSpPr/>
          <p:nvPr/>
        </p:nvGrpSpPr>
        <p:grpSpPr>
          <a:xfrm flipH="1">
            <a:off x="3676697" y="9835457"/>
            <a:ext cx="3350094" cy="299144"/>
            <a:chOff x="4790625" y="1824675"/>
            <a:chExt cx="2392925" cy="213675"/>
          </a:xfrm>
        </p:grpSpPr>
        <p:sp>
          <p:nvSpPr>
            <p:cNvPr id="113" name="Google Shape;113;p6"/>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 name="Google Shape;114;p6"/>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 name="Google Shape;115;p6"/>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 name="Google Shape;116;p6"/>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6"/>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8" name="Google Shape;118;p6"/>
          <p:cNvGrpSpPr/>
          <p:nvPr/>
        </p:nvGrpSpPr>
        <p:grpSpPr>
          <a:xfrm>
            <a:off x="15910358" y="152421"/>
            <a:ext cx="2368170" cy="2317490"/>
            <a:chOff x="5301275" y="2528150"/>
            <a:chExt cx="1691550" cy="1655350"/>
          </a:xfrm>
        </p:grpSpPr>
        <p:sp>
          <p:nvSpPr>
            <p:cNvPr id="119" name="Google Shape;119;p6"/>
            <p:cNvSpPr/>
            <p:nvPr/>
          </p:nvSpPr>
          <p:spPr>
            <a:xfrm>
              <a:off x="5362075" y="2582950"/>
              <a:ext cx="1630750" cy="1600550"/>
            </a:xfrm>
            <a:custGeom>
              <a:avLst/>
              <a:gdLst/>
              <a:ahLst/>
              <a:cxnLst/>
              <a:rect l="l" t="t" r="r" b="b"/>
              <a:pathLst>
                <a:path w="65230" h="64022" extrusionOk="0">
                  <a:moveTo>
                    <a:pt x="24378" y="7608"/>
                  </a:moveTo>
                  <a:cubicBezTo>
                    <a:pt x="32676" y="7608"/>
                    <a:pt x="40578" y="11133"/>
                    <a:pt x="46080" y="17334"/>
                  </a:cubicBezTo>
                  <a:cubicBezTo>
                    <a:pt x="55016" y="27334"/>
                    <a:pt x="55716" y="41833"/>
                    <a:pt x="48725" y="52563"/>
                  </a:cubicBezTo>
                  <a:lnTo>
                    <a:pt x="11399" y="10678"/>
                  </a:lnTo>
                  <a:cubicBezTo>
                    <a:pt x="15380" y="8671"/>
                    <a:pt x="19818" y="7608"/>
                    <a:pt x="24378" y="7608"/>
                  </a:cubicBezTo>
                  <a:close/>
                  <a:moveTo>
                    <a:pt x="24379" y="1"/>
                  </a:moveTo>
                  <a:cubicBezTo>
                    <a:pt x="15698" y="1"/>
                    <a:pt x="6985" y="3070"/>
                    <a:pt x="0" y="9310"/>
                  </a:cubicBezTo>
                  <a:lnTo>
                    <a:pt x="48816" y="64022"/>
                  </a:lnTo>
                  <a:cubicBezTo>
                    <a:pt x="63922" y="50557"/>
                    <a:pt x="65229" y="27365"/>
                    <a:pt x="51764" y="12289"/>
                  </a:cubicBezTo>
                  <a:cubicBezTo>
                    <a:pt x="44525" y="4150"/>
                    <a:pt x="34474" y="1"/>
                    <a:pt x="24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 name="Google Shape;120;p6"/>
            <p:cNvSpPr/>
            <p:nvPr/>
          </p:nvSpPr>
          <p:spPr>
            <a:xfrm>
              <a:off x="5301275" y="2528150"/>
              <a:ext cx="1573775" cy="1634850"/>
            </a:xfrm>
            <a:custGeom>
              <a:avLst/>
              <a:gdLst/>
              <a:ahLst/>
              <a:cxnLst/>
              <a:rect l="l" t="t" r="r" b="b"/>
              <a:pathLst>
                <a:path w="62951" h="65394" extrusionOk="0">
                  <a:moveTo>
                    <a:pt x="25168" y="8736"/>
                  </a:moveTo>
                  <a:cubicBezTo>
                    <a:pt x="33314" y="8736"/>
                    <a:pt x="41065" y="12231"/>
                    <a:pt x="46445" y="18280"/>
                  </a:cubicBezTo>
                  <a:cubicBezTo>
                    <a:pt x="54804" y="27642"/>
                    <a:pt x="56020" y="41472"/>
                    <a:pt x="49454" y="52171"/>
                  </a:cubicBezTo>
                  <a:lnTo>
                    <a:pt x="13101" y="11411"/>
                  </a:lnTo>
                  <a:cubicBezTo>
                    <a:pt x="16870" y="9648"/>
                    <a:pt x="21004" y="8736"/>
                    <a:pt x="25168" y="8736"/>
                  </a:cubicBezTo>
                  <a:close/>
                  <a:moveTo>
                    <a:pt x="25229" y="7550"/>
                  </a:moveTo>
                  <a:cubicBezTo>
                    <a:pt x="20609" y="7550"/>
                    <a:pt x="16050" y="8614"/>
                    <a:pt x="11946" y="10681"/>
                  </a:cubicBezTo>
                  <a:lnTo>
                    <a:pt x="11277" y="11015"/>
                  </a:lnTo>
                  <a:lnTo>
                    <a:pt x="49120" y="53448"/>
                  </a:lnTo>
                  <a:lnTo>
                    <a:pt x="49606" y="54025"/>
                  </a:lnTo>
                  <a:lnTo>
                    <a:pt x="50032" y="53387"/>
                  </a:lnTo>
                  <a:cubicBezTo>
                    <a:pt x="57327" y="42201"/>
                    <a:pt x="56233" y="27429"/>
                    <a:pt x="47327" y="17490"/>
                  </a:cubicBezTo>
                  <a:cubicBezTo>
                    <a:pt x="41734" y="11167"/>
                    <a:pt x="33649" y="7550"/>
                    <a:pt x="25229" y="7550"/>
                  </a:cubicBezTo>
                  <a:close/>
                  <a:moveTo>
                    <a:pt x="25178" y="1146"/>
                  </a:moveTo>
                  <a:cubicBezTo>
                    <a:pt x="35118" y="1146"/>
                    <a:pt x="45021" y="5210"/>
                    <a:pt x="52160" y="13174"/>
                  </a:cubicBezTo>
                  <a:cubicBezTo>
                    <a:pt x="58543" y="20408"/>
                    <a:pt x="61765" y="29678"/>
                    <a:pt x="61248" y="39283"/>
                  </a:cubicBezTo>
                  <a:cubicBezTo>
                    <a:pt x="60701" y="48736"/>
                    <a:pt x="56597" y="57399"/>
                    <a:pt x="49637" y="63782"/>
                  </a:cubicBezTo>
                  <a:lnTo>
                    <a:pt x="1581" y="9921"/>
                  </a:lnTo>
                  <a:cubicBezTo>
                    <a:pt x="8382" y="4038"/>
                    <a:pt x="16794" y="1146"/>
                    <a:pt x="25178" y="1146"/>
                  </a:cubicBezTo>
                  <a:close/>
                  <a:moveTo>
                    <a:pt x="25161" y="1"/>
                  </a:moveTo>
                  <a:cubicBezTo>
                    <a:pt x="16336" y="1"/>
                    <a:pt x="7482" y="3108"/>
                    <a:pt x="396" y="9435"/>
                  </a:cubicBezTo>
                  <a:lnTo>
                    <a:pt x="1" y="9800"/>
                  </a:lnTo>
                  <a:lnTo>
                    <a:pt x="49150" y="64968"/>
                  </a:lnTo>
                  <a:lnTo>
                    <a:pt x="49546" y="65393"/>
                  </a:lnTo>
                  <a:lnTo>
                    <a:pt x="50002" y="64968"/>
                  </a:lnTo>
                  <a:cubicBezTo>
                    <a:pt x="57388" y="58372"/>
                    <a:pt x="61795" y="49253"/>
                    <a:pt x="62373" y="39314"/>
                  </a:cubicBezTo>
                  <a:cubicBezTo>
                    <a:pt x="62950" y="29405"/>
                    <a:pt x="59607" y="19830"/>
                    <a:pt x="52980" y="12414"/>
                  </a:cubicBezTo>
                  <a:cubicBezTo>
                    <a:pt x="45629" y="4196"/>
                    <a:pt x="35415" y="1"/>
                    <a:pt x="25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1" name="Google Shape;121;p6"/>
          <p:cNvGrpSpPr/>
          <p:nvPr/>
        </p:nvGrpSpPr>
        <p:grpSpPr>
          <a:xfrm>
            <a:off x="17696291" y="5270486"/>
            <a:ext cx="429836" cy="501131"/>
            <a:chOff x="6571050" y="2495000"/>
            <a:chExt cx="307025" cy="357950"/>
          </a:xfrm>
        </p:grpSpPr>
        <p:sp>
          <p:nvSpPr>
            <p:cNvPr id="122" name="Google Shape;122;p6"/>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 name="Google Shape;123;p6"/>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 name="Google Shape;124;p6"/>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5" name="Google Shape;125;p6"/>
          <p:cNvGrpSpPr/>
          <p:nvPr/>
        </p:nvGrpSpPr>
        <p:grpSpPr>
          <a:xfrm>
            <a:off x="17782508" y="2927081"/>
            <a:ext cx="343667" cy="1886220"/>
            <a:chOff x="6952525" y="2517050"/>
            <a:chExt cx="245475" cy="1347300"/>
          </a:xfrm>
        </p:grpSpPr>
        <p:sp>
          <p:nvSpPr>
            <p:cNvPr id="126" name="Google Shape;126;p6"/>
            <p:cNvSpPr/>
            <p:nvPr/>
          </p:nvSpPr>
          <p:spPr>
            <a:xfrm>
              <a:off x="7012550" y="2731325"/>
              <a:ext cx="185450" cy="1119350"/>
            </a:xfrm>
            <a:custGeom>
              <a:avLst/>
              <a:gdLst/>
              <a:ahLst/>
              <a:cxnLst/>
              <a:rect l="l" t="t" r="r" b="b"/>
              <a:pathLst>
                <a:path w="7418" h="44774" extrusionOk="0">
                  <a:moveTo>
                    <a:pt x="1" y="1"/>
                  </a:moveTo>
                  <a:lnTo>
                    <a:pt x="1" y="43649"/>
                  </a:lnTo>
                  <a:cubicBezTo>
                    <a:pt x="1" y="44257"/>
                    <a:pt x="487" y="44774"/>
                    <a:pt x="1095" y="44774"/>
                  </a:cubicBezTo>
                  <a:lnTo>
                    <a:pt x="6323" y="44774"/>
                  </a:lnTo>
                  <a:cubicBezTo>
                    <a:pt x="6931" y="44774"/>
                    <a:pt x="7417" y="44257"/>
                    <a:pt x="7356" y="43710"/>
                  </a:cubicBezTo>
                  <a:lnTo>
                    <a:pt x="73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 name="Google Shape;127;p6"/>
            <p:cNvSpPr/>
            <p:nvPr/>
          </p:nvSpPr>
          <p:spPr>
            <a:xfrm>
              <a:off x="6952525" y="2716900"/>
              <a:ext cx="214325" cy="1147450"/>
            </a:xfrm>
            <a:custGeom>
              <a:avLst/>
              <a:gdLst/>
              <a:ahLst/>
              <a:cxnLst/>
              <a:rect l="l" t="t" r="r" b="b"/>
              <a:pathLst>
                <a:path w="8573" h="45898" extrusionOk="0">
                  <a:moveTo>
                    <a:pt x="7417" y="1155"/>
                  </a:moveTo>
                  <a:lnTo>
                    <a:pt x="7417" y="44287"/>
                  </a:lnTo>
                  <a:cubicBezTo>
                    <a:pt x="7417" y="44560"/>
                    <a:pt x="7204" y="44803"/>
                    <a:pt x="6900" y="44803"/>
                  </a:cubicBezTo>
                  <a:lnTo>
                    <a:pt x="1672" y="44803"/>
                  </a:lnTo>
                  <a:cubicBezTo>
                    <a:pt x="1368" y="44803"/>
                    <a:pt x="1155" y="44591"/>
                    <a:pt x="1155" y="44287"/>
                  </a:cubicBezTo>
                  <a:lnTo>
                    <a:pt x="1155" y="1155"/>
                  </a:lnTo>
                  <a:close/>
                  <a:moveTo>
                    <a:pt x="578" y="0"/>
                  </a:moveTo>
                  <a:cubicBezTo>
                    <a:pt x="274" y="0"/>
                    <a:pt x="0" y="274"/>
                    <a:pt x="0" y="578"/>
                  </a:cubicBezTo>
                  <a:lnTo>
                    <a:pt x="0" y="44226"/>
                  </a:lnTo>
                  <a:cubicBezTo>
                    <a:pt x="0" y="45138"/>
                    <a:pt x="760" y="45898"/>
                    <a:pt x="1672" y="45898"/>
                  </a:cubicBezTo>
                  <a:lnTo>
                    <a:pt x="6900" y="45898"/>
                  </a:lnTo>
                  <a:cubicBezTo>
                    <a:pt x="7812" y="45898"/>
                    <a:pt x="8572" y="45199"/>
                    <a:pt x="8511" y="44287"/>
                  </a:cubicBezTo>
                  <a:lnTo>
                    <a:pt x="8511" y="578"/>
                  </a:lnTo>
                  <a:cubicBezTo>
                    <a:pt x="8511" y="274"/>
                    <a:pt x="8238" y="0"/>
                    <a:pt x="7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 name="Google Shape;128;p6"/>
            <p:cNvSpPr/>
            <p:nvPr/>
          </p:nvSpPr>
          <p:spPr>
            <a:xfrm>
              <a:off x="6966950" y="3655350"/>
              <a:ext cx="184700" cy="28900"/>
            </a:xfrm>
            <a:custGeom>
              <a:avLst/>
              <a:gdLst/>
              <a:ahLst/>
              <a:cxnLst/>
              <a:rect l="l" t="t" r="r" b="b"/>
              <a:pathLst>
                <a:path w="7388" h="1156" extrusionOk="0">
                  <a:moveTo>
                    <a:pt x="1" y="1"/>
                  </a:moveTo>
                  <a:lnTo>
                    <a:pt x="1" y="1156"/>
                  </a:lnTo>
                  <a:lnTo>
                    <a:pt x="7387" y="1156"/>
                  </a:lnTo>
                  <a:lnTo>
                    <a:pt x="7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 name="Google Shape;129;p6"/>
            <p:cNvSpPr/>
            <p:nvPr/>
          </p:nvSpPr>
          <p:spPr>
            <a:xfrm>
              <a:off x="6952525" y="2517050"/>
              <a:ext cx="215075" cy="228750"/>
            </a:xfrm>
            <a:custGeom>
              <a:avLst/>
              <a:gdLst/>
              <a:ahLst/>
              <a:cxnLst/>
              <a:rect l="l" t="t" r="r" b="b"/>
              <a:pathLst>
                <a:path w="8603" h="9150" extrusionOk="0">
                  <a:moveTo>
                    <a:pt x="4256" y="1915"/>
                  </a:moveTo>
                  <a:lnTo>
                    <a:pt x="7083" y="7994"/>
                  </a:lnTo>
                  <a:lnTo>
                    <a:pt x="1490" y="7994"/>
                  </a:lnTo>
                  <a:lnTo>
                    <a:pt x="4256" y="1915"/>
                  </a:lnTo>
                  <a:close/>
                  <a:moveTo>
                    <a:pt x="4317" y="0"/>
                  </a:moveTo>
                  <a:cubicBezTo>
                    <a:pt x="4073" y="0"/>
                    <a:pt x="3861" y="152"/>
                    <a:pt x="3770" y="335"/>
                  </a:cubicBezTo>
                  <a:lnTo>
                    <a:pt x="92" y="8359"/>
                  </a:lnTo>
                  <a:cubicBezTo>
                    <a:pt x="0" y="8511"/>
                    <a:pt x="0" y="8724"/>
                    <a:pt x="122" y="8876"/>
                  </a:cubicBezTo>
                  <a:cubicBezTo>
                    <a:pt x="244" y="9028"/>
                    <a:pt x="426" y="9149"/>
                    <a:pt x="608" y="9149"/>
                  </a:cubicBezTo>
                  <a:lnTo>
                    <a:pt x="7995" y="9149"/>
                  </a:lnTo>
                  <a:cubicBezTo>
                    <a:pt x="8177" y="9149"/>
                    <a:pt x="8329" y="9058"/>
                    <a:pt x="8481" y="8876"/>
                  </a:cubicBezTo>
                  <a:cubicBezTo>
                    <a:pt x="8602" y="8724"/>
                    <a:pt x="8602" y="8541"/>
                    <a:pt x="8511" y="8359"/>
                  </a:cubicBezTo>
                  <a:lnTo>
                    <a:pt x="4833" y="335"/>
                  </a:lnTo>
                  <a:cubicBezTo>
                    <a:pt x="4712" y="91"/>
                    <a:pt x="4529" y="0"/>
                    <a:pt x="4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976723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135"/>
        <p:cNvGrpSpPr/>
        <p:nvPr/>
      </p:nvGrpSpPr>
      <p:grpSpPr>
        <a:xfrm>
          <a:off x="0" y="0"/>
          <a:ext cx="0" cy="0"/>
          <a:chOff x="0" y="0"/>
          <a:chExt cx="0" cy="0"/>
        </a:xfrm>
      </p:grpSpPr>
      <p:sp>
        <p:nvSpPr>
          <p:cNvPr id="136" name="Google Shape;136;p8"/>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7" name="Google Shape;137;p8"/>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8" name="Google Shape;138;p8"/>
          <p:cNvSpPr txBox="1">
            <a:spLocks noGrp="1"/>
          </p:cNvSpPr>
          <p:nvPr>
            <p:ph type="title"/>
          </p:nvPr>
        </p:nvSpPr>
        <p:spPr>
          <a:xfrm>
            <a:off x="1440000" y="2420450"/>
            <a:ext cx="15408000" cy="54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200"/>
              <a:buNone/>
              <a:defRPr sz="164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endParaRPr/>
          </a:p>
        </p:txBody>
      </p:sp>
    </p:spTree>
    <p:extLst>
      <p:ext uri="{BB962C8B-B14F-4D97-AF65-F5344CB8AC3E}">
        <p14:creationId xmlns:p14="http://schemas.microsoft.com/office/powerpoint/2010/main" val="3491516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9"/>
        <p:cNvGrpSpPr/>
        <p:nvPr/>
      </p:nvGrpSpPr>
      <p:grpSpPr>
        <a:xfrm>
          <a:off x="0" y="0"/>
          <a:ext cx="0" cy="0"/>
          <a:chOff x="0" y="0"/>
          <a:chExt cx="0" cy="0"/>
        </a:xfrm>
      </p:grpSpPr>
      <p:sp>
        <p:nvSpPr>
          <p:cNvPr id="140" name="Google Shape;140;p9"/>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1" name="Google Shape;141;p9"/>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2" name="Google Shape;142;p9"/>
          <p:cNvSpPr txBox="1">
            <a:spLocks noGrp="1"/>
          </p:cNvSpPr>
          <p:nvPr>
            <p:ph type="subTitle" idx="1"/>
          </p:nvPr>
        </p:nvSpPr>
        <p:spPr>
          <a:xfrm>
            <a:off x="4467150" y="4543200"/>
            <a:ext cx="9353400" cy="283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32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43" name="Google Shape;143;p9"/>
          <p:cNvSpPr txBox="1">
            <a:spLocks noGrp="1"/>
          </p:cNvSpPr>
          <p:nvPr>
            <p:ph type="title"/>
          </p:nvPr>
        </p:nvSpPr>
        <p:spPr>
          <a:xfrm>
            <a:off x="4467150" y="2911800"/>
            <a:ext cx="9353400" cy="163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820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05944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2"/>
        </a:solidFill>
        <a:effectLst/>
      </p:bgPr>
    </p:bg>
    <p:spTree>
      <p:nvGrpSpPr>
        <p:cNvPr id="1" name="Shape 216"/>
        <p:cNvGrpSpPr/>
        <p:nvPr/>
      </p:nvGrpSpPr>
      <p:grpSpPr>
        <a:xfrm>
          <a:off x="0" y="0"/>
          <a:ext cx="0" cy="0"/>
          <a:chOff x="0" y="0"/>
          <a:chExt cx="0" cy="0"/>
        </a:xfrm>
      </p:grpSpPr>
      <p:sp>
        <p:nvSpPr>
          <p:cNvPr id="217" name="Google Shape;217;p11"/>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8" name="Google Shape;218;p11"/>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9" name="Google Shape;219;p11"/>
          <p:cNvSpPr txBox="1">
            <a:spLocks noGrp="1"/>
          </p:cNvSpPr>
          <p:nvPr>
            <p:ph type="title" hasCustomPrompt="1"/>
          </p:nvPr>
        </p:nvSpPr>
        <p:spPr>
          <a:xfrm>
            <a:off x="3646451" y="3451500"/>
            <a:ext cx="10995000" cy="270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0000"/>
              <a:buNone/>
              <a:defRPr sz="20000"/>
            </a:lvl1pPr>
            <a:lvl2pPr lvl="1" algn="ctr" rtl="0">
              <a:spcBef>
                <a:spcPts val="0"/>
              </a:spcBef>
              <a:spcAft>
                <a:spcPts val="0"/>
              </a:spcAft>
              <a:buSzPts val="9600"/>
              <a:buNone/>
              <a:defRPr sz="19200"/>
            </a:lvl2pPr>
            <a:lvl3pPr lvl="2" algn="ctr" rtl="0">
              <a:spcBef>
                <a:spcPts val="0"/>
              </a:spcBef>
              <a:spcAft>
                <a:spcPts val="0"/>
              </a:spcAft>
              <a:buSzPts val="9600"/>
              <a:buNone/>
              <a:defRPr sz="19200"/>
            </a:lvl3pPr>
            <a:lvl4pPr lvl="3" algn="ctr" rtl="0">
              <a:spcBef>
                <a:spcPts val="0"/>
              </a:spcBef>
              <a:spcAft>
                <a:spcPts val="0"/>
              </a:spcAft>
              <a:buSzPts val="9600"/>
              <a:buNone/>
              <a:defRPr sz="19200"/>
            </a:lvl4pPr>
            <a:lvl5pPr lvl="4" algn="ctr" rtl="0">
              <a:spcBef>
                <a:spcPts val="0"/>
              </a:spcBef>
              <a:spcAft>
                <a:spcPts val="0"/>
              </a:spcAft>
              <a:buSzPts val="9600"/>
              <a:buNone/>
              <a:defRPr sz="19200"/>
            </a:lvl5pPr>
            <a:lvl6pPr lvl="5" algn="ctr" rtl="0">
              <a:spcBef>
                <a:spcPts val="0"/>
              </a:spcBef>
              <a:spcAft>
                <a:spcPts val="0"/>
              </a:spcAft>
              <a:buSzPts val="9600"/>
              <a:buNone/>
              <a:defRPr sz="19200"/>
            </a:lvl6pPr>
            <a:lvl7pPr lvl="6" algn="ctr" rtl="0">
              <a:spcBef>
                <a:spcPts val="0"/>
              </a:spcBef>
              <a:spcAft>
                <a:spcPts val="0"/>
              </a:spcAft>
              <a:buSzPts val="9600"/>
              <a:buNone/>
              <a:defRPr sz="19200"/>
            </a:lvl7pPr>
            <a:lvl8pPr lvl="7" algn="ctr" rtl="0">
              <a:spcBef>
                <a:spcPts val="0"/>
              </a:spcBef>
              <a:spcAft>
                <a:spcPts val="0"/>
              </a:spcAft>
              <a:buSzPts val="9600"/>
              <a:buNone/>
              <a:defRPr sz="19200"/>
            </a:lvl8pPr>
            <a:lvl9pPr lvl="8" algn="ctr" rtl="0">
              <a:spcBef>
                <a:spcPts val="0"/>
              </a:spcBef>
              <a:spcAft>
                <a:spcPts val="0"/>
              </a:spcAft>
              <a:buSzPts val="9600"/>
              <a:buNone/>
              <a:defRPr sz="19200"/>
            </a:lvl9pPr>
          </a:lstStyle>
          <a:p>
            <a:r>
              <a:t>xx%</a:t>
            </a:r>
          </a:p>
        </p:txBody>
      </p:sp>
      <p:sp>
        <p:nvSpPr>
          <p:cNvPr id="220" name="Google Shape;220;p11"/>
          <p:cNvSpPr txBox="1">
            <a:spLocks noGrp="1"/>
          </p:cNvSpPr>
          <p:nvPr>
            <p:ph type="subTitle" idx="1"/>
          </p:nvPr>
        </p:nvSpPr>
        <p:spPr>
          <a:xfrm>
            <a:off x="3646451" y="6158700"/>
            <a:ext cx="10995000" cy="67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600"/>
              <a:buNone/>
              <a:defRPr sz="3200">
                <a:solidFill>
                  <a:schemeClr val="dk1"/>
                </a:solidFill>
              </a:defRPr>
            </a:lvl2pPr>
            <a:lvl3pPr lvl="2" algn="ctr" rtl="0">
              <a:lnSpc>
                <a:spcPct val="100000"/>
              </a:lnSpc>
              <a:spcBef>
                <a:spcPts val="0"/>
              </a:spcBef>
              <a:spcAft>
                <a:spcPts val="0"/>
              </a:spcAft>
              <a:buClr>
                <a:schemeClr val="dk1"/>
              </a:buClr>
              <a:buSzPts val="1600"/>
              <a:buNone/>
              <a:defRPr sz="3200">
                <a:solidFill>
                  <a:schemeClr val="dk1"/>
                </a:solidFill>
              </a:defRPr>
            </a:lvl3pPr>
            <a:lvl4pPr lvl="3" algn="ctr" rtl="0">
              <a:lnSpc>
                <a:spcPct val="100000"/>
              </a:lnSpc>
              <a:spcBef>
                <a:spcPts val="0"/>
              </a:spcBef>
              <a:spcAft>
                <a:spcPts val="0"/>
              </a:spcAft>
              <a:buClr>
                <a:schemeClr val="dk1"/>
              </a:buClr>
              <a:buSzPts val="1600"/>
              <a:buNone/>
              <a:defRPr sz="3200">
                <a:solidFill>
                  <a:schemeClr val="dk1"/>
                </a:solidFill>
              </a:defRPr>
            </a:lvl4pPr>
            <a:lvl5pPr lvl="4" algn="ctr" rtl="0">
              <a:lnSpc>
                <a:spcPct val="100000"/>
              </a:lnSpc>
              <a:spcBef>
                <a:spcPts val="0"/>
              </a:spcBef>
              <a:spcAft>
                <a:spcPts val="0"/>
              </a:spcAft>
              <a:buClr>
                <a:schemeClr val="dk1"/>
              </a:buClr>
              <a:buSzPts val="1600"/>
              <a:buNone/>
              <a:defRPr sz="3200">
                <a:solidFill>
                  <a:schemeClr val="dk1"/>
                </a:solidFill>
              </a:defRPr>
            </a:lvl5pPr>
            <a:lvl6pPr lvl="5" algn="ctr" rtl="0">
              <a:lnSpc>
                <a:spcPct val="100000"/>
              </a:lnSpc>
              <a:spcBef>
                <a:spcPts val="0"/>
              </a:spcBef>
              <a:spcAft>
                <a:spcPts val="0"/>
              </a:spcAft>
              <a:buClr>
                <a:schemeClr val="dk1"/>
              </a:buClr>
              <a:buSzPts val="1600"/>
              <a:buNone/>
              <a:defRPr sz="3200">
                <a:solidFill>
                  <a:schemeClr val="dk1"/>
                </a:solidFill>
              </a:defRPr>
            </a:lvl6pPr>
            <a:lvl7pPr lvl="6" algn="ctr" rtl="0">
              <a:lnSpc>
                <a:spcPct val="100000"/>
              </a:lnSpc>
              <a:spcBef>
                <a:spcPts val="0"/>
              </a:spcBef>
              <a:spcAft>
                <a:spcPts val="0"/>
              </a:spcAft>
              <a:buClr>
                <a:schemeClr val="dk1"/>
              </a:buClr>
              <a:buSzPts val="1600"/>
              <a:buNone/>
              <a:defRPr sz="3200">
                <a:solidFill>
                  <a:schemeClr val="dk1"/>
                </a:solidFill>
              </a:defRPr>
            </a:lvl7pPr>
            <a:lvl8pPr lvl="7" algn="ctr" rtl="0">
              <a:lnSpc>
                <a:spcPct val="100000"/>
              </a:lnSpc>
              <a:spcBef>
                <a:spcPts val="0"/>
              </a:spcBef>
              <a:spcAft>
                <a:spcPts val="0"/>
              </a:spcAft>
              <a:buClr>
                <a:schemeClr val="dk1"/>
              </a:buClr>
              <a:buSzPts val="1600"/>
              <a:buNone/>
              <a:defRPr sz="3200">
                <a:solidFill>
                  <a:schemeClr val="dk1"/>
                </a:solidFill>
              </a:defRPr>
            </a:lvl8pPr>
            <a:lvl9pPr lvl="8" algn="ctr" rtl="0">
              <a:lnSpc>
                <a:spcPct val="100000"/>
              </a:lnSpc>
              <a:spcBef>
                <a:spcPts val="0"/>
              </a:spcBef>
              <a:spcAft>
                <a:spcPts val="0"/>
              </a:spcAft>
              <a:buClr>
                <a:schemeClr val="dk1"/>
              </a:buClr>
              <a:buSzPts val="1600"/>
              <a:buNone/>
              <a:defRPr sz="3200">
                <a:solidFill>
                  <a:schemeClr val="dk1"/>
                </a:solidFill>
              </a:defRPr>
            </a:lvl9pPr>
          </a:lstStyle>
          <a:p>
            <a:endParaRPr/>
          </a:p>
        </p:txBody>
      </p:sp>
    </p:spTree>
    <p:extLst>
      <p:ext uri="{BB962C8B-B14F-4D97-AF65-F5344CB8AC3E}">
        <p14:creationId xmlns:p14="http://schemas.microsoft.com/office/powerpoint/2010/main" val="3492357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21"/>
        <p:cNvGrpSpPr/>
        <p:nvPr/>
      </p:nvGrpSpPr>
      <p:grpSpPr>
        <a:xfrm>
          <a:off x="0" y="0"/>
          <a:ext cx="0" cy="0"/>
          <a:chOff x="0" y="0"/>
          <a:chExt cx="0" cy="0"/>
        </a:xfrm>
      </p:grpSpPr>
    </p:spTree>
    <p:extLst>
      <p:ext uri="{BB962C8B-B14F-4D97-AF65-F5344CB8AC3E}">
        <p14:creationId xmlns:p14="http://schemas.microsoft.com/office/powerpoint/2010/main" val="2046753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22"/>
        <p:cNvGrpSpPr/>
        <p:nvPr/>
      </p:nvGrpSpPr>
      <p:grpSpPr>
        <a:xfrm>
          <a:off x="0" y="0"/>
          <a:ext cx="0" cy="0"/>
          <a:chOff x="0" y="0"/>
          <a:chExt cx="0" cy="0"/>
        </a:xfrm>
      </p:grpSpPr>
      <p:sp>
        <p:nvSpPr>
          <p:cNvPr id="223" name="Google Shape;223;p13"/>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4" name="Google Shape;224;p13"/>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5" name="Google Shape;225;p13"/>
          <p:cNvSpPr txBox="1">
            <a:spLocks noGrp="1"/>
          </p:cNvSpPr>
          <p:nvPr>
            <p:ph type="title"/>
          </p:nvPr>
        </p:nvSpPr>
        <p:spPr>
          <a:xfrm>
            <a:off x="7246494" y="2836249"/>
            <a:ext cx="5235000" cy="676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26" name="Google Shape;226;p13"/>
          <p:cNvSpPr txBox="1">
            <a:spLocks noGrp="1"/>
          </p:cNvSpPr>
          <p:nvPr>
            <p:ph type="title" idx="2" hasCustomPrompt="1"/>
          </p:nvPr>
        </p:nvSpPr>
        <p:spPr>
          <a:xfrm>
            <a:off x="5806500" y="2728250"/>
            <a:ext cx="1440000" cy="7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6000" b="1">
                <a:solidFill>
                  <a:schemeClr val="dk2"/>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r>
              <a:t>xx%</a:t>
            </a:r>
          </a:p>
        </p:txBody>
      </p:sp>
      <p:sp>
        <p:nvSpPr>
          <p:cNvPr id="227" name="Google Shape;227;p13"/>
          <p:cNvSpPr txBox="1">
            <a:spLocks noGrp="1"/>
          </p:cNvSpPr>
          <p:nvPr>
            <p:ph type="subTitle" idx="1"/>
          </p:nvPr>
        </p:nvSpPr>
        <p:spPr>
          <a:xfrm>
            <a:off x="7246494" y="3513049"/>
            <a:ext cx="5235000" cy="1008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28" name="Google Shape;228;p13"/>
          <p:cNvSpPr txBox="1">
            <a:spLocks noGrp="1"/>
          </p:cNvSpPr>
          <p:nvPr>
            <p:ph type="title" idx="3"/>
          </p:nvPr>
        </p:nvSpPr>
        <p:spPr>
          <a:xfrm>
            <a:off x="7246494" y="5179226"/>
            <a:ext cx="5235000" cy="676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29" name="Google Shape;229;p13"/>
          <p:cNvSpPr txBox="1">
            <a:spLocks noGrp="1"/>
          </p:cNvSpPr>
          <p:nvPr>
            <p:ph type="title" idx="4" hasCustomPrompt="1"/>
          </p:nvPr>
        </p:nvSpPr>
        <p:spPr>
          <a:xfrm>
            <a:off x="5806500" y="5071350"/>
            <a:ext cx="1440000" cy="7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6000" b="1">
                <a:solidFill>
                  <a:schemeClr val="dk2"/>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r>
              <a:t>xx%</a:t>
            </a:r>
          </a:p>
        </p:txBody>
      </p:sp>
      <p:sp>
        <p:nvSpPr>
          <p:cNvPr id="230" name="Google Shape;230;p13"/>
          <p:cNvSpPr txBox="1">
            <a:spLocks noGrp="1"/>
          </p:cNvSpPr>
          <p:nvPr>
            <p:ph type="subTitle" idx="5"/>
          </p:nvPr>
        </p:nvSpPr>
        <p:spPr>
          <a:xfrm>
            <a:off x="7246494" y="5856026"/>
            <a:ext cx="5235000" cy="1008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31" name="Google Shape;231;p13"/>
          <p:cNvSpPr txBox="1">
            <a:spLocks noGrp="1"/>
          </p:cNvSpPr>
          <p:nvPr>
            <p:ph type="title" idx="6"/>
          </p:nvPr>
        </p:nvSpPr>
        <p:spPr>
          <a:xfrm>
            <a:off x="7246494" y="7522200"/>
            <a:ext cx="5235000" cy="676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32" name="Google Shape;232;p13"/>
          <p:cNvSpPr txBox="1">
            <a:spLocks noGrp="1"/>
          </p:cNvSpPr>
          <p:nvPr>
            <p:ph type="title" idx="7" hasCustomPrompt="1"/>
          </p:nvPr>
        </p:nvSpPr>
        <p:spPr>
          <a:xfrm>
            <a:off x="5806500" y="7414200"/>
            <a:ext cx="1440000" cy="7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6000" b="1">
                <a:solidFill>
                  <a:schemeClr val="dk2"/>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r>
              <a:t>xx%</a:t>
            </a:r>
          </a:p>
        </p:txBody>
      </p:sp>
      <p:sp>
        <p:nvSpPr>
          <p:cNvPr id="233" name="Google Shape;233;p13"/>
          <p:cNvSpPr txBox="1">
            <a:spLocks noGrp="1"/>
          </p:cNvSpPr>
          <p:nvPr>
            <p:ph type="subTitle" idx="8"/>
          </p:nvPr>
        </p:nvSpPr>
        <p:spPr>
          <a:xfrm>
            <a:off x="7246494" y="8199000"/>
            <a:ext cx="5235000" cy="1008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34" name="Google Shape;234;p13"/>
          <p:cNvSpPr txBox="1">
            <a:spLocks noGrp="1"/>
          </p:cNvSpPr>
          <p:nvPr>
            <p:ph type="title" idx="9"/>
          </p:nvPr>
        </p:nvSpPr>
        <p:spPr>
          <a:xfrm>
            <a:off x="1440000" y="1080000"/>
            <a:ext cx="15408000" cy="13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99284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235"/>
        <p:cNvGrpSpPr/>
        <p:nvPr/>
      </p:nvGrpSpPr>
      <p:grpSpPr>
        <a:xfrm>
          <a:off x="0" y="0"/>
          <a:ext cx="0" cy="0"/>
          <a:chOff x="0" y="0"/>
          <a:chExt cx="0" cy="0"/>
        </a:xfrm>
      </p:grpSpPr>
      <p:sp>
        <p:nvSpPr>
          <p:cNvPr id="236" name="Google Shape;236;p14"/>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7" name="Google Shape;237;p14"/>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8" name="Google Shape;238;p14"/>
          <p:cNvSpPr txBox="1">
            <a:spLocks noGrp="1"/>
          </p:cNvSpPr>
          <p:nvPr>
            <p:ph type="title"/>
          </p:nvPr>
        </p:nvSpPr>
        <p:spPr>
          <a:xfrm>
            <a:off x="3272100" y="6467100"/>
            <a:ext cx="11743800" cy="11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201"/>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239" name="Google Shape;239;p14"/>
          <p:cNvSpPr txBox="1">
            <a:spLocks noGrp="1"/>
          </p:cNvSpPr>
          <p:nvPr>
            <p:ph type="subTitle" idx="1"/>
          </p:nvPr>
        </p:nvSpPr>
        <p:spPr>
          <a:xfrm>
            <a:off x="3272100" y="2649900"/>
            <a:ext cx="11743800" cy="381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500"/>
              <a:buFont typeface="Montserrat Medium"/>
              <a:buNone/>
              <a:defRPr sz="5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2500"/>
              <a:buNone/>
              <a:defRPr sz="5000">
                <a:solidFill>
                  <a:schemeClr val="dk1"/>
                </a:solidFill>
              </a:defRPr>
            </a:lvl2pPr>
            <a:lvl3pPr lvl="2" algn="ctr" rtl="0">
              <a:lnSpc>
                <a:spcPct val="100000"/>
              </a:lnSpc>
              <a:spcBef>
                <a:spcPts val="0"/>
              </a:spcBef>
              <a:spcAft>
                <a:spcPts val="0"/>
              </a:spcAft>
              <a:buClr>
                <a:schemeClr val="dk1"/>
              </a:buClr>
              <a:buSzPts val="2500"/>
              <a:buNone/>
              <a:defRPr sz="5000">
                <a:solidFill>
                  <a:schemeClr val="dk1"/>
                </a:solidFill>
              </a:defRPr>
            </a:lvl3pPr>
            <a:lvl4pPr lvl="3" algn="ctr" rtl="0">
              <a:lnSpc>
                <a:spcPct val="100000"/>
              </a:lnSpc>
              <a:spcBef>
                <a:spcPts val="0"/>
              </a:spcBef>
              <a:spcAft>
                <a:spcPts val="0"/>
              </a:spcAft>
              <a:buClr>
                <a:schemeClr val="dk1"/>
              </a:buClr>
              <a:buSzPts val="2500"/>
              <a:buNone/>
              <a:defRPr sz="5000">
                <a:solidFill>
                  <a:schemeClr val="dk1"/>
                </a:solidFill>
              </a:defRPr>
            </a:lvl4pPr>
            <a:lvl5pPr lvl="4" algn="ctr" rtl="0">
              <a:lnSpc>
                <a:spcPct val="100000"/>
              </a:lnSpc>
              <a:spcBef>
                <a:spcPts val="0"/>
              </a:spcBef>
              <a:spcAft>
                <a:spcPts val="0"/>
              </a:spcAft>
              <a:buClr>
                <a:schemeClr val="dk1"/>
              </a:buClr>
              <a:buSzPts val="2500"/>
              <a:buNone/>
              <a:defRPr sz="5000">
                <a:solidFill>
                  <a:schemeClr val="dk1"/>
                </a:solidFill>
              </a:defRPr>
            </a:lvl5pPr>
            <a:lvl6pPr lvl="5" algn="ctr" rtl="0">
              <a:lnSpc>
                <a:spcPct val="100000"/>
              </a:lnSpc>
              <a:spcBef>
                <a:spcPts val="0"/>
              </a:spcBef>
              <a:spcAft>
                <a:spcPts val="0"/>
              </a:spcAft>
              <a:buClr>
                <a:schemeClr val="dk1"/>
              </a:buClr>
              <a:buSzPts val="2500"/>
              <a:buNone/>
              <a:defRPr sz="5000">
                <a:solidFill>
                  <a:schemeClr val="dk1"/>
                </a:solidFill>
              </a:defRPr>
            </a:lvl6pPr>
            <a:lvl7pPr lvl="6" algn="ctr" rtl="0">
              <a:lnSpc>
                <a:spcPct val="100000"/>
              </a:lnSpc>
              <a:spcBef>
                <a:spcPts val="0"/>
              </a:spcBef>
              <a:spcAft>
                <a:spcPts val="0"/>
              </a:spcAft>
              <a:buClr>
                <a:schemeClr val="dk1"/>
              </a:buClr>
              <a:buSzPts val="2500"/>
              <a:buNone/>
              <a:defRPr sz="5000">
                <a:solidFill>
                  <a:schemeClr val="dk1"/>
                </a:solidFill>
              </a:defRPr>
            </a:lvl7pPr>
            <a:lvl8pPr lvl="7" algn="ctr" rtl="0">
              <a:lnSpc>
                <a:spcPct val="100000"/>
              </a:lnSpc>
              <a:spcBef>
                <a:spcPts val="0"/>
              </a:spcBef>
              <a:spcAft>
                <a:spcPts val="0"/>
              </a:spcAft>
              <a:buClr>
                <a:schemeClr val="dk1"/>
              </a:buClr>
              <a:buSzPts val="2500"/>
              <a:buNone/>
              <a:defRPr sz="5000">
                <a:solidFill>
                  <a:schemeClr val="dk1"/>
                </a:solidFill>
              </a:defRPr>
            </a:lvl8pPr>
            <a:lvl9pPr lvl="8" algn="ctr" rtl="0">
              <a:lnSpc>
                <a:spcPct val="100000"/>
              </a:lnSpc>
              <a:spcBef>
                <a:spcPts val="0"/>
              </a:spcBef>
              <a:spcAft>
                <a:spcPts val="0"/>
              </a:spcAft>
              <a:buClr>
                <a:schemeClr val="dk1"/>
              </a:buClr>
              <a:buSzPts val="2500"/>
              <a:buNone/>
              <a:defRPr sz="5000">
                <a:solidFill>
                  <a:schemeClr val="dk1"/>
                </a:solidFill>
              </a:defRPr>
            </a:lvl9pPr>
          </a:lstStyle>
          <a:p>
            <a:endParaRPr/>
          </a:p>
        </p:txBody>
      </p:sp>
    </p:spTree>
    <p:extLst>
      <p:ext uri="{BB962C8B-B14F-4D97-AF65-F5344CB8AC3E}">
        <p14:creationId xmlns:p14="http://schemas.microsoft.com/office/powerpoint/2010/main" val="938567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2"/>
        </a:solidFill>
        <a:effectLst/>
      </p:bgPr>
    </p:bg>
    <p:spTree>
      <p:nvGrpSpPr>
        <p:cNvPr id="1" name="Shape 278"/>
        <p:cNvGrpSpPr/>
        <p:nvPr/>
      </p:nvGrpSpPr>
      <p:grpSpPr>
        <a:xfrm>
          <a:off x="0" y="0"/>
          <a:ext cx="0" cy="0"/>
          <a:chOff x="0" y="0"/>
          <a:chExt cx="0" cy="0"/>
        </a:xfrm>
      </p:grpSpPr>
      <p:sp>
        <p:nvSpPr>
          <p:cNvPr id="279" name="Google Shape;279;p16"/>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0" name="Google Shape;280;p16"/>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1" name="Google Shape;281;p16"/>
          <p:cNvSpPr txBox="1">
            <a:spLocks noGrp="1"/>
          </p:cNvSpPr>
          <p:nvPr>
            <p:ph type="subTitle" idx="1"/>
          </p:nvPr>
        </p:nvSpPr>
        <p:spPr>
          <a:xfrm>
            <a:off x="3366000" y="6190200"/>
            <a:ext cx="11556000" cy="1354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32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82" name="Google Shape;282;p16"/>
          <p:cNvSpPr txBox="1">
            <a:spLocks noGrp="1"/>
          </p:cNvSpPr>
          <p:nvPr>
            <p:ph type="title"/>
          </p:nvPr>
        </p:nvSpPr>
        <p:spPr>
          <a:xfrm>
            <a:off x="3366000" y="2742600"/>
            <a:ext cx="11556000" cy="3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0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07608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24"/>
        <p:cNvGrpSpPr/>
        <p:nvPr/>
      </p:nvGrpSpPr>
      <p:grpSpPr>
        <a:xfrm>
          <a:off x="0" y="0"/>
          <a:ext cx="0" cy="0"/>
          <a:chOff x="0" y="0"/>
          <a:chExt cx="0" cy="0"/>
        </a:xfrm>
      </p:grpSpPr>
      <p:sp>
        <p:nvSpPr>
          <p:cNvPr id="325" name="Google Shape;325;p18"/>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26" name="Google Shape;326;p18"/>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27" name="Google Shape;327;p18"/>
          <p:cNvSpPr txBox="1">
            <a:spLocks noGrp="1"/>
          </p:cNvSpPr>
          <p:nvPr>
            <p:ph type="subTitle" idx="1"/>
          </p:nvPr>
        </p:nvSpPr>
        <p:spPr>
          <a:xfrm>
            <a:off x="8847455" y="4820100"/>
            <a:ext cx="5940000" cy="209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328" name="Google Shape;328;p18"/>
          <p:cNvSpPr txBox="1">
            <a:spLocks noGrp="1"/>
          </p:cNvSpPr>
          <p:nvPr>
            <p:ph type="title"/>
          </p:nvPr>
        </p:nvSpPr>
        <p:spPr>
          <a:xfrm>
            <a:off x="8847455" y="3373500"/>
            <a:ext cx="5940000" cy="1446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29" name="Google Shape;329;p18"/>
          <p:cNvGrpSpPr/>
          <p:nvPr/>
        </p:nvGrpSpPr>
        <p:grpSpPr>
          <a:xfrm>
            <a:off x="152405" y="6280481"/>
            <a:ext cx="343667" cy="1886220"/>
            <a:chOff x="6952525" y="2517050"/>
            <a:chExt cx="245475" cy="1347300"/>
          </a:xfrm>
        </p:grpSpPr>
        <p:sp>
          <p:nvSpPr>
            <p:cNvPr id="330" name="Google Shape;330;p18"/>
            <p:cNvSpPr/>
            <p:nvPr/>
          </p:nvSpPr>
          <p:spPr>
            <a:xfrm>
              <a:off x="7012550" y="2731325"/>
              <a:ext cx="185450" cy="1119350"/>
            </a:xfrm>
            <a:custGeom>
              <a:avLst/>
              <a:gdLst/>
              <a:ahLst/>
              <a:cxnLst/>
              <a:rect l="l" t="t" r="r" b="b"/>
              <a:pathLst>
                <a:path w="7418" h="44774" extrusionOk="0">
                  <a:moveTo>
                    <a:pt x="1" y="1"/>
                  </a:moveTo>
                  <a:lnTo>
                    <a:pt x="1" y="43649"/>
                  </a:lnTo>
                  <a:cubicBezTo>
                    <a:pt x="1" y="44257"/>
                    <a:pt x="487" y="44774"/>
                    <a:pt x="1095" y="44774"/>
                  </a:cubicBezTo>
                  <a:lnTo>
                    <a:pt x="6323" y="44774"/>
                  </a:lnTo>
                  <a:cubicBezTo>
                    <a:pt x="6931" y="44774"/>
                    <a:pt x="7417" y="44257"/>
                    <a:pt x="7356" y="43710"/>
                  </a:cubicBezTo>
                  <a:lnTo>
                    <a:pt x="7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1" name="Google Shape;331;p18"/>
            <p:cNvSpPr/>
            <p:nvPr/>
          </p:nvSpPr>
          <p:spPr>
            <a:xfrm>
              <a:off x="6952525" y="2716900"/>
              <a:ext cx="214325" cy="1147450"/>
            </a:xfrm>
            <a:custGeom>
              <a:avLst/>
              <a:gdLst/>
              <a:ahLst/>
              <a:cxnLst/>
              <a:rect l="l" t="t" r="r" b="b"/>
              <a:pathLst>
                <a:path w="8573" h="45898" extrusionOk="0">
                  <a:moveTo>
                    <a:pt x="7417" y="1155"/>
                  </a:moveTo>
                  <a:lnTo>
                    <a:pt x="7417" y="44287"/>
                  </a:lnTo>
                  <a:cubicBezTo>
                    <a:pt x="7417" y="44560"/>
                    <a:pt x="7204" y="44803"/>
                    <a:pt x="6900" y="44803"/>
                  </a:cubicBezTo>
                  <a:lnTo>
                    <a:pt x="1672" y="44803"/>
                  </a:lnTo>
                  <a:cubicBezTo>
                    <a:pt x="1368" y="44803"/>
                    <a:pt x="1155" y="44591"/>
                    <a:pt x="1155" y="44287"/>
                  </a:cubicBezTo>
                  <a:lnTo>
                    <a:pt x="1155" y="1155"/>
                  </a:lnTo>
                  <a:close/>
                  <a:moveTo>
                    <a:pt x="578" y="0"/>
                  </a:moveTo>
                  <a:cubicBezTo>
                    <a:pt x="274" y="0"/>
                    <a:pt x="0" y="274"/>
                    <a:pt x="0" y="578"/>
                  </a:cubicBezTo>
                  <a:lnTo>
                    <a:pt x="0" y="44226"/>
                  </a:lnTo>
                  <a:cubicBezTo>
                    <a:pt x="0" y="45138"/>
                    <a:pt x="760" y="45898"/>
                    <a:pt x="1672" y="45898"/>
                  </a:cubicBezTo>
                  <a:lnTo>
                    <a:pt x="6900" y="45898"/>
                  </a:lnTo>
                  <a:cubicBezTo>
                    <a:pt x="7812" y="45898"/>
                    <a:pt x="8572" y="45199"/>
                    <a:pt x="8511" y="44287"/>
                  </a:cubicBezTo>
                  <a:lnTo>
                    <a:pt x="8511" y="578"/>
                  </a:lnTo>
                  <a:cubicBezTo>
                    <a:pt x="8511" y="274"/>
                    <a:pt x="8238" y="0"/>
                    <a:pt x="7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2" name="Google Shape;332;p18"/>
            <p:cNvSpPr/>
            <p:nvPr/>
          </p:nvSpPr>
          <p:spPr>
            <a:xfrm>
              <a:off x="6966950" y="3655350"/>
              <a:ext cx="184700" cy="28900"/>
            </a:xfrm>
            <a:custGeom>
              <a:avLst/>
              <a:gdLst/>
              <a:ahLst/>
              <a:cxnLst/>
              <a:rect l="l" t="t" r="r" b="b"/>
              <a:pathLst>
                <a:path w="7388" h="1156" extrusionOk="0">
                  <a:moveTo>
                    <a:pt x="1" y="1"/>
                  </a:moveTo>
                  <a:lnTo>
                    <a:pt x="1" y="1156"/>
                  </a:lnTo>
                  <a:lnTo>
                    <a:pt x="7387" y="1156"/>
                  </a:lnTo>
                  <a:lnTo>
                    <a:pt x="7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3" name="Google Shape;333;p18"/>
            <p:cNvSpPr/>
            <p:nvPr/>
          </p:nvSpPr>
          <p:spPr>
            <a:xfrm>
              <a:off x="6952525" y="2517050"/>
              <a:ext cx="215075" cy="228750"/>
            </a:xfrm>
            <a:custGeom>
              <a:avLst/>
              <a:gdLst/>
              <a:ahLst/>
              <a:cxnLst/>
              <a:rect l="l" t="t" r="r" b="b"/>
              <a:pathLst>
                <a:path w="8603" h="9150" extrusionOk="0">
                  <a:moveTo>
                    <a:pt x="4256" y="1915"/>
                  </a:moveTo>
                  <a:lnTo>
                    <a:pt x="7083" y="7994"/>
                  </a:lnTo>
                  <a:lnTo>
                    <a:pt x="1490" y="7994"/>
                  </a:lnTo>
                  <a:lnTo>
                    <a:pt x="4256" y="1915"/>
                  </a:lnTo>
                  <a:close/>
                  <a:moveTo>
                    <a:pt x="4317" y="0"/>
                  </a:moveTo>
                  <a:cubicBezTo>
                    <a:pt x="4073" y="0"/>
                    <a:pt x="3861" y="152"/>
                    <a:pt x="3770" y="335"/>
                  </a:cubicBezTo>
                  <a:lnTo>
                    <a:pt x="92" y="8359"/>
                  </a:lnTo>
                  <a:cubicBezTo>
                    <a:pt x="0" y="8511"/>
                    <a:pt x="0" y="8724"/>
                    <a:pt x="122" y="8876"/>
                  </a:cubicBezTo>
                  <a:cubicBezTo>
                    <a:pt x="244" y="9028"/>
                    <a:pt x="426" y="9149"/>
                    <a:pt x="608" y="9149"/>
                  </a:cubicBezTo>
                  <a:lnTo>
                    <a:pt x="7995" y="9149"/>
                  </a:lnTo>
                  <a:cubicBezTo>
                    <a:pt x="8177" y="9149"/>
                    <a:pt x="8329" y="9058"/>
                    <a:pt x="8481" y="8876"/>
                  </a:cubicBezTo>
                  <a:cubicBezTo>
                    <a:pt x="8602" y="8724"/>
                    <a:pt x="8602" y="8541"/>
                    <a:pt x="8511" y="8359"/>
                  </a:cubicBezTo>
                  <a:lnTo>
                    <a:pt x="4833" y="335"/>
                  </a:lnTo>
                  <a:cubicBezTo>
                    <a:pt x="4712" y="91"/>
                    <a:pt x="4529" y="0"/>
                    <a:pt x="4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34" name="Google Shape;334;p18"/>
          <p:cNvGrpSpPr/>
          <p:nvPr/>
        </p:nvGrpSpPr>
        <p:grpSpPr>
          <a:xfrm>
            <a:off x="152405" y="5362631"/>
            <a:ext cx="429834" cy="460670"/>
            <a:chOff x="424275" y="4593075"/>
            <a:chExt cx="307025" cy="329050"/>
          </a:xfrm>
        </p:grpSpPr>
        <p:sp>
          <p:nvSpPr>
            <p:cNvPr id="335" name="Google Shape;335;p18"/>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6" name="Google Shape;336;p18"/>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7" name="Google Shape;337;p18"/>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38" name="Google Shape;338;p18"/>
          <p:cNvGrpSpPr/>
          <p:nvPr/>
        </p:nvGrpSpPr>
        <p:grpSpPr>
          <a:xfrm flipH="1">
            <a:off x="152401" y="8623910"/>
            <a:ext cx="3067121" cy="1510704"/>
            <a:chOff x="383775" y="4031500"/>
            <a:chExt cx="2190800" cy="1079075"/>
          </a:xfrm>
        </p:grpSpPr>
        <p:sp>
          <p:nvSpPr>
            <p:cNvPr id="339" name="Google Shape;339;p18"/>
            <p:cNvSpPr/>
            <p:nvPr/>
          </p:nvSpPr>
          <p:spPr>
            <a:xfrm>
              <a:off x="434836"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0" name="Google Shape;340;p18"/>
            <p:cNvSpPr/>
            <p:nvPr/>
          </p:nvSpPr>
          <p:spPr>
            <a:xfrm>
              <a:off x="383775"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1519233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64"/>
        <p:cNvGrpSpPr/>
        <p:nvPr/>
      </p:nvGrpSpPr>
      <p:grpSpPr>
        <a:xfrm>
          <a:off x="0" y="0"/>
          <a:ext cx="0" cy="0"/>
          <a:chOff x="0" y="0"/>
          <a:chExt cx="0" cy="0"/>
        </a:xfrm>
      </p:grpSpPr>
      <p:sp>
        <p:nvSpPr>
          <p:cNvPr id="465" name="Google Shape;465;p22"/>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6" name="Google Shape;466;p22"/>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7" name="Google Shape;467;p22"/>
          <p:cNvSpPr txBox="1">
            <a:spLocks noGrp="1"/>
          </p:cNvSpPr>
          <p:nvPr>
            <p:ph type="title"/>
          </p:nvPr>
        </p:nvSpPr>
        <p:spPr>
          <a:xfrm>
            <a:off x="1440000" y="1080000"/>
            <a:ext cx="15408000" cy="13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8" name="Google Shape;468;p22"/>
          <p:cNvSpPr txBox="1">
            <a:spLocks noGrp="1"/>
          </p:cNvSpPr>
          <p:nvPr>
            <p:ph type="body" idx="1"/>
          </p:nvPr>
        </p:nvSpPr>
        <p:spPr>
          <a:xfrm>
            <a:off x="1440000" y="2433600"/>
            <a:ext cx="7704000" cy="67734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SzPts val="1200"/>
              <a:buChar char="●"/>
              <a:defRPr sz="2400"/>
            </a:lvl1pPr>
            <a:lvl2pPr marL="1828755" lvl="1" indent="-609585" rtl="0">
              <a:lnSpc>
                <a:spcPct val="115000"/>
              </a:lnSpc>
              <a:spcBef>
                <a:spcPts val="0"/>
              </a:spcBef>
              <a:spcAft>
                <a:spcPts val="0"/>
              </a:spcAft>
              <a:buSzPts val="1200"/>
              <a:buChar char="○"/>
              <a:defRPr sz="2400"/>
            </a:lvl2pPr>
            <a:lvl3pPr marL="2743131" lvl="2" indent="-609585" rtl="0">
              <a:lnSpc>
                <a:spcPct val="115000"/>
              </a:lnSpc>
              <a:spcBef>
                <a:spcPts val="0"/>
              </a:spcBef>
              <a:spcAft>
                <a:spcPts val="0"/>
              </a:spcAft>
              <a:buSzPts val="1200"/>
              <a:buChar char="■"/>
              <a:defRPr sz="2400"/>
            </a:lvl3pPr>
            <a:lvl4pPr marL="3657509" lvl="3" indent="-609585" rtl="0">
              <a:lnSpc>
                <a:spcPct val="115000"/>
              </a:lnSpc>
              <a:spcBef>
                <a:spcPts val="0"/>
              </a:spcBef>
              <a:spcAft>
                <a:spcPts val="0"/>
              </a:spcAft>
              <a:buSzPts val="1200"/>
              <a:buChar char="●"/>
              <a:defRPr sz="2400"/>
            </a:lvl4pPr>
            <a:lvl5pPr marL="4571886" lvl="4" indent="-609585" rtl="0">
              <a:lnSpc>
                <a:spcPct val="115000"/>
              </a:lnSpc>
              <a:spcBef>
                <a:spcPts val="0"/>
              </a:spcBef>
              <a:spcAft>
                <a:spcPts val="0"/>
              </a:spcAft>
              <a:buSzPts val="1200"/>
              <a:buChar char="○"/>
              <a:defRPr sz="2400"/>
            </a:lvl5pPr>
            <a:lvl6pPr marL="5486264" lvl="5" indent="-609585" rtl="0">
              <a:lnSpc>
                <a:spcPct val="115000"/>
              </a:lnSpc>
              <a:spcBef>
                <a:spcPts val="0"/>
              </a:spcBef>
              <a:spcAft>
                <a:spcPts val="0"/>
              </a:spcAft>
              <a:buSzPts val="1200"/>
              <a:buChar char="■"/>
              <a:defRPr sz="2400"/>
            </a:lvl6pPr>
            <a:lvl7pPr marL="6400640" lvl="6" indent="-609585" rtl="0">
              <a:lnSpc>
                <a:spcPct val="115000"/>
              </a:lnSpc>
              <a:spcBef>
                <a:spcPts val="0"/>
              </a:spcBef>
              <a:spcAft>
                <a:spcPts val="0"/>
              </a:spcAft>
              <a:buSzPts val="1200"/>
              <a:buChar char="●"/>
              <a:defRPr sz="2400"/>
            </a:lvl7pPr>
            <a:lvl8pPr marL="7315017" lvl="7" indent="-609585" rtl="0">
              <a:lnSpc>
                <a:spcPct val="115000"/>
              </a:lnSpc>
              <a:spcBef>
                <a:spcPts val="0"/>
              </a:spcBef>
              <a:spcAft>
                <a:spcPts val="0"/>
              </a:spcAft>
              <a:buSzPts val="1200"/>
              <a:buChar char="○"/>
              <a:defRPr sz="2400"/>
            </a:lvl8pPr>
            <a:lvl9pPr marL="8229395" lvl="8" indent="-609585" rtl="0">
              <a:lnSpc>
                <a:spcPct val="115000"/>
              </a:lnSpc>
              <a:spcBef>
                <a:spcPts val="0"/>
              </a:spcBef>
              <a:spcAft>
                <a:spcPts val="0"/>
              </a:spcAft>
              <a:buSzPts val="1200"/>
              <a:buChar char="■"/>
              <a:defRPr sz="2400"/>
            </a:lvl9pPr>
          </a:lstStyle>
          <a:p>
            <a:endParaRPr/>
          </a:p>
        </p:txBody>
      </p:sp>
      <p:sp>
        <p:nvSpPr>
          <p:cNvPr id="469" name="Google Shape;469;p22"/>
          <p:cNvSpPr txBox="1">
            <a:spLocks noGrp="1"/>
          </p:cNvSpPr>
          <p:nvPr>
            <p:ph type="body" idx="2"/>
          </p:nvPr>
        </p:nvSpPr>
        <p:spPr>
          <a:xfrm>
            <a:off x="9144000" y="3439151"/>
            <a:ext cx="7704000" cy="5768400"/>
          </a:xfrm>
          <a:prstGeom prst="rect">
            <a:avLst/>
          </a:prstGeom>
          <a:noFill/>
          <a:ln>
            <a:noFill/>
          </a:ln>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chemeClr val="lt1"/>
              </a:buClr>
              <a:buSzPts val="1200"/>
              <a:buFont typeface="Montserrat Medium"/>
              <a:buChar char="●"/>
              <a:defRPr sz="4400">
                <a:solidFill>
                  <a:schemeClr val="lt1"/>
                </a:solidFill>
                <a:latin typeface="Exo 2 Black"/>
                <a:ea typeface="Exo 2 Black"/>
                <a:cs typeface="Exo 2 Black"/>
                <a:sym typeface="Exo 2 Black"/>
              </a:defRPr>
            </a:lvl1pPr>
            <a:lvl2pPr marL="1828755" lvl="1" indent="-609585" rtl="0">
              <a:lnSpc>
                <a:spcPct val="115000"/>
              </a:lnSpc>
              <a:spcBef>
                <a:spcPts val="0"/>
              </a:spcBef>
              <a:spcAft>
                <a:spcPts val="0"/>
              </a:spcAft>
              <a:buClr>
                <a:schemeClr val="dk1"/>
              </a:buClr>
              <a:buSzPts val="1200"/>
              <a:buFont typeface="Montserrat Medium"/>
              <a:buChar char="○"/>
              <a:defRPr sz="2400">
                <a:latin typeface="Montserrat Medium"/>
                <a:ea typeface="Montserrat Medium"/>
                <a:cs typeface="Montserrat Medium"/>
                <a:sym typeface="Montserrat Medium"/>
              </a:defRPr>
            </a:lvl2pPr>
            <a:lvl3pPr marL="2743131" lvl="2" indent="-609585" rtl="0">
              <a:lnSpc>
                <a:spcPct val="115000"/>
              </a:lnSpc>
              <a:spcBef>
                <a:spcPts val="0"/>
              </a:spcBef>
              <a:spcAft>
                <a:spcPts val="0"/>
              </a:spcAft>
              <a:buClr>
                <a:schemeClr val="dk1"/>
              </a:buClr>
              <a:buSzPts val="1200"/>
              <a:buFont typeface="Montserrat Medium"/>
              <a:buChar char="■"/>
              <a:defRPr sz="2400">
                <a:latin typeface="Montserrat Medium"/>
                <a:ea typeface="Montserrat Medium"/>
                <a:cs typeface="Montserrat Medium"/>
                <a:sym typeface="Montserrat Medium"/>
              </a:defRPr>
            </a:lvl3pPr>
            <a:lvl4pPr marL="3657509" lvl="3" indent="-609585" rtl="0">
              <a:lnSpc>
                <a:spcPct val="115000"/>
              </a:lnSpc>
              <a:spcBef>
                <a:spcPts val="0"/>
              </a:spcBef>
              <a:spcAft>
                <a:spcPts val="0"/>
              </a:spcAft>
              <a:buClr>
                <a:schemeClr val="dk1"/>
              </a:buClr>
              <a:buSzPts val="1200"/>
              <a:buFont typeface="Montserrat Medium"/>
              <a:buChar char="●"/>
              <a:defRPr sz="2400">
                <a:latin typeface="Montserrat Medium"/>
                <a:ea typeface="Montserrat Medium"/>
                <a:cs typeface="Montserrat Medium"/>
                <a:sym typeface="Montserrat Medium"/>
              </a:defRPr>
            </a:lvl4pPr>
            <a:lvl5pPr marL="4571886" lvl="4" indent="-609585" rtl="0">
              <a:lnSpc>
                <a:spcPct val="115000"/>
              </a:lnSpc>
              <a:spcBef>
                <a:spcPts val="0"/>
              </a:spcBef>
              <a:spcAft>
                <a:spcPts val="0"/>
              </a:spcAft>
              <a:buClr>
                <a:schemeClr val="dk1"/>
              </a:buClr>
              <a:buSzPts val="1200"/>
              <a:buFont typeface="Montserrat Medium"/>
              <a:buChar char="○"/>
              <a:defRPr sz="2400">
                <a:latin typeface="Montserrat Medium"/>
                <a:ea typeface="Montserrat Medium"/>
                <a:cs typeface="Montserrat Medium"/>
                <a:sym typeface="Montserrat Medium"/>
              </a:defRPr>
            </a:lvl5pPr>
            <a:lvl6pPr marL="5486264" lvl="5" indent="-609585" rtl="0">
              <a:lnSpc>
                <a:spcPct val="115000"/>
              </a:lnSpc>
              <a:spcBef>
                <a:spcPts val="0"/>
              </a:spcBef>
              <a:spcAft>
                <a:spcPts val="0"/>
              </a:spcAft>
              <a:buClr>
                <a:schemeClr val="dk1"/>
              </a:buClr>
              <a:buSzPts val="1200"/>
              <a:buFont typeface="Montserrat Medium"/>
              <a:buChar char="■"/>
              <a:defRPr sz="2400">
                <a:latin typeface="Montserrat Medium"/>
                <a:ea typeface="Montserrat Medium"/>
                <a:cs typeface="Montserrat Medium"/>
                <a:sym typeface="Montserrat Medium"/>
              </a:defRPr>
            </a:lvl6pPr>
            <a:lvl7pPr marL="6400640" lvl="6" indent="-609585" rtl="0">
              <a:lnSpc>
                <a:spcPct val="115000"/>
              </a:lnSpc>
              <a:spcBef>
                <a:spcPts val="0"/>
              </a:spcBef>
              <a:spcAft>
                <a:spcPts val="0"/>
              </a:spcAft>
              <a:buClr>
                <a:schemeClr val="dk1"/>
              </a:buClr>
              <a:buSzPts val="1200"/>
              <a:buFont typeface="Montserrat Medium"/>
              <a:buChar char="●"/>
              <a:defRPr sz="2400">
                <a:latin typeface="Montserrat Medium"/>
                <a:ea typeface="Montserrat Medium"/>
                <a:cs typeface="Montserrat Medium"/>
                <a:sym typeface="Montserrat Medium"/>
              </a:defRPr>
            </a:lvl7pPr>
            <a:lvl8pPr marL="7315017" lvl="7" indent="-609585" rtl="0">
              <a:lnSpc>
                <a:spcPct val="115000"/>
              </a:lnSpc>
              <a:spcBef>
                <a:spcPts val="0"/>
              </a:spcBef>
              <a:spcAft>
                <a:spcPts val="0"/>
              </a:spcAft>
              <a:buClr>
                <a:schemeClr val="dk1"/>
              </a:buClr>
              <a:buSzPts val="1200"/>
              <a:buFont typeface="Montserrat Medium"/>
              <a:buChar char="○"/>
              <a:defRPr sz="2400">
                <a:latin typeface="Montserrat Medium"/>
                <a:ea typeface="Montserrat Medium"/>
                <a:cs typeface="Montserrat Medium"/>
                <a:sym typeface="Montserrat Medium"/>
              </a:defRPr>
            </a:lvl8pPr>
            <a:lvl9pPr marL="8229395" lvl="8" indent="-609585" rtl="0">
              <a:lnSpc>
                <a:spcPct val="115000"/>
              </a:lnSpc>
              <a:spcBef>
                <a:spcPts val="0"/>
              </a:spcBef>
              <a:spcAft>
                <a:spcPts val="0"/>
              </a:spcAft>
              <a:buClr>
                <a:schemeClr val="dk1"/>
              </a:buClr>
              <a:buSzPts val="1200"/>
              <a:buFont typeface="Montserrat Medium"/>
              <a:buChar char="■"/>
              <a:defRPr sz="2400">
                <a:latin typeface="Montserrat Medium"/>
                <a:ea typeface="Montserrat Medium"/>
                <a:cs typeface="Montserrat Medium"/>
                <a:sym typeface="Montserrat Medium"/>
              </a:defRPr>
            </a:lvl9pPr>
          </a:lstStyle>
          <a:p>
            <a:endParaRPr/>
          </a:p>
        </p:txBody>
      </p:sp>
      <p:grpSp>
        <p:nvGrpSpPr>
          <p:cNvPr id="470" name="Google Shape;470;p22"/>
          <p:cNvGrpSpPr/>
          <p:nvPr/>
        </p:nvGrpSpPr>
        <p:grpSpPr>
          <a:xfrm>
            <a:off x="152395" y="1691570"/>
            <a:ext cx="693665" cy="3618161"/>
            <a:chOff x="4713875" y="2486650"/>
            <a:chExt cx="495475" cy="2584400"/>
          </a:xfrm>
        </p:grpSpPr>
        <p:sp>
          <p:nvSpPr>
            <p:cNvPr id="471" name="Google Shape;471;p22"/>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 name="Google Shape;472;p22"/>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 name="Google Shape;473;p22"/>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 name="Google Shape;474;p22"/>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 name="Google Shape;475;p22"/>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 name="Google Shape;476;p22"/>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 name="Google Shape;477;p22"/>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 name="Google Shape;478;p22"/>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 name="Google Shape;479;p22"/>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 name="Google Shape;480;p22"/>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1" name="Google Shape;481;p22"/>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 name="Google Shape;482;p22"/>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 name="Google Shape;483;p22"/>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 name="Google Shape;484;p22"/>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 name="Google Shape;485;p22"/>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86" name="Google Shape;486;p22"/>
          <p:cNvGrpSpPr/>
          <p:nvPr/>
        </p:nvGrpSpPr>
        <p:grpSpPr>
          <a:xfrm>
            <a:off x="152405" y="5766967"/>
            <a:ext cx="429834" cy="460670"/>
            <a:chOff x="424275" y="4593075"/>
            <a:chExt cx="307025" cy="329050"/>
          </a:xfrm>
        </p:grpSpPr>
        <p:sp>
          <p:nvSpPr>
            <p:cNvPr id="487" name="Google Shape;487;p22"/>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 name="Google Shape;488;p22"/>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 name="Google Shape;489;p22"/>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90" name="Google Shape;490;p22"/>
          <p:cNvGrpSpPr/>
          <p:nvPr/>
        </p:nvGrpSpPr>
        <p:grpSpPr>
          <a:xfrm>
            <a:off x="152386" y="152422"/>
            <a:ext cx="2200100" cy="1081955"/>
            <a:chOff x="823225" y="4003400"/>
            <a:chExt cx="1571500" cy="772825"/>
          </a:xfrm>
        </p:grpSpPr>
        <p:sp>
          <p:nvSpPr>
            <p:cNvPr id="491" name="Google Shape;491;p22"/>
            <p:cNvSpPr/>
            <p:nvPr/>
          </p:nvSpPr>
          <p:spPr>
            <a:xfrm>
              <a:off x="865025" y="4054300"/>
              <a:ext cx="1493975" cy="721925"/>
            </a:xfrm>
            <a:custGeom>
              <a:avLst/>
              <a:gdLst/>
              <a:ahLst/>
              <a:cxnLst/>
              <a:rect l="l" t="t" r="r" b="b"/>
              <a:pathLst>
                <a:path w="59759" h="28877" extrusionOk="0">
                  <a:moveTo>
                    <a:pt x="34895" y="5715"/>
                  </a:moveTo>
                  <a:lnTo>
                    <a:pt x="5715" y="19818"/>
                  </a:lnTo>
                  <a:lnTo>
                    <a:pt x="5715" y="5715"/>
                  </a:lnTo>
                  <a:close/>
                  <a:moveTo>
                    <a:pt x="0" y="1"/>
                  </a:moveTo>
                  <a:lnTo>
                    <a:pt x="0" y="28876"/>
                  </a:lnTo>
                  <a:lnTo>
                    <a:pt x="597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 name="Google Shape;492;p22"/>
            <p:cNvSpPr/>
            <p:nvPr/>
          </p:nvSpPr>
          <p:spPr>
            <a:xfrm>
              <a:off x="823225" y="4003400"/>
              <a:ext cx="1571500" cy="759150"/>
            </a:xfrm>
            <a:custGeom>
              <a:avLst/>
              <a:gdLst/>
              <a:ahLst/>
              <a:cxnLst/>
              <a:rect l="l" t="t" r="r" b="b"/>
              <a:pathLst>
                <a:path w="62860" h="30366" extrusionOk="0">
                  <a:moveTo>
                    <a:pt x="32980" y="6839"/>
                  </a:moveTo>
                  <a:lnTo>
                    <a:pt x="6840" y="19453"/>
                  </a:lnTo>
                  <a:lnTo>
                    <a:pt x="6840" y="6839"/>
                  </a:lnTo>
                  <a:close/>
                  <a:moveTo>
                    <a:pt x="5685" y="5684"/>
                  </a:moveTo>
                  <a:lnTo>
                    <a:pt x="5685" y="21277"/>
                  </a:lnTo>
                  <a:lnTo>
                    <a:pt x="37965" y="5684"/>
                  </a:lnTo>
                  <a:close/>
                  <a:moveTo>
                    <a:pt x="57874" y="1125"/>
                  </a:moveTo>
                  <a:lnTo>
                    <a:pt x="1125" y="28541"/>
                  </a:lnTo>
                  <a:lnTo>
                    <a:pt x="1125" y="1125"/>
                  </a:lnTo>
                  <a:close/>
                  <a:moveTo>
                    <a:pt x="1" y="0"/>
                  </a:moveTo>
                  <a:lnTo>
                    <a:pt x="1" y="30365"/>
                  </a:lnTo>
                  <a:lnTo>
                    <a:pt x="628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40637366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20"/>
        <p:cNvGrpSpPr/>
        <p:nvPr/>
      </p:nvGrpSpPr>
      <p:grpSpPr>
        <a:xfrm>
          <a:off x="0" y="0"/>
          <a:ext cx="0" cy="0"/>
          <a:chOff x="0" y="0"/>
          <a:chExt cx="0" cy="0"/>
        </a:xfrm>
      </p:grpSpPr>
      <p:sp>
        <p:nvSpPr>
          <p:cNvPr id="521" name="Google Shape;521;p24"/>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2" name="Google Shape;522;p24"/>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3" name="Google Shape;523;p24"/>
          <p:cNvSpPr txBox="1">
            <a:spLocks noGrp="1"/>
          </p:cNvSpPr>
          <p:nvPr>
            <p:ph type="title"/>
          </p:nvPr>
        </p:nvSpPr>
        <p:spPr>
          <a:xfrm>
            <a:off x="3583200" y="4135550"/>
            <a:ext cx="44928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24" name="Google Shape;524;p24"/>
          <p:cNvSpPr txBox="1">
            <a:spLocks noGrp="1"/>
          </p:cNvSpPr>
          <p:nvPr>
            <p:ph type="subTitle" idx="1"/>
          </p:nvPr>
        </p:nvSpPr>
        <p:spPr>
          <a:xfrm>
            <a:off x="3583200" y="4812350"/>
            <a:ext cx="4492800" cy="1008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25" name="Google Shape;525;p24"/>
          <p:cNvSpPr txBox="1">
            <a:spLocks noGrp="1"/>
          </p:cNvSpPr>
          <p:nvPr>
            <p:ph type="title" idx="2"/>
          </p:nvPr>
        </p:nvSpPr>
        <p:spPr>
          <a:xfrm>
            <a:off x="10219200" y="4135550"/>
            <a:ext cx="44928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26" name="Google Shape;526;p24"/>
          <p:cNvSpPr txBox="1">
            <a:spLocks noGrp="1"/>
          </p:cNvSpPr>
          <p:nvPr>
            <p:ph type="subTitle" idx="3"/>
          </p:nvPr>
        </p:nvSpPr>
        <p:spPr>
          <a:xfrm>
            <a:off x="10219200" y="4812350"/>
            <a:ext cx="4492800" cy="1008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27" name="Google Shape;527;p24"/>
          <p:cNvSpPr txBox="1">
            <a:spLocks noGrp="1"/>
          </p:cNvSpPr>
          <p:nvPr>
            <p:ph type="title" idx="4"/>
          </p:nvPr>
        </p:nvSpPr>
        <p:spPr>
          <a:xfrm>
            <a:off x="3583200" y="7513550"/>
            <a:ext cx="44928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28" name="Google Shape;528;p24"/>
          <p:cNvSpPr txBox="1">
            <a:spLocks noGrp="1"/>
          </p:cNvSpPr>
          <p:nvPr>
            <p:ph type="subTitle" idx="5"/>
          </p:nvPr>
        </p:nvSpPr>
        <p:spPr>
          <a:xfrm>
            <a:off x="3583200" y="8190350"/>
            <a:ext cx="4492800" cy="1008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29" name="Google Shape;529;p24"/>
          <p:cNvSpPr txBox="1">
            <a:spLocks noGrp="1"/>
          </p:cNvSpPr>
          <p:nvPr>
            <p:ph type="title" idx="6"/>
          </p:nvPr>
        </p:nvSpPr>
        <p:spPr>
          <a:xfrm>
            <a:off x="10219200" y="7513550"/>
            <a:ext cx="44928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30" name="Google Shape;530;p24"/>
          <p:cNvSpPr txBox="1">
            <a:spLocks noGrp="1"/>
          </p:cNvSpPr>
          <p:nvPr>
            <p:ph type="subTitle" idx="7"/>
          </p:nvPr>
        </p:nvSpPr>
        <p:spPr>
          <a:xfrm>
            <a:off x="10219200" y="8190350"/>
            <a:ext cx="4492800" cy="1008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31" name="Google Shape;531;p24"/>
          <p:cNvSpPr txBox="1">
            <a:spLocks noGrp="1"/>
          </p:cNvSpPr>
          <p:nvPr>
            <p:ph type="title" idx="8"/>
          </p:nvPr>
        </p:nvSpPr>
        <p:spPr>
          <a:xfrm>
            <a:off x="1440000" y="1080000"/>
            <a:ext cx="15408000" cy="13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32" name="Google Shape;532;p24"/>
          <p:cNvGrpSpPr/>
          <p:nvPr/>
        </p:nvGrpSpPr>
        <p:grpSpPr>
          <a:xfrm>
            <a:off x="17431691" y="3623711"/>
            <a:ext cx="429836" cy="501131"/>
            <a:chOff x="6571050" y="2495000"/>
            <a:chExt cx="307025" cy="357950"/>
          </a:xfrm>
        </p:grpSpPr>
        <p:sp>
          <p:nvSpPr>
            <p:cNvPr id="533" name="Google Shape;533;p24"/>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4" name="Google Shape;534;p24"/>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 name="Google Shape;535;p24"/>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36" name="Google Shape;536;p24"/>
          <p:cNvGrpSpPr/>
          <p:nvPr/>
        </p:nvGrpSpPr>
        <p:grpSpPr>
          <a:xfrm>
            <a:off x="17431721" y="4582070"/>
            <a:ext cx="693665" cy="3618161"/>
            <a:chOff x="4713875" y="2486650"/>
            <a:chExt cx="495475" cy="2584400"/>
          </a:xfrm>
        </p:grpSpPr>
        <p:sp>
          <p:nvSpPr>
            <p:cNvPr id="537" name="Google Shape;537;p24"/>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 name="Google Shape;538;p24"/>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 name="Google Shape;539;p24"/>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0" name="Google Shape;540;p24"/>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1" name="Google Shape;541;p24"/>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2" name="Google Shape;542;p24"/>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3" name="Google Shape;543;p24"/>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4" name="Google Shape;544;p24"/>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 name="Google Shape;545;p24"/>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 name="Google Shape;546;p24"/>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 name="Google Shape;547;p24"/>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 name="Google Shape;548;p24"/>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 name="Google Shape;549;p24"/>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 name="Google Shape;550;p24"/>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 name="Google Shape;551;p24"/>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52" name="Google Shape;552;p24"/>
          <p:cNvGrpSpPr/>
          <p:nvPr/>
        </p:nvGrpSpPr>
        <p:grpSpPr>
          <a:xfrm>
            <a:off x="14991851" y="8657460"/>
            <a:ext cx="3104327" cy="1510704"/>
            <a:chOff x="359700" y="4031500"/>
            <a:chExt cx="2217375" cy="1079075"/>
          </a:xfrm>
        </p:grpSpPr>
        <p:sp>
          <p:nvSpPr>
            <p:cNvPr id="553" name="Google Shape;553;p24"/>
            <p:cNvSpPr/>
            <p:nvPr/>
          </p:nvSpPr>
          <p:spPr>
            <a:xfrm>
              <a:off x="463050"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 name="Google Shape;554;p24"/>
            <p:cNvSpPr/>
            <p:nvPr/>
          </p:nvSpPr>
          <p:spPr>
            <a:xfrm>
              <a:off x="359700"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4004156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584"/>
        <p:cNvGrpSpPr/>
        <p:nvPr/>
      </p:nvGrpSpPr>
      <p:grpSpPr>
        <a:xfrm>
          <a:off x="0" y="0"/>
          <a:ext cx="0" cy="0"/>
          <a:chOff x="0" y="0"/>
          <a:chExt cx="0" cy="0"/>
        </a:xfrm>
      </p:grpSpPr>
      <p:sp>
        <p:nvSpPr>
          <p:cNvPr id="585" name="Google Shape;585;p26"/>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86" name="Google Shape;586;p26"/>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87" name="Google Shape;587;p26"/>
          <p:cNvSpPr txBox="1">
            <a:spLocks noGrp="1"/>
          </p:cNvSpPr>
          <p:nvPr>
            <p:ph type="title"/>
          </p:nvPr>
        </p:nvSpPr>
        <p:spPr>
          <a:xfrm>
            <a:off x="2316000" y="3668652"/>
            <a:ext cx="4492800" cy="67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88" name="Google Shape;588;p26"/>
          <p:cNvSpPr txBox="1">
            <a:spLocks noGrp="1"/>
          </p:cNvSpPr>
          <p:nvPr>
            <p:ph type="subTitle" idx="1"/>
          </p:nvPr>
        </p:nvSpPr>
        <p:spPr>
          <a:xfrm>
            <a:off x="2316000" y="4345452"/>
            <a:ext cx="4492800" cy="10080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89" name="Google Shape;589;p26"/>
          <p:cNvSpPr txBox="1">
            <a:spLocks noGrp="1"/>
          </p:cNvSpPr>
          <p:nvPr>
            <p:ph type="title" idx="2"/>
          </p:nvPr>
        </p:nvSpPr>
        <p:spPr>
          <a:xfrm>
            <a:off x="11479200" y="3668652"/>
            <a:ext cx="4492800" cy="676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90" name="Google Shape;590;p26"/>
          <p:cNvSpPr txBox="1">
            <a:spLocks noGrp="1"/>
          </p:cNvSpPr>
          <p:nvPr>
            <p:ph type="subTitle" idx="3"/>
          </p:nvPr>
        </p:nvSpPr>
        <p:spPr>
          <a:xfrm>
            <a:off x="11479200" y="4345452"/>
            <a:ext cx="4492800" cy="1008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91" name="Google Shape;591;p26"/>
          <p:cNvSpPr txBox="1">
            <a:spLocks noGrp="1"/>
          </p:cNvSpPr>
          <p:nvPr>
            <p:ph type="title" idx="4"/>
          </p:nvPr>
        </p:nvSpPr>
        <p:spPr>
          <a:xfrm>
            <a:off x="2316000" y="5782026"/>
            <a:ext cx="4492800" cy="67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92" name="Google Shape;592;p26"/>
          <p:cNvSpPr txBox="1">
            <a:spLocks noGrp="1"/>
          </p:cNvSpPr>
          <p:nvPr>
            <p:ph type="subTitle" idx="5"/>
          </p:nvPr>
        </p:nvSpPr>
        <p:spPr>
          <a:xfrm>
            <a:off x="2316000" y="6458826"/>
            <a:ext cx="4492800" cy="10080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93" name="Google Shape;593;p26"/>
          <p:cNvSpPr txBox="1">
            <a:spLocks noGrp="1"/>
          </p:cNvSpPr>
          <p:nvPr>
            <p:ph type="title" idx="6"/>
          </p:nvPr>
        </p:nvSpPr>
        <p:spPr>
          <a:xfrm>
            <a:off x="11479200" y="5782026"/>
            <a:ext cx="4492800" cy="676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94" name="Google Shape;594;p26"/>
          <p:cNvSpPr txBox="1">
            <a:spLocks noGrp="1"/>
          </p:cNvSpPr>
          <p:nvPr>
            <p:ph type="subTitle" idx="7"/>
          </p:nvPr>
        </p:nvSpPr>
        <p:spPr>
          <a:xfrm>
            <a:off x="11479200" y="6458826"/>
            <a:ext cx="4492800" cy="1008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95" name="Google Shape;595;p26"/>
          <p:cNvSpPr txBox="1">
            <a:spLocks noGrp="1"/>
          </p:cNvSpPr>
          <p:nvPr>
            <p:ph type="title" idx="8"/>
          </p:nvPr>
        </p:nvSpPr>
        <p:spPr>
          <a:xfrm>
            <a:off x="1440000" y="1080000"/>
            <a:ext cx="15408000" cy="13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96" name="Google Shape;596;p26"/>
          <p:cNvGrpSpPr/>
          <p:nvPr/>
        </p:nvGrpSpPr>
        <p:grpSpPr>
          <a:xfrm>
            <a:off x="17436592" y="2927111"/>
            <a:ext cx="429836" cy="501131"/>
            <a:chOff x="6571050" y="2495000"/>
            <a:chExt cx="307025" cy="357950"/>
          </a:xfrm>
        </p:grpSpPr>
        <p:sp>
          <p:nvSpPr>
            <p:cNvPr id="597" name="Google Shape;597;p26"/>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 name="Google Shape;598;p26"/>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 name="Google Shape;599;p26"/>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00" name="Google Shape;600;p26"/>
          <p:cNvGrpSpPr/>
          <p:nvPr/>
        </p:nvGrpSpPr>
        <p:grpSpPr>
          <a:xfrm>
            <a:off x="12103046" y="152405"/>
            <a:ext cx="3350094" cy="299147"/>
            <a:chOff x="6242648" y="540003"/>
            <a:chExt cx="1675047" cy="149573"/>
          </a:xfrm>
        </p:grpSpPr>
        <p:sp>
          <p:nvSpPr>
            <p:cNvPr id="601" name="Google Shape;601;p26"/>
            <p:cNvSpPr/>
            <p:nvPr/>
          </p:nvSpPr>
          <p:spPr>
            <a:xfrm>
              <a:off x="6393183" y="550188"/>
              <a:ext cx="1514415" cy="129273"/>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2" name="Google Shape;602;p26"/>
            <p:cNvSpPr/>
            <p:nvPr/>
          </p:nvSpPr>
          <p:spPr>
            <a:xfrm>
              <a:off x="6383085" y="540615"/>
              <a:ext cx="1534610" cy="14896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3" name="Google Shape;603;p26"/>
            <p:cNvSpPr/>
            <p:nvPr/>
          </p:nvSpPr>
          <p:spPr>
            <a:xfrm>
              <a:off x="6242648" y="540003"/>
              <a:ext cx="160125" cy="149573"/>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 name="Google Shape;604;p26"/>
            <p:cNvSpPr/>
            <p:nvPr/>
          </p:nvSpPr>
          <p:spPr>
            <a:xfrm>
              <a:off x="6383085" y="604980"/>
              <a:ext cx="1407490" cy="19688"/>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 name="Google Shape;605;p26"/>
            <p:cNvSpPr/>
            <p:nvPr/>
          </p:nvSpPr>
          <p:spPr>
            <a:xfrm>
              <a:off x="7770870" y="550188"/>
              <a:ext cx="19705" cy="129273"/>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06" name="Google Shape;606;p26"/>
          <p:cNvGrpSpPr/>
          <p:nvPr/>
        </p:nvGrpSpPr>
        <p:grpSpPr>
          <a:xfrm>
            <a:off x="15910358" y="152421"/>
            <a:ext cx="2368170" cy="2317490"/>
            <a:chOff x="5301275" y="2528150"/>
            <a:chExt cx="1691550" cy="1655350"/>
          </a:xfrm>
        </p:grpSpPr>
        <p:sp>
          <p:nvSpPr>
            <p:cNvPr id="607" name="Google Shape;607;p26"/>
            <p:cNvSpPr/>
            <p:nvPr/>
          </p:nvSpPr>
          <p:spPr>
            <a:xfrm>
              <a:off x="5362075" y="2582950"/>
              <a:ext cx="1630750" cy="1600550"/>
            </a:xfrm>
            <a:custGeom>
              <a:avLst/>
              <a:gdLst/>
              <a:ahLst/>
              <a:cxnLst/>
              <a:rect l="l" t="t" r="r" b="b"/>
              <a:pathLst>
                <a:path w="65230" h="64022" extrusionOk="0">
                  <a:moveTo>
                    <a:pt x="24378" y="7608"/>
                  </a:moveTo>
                  <a:cubicBezTo>
                    <a:pt x="32676" y="7608"/>
                    <a:pt x="40578" y="11133"/>
                    <a:pt x="46080" y="17334"/>
                  </a:cubicBezTo>
                  <a:cubicBezTo>
                    <a:pt x="55016" y="27334"/>
                    <a:pt x="55716" y="41833"/>
                    <a:pt x="48725" y="52563"/>
                  </a:cubicBezTo>
                  <a:lnTo>
                    <a:pt x="11399" y="10678"/>
                  </a:lnTo>
                  <a:cubicBezTo>
                    <a:pt x="15380" y="8671"/>
                    <a:pt x="19818" y="7608"/>
                    <a:pt x="24378" y="7608"/>
                  </a:cubicBezTo>
                  <a:close/>
                  <a:moveTo>
                    <a:pt x="24379" y="1"/>
                  </a:moveTo>
                  <a:cubicBezTo>
                    <a:pt x="15698" y="1"/>
                    <a:pt x="6985" y="3070"/>
                    <a:pt x="0" y="9310"/>
                  </a:cubicBezTo>
                  <a:lnTo>
                    <a:pt x="48816" y="64022"/>
                  </a:lnTo>
                  <a:cubicBezTo>
                    <a:pt x="63922" y="50557"/>
                    <a:pt x="65229" y="27365"/>
                    <a:pt x="51764" y="12289"/>
                  </a:cubicBezTo>
                  <a:cubicBezTo>
                    <a:pt x="44525" y="4150"/>
                    <a:pt x="34474" y="1"/>
                    <a:pt x="243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8" name="Google Shape;608;p26"/>
            <p:cNvSpPr/>
            <p:nvPr/>
          </p:nvSpPr>
          <p:spPr>
            <a:xfrm>
              <a:off x="5301275" y="2528150"/>
              <a:ext cx="1573775" cy="1634850"/>
            </a:xfrm>
            <a:custGeom>
              <a:avLst/>
              <a:gdLst/>
              <a:ahLst/>
              <a:cxnLst/>
              <a:rect l="l" t="t" r="r" b="b"/>
              <a:pathLst>
                <a:path w="62951" h="65394" extrusionOk="0">
                  <a:moveTo>
                    <a:pt x="25168" y="8736"/>
                  </a:moveTo>
                  <a:cubicBezTo>
                    <a:pt x="33314" y="8736"/>
                    <a:pt x="41065" y="12231"/>
                    <a:pt x="46445" y="18280"/>
                  </a:cubicBezTo>
                  <a:cubicBezTo>
                    <a:pt x="54804" y="27642"/>
                    <a:pt x="56020" y="41472"/>
                    <a:pt x="49454" y="52171"/>
                  </a:cubicBezTo>
                  <a:lnTo>
                    <a:pt x="13101" y="11411"/>
                  </a:lnTo>
                  <a:cubicBezTo>
                    <a:pt x="16870" y="9648"/>
                    <a:pt x="21004" y="8736"/>
                    <a:pt x="25168" y="8736"/>
                  </a:cubicBezTo>
                  <a:close/>
                  <a:moveTo>
                    <a:pt x="25229" y="7550"/>
                  </a:moveTo>
                  <a:cubicBezTo>
                    <a:pt x="20609" y="7550"/>
                    <a:pt x="16050" y="8614"/>
                    <a:pt x="11946" y="10681"/>
                  </a:cubicBezTo>
                  <a:lnTo>
                    <a:pt x="11277" y="11015"/>
                  </a:lnTo>
                  <a:lnTo>
                    <a:pt x="49120" y="53448"/>
                  </a:lnTo>
                  <a:lnTo>
                    <a:pt x="49606" y="54025"/>
                  </a:lnTo>
                  <a:lnTo>
                    <a:pt x="50032" y="53387"/>
                  </a:lnTo>
                  <a:cubicBezTo>
                    <a:pt x="57327" y="42201"/>
                    <a:pt x="56233" y="27429"/>
                    <a:pt x="47327" y="17490"/>
                  </a:cubicBezTo>
                  <a:cubicBezTo>
                    <a:pt x="41734" y="11167"/>
                    <a:pt x="33649" y="7550"/>
                    <a:pt x="25229" y="7550"/>
                  </a:cubicBezTo>
                  <a:close/>
                  <a:moveTo>
                    <a:pt x="25178" y="1146"/>
                  </a:moveTo>
                  <a:cubicBezTo>
                    <a:pt x="35118" y="1146"/>
                    <a:pt x="45021" y="5210"/>
                    <a:pt x="52160" y="13174"/>
                  </a:cubicBezTo>
                  <a:cubicBezTo>
                    <a:pt x="58543" y="20408"/>
                    <a:pt x="61765" y="29678"/>
                    <a:pt x="61248" y="39283"/>
                  </a:cubicBezTo>
                  <a:cubicBezTo>
                    <a:pt x="60701" y="48736"/>
                    <a:pt x="56597" y="57399"/>
                    <a:pt x="49637" y="63782"/>
                  </a:cubicBezTo>
                  <a:lnTo>
                    <a:pt x="1581" y="9921"/>
                  </a:lnTo>
                  <a:cubicBezTo>
                    <a:pt x="8382" y="4038"/>
                    <a:pt x="16794" y="1146"/>
                    <a:pt x="25178" y="1146"/>
                  </a:cubicBezTo>
                  <a:close/>
                  <a:moveTo>
                    <a:pt x="25161" y="1"/>
                  </a:moveTo>
                  <a:cubicBezTo>
                    <a:pt x="16336" y="1"/>
                    <a:pt x="7482" y="3108"/>
                    <a:pt x="396" y="9435"/>
                  </a:cubicBezTo>
                  <a:lnTo>
                    <a:pt x="1" y="9800"/>
                  </a:lnTo>
                  <a:lnTo>
                    <a:pt x="49150" y="64968"/>
                  </a:lnTo>
                  <a:lnTo>
                    <a:pt x="49546" y="65393"/>
                  </a:lnTo>
                  <a:lnTo>
                    <a:pt x="50002" y="64968"/>
                  </a:lnTo>
                  <a:cubicBezTo>
                    <a:pt x="57388" y="58372"/>
                    <a:pt x="61795" y="49253"/>
                    <a:pt x="62373" y="39314"/>
                  </a:cubicBezTo>
                  <a:cubicBezTo>
                    <a:pt x="62950" y="29405"/>
                    <a:pt x="59607" y="19830"/>
                    <a:pt x="52980" y="12414"/>
                  </a:cubicBezTo>
                  <a:cubicBezTo>
                    <a:pt x="45629" y="4196"/>
                    <a:pt x="35415" y="1"/>
                    <a:pt x="25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09" name="Google Shape;609;p26"/>
          <p:cNvGrpSpPr/>
          <p:nvPr/>
        </p:nvGrpSpPr>
        <p:grpSpPr>
          <a:xfrm flipH="1">
            <a:off x="152401" y="8623910"/>
            <a:ext cx="3067121" cy="1510704"/>
            <a:chOff x="383775" y="4031500"/>
            <a:chExt cx="2190800" cy="1079075"/>
          </a:xfrm>
        </p:grpSpPr>
        <p:sp>
          <p:nvSpPr>
            <p:cNvPr id="610" name="Google Shape;610;p26"/>
            <p:cNvSpPr/>
            <p:nvPr/>
          </p:nvSpPr>
          <p:spPr>
            <a:xfrm>
              <a:off x="434836"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 name="Google Shape;611;p26"/>
            <p:cNvSpPr/>
            <p:nvPr/>
          </p:nvSpPr>
          <p:spPr>
            <a:xfrm>
              <a:off x="383775"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12" name="Google Shape;612;p26"/>
          <p:cNvGrpSpPr/>
          <p:nvPr/>
        </p:nvGrpSpPr>
        <p:grpSpPr>
          <a:xfrm>
            <a:off x="152420" y="4548521"/>
            <a:ext cx="693665" cy="3618161"/>
            <a:chOff x="4713875" y="2486650"/>
            <a:chExt cx="495475" cy="2584400"/>
          </a:xfrm>
        </p:grpSpPr>
        <p:sp>
          <p:nvSpPr>
            <p:cNvPr id="613" name="Google Shape;613;p26"/>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 name="Google Shape;614;p26"/>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 name="Google Shape;615;p26"/>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6" name="Google Shape;616;p26"/>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7" name="Google Shape;617;p26"/>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8" name="Google Shape;618;p26"/>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9" name="Google Shape;619;p26"/>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0" name="Google Shape;620;p26"/>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1" name="Google Shape;621;p26"/>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2" name="Google Shape;622;p26"/>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3" name="Google Shape;623;p26"/>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4" name="Google Shape;624;p26"/>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5" name="Google Shape;625;p26"/>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6" name="Google Shape;626;p26"/>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7" name="Google Shape;627;p26"/>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28" name="Google Shape;628;p26"/>
          <p:cNvGrpSpPr/>
          <p:nvPr/>
        </p:nvGrpSpPr>
        <p:grpSpPr>
          <a:xfrm>
            <a:off x="152405" y="3630632"/>
            <a:ext cx="429834" cy="460670"/>
            <a:chOff x="424275" y="4593075"/>
            <a:chExt cx="307025" cy="329050"/>
          </a:xfrm>
        </p:grpSpPr>
        <p:sp>
          <p:nvSpPr>
            <p:cNvPr id="629" name="Google Shape;629;p26"/>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0" name="Google Shape;630;p26"/>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1" name="Google Shape;631;p26"/>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3697434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2"/>
        </a:solidFill>
        <a:effectLst/>
      </p:bgPr>
    </p:bg>
    <p:spTree>
      <p:nvGrpSpPr>
        <p:cNvPr id="1" name="Shape 710"/>
        <p:cNvGrpSpPr/>
        <p:nvPr/>
      </p:nvGrpSpPr>
      <p:grpSpPr>
        <a:xfrm>
          <a:off x="0" y="0"/>
          <a:ext cx="0" cy="0"/>
          <a:chOff x="0" y="0"/>
          <a:chExt cx="0" cy="0"/>
        </a:xfrm>
      </p:grpSpPr>
      <p:sp>
        <p:nvSpPr>
          <p:cNvPr id="711" name="Google Shape;711;p29"/>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2" name="Google Shape;712;p29"/>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3" name="Google Shape;713;p29"/>
          <p:cNvSpPr txBox="1">
            <a:spLocks noGrp="1"/>
          </p:cNvSpPr>
          <p:nvPr>
            <p:ph type="title" hasCustomPrompt="1"/>
          </p:nvPr>
        </p:nvSpPr>
        <p:spPr>
          <a:xfrm>
            <a:off x="3640100" y="2519550"/>
            <a:ext cx="11007600" cy="169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2399"/>
            </a:lvl1pPr>
            <a:lvl2pPr lvl="1" algn="ctr" rtl="0">
              <a:spcBef>
                <a:spcPts val="0"/>
              </a:spcBef>
              <a:spcAft>
                <a:spcPts val="0"/>
              </a:spcAft>
              <a:buSzPts val="6200"/>
              <a:buNone/>
              <a:defRPr sz="12399"/>
            </a:lvl2pPr>
            <a:lvl3pPr lvl="2" algn="ctr" rtl="0">
              <a:spcBef>
                <a:spcPts val="0"/>
              </a:spcBef>
              <a:spcAft>
                <a:spcPts val="0"/>
              </a:spcAft>
              <a:buSzPts val="6200"/>
              <a:buNone/>
              <a:defRPr sz="12399"/>
            </a:lvl3pPr>
            <a:lvl4pPr lvl="3" algn="ctr" rtl="0">
              <a:spcBef>
                <a:spcPts val="0"/>
              </a:spcBef>
              <a:spcAft>
                <a:spcPts val="0"/>
              </a:spcAft>
              <a:buSzPts val="6200"/>
              <a:buNone/>
              <a:defRPr sz="12399"/>
            </a:lvl4pPr>
            <a:lvl5pPr lvl="4" algn="ctr" rtl="0">
              <a:spcBef>
                <a:spcPts val="0"/>
              </a:spcBef>
              <a:spcAft>
                <a:spcPts val="0"/>
              </a:spcAft>
              <a:buSzPts val="6200"/>
              <a:buNone/>
              <a:defRPr sz="12399"/>
            </a:lvl5pPr>
            <a:lvl6pPr lvl="5" algn="ctr" rtl="0">
              <a:spcBef>
                <a:spcPts val="0"/>
              </a:spcBef>
              <a:spcAft>
                <a:spcPts val="0"/>
              </a:spcAft>
              <a:buSzPts val="6200"/>
              <a:buNone/>
              <a:defRPr sz="12399"/>
            </a:lvl6pPr>
            <a:lvl7pPr lvl="6" algn="ctr" rtl="0">
              <a:spcBef>
                <a:spcPts val="0"/>
              </a:spcBef>
              <a:spcAft>
                <a:spcPts val="0"/>
              </a:spcAft>
              <a:buSzPts val="6200"/>
              <a:buNone/>
              <a:defRPr sz="12399"/>
            </a:lvl7pPr>
            <a:lvl8pPr lvl="7" algn="ctr" rtl="0">
              <a:spcBef>
                <a:spcPts val="0"/>
              </a:spcBef>
              <a:spcAft>
                <a:spcPts val="0"/>
              </a:spcAft>
              <a:buSzPts val="6200"/>
              <a:buNone/>
              <a:defRPr sz="12399"/>
            </a:lvl8pPr>
            <a:lvl9pPr lvl="8" algn="ctr" rtl="0">
              <a:spcBef>
                <a:spcPts val="0"/>
              </a:spcBef>
              <a:spcAft>
                <a:spcPts val="0"/>
              </a:spcAft>
              <a:buSzPts val="6200"/>
              <a:buNone/>
              <a:defRPr sz="12399"/>
            </a:lvl9pPr>
          </a:lstStyle>
          <a:p>
            <a:r>
              <a:t>xx%</a:t>
            </a:r>
          </a:p>
        </p:txBody>
      </p:sp>
      <p:sp>
        <p:nvSpPr>
          <p:cNvPr id="714" name="Google Shape;714;p29"/>
          <p:cNvSpPr txBox="1">
            <a:spLocks noGrp="1"/>
          </p:cNvSpPr>
          <p:nvPr>
            <p:ph type="subTitle" idx="1"/>
          </p:nvPr>
        </p:nvSpPr>
        <p:spPr>
          <a:xfrm>
            <a:off x="3640100" y="4211558"/>
            <a:ext cx="11007600" cy="67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9pPr>
          </a:lstStyle>
          <a:p>
            <a:endParaRPr/>
          </a:p>
        </p:txBody>
      </p:sp>
      <p:sp>
        <p:nvSpPr>
          <p:cNvPr id="715" name="Google Shape;715;p29"/>
          <p:cNvSpPr txBox="1">
            <a:spLocks noGrp="1"/>
          </p:cNvSpPr>
          <p:nvPr>
            <p:ph type="title" idx="2" hasCustomPrompt="1"/>
          </p:nvPr>
        </p:nvSpPr>
        <p:spPr>
          <a:xfrm>
            <a:off x="3640100" y="5398640"/>
            <a:ext cx="11007600" cy="169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2399"/>
            </a:lvl1pPr>
            <a:lvl2pPr lvl="1" algn="ctr" rtl="0">
              <a:spcBef>
                <a:spcPts val="0"/>
              </a:spcBef>
              <a:spcAft>
                <a:spcPts val="0"/>
              </a:spcAft>
              <a:buSzPts val="6200"/>
              <a:buNone/>
              <a:defRPr sz="12399"/>
            </a:lvl2pPr>
            <a:lvl3pPr lvl="2" algn="ctr" rtl="0">
              <a:spcBef>
                <a:spcPts val="0"/>
              </a:spcBef>
              <a:spcAft>
                <a:spcPts val="0"/>
              </a:spcAft>
              <a:buSzPts val="6200"/>
              <a:buNone/>
              <a:defRPr sz="12399"/>
            </a:lvl3pPr>
            <a:lvl4pPr lvl="3" algn="ctr" rtl="0">
              <a:spcBef>
                <a:spcPts val="0"/>
              </a:spcBef>
              <a:spcAft>
                <a:spcPts val="0"/>
              </a:spcAft>
              <a:buSzPts val="6200"/>
              <a:buNone/>
              <a:defRPr sz="12399"/>
            </a:lvl4pPr>
            <a:lvl5pPr lvl="4" algn="ctr" rtl="0">
              <a:spcBef>
                <a:spcPts val="0"/>
              </a:spcBef>
              <a:spcAft>
                <a:spcPts val="0"/>
              </a:spcAft>
              <a:buSzPts val="6200"/>
              <a:buNone/>
              <a:defRPr sz="12399"/>
            </a:lvl5pPr>
            <a:lvl6pPr lvl="5" algn="ctr" rtl="0">
              <a:spcBef>
                <a:spcPts val="0"/>
              </a:spcBef>
              <a:spcAft>
                <a:spcPts val="0"/>
              </a:spcAft>
              <a:buSzPts val="6200"/>
              <a:buNone/>
              <a:defRPr sz="12399"/>
            </a:lvl6pPr>
            <a:lvl7pPr lvl="6" algn="ctr" rtl="0">
              <a:spcBef>
                <a:spcPts val="0"/>
              </a:spcBef>
              <a:spcAft>
                <a:spcPts val="0"/>
              </a:spcAft>
              <a:buSzPts val="6200"/>
              <a:buNone/>
              <a:defRPr sz="12399"/>
            </a:lvl7pPr>
            <a:lvl8pPr lvl="7" algn="ctr" rtl="0">
              <a:spcBef>
                <a:spcPts val="0"/>
              </a:spcBef>
              <a:spcAft>
                <a:spcPts val="0"/>
              </a:spcAft>
              <a:buSzPts val="6200"/>
              <a:buNone/>
              <a:defRPr sz="12399"/>
            </a:lvl8pPr>
            <a:lvl9pPr lvl="8" algn="ctr" rtl="0">
              <a:spcBef>
                <a:spcPts val="0"/>
              </a:spcBef>
              <a:spcAft>
                <a:spcPts val="0"/>
              </a:spcAft>
              <a:buSzPts val="6200"/>
              <a:buNone/>
              <a:defRPr sz="12399"/>
            </a:lvl9pPr>
          </a:lstStyle>
          <a:p>
            <a:r>
              <a:t>xx%</a:t>
            </a:r>
          </a:p>
        </p:txBody>
      </p:sp>
      <p:sp>
        <p:nvSpPr>
          <p:cNvPr id="716" name="Google Shape;716;p29"/>
          <p:cNvSpPr txBox="1">
            <a:spLocks noGrp="1"/>
          </p:cNvSpPr>
          <p:nvPr>
            <p:ph type="subTitle" idx="3"/>
          </p:nvPr>
        </p:nvSpPr>
        <p:spPr>
          <a:xfrm>
            <a:off x="3640100" y="7090649"/>
            <a:ext cx="11007600" cy="67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3413506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717"/>
        <p:cNvGrpSpPr/>
        <p:nvPr/>
      </p:nvGrpSpPr>
      <p:grpSpPr>
        <a:xfrm>
          <a:off x="0" y="0"/>
          <a:ext cx="0" cy="0"/>
          <a:chOff x="0" y="0"/>
          <a:chExt cx="0" cy="0"/>
        </a:xfrm>
      </p:grpSpPr>
      <p:sp>
        <p:nvSpPr>
          <p:cNvPr id="718" name="Google Shape;718;p30"/>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9" name="Google Shape;719;p30"/>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20" name="Google Shape;720;p30"/>
          <p:cNvSpPr txBox="1">
            <a:spLocks noGrp="1"/>
          </p:cNvSpPr>
          <p:nvPr>
            <p:ph type="title"/>
          </p:nvPr>
        </p:nvSpPr>
        <p:spPr>
          <a:xfrm>
            <a:off x="1440000" y="1080000"/>
            <a:ext cx="15408000" cy="13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21" name="Google Shape;721;p30"/>
          <p:cNvSpPr txBox="1">
            <a:spLocks noGrp="1"/>
          </p:cNvSpPr>
          <p:nvPr>
            <p:ph type="title" idx="2"/>
          </p:nvPr>
        </p:nvSpPr>
        <p:spPr>
          <a:xfrm>
            <a:off x="4140209" y="4003200"/>
            <a:ext cx="4492800" cy="676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722" name="Google Shape;722;p30"/>
          <p:cNvSpPr txBox="1">
            <a:spLocks noGrp="1"/>
          </p:cNvSpPr>
          <p:nvPr>
            <p:ph type="subTitle" idx="1"/>
          </p:nvPr>
        </p:nvSpPr>
        <p:spPr>
          <a:xfrm>
            <a:off x="4140209" y="4680000"/>
            <a:ext cx="4492800" cy="1008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23" name="Google Shape;723;p30"/>
          <p:cNvSpPr txBox="1">
            <a:spLocks noGrp="1"/>
          </p:cNvSpPr>
          <p:nvPr>
            <p:ph type="title" idx="3" hasCustomPrompt="1"/>
          </p:nvPr>
        </p:nvSpPr>
        <p:spPr>
          <a:xfrm>
            <a:off x="1440000" y="2980800"/>
            <a:ext cx="2700000" cy="8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b="1"/>
            </a:lvl1pPr>
            <a:lvl2pPr lvl="1" rtl="0">
              <a:spcBef>
                <a:spcPts val="0"/>
              </a:spcBef>
              <a:spcAft>
                <a:spcPts val="0"/>
              </a:spcAft>
              <a:buSzPts val="3000"/>
              <a:buFont typeface="Archivo Black"/>
              <a:buNone/>
              <a:defRPr sz="6000" b="1">
                <a:latin typeface="Archivo Black"/>
                <a:ea typeface="Archivo Black"/>
                <a:cs typeface="Archivo Black"/>
                <a:sym typeface="Archivo Black"/>
              </a:defRPr>
            </a:lvl2pPr>
            <a:lvl3pPr lvl="2" rtl="0">
              <a:spcBef>
                <a:spcPts val="0"/>
              </a:spcBef>
              <a:spcAft>
                <a:spcPts val="0"/>
              </a:spcAft>
              <a:buSzPts val="3000"/>
              <a:buFont typeface="Archivo Black"/>
              <a:buNone/>
              <a:defRPr sz="6000" b="1">
                <a:latin typeface="Archivo Black"/>
                <a:ea typeface="Archivo Black"/>
                <a:cs typeface="Archivo Black"/>
                <a:sym typeface="Archivo Black"/>
              </a:defRPr>
            </a:lvl3pPr>
            <a:lvl4pPr lvl="3" rtl="0">
              <a:spcBef>
                <a:spcPts val="0"/>
              </a:spcBef>
              <a:spcAft>
                <a:spcPts val="0"/>
              </a:spcAft>
              <a:buSzPts val="3000"/>
              <a:buFont typeface="Archivo Black"/>
              <a:buNone/>
              <a:defRPr sz="6000" b="1">
                <a:latin typeface="Archivo Black"/>
                <a:ea typeface="Archivo Black"/>
                <a:cs typeface="Archivo Black"/>
                <a:sym typeface="Archivo Black"/>
              </a:defRPr>
            </a:lvl4pPr>
            <a:lvl5pPr lvl="4" rtl="0">
              <a:spcBef>
                <a:spcPts val="0"/>
              </a:spcBef>
              <a:spcAft>
                <a:spcPts val="0"/>
              </a:spcAft>
              <a:buSzPts val="3000"/>
              <a:buFont typeface="Archivo Black"/>
              <a:buNone/>
              <a:defRPr sz="6000" b="1">
                <a:latin typeface="Archivo Black"/>
                <a:ea typeface="Archivo Black"/>
                <a:cs typeface="Archivo Black"/>
                <a:sym typeface="Archivo Black"/>
              </a:defRPr>
            </a:lvl5pPr>
            <a:lvl6pPr lvl="5" rtl="0">
              <a:spcBef>
                <a:spcPts val="0"/>
              </a:spcBef>
              <a:spcAft>
                <a:spcPts val="0"/>
              </a:spcAft>
              <a:buSzPts val="3000"/>
              <a:buFont typeface="Archivo Black"/>
              <a:buNone/>
              <a:defRPr sz="6000" b="1">
                <a:latin typeface="Archivo Black"/>
                <a:ea typeface="Archivo Black"/>
                <a:cs typeface="Archivo Black"/>
                <a:sym typeface="Archivo Black"/>
              </a:defRPr>
            </a:lvl6pPr>
            <a:lvl7pPr lvl="6" rtl="0">
              <a:spcBef>
                <a:spcPts val="0"/>
              </a:spcBef>
              <a:spcAft>
                <a:spcPts val="0"/>
              </a:spcAft>
              <a:buSzPts val="3000"/>
              <a:buFont typeface="Archivo Black"/>
              <a:buNone/>
              <a:defRPr sz="6000" b="1">
                <a:latin typeface="Archivo Black"/>
                <a:ea typeface="Archivo Black"/>
                <a:cs typeface="Archivo Black"/>
                <a:sym typeface="Archivo Black"/>
              </a:defRPr>
            </a:lvl7pPr>
            <a:lvl8pPr lvl="7" rtl="0">
              <a:spcBef>
                <a:spcPts val="0"/>
              </a:spcBef>
              <a:spcAft>
                <a:spcPts val="0"/>
              </a:spcAft>
              <a:buSzPts val="3000"/>
              <a:buFont typeface="Archivo Black"/>
              <a:buNone/>
              <a:defRPr sz="6000" b="1">
                <a:latin typeface="Archivo Black"/>
                <a:ea typeface="Archivo Black"/>
                <a:cs typeface="Archivo Black"/>
                <a:sym typeface="Archivo Black"/>
              </a:defRPr>
            </a:lvl8pPr>
            <a:lvl9pPr lvl="8" rtl="0">
              <a:spcBef>
                <a:spcPts val="0"/>
              </a:spcBef>
              <a:spcAft>
                <a:spcPts val="0"/>
              </a:spcAft>
              <a:buSzPts val="3000"/>
              <a:buFont typeface="Archivo Black"/>
              <a:buNone/>
              <a:defRPr sz="6000" b="1">
                <a:latin typeface="Archivo Black"/>
                <a:ea typeface="Archivo Black"/>
                <a:cs typeface="Archivo Black"/>
                <a:sym typeface="Archivo Black"/>
              </a:defRPr>
            </a:lvl9pPr>
          </a:lstStyle>
          <a:p>
            <a:r>
              <a:t>xx%</a:t>
            </a:r>
          </a:p>
        </p:txBody>
      </p:sp>
      <p:sp>
        <p:nvSpPr>
          <p:cNvPr id="724" name="Google Shape;724;p30"/>
          <p:cNvSpPr txBox="1">
            <a:spLocks noGrp="1"/>
          </p:cNvSpPr>
          <p:nvPr>
            <p:ph type="title" idx="4"/>
          </p:nvPr>
        </p:nvSpPr>
        <p:spPr>
          <a:xfrm>
            <a:off x="12355200" y="4003200"/>
            <a:ext cx="4492800" cy="676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725" name="Google Shape;725;p30"/>
          <p:cNvSpPr txBox="1">
            <a:spLocks noGrp="1"/>
          </p:cNvSpPr>
          <p:nvPr>
            <p:ph type="subTitle" idx="5"/>
          </p:nvPr>
        </p:nvSpPr>
        <p:spPr>
          <a:xfrm>
            <a:off x="12355200" y="4680000"/>
            <a:ext cx="4492800" cy="1008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26" name="Google Shape;726;p30"/>
          <p:cNvSpPr txBox="1">
            <a:spLocks noGrp="1"/>
          </p:cNvSpPr>
          <p:nvPr>
            <p:ph type="title" idx="6" hasCustomPrompt="1"/>
          </p:nvPr>
        </p:nvSpPr>
        <p:spPr>
          <a:xfrm>
            <a:off x="9655200" y="2980800"/>
            <a:ext cx="2700000" cy="8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b="1"/>
            </a:lvl1pPr>
            <a:lvl2pPr lvl="1" rtl="0">
              <a:spcBef>
                <a:spcPts val="0"/>
              </a:spcBef>
              <a:spcAft>
                <a:spcPts val="0"/>
              </a:spcAft>
              <a:buSzPts val="3000"/>
              <a:buFont typeface="Archivo Black"/>
              <a:buNone/>
              <a:defRPr sz="6000" b="1">
                <a:latin typeface="Archivo Black"/>
                <a:ea typeface="Archivo Black"/>
                <a:cs typeface="Archivo Black"/>
                <a:sym typeface="Archivo Black"/>
              </a:defRPr>
            </a:lvl2pPr>
            <a:lvl3pPr lvl="2" rtl="0">
              <a:spcBef>
                <a:spcPts val="0"/>
              </a:spcBef>
              <a:spcAft>
                <a:spcPts val="0"/>
              </a:spcAft>
              <a:buSzPts val="3000"/>
              <a:buFont typeface="Archivo Black"/>
              <a:buNone/>
              <a:defRPr sz="6000" b="1">
                <a:latin typeface="Archivo Black"/>
                <a:ea typeface="Archivo Black"/>
                <a:cs typeface="Archivo Black"/>
                <a:sym typeface="Archivo Black"/>
              </a:defRPr>
            </a:lvl3pPr>
            <a:lvl4pPr lvl="3" rtl="0">
              <a:spcBef>
                <a:spcPts val="0"/>
              </a:spcBef>
              <a:spcAft>
                <a:spcPts val="0"/>
              </a:spcAft>
              <a:buSzPts val="3000"/>
              <a:buFont typeface="Archivo Black"/>
              <a:buNone/>
              <a:defRPr sz="6000" b="1">
                <a:latin typeface="Archivo Black"/>
                <a:ea typeface="Archivo Black"/>
                <a:cs typeface="Archivo Black"/>
                <a:sym typeface="Archivo Black"/>
              </a:defRPr>
            </a:lvl4pPr>
            <a:lvl5pPr lvl="4" rtl="0">
              <a:spcBef>
                <a:spcPts val="0"/>
              </a:spcBef>
              <a:spcAft>
                <a:spcPts val="0"/>
              </a:spcAft>
              <a:buSzPts val="3000"/>
              <a:buFont typeface="Archivo Black"/>
              <a:buNone/>
              <a:defRPr sz="6000" b="1">
                <a:latin typeface="Archivo Black"/>
                <a:ea typeface="Archivo Black"/>
                <a:cs typeface="Archivo Black"/>
                <a:sym typeface="Archivo Black"/>
              </a:defRPr>
            </a:lvl5pPr>
            <a:lvl6pPr lvl="5" rtl="0">
              <a:spcBef>
                <a:spcPts val="0"/>
              </a:spcBef>
              <a:spcAft>
                <a:spcPts val="0"/>
              </a:spcAft>
              <a:buSzPts val="3000"/>
              <a:buFont typeface="Archivo Black"/>
              <a:buNone/>
              <a:defRPr sz="6000" b="1">
                <a:latin typeface="Archivo Black"/>
                <a:ea typeface="Archivo Black"/>
                <a:cs typeface="Archivo Black"/>
                <a:sym typeface="Archivo Black"/>
              </a:defRPr>
            </a:lvl6pPr>
            <a:lvl7pPr lvl="6" rtl="0">
              <a:spcBef>
                <a:spcPts val="0"/>
              </a:spcBef>
              <a:spcAft>
                <a:spcPts val="0"/>
              </a:spcAft>
              <a:buSzPts val="3000"/>
              <a:buFont typeface="Archivo Black"/>
              <a:buNone/>
              <a:defRPr sz="6000" b="1">
                <a:latin typeface="Archivo Black"/>
                <a:ea typeface="Archivo Black"/>
                <a:cs typeface="Archivo Black"/>
                <a:sym typeface="Archivo Black"/>
              </a:defRPr>
            </a:lvl7pPr>
            <a:lvl8pPr lvl="7" rtl="0">
              <a:spcBef>
                <a:spcPts val="0"/>
              </a:spcBef>
              <a:spcAft>
                <a:spcPts val="0"/>
              </a:spcAft>
              <a:buSzPts val="3000"/>
              <a:buFont typeface="Archivo Black"/>
              <a:buNone/>
              <a:defRPr sz="6000" b="1">
                <a:latin typeface="Archivo Black"/>
                <a:ea typeface="Archivo Black"/>
                <a:cs typeface="Archivo Black"/>
                <a:sym typeface="Archivo Black"/>
              </a:defRPr>
            </a:lvl8pPr>
            <a:lvl9pPr lvl="8" rtl="0">
              <a:spcBef>
                <a:spcPts val="0"/>
              </a:spcBef>
              <a:spcAft>
                <a:spcPts val="0"/>
              </a:spcAft>
              <a:buSzPts val="3000"/>
              <a:buFont typeface="Archivo Black"/>
              <a:buNone/>
              <a:defRPr sz="6000" b="1">
                <a:latin typeface="Archivo Black"/>
                <a:ea typeface="Archivo Black"/>
                <a:cs typeface="Archivo Black"/>
                <a:sym typeface="Archivo Black"/>
              </a:defRPr>
            </a:lvl9pPr>
          </a:lstStyle>
          <a:p>
            <a:r>
              <a:t>xx%</a:t>
            </a:r>
          </a:p>
        </p:txBody>
      </p:sp>
      <p:sp>
        <p:nvSpPr>
          <p:cNvPr id="727" name="Google Shape;727;p30"/>
          <p:cNvSpPr txBox="1">
            <a:spLocks noGrp="1"/>
          </p:cNvSpPr>
          <p:nvPr>
            <p:ph type="title" idx="7"/>
          </p:nvPr>
        </p:nvSpPr>
        <p:spPr>
          <a:xfrm>
            <a:off x="4140209" y="7516800"/>
            <a:ext cx="4492800" cy="676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728" name="Google Shape;728;p30"/>
          <p:cNvSpPr txBox="1">
            <a:spLocks noGrp="1"/>
          </p:cNvSpPr>
          <p:nvPr>
            <p:ph type="subTitle" idx="8"/>
          </p:nvPr>
        </p:nvSpPr>
        <p:spPr>
          <a:xfrm>
            <a:off x="4140209" y="8193600"/>
            <a:ext cx="4492800" cy="1008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29" name="Google Shape;729;p30"/>
          <p:cNvSpPr txBox="1">
            <a:spLocks noGrp="1"/>
          </p:cNvSpPr>
          <p:nvPr>
            <p:ph type="title" idx="9" hasCustomPrompt="1"/>
          </p:nvPr>
        </p:nvSpPr>
        <p:spPr>
          <a:xfrm>
            <a:off x="1440000" y="6494400"/>
            <a:ext cx="2700000" cy="8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b="1"/>
            </a:lvl1pPr>
            <a:lvl2pPr lvl="1" rtl="0">
              <a:spcBef>
                <a:spcPts val="0"/>
              </a:spcBef>
              <a:spcAft>
                <a:spcPts val="0"/>
              </a:spcAft>
              <a:buSzPts val="3000"/>
              <a:buFont typeface="Archivo Black"/>
              <a:buNone/>
              <a:defRPr sz="6000" b="1">
                <a:latin typeface="Archivo Black"/>
                <a:ea typeface="Archivo Black"/>
                <a:cs typeface="Archivo Black"/>
                <a:sym typeface="Archivo Black"/>
              </a:defRPr>
            </a:lvl2pPr>
            <a:lvl3pPr lvl="2" rtl="0">
              <a:spcBef>
                <a:spcPts val="0"/>
              </a:spcBef>
              <a:spcAft>
                <a:spcPts val="0"/>
              </a:spcAft>
              <a:buSzPts val="3000"/>
              <a:buFont typeface="Archivo Black"/>
              <a:buNone/>
              <a:defRPr sz="6000" b="1">
                <a:latin typeface="Archivo Black"/>
                <a:ea typeface="Archivo Black"/>
                <a:cs typeface="Archivo Black"/>
                <a:sym typeface="Archivo Black"/>
              </a:defRPr>
            </a:lvl3pPr>
            <a:lvl4pPr lvl="3" rtl="0">
              <a:spcBef>
                <a:spcPts val="0"/>
              </a:spcBef>
              <a:spcAft>
                <a:spcPts val="0"/>
              </a:spcAft>
              <a:buSzPts val="3000"/>
              <a:buFont typeface="Archivo Black"/>
              <a:buNone/>
              <a:defRPr sz="6000" b="1">
                <a:latin typeface="Archivo Black"/>
                <a:ea typeface="Archivo Black"/>
                <a:cs typeface="Archivo Black"/>
                <a:sym typeface="Archivo Black"/>
              </a:defRPr>
            </a:lvl4pPr>
            <a:lvl5pPr lvl="4" rtl="0">
              <a:spcBef>
                <a:spcPts val="0"/>
              </a:spcBef>
              <a:spcAft>
                <a:spcPts val="0"/>
              </a:spcAft>
              <a:buSzPts val="3000"/>
              <a:buFont typeface="Archivo Black"/>
              <a:buNone/>
              <a:defRPr sz="6000" b="1">
                <a:latin typeface="Archivo Black"/>
                <a:ea typeface="Archivo Black"/>
                <a:cs typeface="Archivo Black"/>
                <a:sym typeface="Archivo Black"/>
              </a:defRPr>
            </a:lvl5pPr>
            <a:lvl6pPr lvl="5" rtl="0">
              <a:spcBef>
                <a:spcPts val="0"/>
              </a:spcBef>
              <a:spcAft>
                <a:spcPts val="0"/>
              </a:spcAft>
              <a:buSzPts val="3000"/>
              <a:buFont typeface="Archivo Black"/>
              <a:buNone/>
              <a:defRPr sz="6000" b="1">
                <a:latin typeface="Archivo Black"/>
                <a:ea typeface="Archivo Black"/>
                <a:cs typeface="Archivo Black"/>
                <a:sym typeface="Archivo Black"/>
              </a:defRPr>
            </a:lvl6pPr>
            <a:lvl7pPr lvl="6" rtl="0">
              <a:spcBef>
                <a:spcPts val="0"/>
              </a:spcBef>
              <a:spcAft>
                <a:spcPts val="0"/>
              </a:spcAft>
              <a:buSzPts val="3000"/>
              <a:buFont typeface="Archivo Black"/>
              <a:buNone/>
              <a:defRPr sz="6000" b="1">
                <a:latin typeface="Archivo Black"/>
                <a:ea typeface="Archivo Black"/>
                <a:cs typeface="Archivo Black"/>
                <a:sym typeface="Archivo Black"/>
              </a:defRPr>
            </a:lvl7pPr>
            <a:lvl8pPr lvl="7" rtl="0">
              <a:spcBef>
                <a:spcPts val="0"/>
              </a:spcBef>
              <a:spcAft>
                <a:spcPts val="0"/>
              </a:spcAft>
              <a:buSzPts val="3000"/>
              <a:buFont typeface="Archivo Black"/>
              <a:buNone/>
              <a:defRPr sz="6000" b="1">
                <a:latin typeface="Archivo Black"/>
                <a:ea typeface="Archivo Black"/>
                <a:cs typeface="Archivo Black"/>
                <a:sym typeface="Archivo Black"/>
              </a:defRPr>
            </a:lvl8pPr>
            <a:lvl9pPr lvl="8" rtl="0">
              <a:spcBef>
                <a:spcPts val="0"/>
              </a:spcBef>
              <a:spcAft>
                <a:spcPts val="0"/>
              </a:spcAft>
              <a:buSzPts val="3000"/>
              <a:buFont typeface="Archivo Black"/>
              <a:buNone/>
              <a:defRPr sz="6000" b="1">
                <a:latin typeface="Archivo Black"/>
                <a:ea typeface="Archivo Black"/>
                <a:cs typeface="Archivo Black"/>
                <a:sym typeface="Archivo Black"/>
              </a:defRPr>
            </a:lvl9pPr>
          </a:lstStyle>
          <a:p>
            <a:r>
              <a:t>xx%</a:t>
            </a:r>
          </a:p>
        </p:txBody>
      </p:sp>
      <p:sp>
        <p:nvSpPr>
          <p:cNvPr id="730" name="Google Shape;730;p30"/>
          <p:cNvSpPr txBox="1">
            <a:spLocks noGrp="1"/>
          </p:cNvSpPr>
          <p:nvPr>
            <p:ph type="title" idx="13"/>
          </p:nvPr>
        </p:nvSpPr>
        <p:spPr>
          <a:xfrm>
            <a:off x="12355200" y="7516800"/>
            <a:ext cx="4492800" cy="676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731" name="Google Shape;731;p30"/>
          <p:cNvSpPr txBox="1">
            <a:spLocks noGrp="1"/>
          </p:cNvSpPr>
          <p:nvPr>
            <p:ph type="subTitle" idx="14"/>
          </p:nvPr>
        </p:nvSpPr>
        <p:spPr>
          <a:xfrm>
            <a:off x="12355200" y="8193600"/>
            <a:ext cx="4492800" cy="1008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32" name="Google Shape;732;p30"/>
          <p:cNvSpPr txBox="1">
            <a:spLocks noGrp="1"/>
          </p:cNvSpPr>
          <p:nvPr>
            <p:ph type="title" idx="15" hasCustomPrompt="1"/>
          </p:nvPr>
        </p:nvSpPr>
        <p:spPr>
          <a:xfrm>
            <a:off x="9655200" y="6494400"/>
            <a:ext cx="2700000" cy="8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b="1"/>
            </a:lvl1pPr>
            <a:lvl2pPr lvl="1" rtl="0">
              <a:spcBef>
                <a:spcPts val="0"/>
              </a:spcBef>
              <a:spcAft>
                <a:spcPts val="0"/>
              </a:spcAft>
              <a:buSzPts val="3000"/>
              <a:buFont typeface="Archivo Black"/>
              <a:buNone/>
              <a:defRPr sz="6000" b="1">
                <a:latin typeface="Archivo Black"/>
                <a:ea typeface="Archivo Black"/>
                <a:cs typeface="Archivo Black"/>
                <a:sym typeface="Archivo Black"/>
              </a:defRPr>
            </a:lvl2pPr>
            <a:lvl3pPr lvl="2" rtl="0">
              <a:spcBef>
                <a:spcPts val="0"/>
              </a:spcBef>
              <a:spcAft>
                <a:spcPts val="0"/>
              </a:spcAft>
              <a:buSzPts val="3000"/>
              <a:buFont typeface="Archivo Black"/>
              <a:buNone/>
              <a:defRPr sz="6000" b="1">
                <a:latin typeface="Archivo Black"/>
                <a:ea typeface="Archivo Black"/>
                <a:cs typeface="Archivo Black"/>
                <a:sym typeface="Archivo Black"/>
              </a:defRPr>
            </a:lvl3pPr>
            <a:lvl4pPr lvl="3" rtl="0">
              <a:spcBef>
                <a:spcPts val="0"/>
              </a:spcBef>
              <a:spcAft>
                <a:spcPts val="0"/>
              </a:spcAft>
              <a:buSzPts val="3000"/>
              <a:buFont typeface="Archivo Black"/>
              <a:buNone/>
              <a:defRPr sz="6000" b="1">
                <a:latin typeface="Archivo Black"/>
                <a:ea typeface="Archivo Black"/>
                <a:cs typeface="Archivo Black"/>
                <a:sym typeface="Archivo Black"/>
              </a:defRPr>
            </a:lvl4pPr>
            <a:lvl5pPr lvl="4" rtl="0">
              <a:spcBef>
                <a:spcPts val="0"/>
              </a:spcBef>
              <a:spcAft>
                <a:spcPts val="0"/>
              </a:spcAft>
              <a:buSzPts val="3000"/>
              <a:buFont typeface="Archivo Black"/>
              <a:buNone/>
              <a:defRPr sz="6000" b="1">
                <a:latin typeface="Archivo Black"/>
                <a:ea typeface="Archivo Black"/>
                <a:cs typeface="Archivo Black"/>
                <a:sym typeface="Archivo Black"/>
              </a:defRPr>
            </a:lvl5pPr>
            <a:lvl6pPr lvl="5" rtl="0">
              <a:spcBef>
                <a:spcPts val="0"/>
              </a:spcBef>
              <a:spcAft>
                <a:spcPts val="0"/>
              </a:spcAft>
              <a:buSzPts val="3000"/>
              <a:buFont typeface="Archivo Black"/>
              <a:buNone/>
              <a:defRPr sz="6000" b="1">
                <a:latin typeface="Archivo Black"/>
                <a:ea typeface="Archivo Black"/>
                <a:cs typeface="Archivo Black"/>
                <a:sym typeface="Archivo Black"/>
              </a:defRPr>
            </a:lvl6pPr>
            <a:lvl7pPr lvl="6" rtl="0">
              <a:spcBef>
                <a:spcPts val="0"/>
              </a:spcBef>
              <a:spcAft>
                <a:spcPts val="0"/>
              </a:spcAft>
              <a:buSzPts val="3000"/>
              <a:buFont typeface="Archivo Black"/>
              <a:buNone/>
              <a:defRPr sz="6000" b="1">
                <a:latin typeface="Archivo Black"/>
                <a:ea typeface="Archivo Black"/>
                <a:cs typeface="Archivo Black"/>
                <a:sym typeface="Archivo Black"/>
              </a:defRPr>
            </a:lvl7pPr>
            <a:lvl8pPr lvl="7" rtl="0">
              <a:spcBef>
                <a:spcPts val="0"/>
              </a:spcBef>
              <a:spcAft>
                <a:spcPts val="0"/>
              </a:spcAft>
              <a:buSzPts val="3000"/>
              <a:buFont typeface="Archivo Black"/>
              <a:buNone/>
              <a:defRPr sz="6000" b="1">
                <a:latin typeface="Archivo Black"/>
                <a:ea typeface="Archivo Black"/>
                <a:cs typeface="Archivo Black"/>
                <a:sym typeface="Archivo Black"/>
              </a:defRPr>
            </a:lvl8pPr>
            <a:lvl9pPr lvl="8" rtl="0">
              <a:spcBef>
                <a:spcPts val="0"/>
              </a:spcBef>
              <a:spcAft>
                <a:spcPts val="0"/>
              </a:spcAft>
              <a:buSzPts val="3000"/>
              <a:buFont typeface="Archivo Black"/>
              <a:buNone/>
              <a:defRPr sz="6000" b="1">
                <a:latin typeface="Archivo Black"/>
                <a:ea typeface="Archivo Black"/>
                <a:cs typeface="Archivo Black"/>
                <a:sym typeface="Archivo Black"/>
              </a:defRPr>
            </a:lvl9pPr>
          </a:lstStyle>
          <a:p>
            <a:r>
              <a:t>xx%</a:t>
            </a:r>
          </a:p>
        </p:txBody>
      </p:sp>
      <p:grpSp>
        <p:nvGrpSpPr>
          <p:cNvPr id="733" name="Google Shape;733;p30"/>
          <p:cNvGrpSpPr/>
          <p:nvPr/>
        </p:nvGrpSpPr>
        <p:grpSpPr>
          <a:xfrm>
            <a:off x="152395" y="1691570"/>
            <a:ext cx="693665" cy="3618161"/>
            <a:chOff x="4713875" y="2486650"/>
            <a:chExt cx="495475" cy="2584400"/>
          </a:xfrm>
        </p:grpSpPr>
        <p:sp>
          <p:nvSpPr>
            <p:cNvPr id="734" name="Google Shape;734;p30"/>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5" name="Google Shape;735;p30"/>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6" name="Google Shape;736;p30"/>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7" name="Google Shape;737;p30"/>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8" name="Google Shape;738;p30"/>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9" name="Google Shape;739;p30"/>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0" name="Google Shape;740;p30"/>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1" name="Google Shape;741;p30"/>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2" name="Google Shape;742;p30"/>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3" name="Google Shape;743;p30"/>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4" name="Google Shape;744;p30"/>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5" name="Google Shape;745;p30"/>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6" name="Google Shape;746;p30"/>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7" name="Google Shape;747;p30"/>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8" name="Google Shape;748;p30"/>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49" name="Google Shape;749;p30"/>
          <p:cNvGrpSpPr/>
          <p:nvPr/>
        </p:nvGrpSpPr>
        <p:grpSpPr>
          <a:xfrm>
            <a:off x="152405" y="5766967"/>
            <a:ext cx="429834" cy="460670"/>
            <a:chOff x="424275" y="4593075"/>
            <a:chExt cx="307025" cy="329050"/>
          </a:xfrm>
        </p:grpSpPr>
        <p:sp>
          <p:nvSpPr>
            <p:cNvPr id="750" name="Google Shape;750;p30"/>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1" name="Google Shape;751;p30"/>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2" name="Google Shape;752;p30"/>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53" name="Google Shape;753;p30"/>
          <p:cNvGrpSpPr/>
          <p:nvPr/>
        </p:nvGrpSpPr>
        <p:grpSpPr>
          <a:xfrm>
            <a:off x="152386" y="152422"/>
            <a:ext cx="2200100" cy="1081955"/>
            <a:chOff x="823225" y="4003400"/>
            <a:chExt cx="1571500" cy="772825"/>
          </a:xfrm>
        </p:grpSpPr>
        <p:sp>
          <p:nvSpPr>
            <p:cNvPr id="754" name="Google Shape;754;p30"/>
            <p:cNvSpPr/>
            <p:nvPr/>
          </p:nvSpPr>
          <p:spPr>
            <a:xfrm>
              <a:off x="865025" y="4054300"/>
              <a:ext cx="1493975" cy="721925"/>
            </a:xfrm>
            <a:custGeom>
              <a:avLst/>
              <a:gdLst/>
              <a:ahLst/>
              <a:cxnLst/>
              <a:rect l="l" t="t" r="r" b="b"/>
              <a:pathLst>
                <a:path w="59759" h="28877" extrusionOk="0">
                  <a:moveTo>
                    <a:pt x="34895" y="5715"/>
                  </a:moveTo>
                  <a:lnTo>
                    <a:pt x="5715" y="19818"/>
                  </a:lnTo>
                  <a:lnTo>
                    <a:pt x="5715" y="5715"/>
                  </a:lnTo>
                  <a:close/>
                  <a:moveTo>
                    <a:pt x="0" y="1"/>
                  </a:moveTo>
                  <a:lnTo>
                    <a:pt x="0" y="28876"/>
                  </a:lnTo>
                  <a:lnTo>
                    <a:pt x="597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5" name="Google Shape;755;p30"/>
            <p:cNvSpPr/>
            <p:nvPr/>
          </p:nvSpPr>
          <p:spPr>
            <a:xfrm>
              <a:off x="823225" y="4003400"/>
              <a:ext cx="1571500" cy="759150"/>
            </a:xfrm>
            <a:custGeom>
              <a:avLst/>
              <a:gdLst/>
              <a:ahLst/>
              <a:cxnLst/>
              <a:rect l="l" t="t" r="r" b="b"/>
              <a:pathLst>
                <a:path w="62860" h="30366" extrusionOk="0">
                  <a:moveTo>
                    <a:pt x="32980" y="6839"/>
                  </a:moveTo>
                  <a:lnTo>
                    <a:pt x="6840" y="19453"/>
                  </a:lnTo>
                  <a:lnTo>
                    <a:pt x="6840" y="6839"/>
                  </a:lnTo>
                  <a:close/>
                  <a:moveTo>
                    <a:pt x="5685" y="5684"/>
                  </a:moveTo>
                  <a:lnTo>
                    <a:pt x="5685" y="21277"/>
                  </a:lnTo>
                  <a:lnTo>
                    <a:pt x="37965" y="5684"/>
                  </a:lnTo>
                  <a:close/>
                  <a:moveTo>
                    <a:pt x="57874" y="1125"/>
                  </a:moveTo>
                  <a:lnTo>
                    <a:pt x="1125" y="28541"/>
                  </a:lnTo>
                  <a:lnTo>
                    <a:pt x="1125" y="1125"/>
                  </a:lnTo>
                  <a:close/>
                  <a:moveTo>
                    <a:pt x="1" y="0"/>
                  </a:moveTo>
                  <a:lnTo>
                    <a:pt x="1" y="30365"/>
                  </a:lnTo>
                  <a:lnTo>
                    <a:pt x="628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56" name="Google Shape;756;p30"/>
          <p:cNvGrpSpPr/>
          <p:nvPr/>
        </p:nvGrpSpPr>
        <p:grpSpPr>
          <a:xfrm>
            <a:off x="17441858" y="6924665"/>
            <a:ext cx="654326" cy="1275576"/>
            <a:chOff x="2114275" y="3036050"/>
            <a:chExt cx="467375" cy="911125"/>
          </a:xfrm>
        </p:grpSpPr>
        <p:sp>
          <p:nvSpPr>
            <p:cNvPr id="757" name="Google Shape;757;p30"/>
            <p:cNvSpPr/>
            <p:nvPr/>
          </p:nvSpPr>
          <p:spPr>
            <a:xfrm>
              <a:off x="2174325" y="3440300"/>
              <a:ext cx="407325" cy="506875"/>
            </a:xfrm>
            <a:custGeom>
              <a:avLst/>
              <a:gdLst/>
              <a:ahLst/>
              <a:cxnLst/>
              <a:rect l="l" t="t" r="r" b="b"/>
              <a:pathLst>
                <a:path w="16293" h="20275" extrusionOk="0">
                  <a:moveTo>
                    <a:pt x="0" y="1"/>
                  </a:moveTo>
                  <a:lnTo>
                    <a:pt x="0" y="20275"/>
                  </a:lnTo>
                  <a:lnTo>
                    <a:pt x="16292" y="20275"/>
                  </a:lnTo>
                  <a:lnTo>
                    <a:pt x="162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8" name="Google Shape;758;p30"/>
            <p:cNvSpPr/>
            <p:nvPr/>
          </p:nvSpPr>
          <p:spPr>
            <a:xfrm>
              <a:off x="2174325" y="3096075"/>
              <a:ext cx="407325" cy="343500"/>
            </a:xfrm>
            <a:custGeom>
              <a:avLst/>
              <a:gdLst/>
              <a:ahLst/>
              <a:cxnLst/>
              <a:rect l="l" t="t" r="r" b="b"/>
              <a:pathLst>
                <a:path w="16293" h="13740" extrusionOk="0">
                  <a:moveTo>
                    <a:pt x="0" y="1"/>
                  </a:moveTo>
                  <a:lnTo>
                    <a:pt x="0" y="13740"/>
                  </a:lnTo>
                  <a:lnTo>
                    <a:pt x="16292" y="13740"/>
                  </a:lnTo>
                  <a:lnTo>
                    <a:pt x="162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9" name="Google Shape;759;p30"/>
            <p:cNvSpPr/>
            <p:nvPr/>
          </p:nvSpPr>
          <p:spPr>
            <a:xfrm>
              <a:off x="2114275" y="3036050"/>
              <a:ext cx="436225" cy="866300"/>
            </a:xfrm>
            <a:custGeom>
              <a:avLst/>
              <a:gdLst/>
              <a:ahLst/>
              <a:cxnLst/>
              <a:rect l="l" t="t" r="r" b="b"/>
              <a:pathLst>
                <a:path w="17449" h="34652" extrusionOk="0">
                  <a:moveTo>
                    <a:pt x="16263" y="1155"/>
                  </a:moveTo>
                  <a:lnTo>
                    <a:pt x="16263" y="33527"/>
                  </a:lnTo>
                  <a:lnTo>
                    <a:pt x="1095" y="33527"/>
                  </a:lnTo>
                  <a:lnTo>
                    <a:pt x="1095" y="1155"/>
                  </a:lnTo>
                  <a:close/>
                  <a:moveTo>
                    <a:pt x="1" y="0"/>
                  </a:moveTo>
                  <a:lnTo>
                    <a:pt x="1" y="34651"/>
                  </a:lnTo>
                  <a:lnTo>
                    <a:pt x="17448" y="34651"/>
                  </a:lnTo>
                  <a:lnTo>
                    <a:pt x="1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60" name="Google Shape;760;p30"/>
          <p:cNvGrpSpPr/>
          <p:nvPr/>
        </p:nvGrpSpPr>
        <p:grpSpPr>
          <a:xfrm>
            <a:off x="17666341" y="5966312"/>
            <a:ext cx="429836" cy="501131"/>
            <a:chOff x="6571050" y="2495000"/>
            <a:chExt cx="307025" cy="357950"/>
          </a:xfrm>
        </p:grpSpPr>
        <p:sp>
          <p:nvSpPr>
            <p:cNvPr id="761" name="Google Shape;761;p30"/>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2" name="Google Shape;762;p30"/>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3" name="Google Shape;763;p30"/>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64" name="Google Shape;764;p30"/>
          <p:cNvGrpSpPr/>
          <p:nvPr/>
        </p:nvGrpSpPr>
        <p:grpSpPr>
          <a:xfrm>
            <a:off x="14991851" y="8657460"/>
            <a:ext cx="3104327" cy="1510704"/>
            <a:chOff x="359700" y="4031500"/>
            <a:chExt cx="2217375" cy="1079075"/>
          </a:xfrm>
        </p:grpSpPr>
        <p:sp>
          <p:nvSpPr>
            <p:cNvPr id="765" name="Google Shape;765;p30"/>
            <p:cNvSpPr/>
            <p:nvPr/>
          </p:nvSpPr>
          <p:spPr>
            <a:xfrm>
              <a:off x="463050"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6" name="Google Shape;766;p30"/>
            <p:cNvSpPr/>
            <p:nvPr/>
          </p:nvSpPr>
          <p:spPr>
            <a:xfrm>
              <a:off x="359700"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67" name="Google Shape;767;p30"/>
          <p:cNvGrpSpPr/>
          <p:nvPr/>
        </p:nvGrpSpPr>
        <p:grpSpPr>
          <a:xfrm>
            <a:off x="11336945" y="9835457"/>
            <a:ext cx="3350094" cy="299144"/>
            <a:chOff x="4790625" y="1824675"/>
            <a:chExt cx="2392925" cy="213675"/>
          </a:xfrm>
        </p:grpSpPr>
        <p:sp>
          <p:nvSpPr>
            <p:cNvPr id="768" name="Google Shape;768;p30"/>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9" name="Google Shape;769;p30"/>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0" name="Google Shape;770;p30"/>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1" name="Google Shape;771;p30"/>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2" name="Google Shape;772;p30"/>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650796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32"/>
        <p:cNvGrpSpPr/>
        <p:nvPr/>
      </p:nvGrpSpPr>
      <p:grpSpPr>
        <a:xfrm>
          <a:off x="0" y="0"/>
          <a:ext cx="0" cy="0"/>
          <a:chOff x="0" y="0"/>
          <a:chExt cx="0" cy="0"/>
        </a:xfrm>
      </p:grpSpPr>
      <p:sp>
        <p:nvSpPr>
          <p:cNvPr id="833" name="Google Shape;833;p33"/>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4" name="Google Shape;834;p33"/>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35" name="Google Shape;835;p33"/>
          <p:cNvGrpSpPr/>
          <p:nvPr/>
        </p:nvGrpSpPr>
        <p:grpSpPr>
          <a:xfrm>
            <a:off x="15929132" y="7174942"/>
            <a:ext cx="2206470" cy="2959670"/>
            <a:chOff x="393738" y="1475915"/>
            <a:chExt cx="1103235" cy="1479835"/>
          </a:xfrm>
        </p:grpSpPr>
        <p:sp>
          <p:nvSpPr>
            <p:cNvPr id="836" name="Google Shape;836;p33"/>
            <p:cNvSpPr/>
            <p:nvPr/>
          </p:nvSpPr>
          <p:spPr>
            <a:xfrm>
              <a:off x="445345" y="1522202"/>
              <a:ext cx="1051627" cy="1433548"/>
            </a:xfrm>
            <a:custGeom>
              <a:avLst/>
              <a:gdLst/>
              <a:ahLst/>
              <a:cxnLst/>
              <a:rect l="l" t="t" r="r" b="b"/>
              <a:pathLst>
                <a:path w="60093" h="81917" extrusionOk="0">
                  <a:moveTo>
                    <a:pt x="4195" y="0"/>
                  </a:moveTo>
                  <a:cubicBezTo>
                    <a:pt x="1885" y="0"/>
                    <a:pt x="0" y="1885"/>
                    <a:pt x="0" y="4195"/>
                  </a:cubicBezTo>
                  <a:lnTo>
                    <a:pt x="0" y="77752"/>
                  </a:lnTo>
                  <a:cubicBezTo>
                    <a:pt x="0" y="80062"/>
                    <a:pt x="1885" y="81916"/>
                    <a:pt x="4195" y="81916"/>
                  </a:cubicBezTo>
                  <a:lnTo>
                    <a:pt x="60092" y="81916"/>
                  </a:lnTo>
                  <a:lnTo>
                    <a:pt x="60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7" name="Google Shape;837;p33"/>
            <p:cNvSpPr/>
            <p:nvPr/>
          </p:nvSpPr>
          <p:spPr>
            <a:xfrm>
              <a:off x="393738" y="1475915"/>
              <a:ext cx="1071315" cy="1453235"/>
            </a:xfrm>
            <a:custGeom>
              <a:avLst/>
              <a:gdLst/>
              <a:ahLst/>
              <a:cxnLst/>
              <a:rect l="l" t="t" r="r" b="b"/>
              <a:pathLst>
                <a:path w="61218" h="83042" extrusionOk="0">
                  <a:moveTo>
                    <a:pt x="60063" y="1125"/>
                  </a:moveTo>
                  <a:lnTo>
                    <a:pt x="60063" y="81947"/>
                  </a:lnTo>
                  <a:lnTo>
                    <a:pt x="4742" y="81947"/>
                  </a:lnTo>
                  <a:cubicBezTo>
                    <a:pt x="2736" y="81947"/>
                    <a:pt x="1125" y="80306"/>
                    <a:pt x="1125" y="78330"/>
                  </a:cubicBezTo>
                  <a:lnTo>
                    <a:pt x="1125" y="4742"/>
                  </a:lnTo>
                  <a:cubicBezTo>
                    <a:pt x="1125" y="2736"/>
                    <a:pt x="2767" y="1125"/>
                    <a:pt x="4742" y="1125"/>
                  </a:cubicBezTo>
                  <a:close/>
                  <a:moveTo>
                    <a:pt x="4742" y="1"/>
                  </a:moveTo>
                  <a:cubicBezTo>
                    <a:pt x="2128" y="1"/>
                    <a:pt x="1" y="2128"/>
                    <a:pt x="1" y="4742"/>
                  </a:cubicBezTo>
                  <a:lnTo>
                    <a:pt x="1" y="78300"/>
                  </a:lnTo>
                  <a:cubicBezTo>
                    <a:pt x="1" y="80914"/>
                    <a:pt x="2128" y="83041"/>
                    <a:pt x="4742" y="83041"/>
                  </a:cubicBezTo>
                  <a:lnTo>
                    <a:pt x="61218" y="83041"/>
                  </a:lnTo>
                  <a:lnTo>
                    <a:pt x="612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8" name="Google Shape;838;p33"/>
            <p:cNvSpPr/>
            <p:nvPr/>
          </p:nvSpPr>
          <p:spPr>
            <a:xfrm>
              <a:off x="586290" y="1485488"/>
              <a:ext cx="20230" cy="1428770"/>
            </a:xfrm>
            <a:custGeom>
              <a:avLst/>
              <a:gdLst/>
              <a:ahLst/>
              <a:cxnLst/>
              <a:rect l="l" t="t" r="r" b="b"/>
              <a:pathLst>
                <a:path w="1156" h="81644" extrusionOk="0">
                  <a:moveTo>
                    <a:pt x="1" y="1"/>
                  </a:moveTo>
                  <a:lnTo>
                    <a:pt x="1" y="81643"/>
                  </a:lnTo>
                  <a:lnTo>
                    <a:pt x="1156" y="81643"/>
                  </a:lnTo>
                  <a:lnTo>
                    <a:pt x="1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9" name="Google Shape;839;p33"/>
            <p:cNvSpPr/>
            <p:nvPr/>
          </p:nvSpPr>
          <p:spPr>
            <a:xfrm>
              <a:off x="783638" y="1853058"/>
              <a:ext cx="486203" cy="19688"/>
            </a:xfrm>
            <a:custGeom>
              <a:avLst/>
              <a:gdLst/>
              <a:ahLst/>
              <a:cxnLst/>
              <a:rect l="l" t="t" r="r" b="b"/>
              <a:pathLst>
                <a:path w="27783" h="1125" extrusionOk="0">
                  <a:moveTo>
                    <a:pt x="578" y="0"/>
                  </a:moveTo>
                  <a:cubicBezTo>
                    <a:pt x="274" y="0"/>
                    <a:pt x="1" y="243"/>
                    <a:pt x="1" y="547"/>
                  </a:cubicBezTo>
                  <a:cubicBezTo>
                    <a:pt x="1" y="851"/>
                    <a:pt x="274" y="1125"/>
                    <a:pt x="578" y="1125"/>
                  </a:cubicBezTo>
                  <a:lnTo>
                    <a:pt x="27174" y="1125"/>
                  </a:lnTo>
                  <a:cubicBezTo>
                    <a:pt x="27539" y="1125"/>
                    <a:pt x="27782" y="851"/>
                    <a:pt x="27782" y="547"/>
                  </a:cubicBezTo>
                  <a:cubicBezTo>
                    <a:pt x="27782" y="243"/>
                    <a:pt x="27539" y="0"/>
                    <a:pt x="27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0" name="Google Shape;840;p33"/>
            <p:cNvSpPr/>
            <p:nvPr/>
          </p:nvSpPr>
          <p:spPr>
            <a:xfrm>
              <a:off x="783638" y="1933908"/>
              <a:ext cx="486203" cy="20230"/>
            </a:xfrm>
            <a:custGeom>
              <a:avLst/>
              <a:gdLst/>
              <a:ahLst/>
              <a:cxnLst/>
              <a:rect l="l" t="t" r="r" b="b"/>
              <a:pathLst>
                <a:path w="27783" h="1156" extrusionOk="0">
                  <a:moveTo>
                    <a:pt x="578" y="0"/>
                  </a:moveTo>
                  <a:cubicBezTo>
                    <a:pt x="274" y="0"/>
                    <a:pt x="1" y="274"/>
                    <a:pt x="1" y="578"/>
                  </a:cubicBezTo>
                  <a:cubicBezTo>
                    <a:pt x="1" y="882"/>
                    <a:pt x="274" y="1155"/>
                    <a:pt x="578" y="1155"/>
                  </a:cubicBezTo>
                  <a:lnTo>
                    <a:pt x="27174" y="1155"/>
                  </a:lnTo>
                  <a:cubicBezTo>
                    <a:pt x="27539" y="1155"/>
                    <a:pt x="27782" y="882"/>
                    <a:pt x="27782" y="578"/>
                  </a:cubicBezTo>
                  <a:cubicBezTo>
                    <a:pt x="27782" y="274"/>
                    <a:pt x="27539" y="0"/>
                    <a:pt x="27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1" name="Google Shape;841;p33"/>
            <p:cNvSpPr/>
            <p:nvPr/>
          </p:nvSpPr>
          <p:spPr>
            <a:xfrm>
              <a:off x="783638" y="2015283"/>
              <a:ext cx="486203" cy="19705"/>
            </a:xfrm>
            <a:custGeom>
              <a:avLst/>
              <a:gdLst/>
              <a:ahLst/>
              <a:cxnLst/>
              <a:rect l="l" t="t" r="r" b="b"/>
              <a:pathLst>
                <a:path w="27783" h="1126" extrusionOk="0">
                  <a:moveTo>
                    <a:pt x="578" y="1"/>
                  </a:moveTo>
                  <a:cubicBezTo>
                    <a:pt x="274" y="1"/>
                    <a:pt x="1" y="244"/>
                    <a:pt x="1" y="548"/>
                  </a:cubicBezTo>
                  <a:cubicBezTo>
                    <a:pt x="1" y="852"/>
                    <a:pt x="274" y="1125"/>
                    <a:pt x="578" y="1125"/>
                  </a:cubicBezTo>
                  <a:lnTo>
                    <a:pt x="27174" y="1125"/>
                  </a:lnTo>
                  <a:cubicBezTo>
                    <a:pt x="27539" y="1125"/>
                    <a:pt x="27752" y="852"/>
                    <a:pt x="27782" y="548"/>
                  </a:cubicBezTo>
                  <a:cubicBezTo>
                    <a:pt x="27782" y="244"/>
                    <a:pt x="27539" y="1"/>
                    <a:pt x="27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2" name="Google Shape;842;p33"/>
            <p:cNvSpPr/>
            <p:nvPr/>
          </p:nvSpPr>
          <p:spPr>
            <a:xfrm>
              <a:off x="783638" y="2096133"/>
              <a:ext cx="486203" cy="20230"/>
            </a:xfrm>
            <a:custGeom>
              <a:avLst/>
              <a:gdLst/>
              <a:ahLst/>
              <a:cxnLst/>
              <a:rect l="l" t="t" r="r" b="b"/>
              <a:pathLst>
                <a:path w="27783" h="1156" extrusionOk="0">
                  <a:moveTo>
                    <a:pt x="578" y="1"/>
                  </a:moveTo>
                  <a:cubicBezTo>
                    <a:pt x="274" y="1"/>
                    <a:pt x="1" y="275"/>
                    <a:pt x="1" y="578"/>
                  </a:cubicBezTo>
                  <a:cubicBezTo>
                    <a:pt x="1" y="882"/>
                    <a:pt x="274" y="1156"/>
                    <a:pt x="578" y="1156"/>
                  </a:cubicBezTo>
                  <a:lnTo>
                    <a:pt x="27174" y="1156"/>
                  </a:lnTo>
                  <a:cubicBezTo>
                    <a:pt x="27539" y="1156"/>
                    <a:pt x="27782" y="882"/>
                    <a:pt x="27782" y="578"/>
                  </a:cubicBezTo>
                  <a:cubicBezTo>
                    <a:pt x="27782" y="275"/>
                    <a:pt x="27539" y="1"/>
                    <a:pt x="27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43" name="Google Shape;843;p33"/>
          <p:cNvGrpSpPr/>
          <p:nvPr/>
        </p:nvGrpSpPr>
        <p:grpSpPr>
          <a:xfrm>
            <a:off x="14986787" y="7222796"/>
            <a:ext cx="485171" cy="950076"/>
            <a:chOff x="6833975" y="3957025"/>
            <a:chExt cx="346550" cy="678625"/>
          </a:xfrm>
        </p:grpSpPr>
        <p:sp>
          <p:nvSpPr>
            <p:cNvPr id="844" name="Google Shape;844;p33"/>
            <p:cNvSpPr/>
            <p:nvPr/>
          </p:nvSpPr>
          <p:spPr>
            <a:xfrm>
              <a:off x="6833975" y="4212350"/>
              <a:ext cx="303225" cy="376175"/>
            </a:xfrm>
            <a:custGeom>
              <a:avLst/>
              <a:gdLst/>
              <a:ahLst/>
              <a:cxnLst/>
              <a:rect l="l" t="t" r="r" b="b"/>
              <a:pathLst>
                <a:path w="12129" h="15047" extrusionOk="0">
                  <a:moveTo>
                    <a:pt x="1" y="1"/>
                  </a:moveTo>
                  <a:lnTo>
                    <a:pt x="1" y="15047"/>
                  </a:lnTo>
                  <a:lnTo>
                    <a:pt x="12129" y="15047"/>
                  </a:lnTo>
                  <a:lnTo>
                    <a:pt x="12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5" name="Google Shape;845;p33"/>
            <p:cNvSpPr/>
            <p:nvPr/>
          </p:nvSpPr>
          <p:spPr>
            <a:xfrm>
              <a:off x="6833975" y="3957025"/>
              <a:ext cx="303225" cy="255350"/>
            </a:xfrm>
            <a:custGeom>
              <a:avLst/>
              <a:gdLst/>
              <a:ahLst/>
              <a:cxnLst/>
              <a:rect l="l" t="t" r="r" b="b"/>
              <a:pathLst>
                <a:path w="12129" h="10214" extrusionOk="0">
                  <a:moveTo>
                    <a:pt x="1" y="1"/>
                  </a:moveTo>
                  <a:lnTo>
                    <a:pt x="1" y="10214"/>
                  </a:lnTo>
                  <a:lnTo>
                    <a:pt x="12129" y="10214"/>
                  </a:lnTo>
                  <a:lnTo>
                    <a:pt x="121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6" name="Google Shape;846;p33"/>
            <p:cNvSpPr/>
            <p:nvPr/>
          </p:nvSpPr>
          <p:spPr>
            <a:xfrm>
              <a:off x="6849175" y="3985150"/>
              <a:ext cx="331350" cy="650500"/>
            </a:xfrm>
            <a:custGeom>
              <a:avLst/>
              <a:gdLst/>
              <a:ahLst/>
              <a:cxnLst/>
              <a:rect l="l" t="t" r="r" b="b"/>
              <a:pathLst>
                <a:path w="13254" h="26020" extrusionOk="0">
                  <a:moveTo>
                    <a:pt x="12129" y="1156"/>
                  </a:moveTo>
                  <a:lnTo>
                    <a:pt x="12129" y="24895"/>
                  </a:lnTo>
                  <a:lnTo>
                    <a:pt x="1156" y="24895"/>
                  </a:lnTo>
                  <a:lnTo>
                    <a:pt x="1156" y="1156"/>
                  </a:lnTo>
                  <a:close/>
                  <a:moveTo>
                    <a:pt x="1" y="1"/>
                  </a:moveTo>
                  <a:lnTo>
                    <a:pt x="1" y="26019"/>
                  </a:lnTo>
                  <a:lnTo>
                    <a:pt x="13253" y="26019"/>
                  </a:lnTo>
                  <a:lnTo>
                    <a:pt x="132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47" name="Google Shape;847;p33"/>
          <p:cNvGrpSpPr/>
          <p:nvPr/>
        </p:nvGrpSpPr>
        <p:grpSpPr>
          <a:xfrm>
            <a:off x="160165" y="152420"/>
            <a:ext cx="2559656" cy="2854320"/>
            <a:chOff x="5321800" y="3042900"/>
            <a:chExt cx="1828325" cy="2038800"/>
          </a:xfrm>
        </p:grpSpPr>
        <p:sp>
          <p:nvSpPr>
            <p:cNvPr id="848" name="Google Shape;848;p33"/>
            <p:cNvSpPr/>
            <p:nvPr/>
          </p:nvSpPr>
          <p:spPr>
            <a:xfrm flipH="1">
              <a:off x="5404625" y="3080875"/>
              <a:ext cx="1745500" cy="1986375"/>
            </a:xfrm>
            <a:custGeom>
              <a:avLst/>
              <a:gdLst/>
              <a:ahLst/>
              <a:cxnLst/>
              <a:rect l="l" t="t" r="r" b="b"/>
              <a:pathLst>
                <a:path w="69820" h="79455" extrusionOk="0">
                  <a:moveTo>
                    <a:pt x="9484" y="25199"/>
                  </a:moveTo>
                  <a:lnTo>
                    <a:pt x="48816" y="69941"/>
                  </a:lnTo>
                  <a:lnTo>
                    <a:pt x="9484" y="69941"/>
                  </a:lnTo>
                  <a:lnTo>
                    <a:pt x="9484" y="25199"/>
                  </a:lnTo>
                  <a:close/>
                  <a:moveTo>
                    <a:pt x="0" y="1"/>
                  </a:moveTo>
                  <a:lnTo>
                    <a:pt x="0" y="79455"/>
                  </a:lnTo>
                  <a:lnTo>
                    <a:pt x="69819" y="7945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9" name="Google Shape;849;p33"/>
            <p:cNvSpPr/>
            <p:nvPr/>
          </p:nvSpPr>
          <p:spPr>
            <a:xfrm flipH="1">
              <a:off x="5321800" y="3042900"/>
              <a:ext cx="1791850" cy="2038800"/>
            </a:xfrm>
            <a:custGeom>
              <a:avLst/>
              <a:gdLst/>
              <a:ahLst/>
              <a:cxnLst/>
              <a:rect l="l" t="t" r="r" b="b"/>
              <a:pathLst>
                <a:path w="71674" h="81552" extrusionOk="0">
                  <a:moveTo>
                    <a:pt x="10639" y="28238"/>
                  </a:moveTo>
                  <a:lnTo>
                    <a:pt x="48147" y="70913"/>
                  </a:lnTo>
                  <a:lnTo>
                    <a:pt x="10639" y="70913"/>
                  </a:lnTo>
                  <a:lnTo>
                    <a:pt x="10639" y="28238"/>
                  </a:lnTo>
                  <a:close/>
                  <a:moveTo>
                    <a:pt x="9514" y="25198"/>
                  </a:moveTo>
                  <a:lnTo>
                    <a:pt x="9514" y="72038"/>
                  </a:lnTo>
                  <a:lnTo>
                    <a:pt x="50640" y="72038"/>
                  </a:lnTo>
                  <a:lnTo>
                    <a:pt x="9514" y="25198"/>
                  </a:lnTo>
                  <a:close/>
                  <a:moveTo>
                    <a:pt x="1155" y="3040"/>
                  </a:moveTo>
                  <a:lnTo>
                    <a:pt x="69150" y="80396"/>
                  </a:lnTo>
                  <a:lnTo>
                    <a:pt x="1155" y="80396"/>
                  </a:lnTo>
                  <a:lnTo>
                    <a:pt x="1155" y="3040"/>
                  </a:lnTo>
                  <a:close/>
                  <a:moveTo>
                    <a:pt x="0" y="0"/>
                  </a:moveTo>
                  <a:lnTo>
                    <a:pt x="0" y="81551"/>
                  </a:lnTo>
                  <a:lnTo>
                    <a:pt x="71673" y="8155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50" name="Google Shape;850;p33"/>
          <p:cNvGrpSpPr/>
          <p:nvPr/>
        </p:nvGrpSpPr>
        <p:grpSpPr>
          <a:xfrm>
            <a:off x="3302806" y="1120530"/>
            <a:ext cx="343667" cy="1886220"/>
            <a:chOff x="6952525" y="2517050"/>
            <a:chExt cx="245475" cy="1347300"/>
          </a:xfrm>
        </p:grpSpPr>
        <p:sp>
          <p:nvSpPr>
            <p:cNvPr id="851" name="Google Shape;851;p33"/>
            <p:cNvSpPr/>
            <p:nvPr/>
          </p:nvSpPr>
          <p:spPr>
            <a:xfrm>
              <a:off x="7012550" y="2731325"/>
              <a:ext cx="185450" cy="1119350"/>
            </a:xfrm>
            <a:custGeom>
              <a:avLst/>
              <a:gdLst/>
              <a:ahLst/>
              <a:cxnLst/>
              <a:rect l="l" t="t" r="r" b="b"/>
              <a:pathLst>
                <a:path w="7418" h="44774" extrusionOk="0">
                  <a:moveTo>
                    <a:pt x="1" y="1"/>
                  </a:moveTo>
                  <a:lnTo>
                    <a:pt x="1" y="43649"/>
                  </a:lnTo>
                  <a:cubicBezTo>
                    <a:pt x="1" y="44257"/>
                    <a:pt x="487" y="44774"/>
                    <a:pt x="1095" y="44774"/>
                  </a:cubicBezTo>
                  <a:lnTo>
                    <a:pt x="6323" y="44774"/>
                  </a:lnTo>
                  <a:cubicBezTo>
                    <a:pt x="6931" y="44774"/>
                    <a:pt x="7417" y="44257"/>
                    <a:pt x="7356" y="43710"/>
                  </a:cubicBezTo>
                  <a:lnTo>
                    <a:pt x="73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2" name="Google Shape;852;p33"/>
            <p:cNvSpPr/>
            <p:nvPr/>
          </p:nvSpPr>
          <p:spPr>
            <a:xfrm>
              <a:off x="6952525" y="2716900"/>
              <a:ext cx="214325" cy="1147450"/>
            </a:xfrm>
            <a:custGeom>
              <a:avLst/>
              <a:gdLst/>
              <a:ahLst/>
              <a:cxnLst/>
              <a:rect l="l" t="t" r="r" b="b"/>
              <a:pathLst>
                <a:path w="8573" h="45898" extrusionOk="0">
                  <a:moveTo>
                    <a:pt x="7417" y="1155"/>
                  </a:moveTo>
                  <a:lnTo>
                    <a:pt x="7417" y="44287"/>
                  </a:lnTo>
                  <a:cubicBezTo>
                    <a:pt x="7417" y="44560"/>
                    <a:pt x="7204" y="44803"/>
                    <a:pt x="6900" y="44803"/>
                  </a:cubicBezTo>
                  <a:lnTo>
                    <a:pt x="1672" y="44803"/>
                  </a:lnTo>
                  <a:cubicBezTo>
                    <a:pt x="1368" y="44803"/>
                    <a:pt x="1155" y="44591"/>
                    <a:pt x="1155" y="44287"/>
                  </a:cubicBezTo>
                  <a:lnTo>
                    <a:pt x="1155" y="1155"/>
                  </a:lnTo>
                  <a:close/>
                  <a:moveTo>
                    <a:pt x="578" y="0"/>
                  </a:moveTo>
                  <a:cubicBezTo>
                    <a:pt x="274" y="0"/>
                    <a:pt x="0" y="274"/>
                    <a:pt x="0" y="578"/>
                  </a:cubicBezTo>
                  <a:lnTo>
                    <a:pt x="0" y="44226"/>
                  </a:lnTo>
                  <a:cubicBezTo>
                    <a:pt x="0" y="45138"/>
                    <a:pt x="760" y="45898"/>
                    <a:pt x="1672" y="45898"/>
                  </a:cubicBezTo>
                  <a:lnTo>
                    <a:pt x="6900" y="45898"/>
                  </a:lnTo>
                  <a:cubicBezTo>
                    <a:pt x="7812" y="45898"/>
                    <a:pt x="8572" y="45199"/>
                    <a:pt x="8511" y="44287"/>
                  </a:cubicBezTo>
                  <a:lnTo>
                    <a:pt x="8511" y="578"/>
                  </a:lnTo>
                  <a:cubicBezTo>
                    <a:pt x="8511" y="274"/>
                    <a:pt x="8238" y="0"/>
                    <a:pt x="7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3" name="Google Shape;853;p33"/>
            <p:cNvSpPr/>
            <p:nvPr/>
          </p:nvSpPr>
          <p:spPr>
            <a:xfrm>
              <a:off x="6966950" y="3655350"/>
              <a:ext cx="184700" cy="28900"/>
            </a:xfrm>
            <a:custGeom>
              <a:avLst/>
              <a:gdLst/>
              <a:ahLst/>
              <a:cxnLst/>
              <a:rect l="l" t="t" r="r" b="b"/>
              <a:pathLst>
                <a:path w="7388" h="1156" extrusionOk="0">
                  <a:moveTo>
                    <a:pt x="1" y="1"/>
                  </a:moveTo>
                  <a:lnTo>
                    <a:pt x="1" y="1156"/>
                  </a:lnTo>
                  <a:lnTo>
                    <a:pt x="7387" y="1156"/>
                  </a:lnTo>
                  <a:lnTo>
                    <a:pt x="7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4" name="Google Shape;854;p33"/>
            <p:cNvSpPr/>
            <p:nvPr/>
          </p:nvSpPr>
          <p:spPr>
            <a:xfrm>
              <a:off x="6952525" y="2517050"/>
              <a:ext cx="215075" cy="228750"/>
            </a:xfrm>
            <a:custGeom>
              <a:avLst/>
              <a:gdLst/>
              <a:ahLst/>
              <a:cxnLst/>
              <a:rect l="l" t="t" r="r" b="b"/>
              <a:pathLst>
                <a:path w="8603" h="9150" extrusionOk="0">
                  <a:moveTo>
                    <a:pt x="4256" y="1915"/>
                  </a:moveTo>
                  <a:lnTo>
                    <a:pt x="7083" y="7994"/>
                  </a:lnTo>
                  <a:lnTo>
                    <a:pt x="1490" y="7994"/>
                  </a:lnTo>
                  <a:lnTo>
                    <a:pt x="4256" y="1915"/>
                  </a:lnTo>
                  <a:close/>
                  <a:moveTo>
                    <a:pt x="4317" y="0"/>
                  </a:moveTo>
                  <a:cubicBezTo>
                    <a:pt x="4073" y="0"/>
                    <a:pt x="3861" y="152"/>
                    <a:pt x="3770" y="335"/>
                  </a:cubicBezTo>
                  <a:lnTo>
                    <a:pt x="92" y="8359"/>
                  </a:lnTo>
                  <a:cubicBezTo>
                    <a:pt x="0" y="8511"/>
                    <a:pt x="0" y="8724"/>
                    <a:pt x="122" y="8876"/>
                  </a:cubicBezTo>
                  <a:cubicBezTo>
                    <a:pt x="244" y="9028"/>
                    <a:pt x="426" y="9149"/>
                    <a:pt x="608" y="9149"/>
                  </a:cubicBezTo>
                  <a:lnTo>
                    <a:pt x="7995" y="9149"/>
                  </a:lnTo>
                  <a:cubicBezTo>
                    <a:pt x="8177" y="9149"/>
                    <a:pt x="8329" y="9058"/>
                    <a:pt x="8481" y="8876"/>
                  </a:cubicBezTo>
                  <a:cubicBezTo>
                    <a:pt x="8602" y="8724"/>
                    <a:pt x="8602" y="8541"/>
                    <a:pt x="8511" y="8359"/>
                  </a:cubicBezTo>
                  <a:lnTo>
                    <a:pt x="4833" y="335"/>
                  </a:lnTo>
                  <a:cubicBezTo>
                    <a:pt x="4712" y="91"/>
                    <a:pt x="4529" y="0"/>
                    <a:pt x="4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55" name="Google Shape;855;p33"/>
          <p:cNvGrpSpPr/>
          <p:nvPr/>
        </p:nvGrpSpPr>
        <p:grpSpPr>
          <a:xfrm>
            <a:off x="12121845" y="8907856"/>
            <a:ext cx="3350094" cy="299147"/>
            <a:chOff x="4790625" y="1824675"/>
            <a:chExt cx="2392925" cy="213675"/>
          </a:xfrm>
        </p:grpSpPr>
        <p:sp>
          <p:nvSpPr>
            <p:cNvPr id="856" name="Google Shape;856;p33"/>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7" name="Google Shape;857;p33"/>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8" name="Google Shape;858;p33"/>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9" name="Google Shape;859;p33"/>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0" name="Google Shape;860;p33"/>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61" name="Google Shape;861;p33"/>
          <p:cNvGrpSpPr/>
          <p:nvPr/>
        </p:nvGrpSpPr>
        <p:grpSpPr>
          <a:xfrm>
            <a:off x="1439997" y="3463931"/>
            <a:ext cx="493674" cy="774515"/>
            <a:chOff x="404525" y="4002625"/>
            <a:chExt cx="352625" cy="553225"/>
          </a:xfrm>
        </p:grpSpPr>
        <p:sp>
          <p:nvSpPr>
            <p:cNvPr id="862" name="Google Shape;862;p33"/>
            <p:cNvSpPr/>
            <p:nvPr/>
          </p:nvSpPr>
          <p:spPr>
            <a:xfrm>
              <a:off x="449375" y="4049750"/>
              <a:ext cx="307775" cy="506100"/>
            </a:xfrm>
            <a:custGeom>
              <a:avLst/>
              <a:gdLst/>
              <a:ahLst/>
              <a:cxnLst/>
              <a:rect l="l" t="t" r="r" b="b"/>
              <a:pathLst>
                <a:path w="12311" h="20244" extrusionOk="0">
                  <a:moveTo>
                    <a:pt x="0" y="0"/>
                  </a:moveTo>
                  <a:lnTo>
                    <a:pt x="0" y="20244"/>
                  </a:lnTo>
                  <a:lnTo>
                    <a:pt x="12310" y="20244"/>
                  </a:lnTo>
                  <a:lnTo>
                    <a:pt x="123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3" name="Google Shape;863;p33"/>
            <p:cNvSpPr/>
            <p:nvPr/>
          </p:nvSpPr>
          <p:spPr>
            <a:xfrm>
              <a:off x="510925" y="4017075"/>
              <a:ext cx="124625" cy="506850"/>
            </a:xfrm>
            <a:custGeom>
              <a:avLst/>
              <a:gdLst/>
              <a:ahLst/>
              <a:cxnLst/>
              <a:rect l="l" t="t" r="r" b="b"/>
              <a:pathLst>
                <a:path w="4985" h="20274" extrusionOk="0">
                  <a:moveTo>
                    <a:pt x="0" y="0"/>
                  </a:moveTo>
                  <a:lnTo>
                    <a:pt x="0" y="20274"/>
                  </a:lnTo>
                  <a:lnTo>
                    <a:pt x="4985" y="20274"/>
                  </a:lnTo>
                  <a:lnTo>
                    <a:pt x="49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4" name="Google Shape;864;p33"/>
            <p:cNvSpPr/>
            <p:nvPr/>
          </p:nvSpPr>
          <p:spPr>
            <a:xfrm>
              <a:off x="404525" y="4002625"/>
              <a:ext cx="337425" cy="534225"/>
            </a:xfrm>
            <a:custGeom>
              <a:avLst/>
              <a:gdLst/>
              <a:ahLst/>
              <a:cxnLst/>
              <a:rect l="l" t="t" r="r" b="b"/>
              <a:pathLst>
                <a:path w="13497" h="21369" extrusionOk="0">
                  <a:moveTo>
                    <a:pt x="12341" y="1125"/>
                  </a:moveTo>
                  <a:lnTo>
                    <a:pt x="12341" y="20244"/>
                  </a:lnTo>
                  <a:lnTo>
                    <a:pt x="1125" y="20244"/>
                  </a:lnTo>
                  <a:lnTo>
                    <a:pt x="1125" y="1125"/>
                  </a:lnTo>
                  <a:close/>
                  <a:moveTo>
                    <a:pt x="578" y="1"/>
                  </a:moveTo>
                  <a:cubicBezTo>
                    <a:pt x="274" y="1"/>
                    <a:pt x="1" y="244"/>
                    <a:pt x="1" y="548"/>
                  </a:cubicBezTo>
                  <a:lnTo>
                    <a:pt x="1" y="20822"/>
                  </a:lnTo>
                  <a:cubicBezTo>
                    <a:pt x="1" y="21126"/>
                    <a:pt x="274" y="21369"/>
                    <a:pt x="578" y="21369"/>
                  </a:cubicBezTo>
                  <a:lnTo>
                    <a:pt x="12919" y="21369"/>
                  </a:lnTo>
                  <a:cubicBezTo>
                    <a:pt x="13223" y="21369"/>
                    <a:pt x="13496" y="21156"/>
                    <a:pt x="13436" y="20822"/>
                  </a:cubicBezTo>
                  <a:lnTo>
                    <a:pt x="13436" y="548"/>
                  </a:lnTo>
                  <a:cubicBezTo>
                    <a:pt x="13436" y="244"/>
                    <a:pt x="13192" y="1"/>
                    <a:pt x="12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5" name="Google Shape;865;p33"/>
            <p:cNvSpPr/>
            <p:nvPr/>
          </p:nvSpPr>
          <p:spPr>
            <a:xfrm>
              <a:off x="496475" y="4002625"/>
              <a:ext cx="152775" cy="534225"/>
            </a:xfrm>
            <a:custGeom>
              <a:avLst/>
              <a:gdLst/>
              <a:ahLst/>
              <a:cxnLst/>
              <a:rect l="l" t="t" r="r" b="b"/>
              <a:pathLst>
                <a:path w="6111" h="21369" extrusionOk="0">
                  <a:moveTo>
                    <a:pt x="4985" y="1125"/>
                  </a:moveTo>
                  <a:lnTo>
                    <a:pt x="4985" y="20244"/>
                  </a:lnTo>
                  <a:lnTo>
                    <a:pt x="1156" y="20244"/>
                  </a:lnTo>
                  <a:lnTo>
                    <a:pt x="1156" y="1125"/>
                  </a:lnTo>
                  <a:close/>
                  <a:moveTo>
                    <a:pt x="578" y="1"/>
                  </a:moveTo>
                  <a:cubicBezTo>
                    <a:pt x="274" y="1"/>
                    <a:pt x="1" y="244"/>
                    <a:pt x="1" y="548"/>
                  </a:cubicBezTo>
                  <a:lnTo>
                    <a:pt x="1" y="20822"/>
                  </a:lnTo>
                  <a:cubicBezTo>
                    <a:pt x="1" y="21126"/>
                    <a:pt x="274" y="21369"/>
                    <a:pt x="578" y="21369"/>
                  </a:cubicBezTo>
                  <a:lnTo>
                    <a:pt x="5563" y="21369"/>
                  </a:lnTo>
                  <a:cubicBezTo>
                    <a:pt x="5867" y="21369"/>
                    <a:pt x="6110" y="21156"/>
                    <a:pt x="6110" y="20822"/>
                  </a:cubicBezTo>
                  <a:lnTo>
                    <a:pt x="6110" y="548"/>
                  </a:lnTo>
                  <a:cubicBezTo>
                    <a:pt x="6110" y="244"/>
                    <a:pt x="5837" y="1"/>
                    <a:pt x="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6" name="Google Shape;866;p33"/>
            <p:cNvSpPr/>
            <p:nvPr/>
          </p:nvSpPr>
          <p:spPr>
            <a:xfrm>
              <a:off x="496475" y="4172850"/>
              <a:ext cx="154275" cy="154275"/>
            </a:xfrm>
            <a:custGeom>
              <a:avLst/>
              <a:gdLst/>
              <a:ahLst/>
              <a:cxnLst/>
              <a:rect l="l" t="t" r="r" b="b"/>
              <a:pathLst>
                <a:path w="6171" h="6171" extrusionOk="0">
                  <a:moveTo>
                    <a:pt x="3071" y="1186"/>
                  </a:moveTo>
                  <a:cubicBezTo>
                    <a:pt x="4104" y="1186"/>
                    <a:pt x="4985" y="2037"/>
                    <a:pt x="5016" y="3131"/>
                  </a:cubicBezTo>
                  <a:cubicBezTo>
                    <a:pt x="5016" y="4195"/>
                    <a:pt x="4134" y="5076"/>
                    <a:pt x="3071" y="5076"/>
                  </a:cubicBezTo>
                  <a:cubicBezTo>
                    <a:pt x="2007" y="5076"/>
                    <a:pt x="1125" y="4195"/>
                    <a:pt x="1125" y="3131"/>
                  </a:cubicBezTo>
                  <a:cubicBezTo>
                    <a:pt x="1125" y="2067"/>
                    <a:pt x="2007" y="1186"/>
                    <a:pt x="3071" y="1186"/>
                  </a:cubicBezTo>
                  <a:close/>
                  <a:moveTo>
                    <a:pt x="3071" y="0"/>
                  </a:moveTo>
                  <a:cubicBezTo>
                    <a:pt x="1368" y="0"/>
                    <a:pt x="1" y="1429"/>
                    <a:pt x="1" y="3101"/>
                  </a:cubicBezTo>
                  <a:cubicBezTo>
                    <a:pt x="1" y="4803"/>
                    <a:pt x="1399" y="6171"/>
                    <a:pt x="3071" y="6171"/>
                  </a:cubicBezTo>
                  <a:cubicBezTo>
                    <a:pt x="4742" y="6171"/>
                    <a:pt x="6110" y="4803"/>
                    <a:pt x="6171" y="3101"/>
                  </a:cubicBezTo>
                  <a:cubicBezTo>
                    <a:pt x="6171" y="1398"/>
                    <a:pt x="4742" y="0"/>
                    <a:pt x="30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67" name="Google Shape;867;p33"/>
          <p:cNvGrpSpPr/>
          <p:nvPr/>
        </p:nvGrpSpPr>
        <p:grpSpPr>
          <a:xfrm>
            <a:off x="160155" y="3463933"/>
            <a:ext cx="429834" cy="460670"/>
            <a:chOff x="424275" y="4593075"/>
            <a:chExt cx="307025" cy="329050"/>
          </a:xfrm>
        </p:grpSpPr>
        <p:sp>
          <p:nvSpPr>
            <p:cNvPr id="868" name="Google Shape;868;p33"/>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9" name="Google Shape;869;p33"/>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0" name="Google Shape;870;p33"/>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71" name="Google Shape;871;p33"/>
          <p:cNvGrpSpPr/>
          <p:nvPr/>
        </p:nvGrpSpPr>
        <p:grpSpPr>
          <a:xfrm>
            <a:off x="17705791" y="6216611"/>
            <a:ext cx="429836" cy="501131"/>
            <a:chOff x="6571050" y="2495000"/>
            <a:chExt cx="307025" cy="357950"/>
          </a:xfrm>
        </p:grpSpPr>
        <p:sp>
          <p:nvSpPr>
            <p:cNvPr id="872" name="Google Shape;872;p33"/>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3" name="Google Shape;873;p33"/>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4" name="Google Shape;874;p33"/>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75" name="Google Shape;875;p33"/>
          <p:cNvGrpSpPr/>
          <p:nvPr/>
        </p:nvGrpSpPr>
        <p:grpSpPr>
          <a:xfrm>
            <a:off x="16154321" y="3099571"/>
            <a:ext cx="693665" cy="3618161"/>
            <a:chOff x="4713875" y="2486650"/>
            <a:chExt cx="495475" cy="2584400"/>
          </a:xfrm>
        </p:grpSpPr>
        <p:sp>
          <p:nvSpPr>
            <p:cNvPr id="876" name="Google Shape;876;p33"/>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7" name="Google Shape;877;p33"/>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8" name="Google Shape;878;p33"/>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9" name="Google Shape;879;p33"/>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0" name="Google Shape;880;p33"/>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1" name="Google Shape;881;p33"/>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2" name="Google Shape;882;p33"/>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3" name="Google Shape;883;p33"/>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4" name="Google Shape;884;p33"/>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5" name="Google Shape;885;p33"/>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6" name="Google Shape;886;p33"/>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7" name="Google Shape;887;p33"/>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8" name="Google Shape;888;p33"/>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9" name="Google Shape;889;p33"/>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0" name="Google Shape;890;p33"/>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584825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891"/>
        <p:cNvGrpSpPr/>
        <p:nvPr/>
      </p:nvGrpSpPr>
      <p:grpSpPr>
        <a:xfrm>
          <a:off x="0" y="0"/>
          <a:ext cx="0" cy="0"/>
          <a:chOff x="0" y="0"/>
          <a:chExt cx="0" cy="0"/>
        </a:xfrm>
      </p:grpSpPr>
      <p:sp>
        <p:nvSpPr>
          <p:cNvPr id="892" name="Google Shape;892;p34"/>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93" name="Google Shape;893;p34"/>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94" name="Google Shape;894;p34"/>
          <p:cNvGrpSpPr/>
          <p:nvPr/>
        </p:nvGrpSpPr>
        <p:grpSpPr>
          <a:xfrm>
            <a:off x="152426" y="6549946"/>
            <a:ext cx="2986271" cy="3584666"/>
            <a:chOff x="2444075" y="2506775"/>
            <a:chExt cx="2133050" cy="2560475"/>
          </a:xfrm>
        </p:grpSpPr>
        <p:sp>
          <p:nvSpPr>
            <p:cNvPr id="895" name="Google Shape;895;p34"/>
            <p:cNvSpPr/>
            <p:nvPr/>
          </p:nvSpPr>
          <p:spPr>
            <a:xfrm>
              <a:off x="4219950" y="2777675"/>
              <a:ext cx="307775" cy="56275"/>
            </a:xfrm>
            <a:custGeom>
              <a:avLst/>
              <a:gdLst/>
              <a:ahLst/>
              <a:cxnLst/>
              <a:rect l="l" t="t" r="r" b="b"/>
              <a:pathLst>
                <a:path w="12311" h="2251" extrusionOk="0">
                  <a:moveTo>
                    <a:pt x="0" y="1"/>
                  </a:moveTo>
                  <a:lnTo>
                    <a:pt x="0" y="2250"/>
                  </a:lnTo>
                  <a:lnTo>
                    <a:pt x="12311" y="2250"/>
                  </a:lnTo>
                  <a:lnTo>
                    <a:pt x="87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6" name="Google Shape;896;p34"/>
            <p:cNvSpPr/>
            <p:nvPr/>
          </p:nvSpPr>
          <p:spPr>
            <a:xfrm>
              <a:off x="4205500" y="2764000"/>
              <a:ext cx="371625" cy="84375"/>
            </a:xfrm>
            <a:custGeom>
              <a:avLst/>
              <a:gdLst/>
              <a:ahLst/>
              <a:cxnLst/>
              <a:rect l="l" t="t" r="r" b="b"/>
              <a:pathLst>
                <a:path w="14865" h="3375" extrusionOk="0">
                  <a:moveTo>
                    <a:pt x="9150" y="1125"/>
                  </a:moveTo>
                  <a:lnTo>
                    <a:pt x="10913" y="2220"/>
                  </a:lnTo>
                  <a:lnTo>
                    <a:pt x="1186" y="2220"/>
                  </a:lnTo>
                  <a:lnTo>
                    <a:pt x="1186" y="1125"/>
                  </a:lnTo>
                  <a:close/>
                  <a:moveTo>
                    <a:pt x="1" y="1"/>
                  </a:moveTo>
                  <a:lnTo>
                    <a:pt x="1" y="3375"/>
                  </a:lnTo>
                  <a:lnTo>
                    <a:pt x="14864" y="3375"/>
                  </a:lnTo>
                  <a:lnTo>
                    <a:pt x="9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7" name="Google Shape;897;p34"/>
            <p:cNvSpPr/>
            <p:nvPr/>
          </p:nvSpPr>
          <p:spPr>
            <a:xfrm>
              <a:off x="2826300" y="2722225"/>
              <a:ext cx="1393675" cy="111725"/>
            </a:xfrm>
            <a:custGeom>
              <a:avLst/>
              <a:gdLst/>
              <a:ahLst/>
              <a:cxnLst/>
              <a:rect l="l" t="t" r="r" b="b"/>
              <a:pathLst>
                <a:path w="55747" h="4469" extrusionOk="0">
                  <a:moveTo>
                    <a:pt x="1" y="0"/>
                  </a:moveTo>
                  <a:lnTo>
                    <a:pt x="1" y="4468"/>
                  </a:lnTo>
                  <a:lnTo>
                    <a:pt x="55746" y="4468"/>
                  </a:lnTo>
                  <a:lnTo>
                    <a:pt x="55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8" name="Google Shape;898;p34"/>
            <p:cNvSpPr/>
            <p:nvPr/>
          </p:nvSpPr>
          <p:spPr>
            <a:xfrm>
              <a:off x="2812625" y="2707775"/>
              <a:ext cx="1421775" cy="140600"/>
            </a:xfrm>
            <a:custGeom>
              <a:avLst/>
              <a:gdLst/>
              <a:ahLst/>
              <a:cxnLst/>
              <a:rect l="l" t="t" r="r" b="b"/>
              <a:pathLst>
                <a:path w="56871" h="5624" extrusionOk="0">
                  <a:moveTo>
                    <a:pt x="55716" y="1125"/>
                  </a:moveTo>
                  <a:lnTo>
                    <a:pt x="55716" y="4469"/>
                  </a:lnTo>
                  <a:lnTo>
                    <a:pt x="1125" y="4469"/>
                  </a:lnTo>
                  <a:lnTo>
                    <a:pt x="1125" y="1125"/>
                  </a:lnTo>
                  <a:close/>
                  <a:moveTo>
                    <a:pt x="1" y="1"/>
                  </a:moveTo>
                  <a:lnTo>
                    <a:pt x="1" y="5624"/>
                  </a:lnTo>
                  <a:lnTo>
                    <a:pt x="56871" y="5624"/>
                  </a:lnTo>
                  <a:lnTo>
                    <a:pt x="568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9" name="Google Shape;899;p34"/>
            <p:cNvSpPr/>
            <p:nvPr/>
          </p:nvSpPr>
          <p:spPr>
            <a:xfrm>
              <a:off x="2750325" y="2833925"/>
              <a:ext cx="120075" cy="1721925"/>
            </a:xfrm>
            <a:custGeom>
              <a:avLst/>
              <a:gdLst/>
              <a:ahLst/>
              <a:cxnLst/>
              <a:rect l="l" t="t" r="r" b="b"/>
              <a:pathLst>
                <a:path w="4803" h="68877" extrusionOk="0">
                  <a:moveTo>
                    <a:pt x="0" y="0"/>
                  </a:moveTo>
                  <a:lnTo>
                    <a:pt x="0" y="68877"/>
                  </a:lnTo>
                  <a:lnTo>
                    <a:pt x="4803" y="68877"/>
                  </a:lnTo>
                  <a:lnTo>
                    <a:pt x="48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0" name="Google Shape;900;p34"/>
            <p:cNvSpPr/>
            <p:nvPr/>
          </p:nvSpPr>
          <p:spPr>
            <a:xfrm>
              <a:off x="2736650" y="2819475"/>
              <a:ext cx="148200" cy="1750825"/>
            </a:xfrm>
            <a:custGeom>
              <a:avLst/>
              <a:gdLst/>
              <a:ahLst/>
              <a:cxnLst/>
              <a:rect l="l" t="t" r="r" b="b"/>
              <a:pathLst>
                <a:path w="5928" h="70033" extrusionOk="0">
                  <a:moveTo>
                    <a:pt x="4772" y="1156"/>
                  </a:moveTo>
                  <a:lnTo>
                    <a:pt x="4772" y="68907"/>
                  </a:lnTo>
                  <a:lnTo>
                    <a:pt x="1125" y="68907"/>
                  </a:lnTo>
                  <a:lnTo>
                    <a:pt x="1125" y="1156"/>
                  </a:lnTo>
                  <a:close/>
                  <a:moveTo>
                    <a:pt x="0" y="1"/>
                  </a:moveTo>
                  <a:lnTo>
                    <a:pt x="0" y="70032"/>
                  </a:lnTo>
                  <a:lnTo>
                    <a:pt x="5927" y="70032"/>
                  </a:lnTo>
                  <a:lnTo>
                    <a:pt x="59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1" name="Google Shape;901;p34"/>
            <p:cNvSpPr/>
            <p:nvPr/>
          </p:nvSpPr>
          <p:spPr>
            <a:xfrm>
              <a:off x="2667500" y="4102925"/>
              <a:ext cx="277375" cy="277400"/>
            </a:xfrm>
            <a:custGeom>
              <a:avLst/>
              <a:gdLst/>
              <a:ahLst/>
              <a:cxnLst/>
              <a:rect l="l" t="t" r="r" b="b"/>
              <a:pathLst>
                <a:path w="11095" h="11096" extrusionOk="0">
                  <a:moveTo>
                    <a:pt x="5562" y="1"/>
                  </a:moveTo>
                  <a:cubicBezTo>
                    <a:pt x="2493" y="1"/>
                    <a:pt x="0" y="2493"/>
                    <a:pt x="0" y="5563"/>
                  </a:cubicBezTo>
                  <a:cubicBezTo>
                    <a:pt x="0" y="8603"/>
                    <a:pt x="2493" y="11095"/>
                    <a:pt x="5562" y="11095"/>
                  </a:cubicBezTo>
                  <a:cubicBezTo>
                    <a:pt x="8632" y="11095"/>
                    <a:pt x="11094" y="8603"/>
                    <a:pt x="11094" y="5563"/>
                  </a:cubicBezTo>
                  <a:cubicBezTo>
                    <a:pt x="11094" y="2493"/>
                    <a:pt x="8632" y="1"/>
                    <a:pt x="55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2" name="Google Shape;902;p34"/>
            <p:cNvSpPr/>
            <p:nvPr/>
          </p:nvSpPr>
          <p:spPr>
            <a:xfrm>
              <a:off x="2653800" y="4088500"/>
              <a:ext cx="307025" cy="306250"/>
            </a:xfrm>
            <a:custGeom>
              <a:avLst/>
              <a:gdLst/>
              <a:ahLst/>
              <a:cxnLst/>
              <a:rect l="l" t="t" r="r" b="b"/>
              <a:pathLst>
                <a:path w="12281" h="12250" extrusionOk="0">
                  <a:moveTo>
                    <a:pt x="6110" y="1155"/>
                  </a:moveTo>
                  <a:cubicBezTo>
                    <a:pt x="8876" y="1155"/>
                    <a:pt x="11095" y="3374"/>
                    <a:pt x="11095" y="6140"/>
                  </a:cubicBezTo>
                  <a:cubicBezTo>
                    <a:pt x="11095" y="8876"/>
                    <a:pt x="8846" y="11095"/>
                    <a:pt x="6110" y="11095"/>
                  </a:cubicBezTo>
                  <a:cubicBezTo>
                    <a:pt x="3375" y="11095"/>
                    <a:pt x="1126" y="8876"/>
                    <a:pt x="1126" y="6140"/>
                  </a:cubicBezTo>
                  <a:cubicBezTo>
                    <a:pt x="1126" y="3374"/>
                    <a:pt x="3375" y="1155"/>
                    <a:pt x="6110" y="1155"/>
                  </a:cubicBezTo>
                  <a:close/>
                  <a:moveTo>
                    <a:pt x="6110" y="0"/>
                  </a:moveTo>
                  <a:cubicBezTo>
                    <a:pt x="2737" y="0"/>
                    <a:pt x="1" y="2736"/>
                    <a:pt x="1" y="6140"/>
                  </a:cubicBezTo>
                  <a:cubicBezTo>
                    <a:pt x="1" y="9514"/>
                    <a:pt x="2737" y="12250"/>
                    <a:pt x="6110" y="12250"/>
                  </a:cubicBezTo>
                  <a:cubicBezTo>
                    <a:pt x="9484" y="12250"/>
                    <a:pt x="12281" y="9514"/>
                    <a:pt x="12220" y="6140"/>
                  </a:cubicBezTo>
                  <a:cubicBezTo>
                    <a:pt x="12220" y="2736"/>
                    <a:pt x="9484" y="0"/>
                    <a:pt x="6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3" name="Google Shape;903;p34"/>
            <p:cNvSpPr/>
            <p:nvPr/>
          </p:nvSpPr>
          <p:spPr>
            <a:xfrm>
              <a:off x="3660675" y="2639375"/>
              <a:ext cx="277375" cy="277400"/>
            </a:xfrm>
            <a:custGeom>
              <a:avLst/>
              <a:gdLst/>
              <a:ahLst/>
              <a:cxnLst/>
              <a:rect l="l" t="t" r="r" b="b"/>
              <a:pathLst>
                <a:path w="11095" h="11096" extrusionOk="0">
                  <a:moveTo>
                    <a:pt x="5532" y="1"/>
                  </a:moveTo>
                  <a:cubicBezTo>
                    <a:pt x="2462" y="1"/>
                    <a:pt x="0" y="2463"/>
                    <a:pt x="0" y="5533"/>
                  </a:cubicBezTo>
                  <a:cubicBezTo>
                    <a:pt x="0" y="8603"/>
                    <a:pt x="2462" y="11095"/>
                    <a:pt x="5532" y="11095"/>
                  </a:cubicBezTo>
                  <a:cubicBezTo>
                    <a:pt x="8602" y="11095"/>
                    <a:pt x="11095" y="8603"/>
                    <a:pt x="11095" y="5533"/>
                  </a:cubicBezTo>
                  <a:cubicBezTo>
                    <a:pt x="11095" y="2463"/>
                    <a:pt x="8602" y="1"/>
                    <a:pt x="55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4" name="Google Shape;904;p34"/>
            <p:cNvSpPr/>
            <p:nvPr/>
          </p:nvSpPr>
          <p:spPr>
            <a:xfrm>
              <a:off x="3646225" y="2625700"/>
              <a:ext cx="306275" cy="306275"/>
            </a:xfrm>
            <a:custGeom>
              <a:avLst/>
              <a:gdLst/>
              <a:ahLst/>
              <a:cxnLst/>
              <a:rect l="l" t="t" r="r" b="b"/>
              <a:pathLst>
                <a:path w="12251" h="12251" extrusionOk="0">
                  <a:moveTo>
                    <a:pt x="6110" y="1125"/>
                  </a:moveTo>
                  <a:cubicBezTo>
                    <a:pt x="8846" y="1125"/>
                    <a:pt x="11095" y="3344"/>
                    <a:pt x="11095" y="6080"/>
                  </a:cubicBezTo>
                  <a:cubicBezTo>
                    <a:pt x="11095" y="8816"/>
                    <a:pt x="8846" y="11065"/>
                    <a:pt x="6110" y="11065"/>
                  </a:cubicBezTo>
                  <a:cubicBezTo>
                    <a:pt x="3375" y="11065"/>
                    <a:pt x="1125" y="8816"/>
                    <a:pt x="1125" y="6080"/>
                  </a:cubicBezTo>
                  <a:cubicBezTo>
                    <a:pt x="1125" y="3344"/>
                    <a:pt x="3375" y="1125"/>
                    <a:pt x="6110" y="1125"/>
                  </a:cubicBezTo>
                  <a:close/>
                  <a:moveTo>
                    <a:pt x="6110" y="1"/>
                  </a:moveTo>
                  <a:cubicBezTo>
                    <a:pt x="2736" y="1"/>
                    <a:pt x="1" y="2736"/>
                    <a:pt x="1" y="6141"/>
                  </a:cubicBezTo>
                  <a:cubicBezTo>
                    <a:pt x="1" y="9515"/>
                    <a:pt x="2736" y="12250"/>
                    <a:pt x="6110" y="12250"/>
                  </a:cubicBezTo>
                  <a:cubicBezTo>
                    <a:pt x="9515" y="12250"/>
                    <a:pt x="12250" y="9484"/>
                    <a:pt x="12250" y="6141"/>
                  </a:cubicBezTo>
                  <a:cubicBezTo>
                    <a:pt x="12250" y="2736"/>
                    <a:pt x="9484" y="1"/>
                    <a:pt x="6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5" name="Google Shape;905;p34"/>
            <p:cNvSpPr/>
            <p:nvPr/>
          </p:nvSpPr>
          <p:spPr>
            <a:xfrm>
              <a:off x="2460050" y="2520650"/>
              <a:ext cx="351075" cy="340650"/>
            </a:xfrm>
            <a:custGeom>
              <a:avLst/>
              <a:gdLst/>
              <a:ahLst/>
              <a:cxnLst/>
              <a:rect l="l" t="t" r="r" b="b"/>
              <a:pathLst>
                <a:path w="14043" h="13626" extrusionOk="0">
                  <a:moveTo>
                    <a:pt x="4715" y="1"/>
                  </a:moveTo>
                  <a:cubicBezTo>
                    <a:pt x="3610" y="1"/>
                    <a:pt x="2508" y="419"/>
                    <a:pt x="1672" y="1254"/>
                  </a:cubicBezTo>
                  <a:cubicBezTo>
                    <a:pt x="0" y="2957"/>
                    <a:pt x="0" y="5692"/>
                    <a:pt x="1672" y="7364"/>
                  </a:cubicBezTo>
                  <a:lnTo>
                    <a:pt x="7933" y="13625"/>
                  </a:lnTo>
                  <a:lnTo>
                    <a:pt x="14043" y="7516"/>
                  </a:lnTo>
                  <a:lnTo>
                    <a:pt x="7781" y="1254"/>
                  </a:lnTo>
                  <a:cubicBezTo>
                    <a:pt x="6930" y="419"/>
                    <a:pt x="5821" y="1"/>
                    <a:pt x="47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6" name="Google Shape;906;p34"/>
            <p:cNvSpPr/>
            <p:nvPr/>
          </p:nvSpPr>
          <p:spPr>
            <a:xfrm>
              <a:off x="2444075" y="2506775"/>
              <a:ext cx="387575" cy="375800"/>
            </a:xfrm>
            <a:custGeom>
              <a:avLst/>
              <a:gdLst/>
              <a:ahLst/>
              <a:cxnLst/>
              <a:rect l="l" t="t" r="r" b="b"/>
              <a:pathLst>
                <a:path w="15503" h="15032" extrusionOk="0">
                  <a:moveTo>
                    <a:pt x="5350" y="1110"/>
                  </a:moveTo>
                  <a:cubicBezTo>
                    <a:pt x="6323" y="1110"/>
                    <a:pt x="7296" y="1506"/>
                    <a:pt x="7995" y="2235"/>
                  </a:cubicBezTo>
                  <a:lnTo>
                    <a:pt x="13892" y="8101"/>
                  </a:lnTo>
                  <a:lnTo>
                    <a:pt x="8572" y="13421"/>
                  </a:lnTo>
                  <a:lnTo>
                    <a:pt x="2676" y="7554"/>
                  </a:lnTo>
                  <a:cubicBezTo>
                    <a:pt x="1247" y="6065"/>
                    <a:pt x="1247" y="3664"/>
                    <a:pt x="2676" y="2235"/>
                  </a:cubicBezTo>
                  <a:cubicBezTo>
                    <a:pt x="3405" y="1506"/>
                    <a:pt x="4408" y="1110"/>
                    <a:pt x="5350" y="1110"/>
                  </a:cubicBezTo>
                  <a:close/>
                  <a:moveTo>
                    <a:pt x="5350" y="1"/>
                  </a:moveTo>
                  <a:cubicBezTo>
                    <a:pt x="4097" y="1"/>
                    <a:pt x="2843" y="472"/>
                    <a:pt x="1885" y="1414"/>
                  </a:cubicBezTo>
                  <a:cubicBezTo>
                    <a:pt x="1" y="3329"/>
                    <a:pt x="1" y="6430"/>
                    <a:pt x="1885" y="8345"/>
                  </a:cubicBezTo>
                  <a:lnTo>
                    <a:pt x="8572" y="15032"/>
                  </a:lnTo>
                  <a:lnTo>
                    <a:pt x="15503" y="8101"/>
                  </a:lnTo>
                  <a:lnTo>
                    <a:pt x="8815" y="1414"/>
                  </a:lnTo>
                  <a:cubicBezTo>
                    <a:pt x="7858" y="472"/>
                    <a:pt x="6604" y="1"/>
                    <a:pt x="5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7" name="Google Shape;907;p34"/>
            <p:cNvSpPr/>
            <p:nvPr/>
          </p:nvSpPr>
          <p:spPr>
            <a:xfrm>
              <a:off x="2779950" y="4555825"/>
              <a:ext cx="90450" cy="326025"/>
            </a:xfrm>
            <a:custGeom>
              <a:avLst/>
              <a:gdLst/>
              <a:ahLst/>
              <a:cxnLst/>
              <a:rect l="l" t="t" r="r" b="b"/>
              <a:pathLst>
                <a:path w="3618" h="13041" extrusionOk="0">
                  <a:moveTo>
                    <a:pt x="1" y="1"/>
                  </a:moveTo>
                  <a:lnTo>
                    <a:pt x="1" y="13040"/>
                  </a:lnTo>
                  <a:lnTo>
                    <a:pt x="3618" y="13040"/>
                  </a:lnTo>
                  <a:lnTo>
                    <a:pt x="36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8" name="Google Shape;908;p34"/>
            <p:cNvSpPr/>
            <p:nvPr/>
          </p:nvSpPr>
          <p:spPr>
            <a:xfrm>
              <a:off x="2765525" y="4542150"/>
              <a:ext cx="119325" cy="354125"/>
            </a:xfrm>
            <a:custGeom>
              <a:avLst/>
              <a:gdLst/>
              <a:ahLst/>
              <a:cxnLst/>
              <a:rect l="l" t="t" r="r" b="b"/>
              <a:pathLst>
                <a:path w="4773" h="14165" extrusionOk="0">
                  <a:moveTo>
                    <a:pt x="3617" y="1125"/>
                  </a:moveTo>
                  <a:lnTo>
                    <a:pt x="3617" y="13010"/>
                  </a:lnTo>
                  <a:lnTo>
                    <a:pt x="1155" y="13010"/>
                  </a:lnTo>
                  <a:lnTo>
                    <a:pt x="1155" y="1125"/>
                  </a:lnTo>
                  <a:close/>
                  <a:moveTo>
                    <a:pt x="0" y="0"/>
                  </a:moveTo>
                  <a:lnTo>
                    <a:pt x="0" y="14165"/>
                  </a:lnTo>
                  <a:lnTo>
                    <a:pt x="4772" y="14165"/>
                  </a:lnTo>
                  <a:lnTo>
                    <a:pt x="4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9" name="Google Shape;909;p34"/>
            <p:cNvSpPr/>
            <p:nvPr/>
          </p:nvSpPr>
          <p:spPr>
            <a:xfrm>
              <a:off x="2855950" y="4881825"/>
              <a:ext cx="28900" cy="185425"/>
            </a:xfrm>
            <a:custGeom>
              <a:avLst/>
              <a:gdLst/>
              <a:ahLst/>
              <a:cxnLst/>
              <a:rect l="l" t="t" r="r" b="b"/>
              <a:pathLst>
                <a:path w="1156" h="7417" extrusionOk="0">
                  <a:moveTo>
                    <a:pt x="0" y="0"/>
                  </a:moveTo>
                  <a:lnTo>
                    <a:pt x="0" y="7417"/>
                  </a:lnTo>
                  <a:lnTo>
                    <a:pt x="1155" y="7417"/>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0" name="Google Shape;910;p34"/>
            <p:cNvSpPr/>
            <p:nvPr/>
          </p:nvSpPr>
          <p:spPr>
            <a:xfrm>
              <a:off x="2618850" y="2625700"/>
              <a:ext cx="415700" cy="416450"/>
            </a:xfrm>
            <a:custGeom>
              <a:avLst/>
              <a:gdLst/>
              <a:ahLst/>
              <a:cxnLst/>
              <a:rect l="l" t="t" r="r" b="b"/>
              <a:pathLst>
                <a:path w="16628" h="16658" extrusionOk="0">
                  <a:moveTo>
                    <a:pt x="8299" y="1"/>
                  </a:moveTo>
                  <a:cubicBezTo>
                    <a:pt x="3709" y="1"/>
                    <a:pt x="1" y="3740"/>
                    <a:pt x="1" y="8329"/>
                  </a:cubicBezTo>
                  <a:cubicBezTo>
                    <a:pt x="1" y="12919"/>
                    <a:pt x="3709" y="16658"/>
                    <a:pt x="8299" y="16658"/>
                  </a:cubicBezTo>
                  <a:cubicBezTo>
                    <a:pt x="12889" y="16658"/>
                    <a:pt x="16627" y="12919"/>
                    <a:pt x="16627" y="8329"/>
                  </a:cubicBezTo>
                  <a:cubicBezTo>
                    <a:pt x="16627" y="3740"/>
                    <a:pt x="12889" y="1"/>
                    <a:pt x="8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1" name="Google Shape;911;p34"/>
            <p:cNvSpPr/>
            <p:nvPr/>
          </p:nvSpPr>
          <p:spPr>
            <a:xfrm>
              <a:off x="2604425" y="2611275"/>
              <a:ext cx="444550" cy="445325"/>
            </a:xfrm>
            <a:custGeom>
              <a:avLst/>
              <a:gdLst/>
              <a:ahLst/>
              <a:cxnLst/>
              <a:rect l="l" t="t" r="r" b="b"/>
              <a:pathLst>
                <a:path w="17782" h="17813" extrusionOk="0">
                  <a:moveTo>
                    <a:pt x="8876" y="1155"/>
                  </a:moveTo>
                  <a:cubicBezTo>
                    <a:pt x="13131" y="1155"/>
                    <a:pt x="16627" y="4651"/>
                    <a:pt x="16627" y="8906"/>
                  </a:cubicBezTo>
                  <a:cubicBezTo>
                    <a:pt x="16627" y="13162"/>
                    <a:pt x="13131" y="16657"/>
                    <a:pt x="8876" y="16657"/>
                  </a:cubicBezTo>
                  <a:cubicBezTo>
                    <a:pt x="4620" y="16657"/>
                    <a:pt x="1125" y="13162"/>
                    <a:pt x="1125" y="8906"/>
                  </a:cubicBezTo>
                  <a:cubicBezTo>
                    <a:pt x="1125" y="4651"/>
                    <a:pt x="4620" y="1155"/>
                    <a:pt x="8876" y="1155"/>
                  </a:cubicBezTo>
                  <a:close/>
                  <a:moveTo>
                    <a:pt x="8876" y="0"/>
                  </a:moveTo>
                  <a:cubicBezTo>
                    <a:pt x="3982" y="0"/>
                    <a:pt x="0" y="4013"/>
                    <a:pt x="0" y="8906"/>
                  </a:cubicBezTo>
                  <a:cubicBezTo>
                    <a:pt x="0" y="13800"/>
                    <a:pt x="3982" y="17812"/>
                    <a:pt x="8876" y="17812"/>
                  </a:cubicBezTo>
                  <a:cubicBezTo>
                    <a:pt x="13769" y="17812"/>
                    <a:pt x="17782" y="13800"/>
                    <a:pt x="17782" y="8906"/>
                  </a:cubicBezTo>
                  <a:cubicBezTo>
                    <a:pt x="17782" y="4013"/>
                    <a:pt x="13769" y="0"/>
                    <a:pt x="8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2" name="Google Shape;912;p34"/>
            <p:cNvSpPr/>
            <p:nvPr/>
          </p:nvSpPr>
          <p:spPr>
            <a:xfrm>
              <a:off x="2718400" y="2726025"/>
              <a:ext cx="216600" cy="216575"/>
            </a:xfrm>
            <a:custGeom>
              <a:avLst/>
              <a:gdLst/>
              <a:ahLst/>
              <a:cxnLst/>
              <a:rect l="l" t="t" r="r" b="b"/>
              <a:pathLst>
                <a:path w="8664" h="8663" extrusionOk="0">
                  <a:moveTo>
                    <a:pt x="4317" y="0"/>
                  </a:moveTo>
                  <a:cubicBezTo>
                    <a:pt x="1946" y="0"/>
                    <a:pt x="1" y="1915"/>
                    <a:pt x="1" y="4316"/>
                  </a:cubicBezTo>
                  <a:cubicBezTo>
                    <a:pt x="1" y="6717"/>
                    <a:pt x="1946" y="8663"/>
                    <a:pt x="4317" y="8663"/>
                  </a:cubicBezTo>
                  <a:cubicBezTo>
                    <a:pt x="6718" y="8663"/>
                    <a:pt x="8663" y="6717"/>
                    <a:pt x="8663" y="4316"/>
                  </a:cubicBezTo>
                  <a:cubicBezTo>
                    <a:pt x="8663" y="1915"/>
                    <a:pt x="6718" y="0"/>
                    <a:pt x="4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3" name="Google Shape;913;p34"/>
            <p:cNvSpPr/>
            <p:nvPr/>
          </p:nvSpPr>
          <p:spPr>
            <a:xfrm>
              <a:off x="2703975" y="2711575"/>
              <a:ext cx="244700" cy="244700"/>
            </a:xfrm>
            <a:custGeom>
              <a:avLst/>
              <a:gdLst/>
              <a:ahLst/>
              <a:cxnLst/>
              <a:rect l="l" t="t" r="r" b="b"/>
              <a:pathLst>
                <a:path w="9788" h="9788" extrusionOk="0">
                  <a:moveTo>
                    <a:pt x="4894" y="1186"/>
                  </a:moveTo>
                  <a:cubicBezTo>
                    <a:pt x="6961" y="1186"/>
                    <a:pt x="8632" y="2858"/>
                    <a:pt x="8663" y="4925"/>
                  </a:cubicBezTo>
                  <a:cubicBezTo>
                    <a:pt x="8663" y="7022"/>
                    <a:pt x="6961" y="8694"/>
                    <a:pt x="4894" y="8694"/>
                  </a:cubicBezTo>
                  <a:cubicBezTo>
                    <a:pt x="2827" y="8694"/>
                    <a:pt x="1155" y="6992"/>
                    <a:pt x="1155" y="4925"/>
                  </a:cubicBezTo>
                  <a:cubicBezTo>
                    <a:pt x="1155" y="2858"/>
                    <a:pt x="2857" y="1186"/>
                    <a:pt x="4894" y="1186"/>
                  </a:cubicBezTo>
                  <a:close/>
                  <a:moveTo>
                    <a:pt x="4894" y="1"/>
                  </a:moveTo>
                  <a:cubicBezTo>
                    <a:pt x="2219" y="1"/>
                    <a:pt x="0" y="2189"/>
                    <a:pt x="0" y="4894"/>
                  </a:cubicBezTo>
                  <a:cubicBezTo>
                    <a:pt x="0" y="7599"/>
                    <a:pt x="2189" y="9788"/>
                    <a:pt x="4894" y="9788"/>
                  </a:cubicBezTo>
                  <a:cubicBezTo>
                    <a:pt x="7599" y="9788"/>
                    <a:pt x="9757" y="7599"/>
                    <a:pt x="9787" y="4894"/>
                  </a:cubicBezTo>
                  <a:cubicBezTo>
                    <a:pt x="9787" y="2189"/>
                    <a:pt x="7599" y="1"/>
                    <a:pt x="4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14" name="Google Shape;914;p34"/>
          <p:cNvGrpSpPr/>
          <p:nvPr/>
        </p:nvGrpSpPr>
        <p:grpSpPr>
          <a:xfrm>
            <a:off x="1440008" y="4987230"/>
            <a:ext cx="654326" cy="1275576"/>
            <a:chOff x="2114275" y="3036050"/>
            <a:chExt cx="467375" cy="911125"/>
          </a:xfrm>
        </p:grpSpPr>
        <p:sp>
          <p:nvSpPr>
            <p:cNvPr id="915" name="Google Shape;915;p34"/>
            <p:cNvSpPr/>
            <p:nvPr/>
          </p:nvSpPr>
          <p:spPr>
            <a:xfrm>
              <a:off x="2174325" y="3440300"/>
              <a:ext cx="407325" cy="506875"/>
            </a:xfrm>
            <a:custGeom>
              <a:avLst/>
              <a:gdLst/>
              <a:ahLst/>
              <a:cxnLst/>
              <a:rect l="l" t="t" r="r" b="b"/>
              <a:pathLst>
                <a:path w="16293" h="20275" extrusionOk="0">
                  <a:moveTo>
                    <a:pt x="0" y="1"/>
                  </a:moveTo>
                  <a:lnTo>
                    <a:pt x="0" y="20275"/>
                  </a:lnTo>
                  <a:lnTo>
                    <a:pt x="16292" y="20275"/>
                  </a:lnTo>
                  <a:lnTo>
                    <a:pt x="162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6" name="Google Shape;916;p34"/>
            <p:cNvSpPr/>
            <p:nvPr/>
          </p:nvSpPr>
          <p:spPr>
            <a:xfrm>
              <a:off x="2174325" y="3096075"/>
              <a:ext cx="407325" cy="343500"/>
            </a:xfrm>
            <a:custGeom>
              <a:avLst/>
              <a:gdLst/>
              <a:ahLst/>
              <a:cxnLst/>
              <a:rect l="l" t="t" r="r" b="b"/>
              <a:pathLst>
                <a:path w="16293" h="13740" extrusionOk="0">
                  <a:moveTo>
                    <a:pt x="0" y="1"/>
                  </a:moveTo>
                  <a:lnTo>
                    <a:pt x="0" y="13740"/>
                  </a:lnTo>
                  <a:lnTo>
                    <a:pt x="16292" y="13740"/>
                  </a:lnTo>
                  <a:lnTo>
                    <a:pt x="162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7" name="Google Shape;917;p34"/>
            <p:cNvSpPr/>
            <p:nvPr/>
          </p:nvSpPr>
          <p:spPr>
            <a:xfrm>
              <a:off x="2114275" y="3036050"/>
              <a:ext cx="436225" cy="866300"/>
            </a:xfrm>
            <a:custGeom>
              <a:avLst/>
              <a:gdLst/>
              <a:ahLst/>
              <a:cxnLst/>
              <a:rect l="l" t="t" r="r" b="b"/>
              <a:pathLst>
                <a:path w="17449" h="34652" extrusionOk="0">
                  <a:moveTo>
                    <a:pt x="16263" y="1155"/>
                  </a:moveTo>
                  <a:lnTo>
                    <a:pt x="16263" y="33527"/>
                  </a:lnTo>
                  <a:lnTo>
                    <a:pt x="1095" y="33527"/>
                  </a:lnTo>
                  <a:lnTo>
                    <a:pt x="1095" y="1155"/>
                  </a:lnTo>
                  <a:close/>
                  <a:moveTo>
                    <a:pt x="1" y="0"/>
                  </a:moveTo>
                  <a:lnTo>
                    <a:pt x="1" y="34651"/>
                  </a:lnTo>
                  <a:lnTo>
                    <a:pt x="17448" y="34651"/>
                  </a:lnTo>
                  <a:lnTo>
                    <a:pt x="1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18" name="Google Shape;918;p34"/>
          <p:cNvGrpSpPr/>
          <p:nvPr/>
        </p:nvGrpSpPr>
        <p:grpSpPr>
          <a:xfrm>
            <a:off x="1440005" y="8809856"/>
            <a:ext cx="3350094" cy="299147"/>
            <a:chOff x="4790625" y="1824675"/>
            <a:chExt cx="2392925" cy="213675"/>
          </a:xfrm>
        </p:grpSpPr>
        <p:sp>
          <p:nvSpPr>
            <p:cNvPr id="919" name="Google Shape;919;p34"/>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0" name="Google Shape;920;p34"/>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1" name="Google Shape;921;p34"/>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2" name="Google Shape;922;p34"/>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3" name="Google Shape;923;p34"/>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24" name="Google Shape;924;p34"/>
          <p:cNvGrpSpPr/>
          <p:nvPr/>
        </p:nvGrpSpPr>
        <p:grpSpPr>
          <a:xfrm>
            <a:off x="152405" y="5632066"/>
            <a:ext cx="429834" cy="460670"/>
            <a:chOff x="424275" y="4593075"/>
            <a:chExt cx="307025" cy="329050"/>
          </a:xfrm>
        </p:grpSpPr>
        <p:sp>
          <p:nvSpPr>
            <p:cNvPr id="925" name="Google Shape;925;p34"/>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6" name="Google Shape;926;p34"/>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7" name="Google Shape;927;p34"/>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28" name="Google Shape;928;p34"/>
          <p:cNvGrpSpPr/>
          <p:nvPr/>
        </p:nvGrpSpPr>
        <p:grpSpPr>
          <a:xfrm>
            <a:off x="1440005" y="7423070"/>
            <a:ext cx="2200100" cy="1081956"/>
            <a:chOff x="823225" y="4003400"/>
            <a:chExt cx="1571500" cy="772825"/>
          </a:xfrm>
        </p:grpSpPr>
        <p:sp>
          <p:nvSpPr>
            <p:cNvPr id="929" name="Google Shape;929;p34"/>
            <p:cNvSpPr/>
            <p:nvPr/>
          </p:nvSpPr>
          <p:spPr>
            <a:xfrm>
              <a:off x="865025" y="4054300"/>
              <a:ext cx="1493975" cy="721925"/>
            </a:xfrm>
            <a:custGeom>
              <a:avLst/>
              <a:gdLst/>
              <a:ahLst/>
              <a:cxnLst/>
              <a:rect l="l" t="t" r="r" b="b"/>
              <a:pathLst>
                <a:path w="59759" h="28877" extrusionOk="0">
                  <a:moveTo>
                    <a:pt x="34895" y="5715"/>
                  </a:moveTo>
                  <a:lnTo>
                    <a:pt x="5715" y="19818"/>
                  </a:lnTo>
                  <a:lnTo>
                    <a:pt x="5715" y="5715"/>
                  </a:lnTo>
                  <a:close/>
                  <a:moveTo>
                    <a:pt x="0" y="1"/>
                  </a:moveTo>
                  <a:lnTo>
                    <a:pt x="0" y="28876"/>
                  </a:lnTo>
                  <a:lnTo>
                    <a:pt x="597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0" name="Google Shape;930;p34"/>
            <p:cNvSpPr/>
            <p:nvPr/>
          </p:nvSpPr>
          <p:spPr>
            <a:xfrm>
              <a:off x="823225" y="4003400"/>
              <a:ext cx="1571500" cy="759150"/>
            </a:xfrm>
            <a:custGeom>
              <a:avLst/>
              <a:gdLst/>
              <a:ahLst/>
              <a:cxnLst/>
              <a:rect l="l" t="t" r="r" b="b"/>
              <a:pathLst>
                <a:path w="62860" h="30366" extrusionOk="0">
                  <a:moveTo>
                    <a:pt x="32980" y="6839"/>
                  </a:moveTo>
                  <a:lnTo>
                    <a:pt x="6840" y="19453"/>
                  </a:lnTo>
                  <a:lnTo>
                    <a:pt x="6840" y="6839"/>
                  </a:lnTo>
                  <a:close/>
                  <a:moveTo>
                    <a:pt x="5685" y="5684"/>
                  </a:moveTo>
                  <a:lnTo>
                    <a:pt x="5685" y="21277"/>
                  </a:lnTo>
                  <a:lnTo>
                    <a:pt x="37965" y="5684"/>
                  </a:lnTo>
                  <a:close/>
                  <a:moveTo>
                    <a:pt x="57874" y="1125"/>
                  </a:moveTo>
                  <a:lnTo>
                    <a:pt x="1125" y="28541"/>
                  </a:lnTo>
                  <a:lnTo>
                    <a:pt x="1125" y="1125"/>
                  </a:lnTo>
                  <a:close/>
                  <a:moveTo>
                    <a:pt x="1" y="0"/>
                  </a:moveTo>
                  <a:lnTo>
                    <a:pt x="1" y="30365"/>
                  </a:lnTo>
                  <a:lnTo>
                    <a:pt x="628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31" name="Google Shape;931;p34"/>
          <p:cNvGrpSpPr/>
          <p:nvPr/>
        </p:nvGrpSpPr>
        <p:grpSpPr>
          <a:xfrm>
            <a:off x="16008932" y="152390"/>
            <a:ext cx="2126670" cy="2909621"/>
            <a:chOff x="3064150" y="3027700"/>
            <a:chExt cx="1519050" cy="2078300"/>
          </a:xfrm>
        </p:grpSpPr>
        <p:sp>
          <p:nvSpPr>
            <p:cNvPr id="932" name="Google Shape;932;p34"/>
            <p:cNvSpPr/>
            <p:nvPr/>
          </p:nvSpPr>
          <p:spPr>
            <a:xfrm>
              <a:off x="3118875" y="3080875"/>
              <a:ext cx="1464325" cy="2025125"/>
            </a:xfrm>
            <a:custGeom>
              <a:avLst/>
              <a:gdLst/>
              <a:ahLst/>
              <a:cxnLst/>
              <a:rect l="l" t="t" r="r" b="b"/>
              <a:pathLst>
                <a:path w="58573" h="81005" extrusionOk="0">
                  <a:moveTo>
                    <a:pt x="5107" y="1"/>
                  </a:moveTo>
                  <a:cubicBezTo>
                    <a:pt x="2280" y="1"/>
                    <a:pt x="0" y="2280"/>
                    <a:pt x="0" y="5107"/>
                  </a:cubicBezTo>
                  <a:lnTo>
                    <a:pt x="0" y="75929"/>
                  </a:lnTo>
                  <a:cubicBezTo>
                    <a:pt x="0" y="78725"/>
                    <a:pt x="2280" y="81005"/>
                    <a:pt x="5107" y="81005"/>
                  </a:cubicBezTo>
                  <a:lnTo>
                    <a:pt x="53466" y="81005"/>
                  </a:lnTo>
                  <a:cubicBezTo>
                    <a:pt x="56293" y="81005"/>
                    <a:pt x="58573" y="78725"/>
                    <a:pt x="58573" y="75929"/>
                  </a:cubicBezTo>
                  <a:lnTo>
                    <a:pt x="58573" y="5107"/>
                  </a:lnTo>
                  <a:cubicBezTo>
                    <a:pt x="58573" y="2280"/>
                    <a:pt x="56293" y="1"/>
                    <a:pt x="53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3" name="Google Shape;933;p34"/>
            <p:cNvSpPr/>
            <p:nvPr/>
          </p:nvSpPr>
          <p:spPr>
            <a:xfrm>
              <a:off x="3202450" y="3658400"/>
              <a:ext cx="258400" cy="250775"/>
            </a:xfrm>
            <a:custGeom>
              <a:avLst/>
              <a:gdLst/>
              <a:ahLst/>
              <a:cxnLst/>
              <a:rect l="l" t="t" r="r" b="b"/>
              <a:pathLst>
                <a:path w="10336" h="10031" extrusionOk="0">
                  <a:moveTo>
                    <a:pt x="1034" y="0"/>
                  </a:moveTo>
                  <a:cubicBezTo>
                    <a:pt x="457" y="0"/>
                    <a:pt x="1" y="456"/>
                    <a:pt x="1" y="1034"/>
                  </a:cubicBezTo>
                  <a:lnTo>
                    <a:pt x="1" y="8998"/>
                  </a:lnTo>
                  <a:cubicBezTo>
                    <a:pt x="1" y="9575"/>
                    <a:pt x="457" y="10031"/>
                    <a:pt x="1034" y="10031"/>
                  </a:cubicBezTo>
                  <a:lnTo>
                    <a:pt x="9332" y="10031"/>
                  </a:lnTo>
                  <a:cubicBezTo>
                    <a:pt x="9879" y="10031"/>
                    <a:pt x="10335" y="9575"/>
                    <a:pt x="10335" y="8998"/>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4" name="Google Shape;934;p34"/>
            <p:cNvSpPr/>
            <p:nvPr/>
          </p:nvSpPr>
          <p:spPr>
            <a:xfrm>
              <a:off x="3542875" y="3658400"/>
              <a:ext cx="258400" cy="250775"/>
            </a:xfrm>
            <a:custGeom>
              <a:avLst/>
              <a:gdLst/>
              <a:ahLst/>
              <a:cxnLst/>
              <a:rect l="l" t="t" r="r" b="b"/>
              <a:pathLst>
                <a:path w="10336" h="10031" extrusionOk="0">
                  <a:moveTo>
                    <a:pt x="1034" y="0"/>
                  </a:moveTo>
                  <a:cubicBezTo>
                    <a:pt x="457" y="0"/>
                    <a:pt x="1" y="456"/>
                    <a:pt x="1" y="1034"/>
                  </a:cubicBezTo>
                  <a:lnTo>
                    <a:pt x="1" y="8998"/>
                  </a:lnTo>
                  <a:cubicBezTo>
                    <a:pt x="1" y="9575"/>
                    <a:pt x="457" y="10031"/>
                    <a:pt x="1034" y="10031"/>
                  </a:cubicBezTo>
                  <a:lnTo>
                    <a:pt x="9302" y="10031"/>
                  </a:lnTo>
                  <a:cubicBezTo>
                    <a:pt x="9880" y="10031"/>
                    <a:pt x="10335" y="9575"/>
                    <a:pt x="10335" y="8998"/>
                  </a:cubicBezTo>
                  <a:lnTo>
                    <a:pt x="10335" y="1034"/>
                  </a:lnTo>
                  <a:cubicBezTo>
                    <a:pt x="10335" y="456"/>
                    <a:pt x="9880" y="0"/>
                    <a:pt x="9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5" name="Google Shape;935;p34"/>
            <p:cNvSpPr/>
            <p:nvPr/>
          </p:nvSpPr>
          <p:spPr>
            <a:xfrm>
              <a:off x="3882550" y="3658400"/>
              <a:ext cx="258400" cy="250775"/>
            </a:xfrm>
            <a:custGeom>
              <a:avLst/>
              <a:gdLst/>
              <a:ahLst/>
              <a:cxnLst/>
              <a:rect l="l" t="t" r="r" b="b"/>
              <a:pathLst>
                <a:path w="10336" h="10031" extrusionOk="0">
                  <a:moveTo>
                    <a:pt x="1034" y="0"/>
                  </a:moveTo>
                  <a:cubicBezTo>
                    <a:pt x="457" y="0"/>
                    <a:pt x="1" y="456"/>
                    <a:pt x="1" y="1034"/>
                  </a:cubicBezTo>
                  <a:lnTo>
                    <a:pt x="1" y="8998"/>
                  </a:lnTo>
                  <a:cubicBezTo>
                    <a:pt x="1" y="9575"/>
                    <a:pt x="457" y="10031"/>
                    <a:pt x="1034" y="10031"/>
                  </a:cubicBezTo>
                  <a:lnTo>
                    <a:pt x="9332" y="10031"/>
                  </a:lnTo>
                  <a:cubicBezTo>
                    <a:pt x="9879" y="10031"/>
                    <a:pt x="10335" y="9575"/>
                    <a:pt x="10335" y="8998"/>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6" name="Google Shape;936;p34"/>
            <p:cNvSpPr/>
            <p:nvPr/>
          </p:nvSpPr>
          <p:spPr>
            <a:xfrm>
              <a:off x="4223000" y="3658400"/>
              <a:ext cx="258375" cy="250775"/>
            </a:xfrm>
            <a:custGeom>
              <a:avLst/>
              <a:gdLst/>
              <a:ahLst/>
              <a:cxnLst/>
              <a:rect l="l" t="t" r="r" b="b"/>
              <a:pathLst>
                <a:path w="10335" h="10031" extrusionOk="0">
                  <a:moveTo>
                    <a:pt x="1034" y="0"/>
                  </a:moveTo>
                  <a:cubicBezTo>
                    <a:pt x="456" y="0"/>
                    <a:pt x="0" y="456"/>
                    <a:pt x="0" y="1034"/>
                  </a:cubicBezTo>
                  <a:lnTo>
                    <a:pt x="0" y="8998"/>
                  </a:lnTo>
                  <a:cubicBezTo>
                    <a:pt x="0" y="9575"/>
                    <a:pt x="456" y="10031"/>
                    <a:pt x="1034" y="10031"/>
                  </a:cubicBezTo>
                  <a:lnTo>
                    <a:pt x="9301" y="10031"/>
                  </a:lnTo>
                  <a:cubicBezTo>
                    <a:pt x="9879" y="10031"/>
                    <a:pt x="10335" y="9575"/>
                    <a:pt x="10335" y="8998"/>
                  </a:cubicBezTo>
                  <a:lnTo>
                    <a:pt x="10335" y="1034"/>
                  </a:lnTo>
                  <a:cubicBezTo>
                    <a:pt x="10335" y="456"/>
                    <a:pt x="9879" y="0"/>
                    <a:pt x="9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7" name="Google Shape;937;p34"/>
            <p:cNvSpPr/>
            <p:nvPr/>
          </p:nvSpPr>
          <p:spPr>
            <a:xfrm>
              <a:off x="3202450" y="399580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32" y="10031"/>
                  </a:lnTo>
                  <a:cubicBezTo>
                    <a:pt x="9879" y="10031"/>
                    <a:pt x="10335" y="9575"/>
                    <a:pt x="10335" y="8997"/>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8" name="Google Shape;938;p34"/>
            <p:cNvSpPr/>
            <p:nvPr/>
          </p:nvSpPr>
          <p:spPr>
            <a:xfrm>
              <a:off x="3542875" y="399580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02" y="10031"/>
                  </a:lnTo>
                  <a:cubicBezTo>
                    <a:pt x="9880" y="10031"/>
                    <a:pt x="10335" y="9575"/>
                    <a:pt x="10335" y="8997"/>
                  </a:cubicBezTo>
                  <a:lnTo>
                    <a:pt x="10335" y="1034"/>
                  </a:lnTo>
                  <a:cubicBezTo>
                    <a:pt x="10335" y="456"/>
                    <a:pt x="9880" y="0"/>
                    <a:pt x="9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9" name="Google Shape;939;p34"/>
            <p:cNvSpPr/>
            <p:nvPr/>
          </p:nvSpPr>
          <p:spPr>
            <a:xfrm>
              <a:off x="3882550" y="399580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32" y="10031"/>
                  </a:lnTo>
                  <a:cubicBezTo>
                    <a:pt x="9879" y="10031"/>
                    <a:pt x="10335" y="9575"/>
                    <a:pt x="10335" y="8997"/>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0" name="Google Shape;940;p34"/>
            <p:cNvSpPr/>
            <p:nvPr/>
          </p:nvSpPr>
          <p:spPr>
            <a:xfrm>
              <a:off x="4223000" y="3995800"/>
              <a:ext cx="258375" cy="250775"/>
            </a:xfrm>
            <a:custGeom>
              <a:avLst/>
              <a:gdLst/>
              <a:ahLst/>
              <a:cxnLst/>
              <a:rect l="l" t="t" r="r" b="b"/>
              <a:pathLst>
                <a:path w="10335" h="10031" extrusionOk="0">
                  <a:moveTo>
                    <a:pt x="1034" y="0"/>
                  </a:moveTo>
                  <a:cubicBezTo>
                    <a:pt x="456" y="0"/>
                    <a:pt x="0" y="456"/>
                    <a:pt x="0" y="1034"/>
                  </a:cubicBezTo>
                  <a:lnTo>
                    <a:pt x="0" y="8997"/>
                  </a:lnTo>
                  <a:cubicBezTo>
                    <a:pt x="0" y="9575"/>
                    <a:pt x="456" y="10031"/>
                    <a:pt x="1034" y="10031"/>
                  </a:cubicBezTo>
                  <a:lnTo>
                    <a:pt x="9301" y="10031"/>
                  </a:lnTo>
                  <a:cubicBezTo>
                    <a:pt x="9879" y="10031"/>
                    <a:pt x="10335" y="9575"/>
                    <a:pt x="10335" y="8997"/>
                  </a:cubicBezTo>
                  <a:lnTo>
                    <a:pt x="10335" y="1034"/>
                  </a:lnTo>
                  <a:cubicBezTo>
                    <a:pt x="10335" y="456"/>
                    <a:pt x="9879" y="0"/>
                    <a:pt x="9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1" name="Google Shape;941;p34"/>
            <p:cNvSpPr/>
            <p:nvPr/>
          </p:nvSpPr>
          <p:spPr>
            <a:xfrm>
              <a:off x="3202450" y="433395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32" y="10031"/>
                  </a:lnTo>
                  <a:cubicBezTo>
                    <a:pt x="9879" y="10031"/>
                    <a:pt x="10335" y="9575"/>
                    <a:pt x="10335" y="8997"/>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2" name="Google Shape;942;p34"/>
            <p:cNvSpPr/>
            <p:nvPr/>
          </p:nvSpPr>
          <p:spPr>
            <a:xfrm>
              <a:off x="3542875" y="433395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02" y="10031"/>
                  </a:lnTo>
                  <a:cubicBezTo>
                    <a:pt x="9880" y="10031"/>
                    <a:pt x="10335" y="9575"/>
                    <a:pt x="10335" y="8997"/>
                  </a:cubicBezTo>
                  <a:lnTo>
                    <a:pt x="10335" y="1034"/>
                  </a:lnTo>
                  <a:cubicBezTo>
                    <a:pt x="10335" y="456"/>
                    <a:pt x="9880" y="0"/>
                    <a:pt x="9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3" name="Google Shape;943;p34"/>
            <p:cNvSpPr/>
            <p:nvPr/>
          </p:nvSpPr>
          <p:spPr>
            <a:xfrm>
              <a:off x="3882550" y="433395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32" y="10031"/>
                  </a:lnTo>
                  <a:cubicBezTo>
                    <a:pt x="9879" y="10031"/>
                    <a:pt x="10335" y="9575"/>
                    <a:pt x="10335" y="8997"/>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4" name="Google Shape;944;p34"/>
            <p:cNvSpPr/>
            <p:nvPr/>
          </p:nvSpPr>
          <p:spPr>
            <a:xfrm>
              <a:off x="4223000" y="4333950"/>
              <a:ext cx="258375" cy="250775"/>
            </a:xfrm>
            <a:custGeom>
              <a:avLst/>
              <a:gdLst/>
              <a:ahLst/>
              <a:cxnLst/>
              <a:rect l="l" t="t" r="r" b="b"/>
              <a:pathLst>
                <a:path w="10335" h="10031" extrusionOk="0">
                  <a:moveTo>
                    <a:pt x="1034" y="0"/>
                  </a:moveTo>
                  <a:cubicBezTo>
                    <a:pt x="456" y="0"/>
                    <a:pt x="0" y="456"/>
                    <a:pt x="0" y="1034"/>
                  </a:cubicBezTo>
                  <a:lnTo>
                    <a:pt x="0" y="8997"/>
                  </a:lnTo>
                  <a:cubicBezTo>
                    <a:pt x="0" y="9575"/>
                    <a:pt x="456" y="10031"/>
                    <a:pt x="1034" y="10031"/>
                  </a:cubicBezTo>
                  <a:lnTo>
                    <a:pt x="9301" y="10031"/>
                  </a:lnTo>
                  <a:cubicBezTo>
                    <a:pt x="9879" y="10031"/>
                    <a:pt x="10335" y="9575"/>
                    <a:pt x="10335" y="8997"/>
                  </a:cubicBezTo>
                  <a:lnTo>
                    <a:pt x="10335" y="1034"/>
                  </a:lnTo>
                  <a:cubicBezTo>
                    <a:pt x="10335" y="456"/>
                    <a:pt x="9879" y="0"/>
                    <a:pt x="9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5" name="Google Shape;945;p34"/>
            <p:cNvSpPr/>
            <p:nvPr/>
          </p:nvSpPr>
          <p:spPr>
            <a:xfrm>
              <a:off x="3202450" y="4671325"/>
              <a:ext cx="258400" cy="250800"/>
            </a:xfrm>
            <a:custGeom>
              <a:avLst/>
              <a:gdLst/>
              <a:ahLst/>
              <a:cxnLst/>
              <a:rect l="l" t="t" r="r" b="b"/>
              <a:pathLst>
                <a:path w="10336" h="10032" extrusionOk="0">
                  <a:moveTo>
                    <a:pt x="1034" y="1"/>
                  </a:moveTo>
                  <a:cubicBezTo>
                    <a:pt x="457" y="1"/>
                    <a:pt x="1" y="457"/>
                    <a:pt x="1" y="1004"/>
                  </a:cubicBezTo>
                  <a:lnTo>
                    <a:pt x="1" y="8998"/>
                  </a:lnTo>
                  <a:cubicBezTo>
                    <a:pt x="1" y="9575"/>
                    <a:pt x="457" y="10031"/>
                    <a:pt x="1034" y="10031"/>
                  </a:cubicBezTo>
                  <a:lnTo>
                    <a:pt x="9332" y="10031"/>
                  </a:lnTo>
                  <a:cubicBezTo>
                    <a:pt x="9879" y="10031"/>
                    <a:pt x="10335" y="9575"/>
                    <a:pt x="10335" y="8998"/>
                  </a:cubicBezTo>
                  <a:lnTo>
                    <a:pt x="10335" y="1004"/>
                  </a:lnTo>
                  <a:cubicBezTo>
                    <a:pt x="10335" y="457"/>
                    <a:pt x="9879" y="1"/>
                    <a:pt x="93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6" name="Google Shape;946;p34"/>
            <p:cNvSpPr/>
            <p:nvPr/>
          </p:nvSpPr>
          <p:spPr>
            <a:xfrm>
              <a:off x="3542875" y="4671325"/>
              <a:ext cx="258400" cy="250800"/>
            </a:xfrm>
            <a:custGeom>
              <a:avLst/>
              <a:gdLst/>
              <a:ahLst/>
              <a:cxnLst/>
              <a:rect l="l" t="t" r="r" b="b"/>
              <a:pathLst>
                <a:path w="10336" h="10032" extrusionOk="0">
                  <a:moveTo>
                    <a:pt x="1034" y="1"/>
                  </a:moveTo>
                  <a:cubicBezTo>
                    <a:pt x="457" y="1"/>
                    <a:pt x="1" y="457"/>
                    <a:pt x="1" y="1004"/>
                  </a:cubicBezTo>
                  <a:lnTo>
                    <a:pt x="1" y="8998"/>
                  </a:lnTo>
                  <a:cubicBezTo>
                    <a:pt x="1" y="9575"/>
                    <a:pt x="457" y="10031"/>
                    <a:pt x="1034" y="10031"/>
                  </a:cubicBezTo>
                  <a:lnTo>
                    <a:pt x="9302" y="10031"/>
                  </a:lnTo>
                  <a:cubicBezTo>
                    <a:pt x="9880" y="10031"/>
                    <a:pt x="10335" y="9575"/>
                    <a:pt x="10335" y="8998"/>
                  </a:cubicBezTo>
                  <a:lnTo>
                    <a:pt x="10335" y="1004"/>
                  </a:lnTo>
                  <a:cubicBezTo>
                    <a:pt x="10335" y="457"/>
                    <a:pt x="9880" y="1"/>
                    <a:pt x="9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7" name="Google Shape;947;p34"/>
            <p:cNvSpPr/>
            <p:nvPr/>
          </p:nvSpPr>
          <p:spPr>
            <a:xfrm>
              <a:off x="3882550" y="4671325"/>
              <a:ext cx="258400" cy="250800"/>
            </a:xfrm>
            <a:custGeom>
              <a:avLst/>
              <a:gdLst/>
              <a:ahLst/>
              <a:cxnLst/>
              <a:rect l="l" t="t" r="r" b="b"/>
              <a:pathLst>
                <a:path w="10336" h="10032" extrusionOk="0">
                  <a:moveTo>
                    <a:pt x="1034" y="1"/>
                  </a:moveTo>
                  <a:cubicBezTo>
                    <a:pt x="457" y="1"/>
                    <a:pt x="1" y="457"/>
                    <a:pt x="1" y="1004"/>
                  </a:cubicBezTo>
                  <a:lnTo>
                    <a:pt x="1" y="8998"/>
                  </a:lnTo>
                  <a:cubicBezTo>
                    <a:pt x="1" y="9575"/>
                    <a:pt x="457" y="10031"/>
                    <a:pt x="1034" y="10031"/>
                  </a:cubicBezTo>
                  <a:lnTo>
                    <a:pt x="9332" y="10031"/>
                  </a:lnTo>
                  <a:cubicBezTo>
                    <a:pt x="9879" y="10031"/>
                    <a:pt x="10335" y="9575"/>
                    <a:pt x="10335" y="8998"/>
                  </a:cubicBezTo>
                  <a:lnTo>
                    <a:pt x="10335" y="1004"/>
                  </a:lnTo>
                  <a:cubicBezTo>
                    <a:pt x="10335" y="457"/>
                    <a:pt x="9879" y="1"/>
                    <a:pt x="93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8" name="Google Shape;948;p34"/>
            <p:cNvSpPr/>
            <p:nvPr/>
          </p:nvSpPr>
          <p:spPr>
            <a:xfrm>
              <a:off x="4223000" y="4671325"/>
              <a:ext cx="258375" cy="250800"/>
            </a:xfrm>
            <a:custGeom>
              <a:avLst/>
              <a:gdLst/>
              <a:ahLst/>
              <a:cxnLst/>
              <a:rect l="l" t="t" r="r" b="b"/>
              <a:pathLst>
                <a:path w="10335" h="10032" extrusionOk="0">
                  <a:moveTo>
                    <a:pt x="1034" y="1"/>
                  </a:moveTo>
                  <a:cubicBezTo>
                    <a:pt x="456" y="1"/>
                    <a:pt x="0" y="457"/>
                    <a:pt x="0" y="1004"/>
                  </a:cubicBezTo>
                  <a:lnTo>
                    <a:pt x="0" y="8998"/>
                  </a:lnTo>
                  <a:cubicBezTo>
                    <a:pt x="0" y="9575"/>
                    <a:pt x="456" y="10031"/>
                    <a:pt x="1034" y="10031"/>
                  </a:cubicBezTo>
                  <a:lnTo>
                    <a:pt x="9301" y="10031"/>
                  </a:lnTo>
                  <a:cubicBezTo>
                    <a:pt x="9879" y="10031"/>
                    <a:pt x="10335" y="9575"/>
                    <a:pt x="10335" y="8998"/>
                  </a:cubicBezTo>
                  <a:lnTo>
                    <a:pt x="10335" y="1004"/>
                  </a:lnTo>
                  <a:cubicBezTo>
                    <a:pt x="10335" y="457"/>
                    <a:pt x="9879" y="1"/>
                    <a:pt x="9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9" name="Google Shape;949;p34"/>
            <p:cNvSpPr/>
            <p:nvPr/>
          </p:nvSpPr>
          <p:spPr>
            <a:xfrm>
              <a:off x="3064150" y="3027700"/>
              <a:ext cx="1492450" cy="2054000"/>
            </a:xfrm>
            <a:custGeom>
              <a:avLst/>
              <a:gdLst/>
              <a:ahLst/>
              <a:cxnLst/>
              <a:rect l="l" t="t" r="r" b="b"/>
              <a:pathLst>
                <a:path w="59698" h="82160" extrusionOk="0">
                  <a:moveTo>
                    <a:pt x="54014" y="1155"/>
                  </a:moveTo>
                  <a:cubicBezTo>
                    <a:pt x="56537" y="1155"/>
                    <a:pt x="58543" y="3161"/>
                    <a:pt x="58543" y="5654"/>
                  </a:cubicBezTo>
                  <a:lnTo>
                    <a:pt x="58543" y="76475"/>
                  </a:lnTo>
                  <a:cubicBezTo>
                    <a:pt x="58543" y="78998"/>
                    <a:pt x="56537" y="81004"/>
                    <a:pt x="54014" y="81004"/>
                  </a:cubicBezTo>
                  <a:lnTo>
                    <a:pt x="5654" y="81004"/>
                  </a:lnTo>
                  <a:cubicBezTo>
                    <a:pt x="3162" y="81004"/>
                    <a:pt x="1125" y="78998"/>
                    <a:pt x="1125" y="76475"/>
                  </a:cubicBezTo>
                  <a:lnTo>
                    <a:pt x="1125" y="5654"/>
                  </a:lnTo>
                  <a:cubicBezTo>
                    <a:pt x="1125" y="3161"/>
                    <a:pt x="3131" y="1155"/>
                    <a:pt x="5654" y="1155"/>
                  </a:cubicBezTo>
                  <a:close/>
                  <a:moveTo>
                    <a:pt x="5654" y="0"/>
                  </a:moveTo>
                  <a:cubicBezTo>
                    <a:pt x="2554" y="0"/>
                    <a:pt x="1" y="2553"/>
                    <a:pt x="1" y="5654"/>
                  </a:cubicBezTo>
                  <a:lnTo>
                    <a:pt x="1" y="76475"/>
                  </a:lnTo>
                  <a:cubicBezTo>
                    <a:pt x="1" y="79606"/>
                    <a:pt x="2554" y="82159"/>
                    <a:pt x="5654" y="82159"/>
                  </a:cubicBezTo>
                  <a:lnTo>
                    <a:pt x="54014" y="82159"/>
                  </a:lnTo>
                  <a:cubicBezTo>
                    <a:pt x="57145" y="82159"/>
                    <a:pt x="59698" y="79606"/>
                    <a:pt x="59698" y="76475"/>
                  </a:cubicBezTo>
                  <a:lnTo>
                    <a:pt x="59698" y="5654"/>
                  </a:lnTo>
                  <a:cubicBezTo>
                    <a:pt x="59698" y="2553"/>
                    <a:pt x="57145" y="0"/>
                    <a:pt x="54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0" name="Google Shape;950;p34"/>
            <p:cNvSpPr/>
            <p:nvPr/>
          </p:nvSpPr>
          <p:spPr>
            <a:xfrm>
              <a:off x="3216900" y="3216900"/>
              <a:ext cx="1273600" cy="314625"/>
            </a:xfrm>
            <a:custGeom>
              <a:avLst/>
              <a:gdLst/>
              <a:ahLst/>
              <a:cxnLst/>
              <a:rect l="l" t="t" r="r" b="b"/>
              <a:pathLst>
                <a:path w="50944" h="12585" extrusionOk="0">
                  <a:moveTo>
                    <a:pt x="1338" y="1"/>
                  </a:moveTo>
                  <a:cubicBezTo>
                    <a:pt x="608" y="1"/>
                    <a:pt x="0" y="609"/>
                    <a:pt x="0" y="1308"/>
                  </a:cubicBezTo>
                  <a:lnTo>
                    <a:pt x="0" y="11247"/>
                  </a:lnTo>
                  <a:cubicBezTo>
                    <a:pt x="0" y="11946"/>
                    <a:pt x="608" y="12584"/>
                    <a:pt x="1338" y="12584"/>
                  </a:cubicBezTo>
                  <a:lnTo>
                    <a:pt x="49636" y="12584"/>
                  </a:lnTo>
                  <a:cubicBezTo>
                    <a:pt x="50335" y="12584"/>
                    <a:pt x="50943" y="11946"/>
                    <a:pt x="50943" y="11247"/>
                  </a:cubicBezTo>
                  <a:lnTo>
                    <a:pt x="50943" y="1308"/>
                  </a:lnTo>
                  <a:cubicBezTo>
                    <a:pt x="50943" y="609"/>
                    <a:pt x="50335" y="1"/>
                    <a:pt x="496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1" name="Google Shape;951;p34"/>
            <p:cNvSpPr/>
            <p:nvPr/>
          </p:nvSpPr>
          <p:spPr>
            <a:xfrm>
              <a:off x="3159150" y="3160675"/>
              <a:ext cx="1302475" cy="343500"/>
            </a:xfrm>
            <a:custGeom>
              <a:avLst/>
              <a:gdLst/>
              <a:ahLst/>
              <a:cxnLst/>
              <a:rect l="l" t="t" r="r" b="b"/>
              <a:pathLst>
                <a:path w="52099" h="13740" extrusionOk="0">
                  <a:moveTo>
                    <a:pt x="50214" y="1155"/>
                  </a:moveTo>
                  <a:cubicBezTo>
                    <a:pt x="50609" y="1155"/>
                    <a:pt x="50943" y="1490"/>
                    <a:pt x="50943" y="1854"/>
                  </a:cubicBezTo>
                  <a:lnTo>
                    <a:pt x="50943" y="11885"/>
                  </a:lnTo>
                  <a:cubicBezTo>
                    <a:pt x="50943" y="12280"/>
                    <a:pt x="50609" y="12615"/>
                    <a:pt x="50214" y="12615"/>
                  </a:cubicBezTo>
                  <a:lnTo>
                    <a:pt x="1854" y="12615"/>
                  </a:lnTo>
                  <a:cubicBezTo>
                    <a:pt x="1459" y="12615"/>
                    <a:pt x="1125" y="12280"/>
                    <a:pt x="1125" y="11885"/>
                  </a:cubicBezTo>
                  <a:lnTo>
                    <a:pt x="1125" y="1854"/>
                  </a:lnTo>
                  <a:cubicBezTo>
                    <a:pt x="1125" y="1490"/>
                    <a:pt x="1459" y="1155"/>
                    <a:pt x="1854" y="1155"/>
                  </a:cubicBezTo>
                  <a:close/>
                  <a:moveTo>
                    <a:pt x="1854" y="0"/>
                  </a:moveTo>
                  <a:cubicBezTo>
                    <a:pt x="821" y="0"/>
                    <a:pt x="0" y="851"/>
                    <a:pt x="0" y="1854"/>
                  </a:cubicBezTo>
                  <a:lnTo>
                    <a:pt x="0" y="11885"/>
                  </a:lnTo>
                  <a:cubicBezTo>
                    <a:pt x="0" y="12918"/>
                    <a:pt x="821" y="13739"/>
                    <a:pt x="1854" y="13739"/>
                  </a:cubicBezTo>
                  <a:lnTo>
                    <a:pt x="50214" y="13739"/>
                  </a:lnTo>
                  <a:cubicBezTo>
                    <a:pt x="51247" y="13739"/>
                    <a:pt x="52098" y="12918"/>
                    <a:pt x="52098" y="11885"/>
                  </a:cubicBezTo>
                  <a:lnTo>
                    <a:pt x="52098" y="1854"/>
                  </a:lnTo>
                  <a:cubicBezTo>
                    <a:pt x="52098" y="851"/>
                    <a:pt x="51247" y="0"/>
                    <a:pt x="50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2" name="Google Shape;952;p34"/>
            <p:cNvSpPr/>
            <p:nvPr/>
          </p:nvSpPr>
          <p:spPr>
            <a:xfrm>
              <a:off x="3159150" y="3615850"/>
              <a:ext cx="286500" cy="278900"/>
            </a:xfrm>
            <a:custGeom>
              <a:avLst/>
              <a:gdLst/>
              <a:ahLst/>
              <a:cxnLst/>
              <a:rect l="l" t="t" r="r" b="b"/>
              <a:pathLst>
                <a:path w="11460" h="11156" extrusionOk="0">
                  <a:moveTo>
                    <a:pt x="9909" y="1095"/>
                  </a:moveTo>
                  <a:cubicBezTo>
                    <a:pt x="10183" y="1095"/>
                    <a:pt x="10365" y="1277"/>
                    <a:pt x="10365" y="1550"/>
                  </a:cubicBezTo>
                  <a:lnTo>
                    <a:pt x="10365" y="9545"/>
                  </a:lnTo>
                  <a:cubicBezTo>
                    <a:pt x="10365" y="9788"/>
                    <a:pt x="10183" y="10000"/>
                    <a:pt x="9909" y="10000"/>
                  </a:cubicBezTo>
                  <a:lnTo>
                    <a:pt x="1641" y="10000"/>
                  </a:lnTo>
                  <a:cubicBezTo>
                    <a:pt x="1368" y="10000"/>
                    <a:pt x="1186" y="9788"/>
                    <a:pt x="1186" y="9545"/>
                  </a:cubicBezTo>
                  <a:lnTo>
                    <a:pt x="1186" y="1550"/>
                  </a:lnTo>
                  <a:cubicBezTo>
                    <a:pt x="1186" y="1277"/>
                    <a:pt x="1368" y="1095"/>
                    <a:pt x="1641" y="1095"/>
                  </a:cubicBezTo>
                  <a:close/>
                  <a:moveTo>
                    <a:pt x="1581" y="0"/>
                  </a:moveTo>
                  <a:cubicBezTo>
                    <a:pt x="699" y="0"/>
                    <a:pt x="0" y="730"/>
                    <a:pt x="0" y="1581"/>
                  </a:cubicBezTo>
                  <a:lnTo>
                    <a:pt x="0" y="9575"/>
                  </a:lnTo>
                  <a:cubicBezTo>
                    <a:pt x="0" y="10456"/>
                    <a:pt x="699" y="11155"/>
                    <a:pt x="1581" y="11155"/>
                  </a:cubicBezTo>
                  <a:lnTo>
                    <a:pt x="9879" y="11155"/>
                  </a:lnTo>
                  <a:cubicBezTo>
                    <a:pt x="10791" y="11155"/>
                    <a:pt x="11459" y="10456"/>
                    <a:pt x="11459" y="9575"/>
                  </a:cubicBezTo>
                  <a:lnTo>
                    <a:pt x="11459" y="1581"/>
                  </a:lnTo>
                  <a:cubicBezTo>
                    <a:pt x="11459" y="730"/>
                    <a:pt x="10760"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3" name="Google Shape;953;p34"/>
            <p:cNvSpPr/>
            <p:nvPr/>
          </p:nvSpPr>
          <p:spPr>
            <a:xfrm>
              <a:off x="3500325" y="3615850"/>
              <a:ext cx="286500" cy="278900"/>
            </a:xfrm>
            <a:custGeom>
              <a:avLst/>
              <a:gdLst/>
              <a:ahLst/>
              <a:cxnLst/>
              <a:rect l="l" t="t" r="r" b="b"/>
              <a:pathLst>
                <a:path w="11460" h="11156" extrusionOk="0">
                  <a:moveTo>
                    <a:pt x="9879" y="1095"/>
                  </a:moveTo>
                  <a:cubicBezTo>
                    <a:pt x="10123" y="1095"/>
                    <a:pt x="10335" y="1277"/>
                    <a:pt x="10335" y="1550"/>
                  </a:cubicBezTo>
                  <a:lnTo>
                    <a:pt x="10335" y="9545"/>
                  </a:lnTo>
                  <a:cubicBezTo>
                    <a:pt x="10335" y="9788"/>
                    <a:pt x="10123" y="10000"/>
                    <a:pt x="9879" y="10000"/>
                  </a:cubicBezTo>
                  <a:lnTo>
                    <a:pt x="1581" y="10000"/>
                  </a:lnTo>
                  <a:cubicBezTo>
                    <a:pt x="1308" y="10000"/>
                    <a:pt x="1125" y="9788"/>
                    <a:pt x="1125" y="9545"/>
                  </a:cubicBezTo>
                  <a:lnTo>
                    <a:pt x="1125" y="1550"/>
                  </a:lnTo>
                  <a:cubicBezTo>
                    <a:pt x="1125" y="1277"/>
                    <a:pt x="1308" y="1095"/>
                    <a:pt x="1581" y="1095"/>
                  </a:cubicBezTo>
                  <a:close/>
                  <a:moveTo>
                    <a:pt x="1581" y="0"/>
                  </a:moveTo>
                  <a:cubicBezTo>
                    <a:pt x="700" y="0"/>
                    <a:pt x="1" y="730"/>
                    <a:pt x="1" y="1581"/>
                  </a:cubicBezTo>
                  <a:lnTo>
                    <a:pt x="1" y="9575"/>
                  </a:lnTo>
                  <a:cubicBezTo>
                    <a:pt x="1" y="10456"/>
                    <a:pt x="700" y="11155"/>
                    <a:pt x="1581" y="11155"/>
                  </a:cubicBezTo>
                  <a:lnTo>
                    <a:pt x="9879" y="11155"/>
                  </a:lnTo>
                  <a:cubicBezTo>
                    <a:pt x="10730" y="11155"/>
                    <a:pt x="11460" y="10456"/>
                    <a:pt x="11460" y="9575"/>
                  </a:cubicBezTo>
                  <a:lnTo>
                    <a:pt x="11460" y="1581"/>
                  </a:lnTo>
                  <a:cubicBezTo>
                    <a:pt x="11460" y="730"/>
                    <a:pt x="10730"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4" name="Google Shape;954;p34"/>
            <p:cNvSpPr/>
            <p:nvPr/>
          </p:nvSpPr>
          <p:spPr>
            <a:xfrm>
              <a:off x="3840000" y="3615850"/>
              <a:ext cx="287275" cy="278900"/>
            </a:xfrm>
            <a:custGeom>
              <a:avLst/>
              <a:gdLst/>
              <a:ahLst/>
              <a:cxnLst/>
              <a:rect l="l" t="t" r="r" b="b"/>
              <a:pathLst>
                <a:path w="11491" h="11156" extrusionOk="0">
                  <a:moveTo>
                    <a:pt x="9879" y="1095"/>
                  </a:moveTo>
                  <a:cubicBezTo>
                    <a:pt x="10153" y="1095"/>
                    <a:pt x="10335" y="1277"/>
                    <a:pt x="10335" y="1550"/>
                  </a:cubicBezTo>
                  <a:lnTo>
                    <a:pt x="10335" y="9545"/>
                  </a:lnTo>
                  <a:cubicBezTo>
                    <a:pt x="10335" y="9788"/>
                    <a:pt x="10153" y="10000"/>
                    <a:pt x="9879" y="10000"/>
                  </a:cubicBezTo>
                  <a:lnTo>
                    <a:pt x="1612" y="10000"/>
                  </a:lnTo>
                  <a:cubicBezTo>
                    <a:pt x="1338" y="10000"/>
                    <a:pt x="1156" y="9788"/>
                    <a:pt x="1156" y="9545"/>
                  </a:cubicBezTo>
                  <a:lnTo>
                    <a:pt x="1156" y="1550"/>
                  </a:lnTo>
                  <a:cubicBezTo>
                    <a:pt x="1156" y="1277"/>
                    <a:pt x="1338" y="1095"/>
                    <a:pt x="1612" y="1095"/>
                  </a:cubicBezTo>
                  <a:close/>
                  <a:moveTo>
                    <a:pt x="1612" y="0"/>
                  </a:moveTo>
                  <a:cubicBezTo>
                    <a:pt x="730" y="0"/>
                    <a:pt x="1" y="730"/>
                    <a:pt x="1" y="1581"/>
                  </a:cubicBezTo>
                  <a:lnTo>
                    <a:pt x="1" y="9575"/>
                  </a:lnTo>
                  <a:cubicBezTo>
                    <a:pt x="1" y="10456"/>
                    <a:pt x="730" y="11155"/>
                    <a:pt x="1612" y="11155"/>
                  </a:cubicBezTo>
                  <a:lnTo>
                    <a:pt x="9879" y="11155"/>
                  </a:lnTo>
                  <a:cubicBezTo>
                    <a:pt x="10761" y="11155"/>
                    <a:pt x="11490" y="10456"/>
                    <a:pt x="11490" y="9575"/>
                  </a:cubicBezTo>
                  <a:lnTo>
                    <a:pt x="11490" y="1581"/>
                  </a:lnTo>
                  <a:cubicBezTo>
                    <a:pt x="11490" y="730"/>
                    <a:pt x="10761"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5" name="Google Shape;955;p34"/>
            <p:cNvSpPr/>
            <p:nvPr/>
          </p:nvSpPr>
          <p:spPr>
            <a:xfrm>
              <a:off x="4180425" y="3615850"/>
              <a:ext cx="286525" cy="278900"/>
            </a:xfrm>
            <a:custGeom>
              <a:avLst/>
              <a:gdLst/>
              <a:ahLst/>
              <a:cxnLst/>
              <a:rect l="l" t="t" r="r" b="b"/>
              <a:pathLst>
                <a:path w="11461" h="11156" extrusionOk="0">
                  <a:moveTo>
                    <a:pt x="9880" y="1095"/>
                  </a:moveTo>
                  <a:cubicBezTo>
                    <a:pt x="10123" y="1095"/>
                    <a:pt x="10335" y="1277"/>
                    <a:pt x="10335" y="1550"/>
                  </a:cubicBezTo>
                  <a:lnTo>
                    <a:pt x="10335" y="9545"/>
                  </a:lnTo>
                  <a:cubicBezTo>
                    <a:pt x="10335" y="9788"/>
                    <a:pt x="10123" y="10000"/>
                    <a:pt x="9880" y="10000"/>
                  </a:cubicBezTo>
                  <a:lnTo>
                    <a:pt x="1581" y="10000"/>
                  </a:lnTo>
                  <a:cubicBezTo>
                    <a:pt x="1308" y="10000"/>
                    <a:pt x="1126" y="9788"/>
                    <a:pt x="1126" y="9545"/>
                  </a:cubicBezTo>
                  <a:lnTo>
                    <a:pt x="1126" y="1550"/>
                  </a:lnTo>
                  <a:cubicBezTo>
                    <a:pt x="1126" y="1277"/>
                    <a:pt x="1308" y="1095"/>
                    <a:pt x="1581" y="1095"/>
                  </a:cubicBezTo>
                  <a:close/>
                  <a:moveTo>
                    <a:pt x="1581" y="0"/>
                  </a:moveTo>
                  <a:cubicBezTo>
                    <a:pt x="700" y="0"/>
                    <a:pt x="1" y="730"/>
                    <a:pt x="1" y="1581"/>
                  </a:cubicBezTo>
                  <a:lnTo>
                    <a:pt x="1" y="9575"/>
                  </a:lnTo>
                  <a:cubicBezTo>
                    <a:pt x="1" y="10456"/>
                    <a:pt x="700" y="11155"/>
                    <a:pt x="1581" y="11155"/>
                  </a:cubicBezTo>
                  <a:lnTo>
                    <a:pt x="9880" y="11155"/>
                  </a:lnTo>
                  <a:cubicBezTo>
                    <a:pt x="10731" y="11155"/>
                    <a:pt x="11460" y="10456"/>
                    <a:pt x="11460" y="9575"/>
                  </a:cubicBezTo>
                  <a:lnTo>
                    <a:pt x="11460" y="1581"/>
                  </a:lnTo>
                  <a:cubicBezTo>
                    <a:pt x="11460" y="730"/>
                    <a:pt x="10731" y="0"/>
                    <a:pt x="9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6" name="Google Shape;956;p34"/>
            <p:cNvSpPr/>
            <p:nvPr/>
          </p:nvSpPr>
          <p:spPr>
            <a:xfrm>
              <a:off x="3159150" y="3953225"/>
              <a:ext cx="286500" cy="278925"/>
            </a:xfrm>
            <a:custGeom>
              <a:avLst/>
              <a:gdLst/>
              <a:ahLst/>
              <a:cxnLst/>
              <a:rect l="l" t="t" r="r" b="b"/>
              <a:pathLst>
                <a:path w="11460" h="11157" extrusionOk="0">
                  <a:moveTo>
                    <a:pt x="9909" y="1126"/>
                  </a:moveTo>
                  <a:cubicBezTo>
                    <a:pt x="10183" y="1126"/>
                    <a:pt x="10365" y="1308"/>
                    <a:pt x="10365" y="1581"/>
                  </a:cubicBezTo>
                  <a:lnTo>
                    <a:pt x="10365" y="9576"/>
                  </a:lnTo>
                  <a:cubicBezTo>
                    <a:pt x="10365" y="9819"/>
                    <a:pt x="10183" y="10031"/>
                    <a:pt x="9909" y="10031"/>
                  </a:cubicBezTo>
                  <a:lnTo>
                    <a:pt x="1641" y="10031"/>
                  </a:lnTo>
                  <a:cubicBezTo>
                    <a:pt x="1368" y="10031"/>
                    <a:pt x="1186" y="9819"/>
                    <a:pt x="1186" y="9576"/>
                  </a:cubicBezTo>
                  <a:lnTo>
                    <a:pt x="1186" y="1581"/>
                  </a:lnTo>
                  <a:cubicBezTo>
                    <a:pt x="1186" y="1308"/>
                    <a:pt x="1368" y="1126"/>
                    <a:pt x="1641" y="1126"/>
                  </a:cubicBezTo>
                  <a:close/>
                  <a:moveTo>
                    <a:pt x="1581" y="1"/>
                  </a:moveTo>
                  <a:cubicBezTo>
                    <a:pt x="699" y="1"/>
                    <a:pt x="0" y="700"/>
                    <a:pt x="0" y="1581"/>
                  </a:cubicBezTo>
                  <a:lnTo>
                    <a:pt x="0" y="9576"/>
                  </a:lnTo>
                  <a:cubicBezTo>
                    <a:pt x="0" y="10427"/>
                    <a:pt x="699" y="11156"/>
                    <a:pt x="1581" y="11156"/>
                  </a:cubicBezTo>
                  <a:lnTo>
                    <a:pt x="9879" y="11156"/>
                  </a:lnTo>
                  <a:cubicBezTo>
                    <a:pt x="10791" y="11156"/>
                    <a:pt x="11459" y="10487"/>
                    <a:pt x="11459" y="9576"/>
                  </a:cubicBezTo>
                  <a:lnTo>
                    <a:pt x="11459" y="1581"/>
                  </a:lnTo>
                  <a:cubicBezTo>
                    <a:pt x="11459" y="700"/>
                    <a:pt x="10760"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7" name="Google Shape;957;p34"/>
            <p:cNvSpPr/>
            <p:nvPr/>
          </p:nvSpPr>
          <p:spPr>
            <a:xfrm>
              <a:off x="3500325" y="3953225"/>
              <a:ext cx="286500" cy="278925"/>
            </a:xfrm>
            <a:custGeom>
              <a:avLst/>
              <a:gdLst/>
              <a:ahLst/>
              <a:cxnLst/>
              <a:rect l="l" t="t" r="r" b="b"/>
              <a:pathLst>
                <a:path w="11460" h="11157" extrusionOk="0">
                  <a:moveTo>
                    <a:pt x="9879" y="1126"/>
                  </a:moveTo>
                  <a:cubicBezTo>
                    <a:pt x="10123" y="1126"/>
                    <a:pt x="10335" y="1308"/>
                    <a:pt x="10335" y="1581"/>
                  </a:cubicBezTo>
                  <a:lnTo>
                    <a:pt x="10335" y="9576"/>
                  </a:lnTo>
                  <a:cubicBezTo>
                    <a:pt x="10335" y="9819"/>
                    <a:pt x="10123" y="10031"/>
                    <a:pt x="9879" y="10031"/>
                  </a:cubicBezTo>
                  <a:lnTo>
                    <a:pt x="1581" y="10031"/>
                  </a:lnTo>
                  <a:cubicBezTo>
                    <a:pt x="1308" y="10031"/>
                    <a:pt x="1125" y="9819"/>
                    <a:pt x="1125" y="9576"/>
                  </a:cubicBezTo>
                  <a:lnTo>
                    <a:pt x="1125" y="1581"/>
                  </a:lnTo>
                  <a:cubicBezTo>
                    <a:pt x="1125" y="1308"/>
                    <a:pt x="1308" y="1126"/>
                    <a:pt x="1581" y="1126"/>
                  </a:cubicBezTo>
                  <a:close/>
                  <a:moveTo>
                    <a:pt x="1581" y="1"/>
                  </a:moveTo>
                  <a:cubicBezTo>
                    <a:pt x="700" y="1"/>
                    <a:pt x="1" y="700"/>
                    <a:pt x="1" y="1581"/>
                  </a:cubicBezTo>
                  <a:lnTo>
                    <a:pt x="1" y="9576"/>
                  </a:lnTo>
                  <a:cubicBezTo>
                    <a:pt x="1" y="10427"/>
                    <a:pt x="700" y="11156"/>
                    <a:pt x="1581" y="11156"/>
                  </a:cubicBezTo>
                  <a:lnTo>
                    <a:pt x="9879" y="11156"/>
                  </a:lnTo>
                  <a:cubicBezTo>
                    <a:pt x="10730" y="11156"/>
                    <a:pt x="11460" y="10487"/>
                    <a:pt x="11460" y="9576"/>
                  </a:cubicBezTo>
                  <a:lnTo>
                    <a:pt x="11460" y="1581"/>
                  </a:lnTo>
                  <a:cubicBezTo>
                    <a:pt x="11460" y="700"/>
                    <a:pt x="10730"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8" name="Google Shape;958;p34"/>
            <p:cNvSpPr/>
            <p:nvPr/>
          </p:nvSpPr>
          <p:spPr>
            <a:xfrm>
              <a:off x="3840000" y="3953225"/>
              <a:ext cx="287275" cy="278925"/>
            </a:xfrm>
            <a:custGeom>
              <a:avLst/>
              <a:gdLst/>
              <a:ahLst/>
              <a:cxnLst/>
              <a:rect l="l" t="t" r="r" b="b"/>
              <a:pathLst>
                <a:path w="11491" h="11157" extrusionOk="0">
                  <a:moveTo>
                    <a:pt x="9879" y="1126"/>
                  </a:moveTo>
                  <a:cubicBezTo>
                    <a:pt x="10153" y="1126"/>
                    <a:pt x="10335" y="1308"/>
                    <a:pt x="10335" y="1581"/>
                  </a:cubicBezTo>
                  <a:lnTo>
                    <a:pt x="10335" y="9576"/>
                  </a:lnTo>
                  <a:cubicBezTo>
                    <a:pt x="10335" y="9819"/>
                    <a:pt x="10153" y="10031"/>
                    <a:pt x="9879" y="10031"/>
                  </a:cubicBezTo>
                  <a:lnTo>
                    <a:pt x="1612" y="10031"/>
                  </a:lnTo>
                  <a:cubicBezTo>
                    <a:pt x="1338" y="10031"/>
                    <a:pt x="1156" y="9819"/>
                    <a:pt x="1156" y="9576"/>
                  </a:cubicBezTo>
                  <a:lnTo>
                    <a:pt x="1156" y="1581"/>
                  </a:lnTo>
                  <a:cubicBezTo>
                    <a:pt x="1156" y="1308"/>
                    <a:pt x="1338" y="1126"/>
                    <a:pt x="1612" y="1126"/>
                  </a:cubicBezTo>
                  <a:close/>
                  <a:moveTo>
                    <a:pt x="1612" y="1"/>
                  </a:moveTo>
                  <a:cubicBezTo>
                    <a:pt x="730" y="1"/>
                    <a:pt x="1" y="700"/>
                    <a:pt x="1" y="1581"/>
                  </a:cubicBezTo>
                  <a:lnTo>
                    <a:pt x="1" y="9576"/>
                  </a:lnTo>
                  <a:cubicBezTo>
                    <a:pt x="1" y="10427"/>
                    <a:pt x="730" y="11156"/>
                    <a:pt x="1612" y="11156"/>
                  </a:cubicBezTo>
                  <a:lnTo>
                    <a:pt x="9879" y="11156"/>
                  </a:lnTo>
                  <a:cubicBezTo>
                    <a:pt x="10761" y="11156"/>
                    <a:pt x="11490" y="10487"/>
                    <a:pt x="11490" y="9576"/>
                  </a:cubicBezTo>
                  <a:lnTo>
                    <a:pt x="11490" y="1581"/>
                  </a:lnTo>
                  <a:cubicBezTo>
                    <a:pt x="11490" y="700"/>
                    <a:pt x="10761"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9" name="Google Shape;959;p34"/>
            <p:cNvSpPr/>
            <p:nvPr/>
          </p:nvSpPr>
          <p:spPr>
            <a:xfrm>
              <a:off x="4180425" y="3953225"/>
              <a:ext cx="286525" cy="278925"/>
            </a:xfrm>
            <a:custGeom>
              <a:avLst/>
              <a:gdLst/>
              <a:ahLst/>
              <a:cxnLst/>
              <a:rect l="l" t="t" r="r" b="b"/>
              <a:pathLst>
                <a:path w="11461" h="11157" extrusionOk="0">
                  <a:moveTo>
                    <a:pt x="9880" y="1126"/>
                  </a:moveTo>
                  <a:cubicBezTo>
                    <a:pt x="10123" y="1126"/>
                    <a:pt x="10335" y="1308"/>
                    <a:pt x="10335" y="1581"/>
                  </a:cubicBezTo>
                  <a:lnTo>
                    <a:pt x="10335" y="9576"/>
                  </a:lnTo>
                  <a:cubicBezTo>
                    <a:pt x="10335" y="9819"/>
                    <a:pt x="10123" y="10031"/>
                    <a:pt x="9880" y="10031"/>
                  </a:cubicBezTo>
                  <a:lnTo>
                    <a:pt x="1581" y="10031"/>
                  </a:lnTo>
                  <a:cubicBezTo>
                    <a:pt x="1308" y="10031"/>
                    <a:pt x="1126" y="9819"/>
                    <a:pt x="1126" y="9576"/>
                  </a:cubicBezTo>
                  <a:lnTo>
                    <a:pt x="1126" y="1581"/>
                  </a:lnTo>
                  <a:cubicBezTo>
                    <a:pt x="1126" y="1308"/>
                    <a:pt x="1308" y="1126"/>
                    <a:pt x="1581" y="1126"/>
                  </a:cubicBezTo>
                  <a:close/>
                  <a:moveTo>
                    <a:pt x="1581" y="1"/>
                  </a:moveTo>
                  <a:cubicBezTo>
                    <a:pt x="700" y="1"/>
                    <a:pt x="1" y="700"/>
                    <a:pt x="1" y="1581"/>
                  </a:cubicBezTo>
                  <a:lnTo>
                    <a:pt x="1" y="9576"/>
                  </a:lnTo>
                  <a:cubicBezTo>
                    <a:pt x="1" y="10427"/>
                    <a:pt x="700" y="11156"/>
                    <a:pt x="1581" y="11156"/>
                  </a:cubicBezTo>
                  <a:lnTo>
                    <a:pt x="9880" y="11156"/>
                  </a:lnTo>
                  <a:cubicBezTo>
                    <a:pt x="10731" y="11156"/>
                    <a:pt x="11460" y="10487"/>
                    <a:pt x="11460" y="9576"/>
                  </a:cubicBezTo>
                  <a:lnTo>
                    <a:pt x="11460" y="1581"/>
                  </a:lnTo>
                  <a:cubicBezTo>
                    <a:pt x="11460" y="700"/>
                    <a:pt x="10731" y="1"/>
                    <a:pt x="9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0" name="Google Shape;960;p34"/>
            <p:cNvSpPr/>
            <p:nvPr/>
          </p:nvSpPr>
          <p:spPr>
            <a:xfrm>
              <a:off x="3159150" y="4291375"/>
              <a:ext cx="286500" cy="278925"/>
            </a:xfrm>
            <a:custGeom>
              <a:avLst/>
              <a:gdLst/>
              <a:ahLst/>
              <a:cxnLst/>
              <a:rect l="l" t="t" r="r" b="b"/>
              <a:pathLst>
                <a:path w="11460" h="11157" extrusionOk="0">
                  <a:moveTo>
                    <a:pt x="9909" y="1095"/>
                  </a:moveTo>
                  <a:cubicBezTo>
                    <a:pt x="10183" y="1095"/>
                    <a:pt x="10365" y="1278"/>
                    <a:pt x="10365" y="1551"/>
                  </a:cubicBezTo>
                  <a:lnTo>
                    <a:pt x="10365" y="9515"/>
                  </a:lnTo>
                  <a:cubicBezTo>
                    <a:pt x="10365" y="9788"/>
                    <a:pt x="10183" y="9971"/>
                    <a:pt x="9909" y="9971"/>
                  </a:cubicBezTo>
                  <a:lnTo>
                    <a:pt x="1641" y="9971"/>
                  </a:lnTo>
                  <a:cubicBezTo>
                    <a:pt x="1368" y="9971"/>
                    <a:pt x="1186" y="9788"/>
                    <a:pt x="1186" y="9515"/>
                  </a:cubicBezTo>
                  <a:lnTo>
                    <a:pt x="1186" y="1551"/>
                  </a:lnTo>
                  <a:cubicBezTo>
                    <a:pt x="1186" y="1278"/>
                    <a:pt x="1368" y="1095"/>
                    <a:pt x="1641" y="1095"/>
                  </a:cubicBezTo>
                  <a:close/>
                  <a:moveTo>
                    <a:pt x="1581" y="1"/>
                  </a:moveTo>
                  <a:cubicBezTo>
                    <a:pt x="699" y="1"/>
                    <a:pt x="0" y="700"/>
                    <a:pt x="0" y="1582"/>
                  </a:cubicBezTo>
                  <a:lnTo>
                    <a:pt x="0" y="9576"/>
                  </a:lnTo>
                  <a:cubicBezTo>
                    <a:pt x="0" y="10427"/>
                    <a:pt x="699" y="11156"/>
                    <a:pt x="1581" y="11156"/>
                  </a:cubicBezTo>
                  <a:lnTo>
                    <a:pt x="9879" y="11156"/>
                  </a:lnTo>
                  <a:cubicBezTo>
                    <a:pt x="10791" y="11156"/>
                    <a:pt x="11459" y="10427"/>
                    <a:pt x="11459" y="9576"/>
                  </a:cubicBezTo>
                  <a:lnTo>
                    <a:pt x="11459" y="1582"/>
                  </a:lnTo>
                  <a:cubicBezTo>
                    <a:pt x="11459" y="700"/>
                    <a:pt x="10760"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1" name="Google Shape;961;p34"/>
            <p:cNvSpPr/>
            <p:nvPr/>
          </p:nvSpPr>
          <p:spPr>
            <a:xfrm>
              <a:off x="3500325" y="4291375"/>
              <a:ext cx="286500" cy="278925"/>
            </a:xfrm>
            <a:custGeom>
              <a:avLst/>
              <a:gdLst/>
              <a:ahLst/>
              <a:cxnLst/>
              <a:rect l="l" t="t" r="r" b="b"/>
              <a:pathLst>
                <a:path w="11460" h="11157" extrusionOk="0">
                  <a:moveTo>
                    <a:pt x="9879" y="1095"/>
                  </a:moveTo>
                  <a:cubicBezTo>
                    <a:pt x="10123" y="1095"/>
                    <a:pt x="10335" y="1278"/>
                    <a:pt x="10335" y="1551"/>
                  </a:cubicBezTo>
                  <a:lnTo>
                    <a:pt x="10335" y="9515"/>
                  </a:lnTo>
                  <a:cubicBezTo>
                    <a:pt x="10335" y="9788"/>
                    <a:pt x="10123" y="9971"/>
                    <a:pt x="9879" y="9971"/>
                  </a:cubicBezTo>
                  <a:lnTo>
                    <a:pt x="1581" y="9971"/>
                  </a:lnTo>
                  <a:cubicBezTo>
                    <a:pt x="1308" y="9971"/>
                    <a:pt x="1125" y="9788"/>
                    <a:pt x="1125" y="9515"/>
                  </a:cubicBezTo>
                  <a:lnTo>
                    <a:pt x="1125" y="1551"/>
                  </a:lnTo>
                  <a:cubicBezTo>
                    <a:pt x="1125" y="1278"/>
                    <a:pt x="1308" y="1095"/>
                    <a:pt x="1581" y="1095"/>
                  </a:cubicBezTo>
                  <a:close/>
                  <a:moveTo>
                    <a:pt x="1581" y="1"/>
                  </a:moveTo>
                  <a:cubicBezTo>
                    <a:pt x="700" y="1"/>
                    <a:pt x="1" y="700"/>
                    <a:pt x="1" y="1582"/>
                  </a:cubicBezTo>
                  <a:lnTo>
                    <a:pt x="1" y="9576"/>
                  </a:lnTo>
                  <a:cubicBezTo>
                    <a:pt x="1" y="10427"/>
                    <a:pt x="700" y="11156"/>
                    <a:pt x="1581" y="11156"/>
                  </a:cubicBezTo>
                  <a:lnTo>
                    <a:pt x="9879" y="11156"/>
                  </a:lnTo>
                  <a:cubicBezTo>
                    <a:pt x="10730" y="11156"/>
                    <a:pt x="11460" y="10427"/>
                    <a:pt x="11460" y="9576"/>
                  </a:cubicBezTo>
                  <a:lnTo>
                    <a:pt x="11460" y="1582"/>
                  </a:lnTo>
                  <a:cubicBezTo>
                    <a:pt x="11460" y="700"/>
                    <a:pt x="10730"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2" name="Google Shape;962;p34"/>
            <p:cNvSpPr/>
            <p:nvPr/>
          </p:nvSpPr>
          <p:spPr>
            <a:xfrm>
              <a:off x="3840000" y="4291375"/>
              <a:ext cx="287275" cy="278925"/>
            </a:xfrm>
            <a:custGeom>
              <a:avLst/>
              <a:gdLst/>
              <a:ahLst/>
              <a:cxnLst/>
              <a:rect l="l" t="t" r="r" b="b"/>
              <a:pathLst>
                <a:path w="11491" h="11157" extrusionOk="0">
                  <a:moveTo>
                    <a:pt x="9879" y="1095"/>
                  </a:moveTo>
                  <a:cubicBezTo>
                    <a:pt x="10153" y="1095"/>
                    <a:pt x="10335" y="1278"/>
                    <a:pt x="10335" y="1551"/>
                  </a:cubicBezTo>
                  <a:lnTo>
                    <a:pt x="10335" y="9515"/>
                  </a:lnTo>
                  <a:cubicBezTo>
                    <a:pt x="10335" y="9788"/>
                    <a:pt x="10153" y="9971"/>
                    <a:pt x="9879" y="9971"/>
                  </a:cubicBezTo>
                  <a:lnTo>
                    <a:pt x="1612" y="9971"/>
                  </a:lnTo>
                  <a:cubicBezTo>
                    <a:pt x="1338" y="9971"/>
                    <a:pt x="1156" y="9788"/>
                    <a:pt x="1156" y="9515"/>
                  </a:cubicBezTo>
                  <a:lnTo>
                    <a:pt x="1156" y="1551"/>
                  </a:lnTo>
                  <a:cubicBezTo>
                    <a:pt x="1156" y="1278"/>
                    <a:pt x="1338" y="1095"/>
                    <a:pt x="1612" y="1095"/>
                  </a:cubicBezTo>
                  <a:close/>
                  <a:moveTo>
                    <a:pt x="1612" y="1"/>
                  </a:moveTo>
                  <a:cubicBezTo>
                    <a:pt x="730" y="1"/>
                    <a:pt x="1" y="700"/>
                    <a:pt x="1" y="1582"/>
                  </a:cubicBezTo>
                  <a:lnTo>
                    <a:pt x="1" y="9576"/>
                  </a:lnTo>
                  <a:cubicBezTo>
                    <a:pt x="1" y="10427"/>
                    <a:pt x="730" y="11156"/>
                    <a:pt x="1612" y="11156"/>
                  </a:cubicBezTo>
                  <a:lnTo>
                    <a:pt x="9879" y="11156"/>
                  </a:lnTo>
                  <a:cubicBezTo>
                    <a:pt x="10761" y="11156"/>
                    <a:pt x="11490" y="10427"/>
                    <a:pt x="11490" y="9576"/>
                  </a:cubicBezTo>
                  <a:lnTo>
                    <a:pt x="11490" y="1582"/>
                  </a:lnTo>
                  <a:cubicBezTo>
                    <a:pt x="11490" y="700"/>
                    <a:pt x="10761"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3" name="Google Shape;963;p34"/>
            <p:cNvSpPr/>
            <p:nvPr/>
          </p:nvSpPr>
          <p:spPr>
            <a:xfrm>
              <a:off x="4180425" y="4291375"/>
              <a:ext cx="286525" cy="278925"/>
            </a:xfrm>
            <a:custGeom>
              <a:avLst/>
              <a:gdLst/>
              <a:ahLst/>
              <a:cxnLst/>
              <a:rect l="l" t="t" r="r" b="b"/>
              <a:pathLst>
                <a:path w="11461" h="11157" extrusionOk="0">
                  <a:moveTo>
                    <a:pt x="9880" y="1095"/>
                  </a:moveTo>
                  <a:cubicBezTo>
                    <a:pt x="10123" y="1095"/>
                    <a:pt x="10335" y="1278"/>
                    <a:pt x="10335" y="1551"/>
                  </a:cubicBezTo>
                  <a:lnTo>
                    <a:pt x="10335" y="9515"/>
                  </a:lnTo>
                  <a:cubicBezTo>
                    <a:pt x="10335" y="9788"/>
                    <a:pt x="10123" y="9971"/>
                    <a:pt x="9880" y="9971"/>
                  </a:cubicBezTo>
                  <a:lnTo>
                    <a:pt x="1581" y="9971"/>
                  </a:lnTo>
                  <a:cubicBezTo>
                    <a:pt x="1308" y="9971"/>
                    <a:pt x="1126" y="9788"/>
                    <a:pt x="1126" y="9515"/>
                  </a:cubicBezTo>
                  <a:lnTo>
                    <a:pt x="1126" y="1551"/>
                  </a:lnTo>
                  <a:cubicBezTo>
                    <a:pt x="1126" y="1278"/>
                    <a:pt x="1308" y="1095"/>
                    <a:pt x="1581" y="1095"/>
                  </a:cubicBezTo>
                  <a:close/>
                  <a:moveTo>
                    <a:pt x="1581" y="1"/>
                  </a:moveTo>
                  <a:cubicBezTo>
                    <a:pt x="700" y="1"/>
                    <a:pt x="1" y="700"/>
                    <a:pt x="1" y="1582"/>
                  </a:cubicBezTo>
                  <a:lnTo>
                    <a:pt x="1" y="9576"/>
                  </a:lnTo>
                  <a:cubicBezTo>
                    <a:pt x="1" y="10427"/>
                    <a:pt x="700" y="11156"/>
                    <a:pt x="1581" y="11156"/>
                  </a:cubicBezTo>
                  <a:lnTo>
                    <a:pt x="9880" y="11156"/>
                  </a:lnTo>
                  <a:cubicBezTo>
                    <a:pt x="10731" y="11156"/>
                    <a:pt x="11460" y="10427"/>
                    <a:pt x="11460" y="9576"/>
                  </a:cubicBezTo>
                  <a:lnTo>
                    <a:pt x="11460" y="1582"/>
                  </a:lnTo>
                  <a:cubicBezTo>
                    <a:pt x="11460" y="700"/>
                    <a:pt x="10731" y="1"/>
                    <a:pt x="9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4" name="Google Shape;964;p34"/>
            <p:cNvSpPr/>
            <p:nvPr/>
          </p:nvSpPr>
          <p:spPr>
            <a:xfrm>
              <a:off x="3159150" y="4628025"/>
              <a:ext cx="286500" cy="279650"/>
            </a:xfrm>
            <a:custGeom>
              <a:avLst/>
              <a:gdLst/>
              <a:ahLst/>
              <a:cxnLst/>
              <a:rect l="l" t="t" r="r" b="b"/>
              <a:pathLst>
                <a:path w="11460" h="11186" extrusionOk="0">
                  <a:moveTo>
                    <a:pt x="9909" y="1155"/>
                  </a:moveTo>
                  <a:cubicBezTo>
                    <a:pt x="10183" y="1155"/>
                    <a:pt x="10365" y="1338"/>
                    <a:pt x="10365" y="1611"/>
                  </a:cubicBezTo>
                  <a:lnTo>
                    <a:pt x="10365" y="9575"/>
                  </a:lnTo>
                  <a:cubicBezTo>
                    <a:pt x="10365" y="9848"/>
                    <a:pt x="10183" y="10031"/>
                    <a:pt x="9909" y="10031"/>
                  </a:cubicBezTo>
                  <a:lnTo>
                    <a:pt x="1641" y="10031"/>
                  </a:lnTo>
                  <a:cubicBezTo>
                    <a:pt x="1368" y="10031"/>
                    <a:pt x="1186" y="9848"/>
                    <a:pt x="1186" y="9575"/>
                  </a:cubicBezTo>
                  <a:lnTo>
                    <a:pt x="1186" y="1611"/>
                  </a:lnTo>
                  <a:cubicBezTo>
                    <a:pt x="1186" y="1338"/>
                    <a:pt x="1368" y="1155"/>
                    <a:pt x="1641" y="1155"/>
                  </a:cubicBezTo>
                  <a:close/>
                  <a:moveTo>
                    <a:pt x="1581" y="0"/>
                  </a:moveTo>
                  <a:cubicBezTo>
                    <a:pt x="699" y="0"/>
                    <a:pt x="0" y="730"/>
                    <a:pt x="0" y="1611"/>
                  </a:cubicBezTo>
                  <a:lnTo>
                    <a:pt x="0" y="9575"/>
                  </a:lnTo>
                  <a:cubicBezTo>
                    <a:pt x="0" y="10456"/>
                    <a:pt x="699" y="11186"/>
                    <a:pt x="1581" y="11186"/>
                  </a:cubicBezTo>
                  <a:lnTo>
                    <a:pt x="9879" y="11186"/>
                  </a:lnTo>
                  <a:cubicBezTo>
                    <a:pt x="10791" y="11186"/>
                    <a:pt x="11459" y="10456"/>
                    <a:pt x="11459" y="9575"/>
                  </a:cubicBezTo>
                  <a:lnTo>
                    <a:pt x="11459" y="1611"/>
                  </a:lnTo>
                  <a:cubicBezTo>
                    <a:pt x="11459" y="730"/>
                    <a:pt x="10760"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5" name="Google Shape;965;p34"/>
            <p:cNvSpPr/>
            <p:nvPr/>
          </p:nvSpPr>
          <p:spPr>
            <a:xfrm>
              <a:off x="3500325" y="4628025"/>
              <a:ext cx="286500" cy="279650"/>
            </a:xfrm>
            <a:custGeom>
              <a:avLst/>
              <a:gdLst/>
              <a:ahLst/>
              <a:cxnLst/>
              <a:rect l="l" t="t" r="r" b="b"/>
              <a:pathLst>
                <a:path w="11460" h="11186" extrusionOk="0">
                  <a:moveTo>
                    <a:pt x="9879" y="1155"/>
                  </a:moveTo>
                  <a:cubicBezTo>
                    <a:pt x="10123" y="1155"/>
                    <a:pt x="10335" y="1338"/>
                    <a:pt x="10335" y="1611"/>
                  </a:cubicBezTo>
                  <a:lnTo>
                    <a:pt x="10335" y="9575"/>
                  </a:lnTo>
                  <a:cubicBezTo>
                    <a:pt x="10335" y="9848"/>
                    <a:pt x="10123" y="10031"/>
                    <a:pt x="9879" y="10031"/>
                  </a:cubicBezTo>
                  <a:lnTo>
                    <a:pt x="1581" y="10031"/>
                  </a:lnTo>
                  <a:cubicBezTo>
                    <a:pt x="1308" y="10031"/>
                    <a:pt x="1125" y="9848"/>
                    <a:pt x="1125" y="9575"/>
                  </a:cubicBezTo>
                  <a:lnTo>
                    <a:pt x="1125" y="1611"/>
                  </a:lnTo>
                  <a:cubicBezTo>
                    <a:pt x="1125" y="1338"/>
                    <a:pt x="1308" y="1155"/>
                    <a:pt x="1581" y="1155"/>
                  </a:cubicBezTo>
                  <a:close/>
                  <a:moveTo>
                    <a:pt x="1581" y="0"/>
                  </a:moveTo>
                  <a:cubicBezTo>
                    <a:pt x="700" y="0"/>
                    <a:pt x="1" y="730"/>
                    <a:pt x="1" y="1611"/>
                  </a:cubicBezTo>
                  <a:lnTo>
                    <a:pt x="1" y="9575"/>
                  </a:lnTo>
                  <a:cubicBezTo>
                    <a:pt x="1" y="10456"/>
                    <a:pt x="700" y="11186"/>
                    <a:pt x="1581" y="11186"/>
                  </a:cubicBezTo>
                  <a:lnTo>
                    <a:pt x="9879" y="11186"/>
                  </a:lnTo>
                  <a:cubicBezTo>
                    <a:pt x="10730" y="11186"/>
                    <a:pt x="11460" y="10456"/>
                    <a:pt x="11460" y="9575"/>
                  </a:cubicBezTo>
                  <a:lnTo>
                    <a:pt x="11460" y="1611"/>
                  </a:lnTo>
                  <a:cubicBezTo>
                    <a:pt x="11460" y="730"/>
                    <a:pt x="10730"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6" name="Google Shape;966;p34"/>
            <p:cNvSpPr/>
            <p:nvPr/>
          </p:nvSpPr>
          <p:spPr>
            <a:xfrm>
              <a:off x="3840000" y="4628025"/>
              <a:ext cx="287275" cy="279650"/>
            </a:xfrm>
            <a:custGeom>
              <a:avLst/>
              <a:gdLst/>
              <a:ahLst/>
              <a:cxnLst/>
              <a:rect l="l" t="t" r="r" b="b"/>
              <a:pathLst>
                <a:path w="11491" h="11186" extrusionOk="0">
                  <a:moveTo>
                    <a:pt x="9879" y="1155"/>
                  </a:moveTo>
                  <a:cubicBezTo>
                    <a:pt x="10153" y="1155"/>
                    <a:pt x="10335" y="1338"/>
                    <a:pt x="10335" y="1611"/>
                  </a:cubicBezTo>
                  <a:lnTo>
                    <a:pt x="10335" y="9575"/>
                  </a:lnTo>
                  <a:cubicBezTo>
                    <a:pt x="10335" y="9848"/>
                    <a:pt x="10153" y="10031"/>
                    <a:pt x="9879" y="10031"/>
                  </a:cubicBezTo>
                  <a:lnTo>
                    <a:pt x="1612" y="10031"/>
                  </a:lnTo>
                  <a:cubicBezTo>
                    <a:pt x="1338" y="10031"/>
                    <a:pt x="1156" y="9848"/>
                    <a:pt x="1156" y="9575"/>
                  </a:cubicBezTo>
                  <a:lnTo>
                    <a:pt x="1156" y="1611"/>
                  </a:lnTo>
                  <a:cubicBezTo>
                    <a:pt x="1156" y="1338"/>
                    <a:pt x="1338" y="1155"/>
                    <a:pt x="1612" y="1155"/>
                  </a:cubicBezTo>
                  <a:close/>
                  <a:moveTo>
                    <a:pt x="1612" y="0"/>
                  </a:moveTo>
                  <a:cubicBezTo>
                    <a:pt x="730" y="0"/>
                    <a:pt x="1" y="730"/>
                    <a:pt x="1" y="1611"/>
                  </a:cubicBezTo>
                  <a:lnTo>
                    <a:pt x="1" y="9575"/>
                  </a:lnTo>
                  <a:cubicBezTo>
                    <a:pt x="1" y="10456"/>
                    <a:pt x="730" y="11186"/>
                    <a:pt x="1612" y="11186"/>
                  </a:cubicBezTo>
                  <a:lnTo>
                    <a:pt x="9879" y="11186"/>
                  </a:lnTo>
                  <a:cubicBezTo>
                    <a:pt x="10761" y="11186"/>
                    <a:pt x="11490" y="10456"/>
                    <a:pt x="11490" y="9575"/>
                  </a:cubicBezTo>
                  <a:lnTo>
                    <a:pt x="11490" y="1611"/>
                  </a:lnTo>
                  <a:cubicBezTo>
                    <a:pt x="11490" y="730"/>
                    <a:pt x="10761"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7" name="Google Shape;967;p34"/>
            <p:cNvSpPr/>
            <p:nvPr/>
          </p:nvSpPr>
          <p:spPr>
            <a:xfrm>
              <a:off x="4180425" y="4628025"/>
              <a:ext cx="286525" cy="279650"/>
            </a:xfrm>
            <a:custGeom>
              <a:avLst/>
              <a:gdLst/>
              <a:ahLst/>
              <a:cxnLst/>
              <a:rect l="l" t="t" r="r" b="b"/>
              <a:pathLst>
                <a:path w="11461" h="11186" extrusionOk="0">
                  <a:moveTo>
                    <a:pt x="9880" y="1155"/>
                  </a:moveTo>
                  <a:cubicBezTo>
                    <a:pt x="10123" y="1155"/>
                    <a:pt x="10335" y="1338"/>
                    <a:pt x="10335" y="1611"/>
                  </a:cubicBezTo>
                  <a:lnTo>
                    <a:pt x="10335" y="9575"/>
                  </a:lnTo>
                  <a:cubicBezTo>
                    <a:pt x="10335" y="9848"/>
                    <a:pt x="10123" y="10031"/>
                    <a:pt x="9880" y="10031"/>
                  </a:cubicBezTo>
                  <a:lnTo>
                    <a:pt x="1581" y="10031"/>
                  </a:lnTo>
                  <a:cubicBezTo>
                    <a:pt x="1308" y="10031"/>
                    <a:pt x="1126" y="9848"/>
                    <a:pt x="1126" y="9575"/>
                  </a:cubicBezTo>
                  <a:lnTo>
                    <a:pt x="1126" y="1611"/>
                  </a:lnTo>
                  <a:cubicBezTo>
                    <a:pt x="1126" y="1338"/>
                    <a:pt x="1308" y="1155"/>
                    <a:pt x="1581" y="1155"/>
                  </a:cubicBezTo>
                  <a:close/>
                  <a:moveTo>
                    <a:pt x="1581" y="0"/>
                  </a:moveTo>
                  <a:cubicBezTo>
                    <a:pt x="700" y="0"/>
                    <a:pt x="1" y="730"/>
                    <a:pt x="1" y="1611"/>
                  </a:cubicBezTo>
                  <a:lnTo>
                    <a:pt x="1" y="9575"/>
                  </a:lnTo>
                  <a:cubicBezTo>
                    <a:pt x="1" y="10456"/>
                    <a:pt x="700" y="11186"/>
                    <a:pt x="1581" y="11186"/>
                  </a:cubicBezTo>
                  <a:lnTo>
                    <a:pt x="9880" y="11186"/>
                  </a:lnTo>
                  <a:cubicBezTo>
                    <a:pt x="10731" y="11186"/>
                    <a:pt x="11460" y="10456"/>
                    <a:pt x="11460" y="9575"/>
                  </a:cubicBezTo>
                  <a:lnTo>
                    <a:pt x="11460" y="1611"/>
                  </a:lnTo>
                  <a:cubicBezTo>
                    <a:pt x="11460" y="730"/>
                    <a:pt x="10731" y="0"/>
                    <a:pt x="9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8" name="Google Shape;968;p34"/>
            <p:cNvSpPr/>
            <p:nvPr/>
          </p:nvSpPr>
          <p:spPr>
            <a:xfrm>
              <a:off x="3064150" y="3027700"/>
              <a:ext cx="1492450" cy="2054000"/>
            </a:xfrm>
            <a:custGeom>
              <a:avLst/>
              <a:gdLst/>
              <a:ahLst/>
              <a:cxnLst/>
              <a:rect l="l" t="t" r="r" b="b"/>
              <a:pathLst>
                <a:path w="59698" h="82160" extrusionOk="0">
                  <a:moveTo>
                    <a:pt x="54014" y="1155"/>
                  </a:moveTo>
                  <a:cubicBezTo>
                    <a:pt x="56537" y="1155"/>
                    <a:pt x="58543" y="3161"/>
                    <a:pt x="58543" y="5654"/>
                  </a:cubicBezTo>
                  <a:lnTo>
                    <a:pt x="58543" y="76475"/>
                  </a:lnTo>
                  <a:cubicBezTo>
                    <a:pt x="58543" y="78998"/>
                    <a:pt x="56537" y="81004"/>
                    <a:pt x="54014" y="81004"/>
                  </a:cubicBezTo>
                  <a:lnTo>
                    <a:pt x="5654" y="81004"/>
                  </a:lnTo>
                  <a:cubicBezTo>
                    <a:pt x="3162" y="81004"/>
                    <a:pt x="1125" y="78998"/>
                    <a:pt x="1125" y="76475"/>
                  </a:cubicBezTo>
                  <a:lnTo>
                    <a:pt x="1125" y="5654"/>
                  </a:lnTo>
                  <a:cubicBezTo>
                    <a:pt x="1125" y="3161"/>
                    <a:pt x="3131" y="1155"/>
                    <a:pt x="5654" y="1155"/>
                  </a:cubicBezTo>
                  <a:close/>
                  <a:moveTo>
                    <a:pt x="5654" y="0"/>
                  </a:moveTo>
                  <a:cubicBezTo>
                    <a:pt x="2554" y="0"/>
                    <a:pt x="1" y="2553"/>
                    <a:pt x="1" y="5654"/>
                  </a:cubicBezTo>
                  <a:lnTo>
                    <a:pt x="1" y="76475"/>
                  </a:lnTo>
                  <a:cubicBezTo>
                    <a:pt x="1" y="79606"/>
                    <a:pt x="2554" y="82159"/>
                    <a:pt x="5654" y="82159"/>
                  </a:cubicBezTo>
                  <a:lnTo>
                    <a:pt x="54014" y="82159"/>
                  </a:lnTo>
                  <a:cubicBezTo>
                    <a:pt x="57145" y="82159"/>
                    <a:pt x="59698" y="79606"/>
                    <a:pt x="59698" y="76475"/>
                  </a:cubicBezTo>
                  <a:lnTo>
                    <a:pt x="59698" y="5654"/>
                  </a:lnTo>
                  <a:cubicBezTo>
                    <a:pt x="59698" y="2553"/>
                    <a:pt x="57145" y="0"/>
                    <a:pt x="54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69" name="Google Shape;969;p34"/>
          <p:cNvGrpSpPr/>
          <p:nvPr/>
        </p:nvGrpSpPr>
        <p:grpSpPr>
          <a:xfrm>
            <a:off x="15066587" y="2111945"/>
            <a:ext cx="485171" cy="950076"/>
            <a:chOff x="6833975" y="3957025"/>
            <a:chExt cx="346550" cy="678625"/>
          </a:xfrm>
        </p:grpSpPr>
        <p:sp>
          <p:nvSpPr>
            <p:cNvPr id="970" name="Google Shape;970;p34"/>
            <p:cNvSpPr/>
            <p:nvPr/>
          </p:nvSpPr>
          <p:spPr>
            <a:xfrm>
              <a:off x="6833975" y="4212350"/>
              <a:ext cx="303225" cy="376175"/>
            </a:xfrm>
            <a:custGeom>
              <a:avLst/>
              <a:gdLst/>
              <a:ahLst/>
              <a:cxnLst/>
              <a:rect l="l" t="t" r="r" b="b"/>
              <a:pathLst>
                <a:path w="12129" h="15047" extrusionOk="0">
                  <a:moveTo>
                    <a:pt x="1" y="1"/>
                  </a:moveTo>
                  <a:lnTo>
                    <a:pt x="1" y="15047"/>
                  </a:lnTo>
                  <a:lnTo>
                    <a:pt x="12129" y="15047"/>
                  </a:lnTo>
                  <a:lnTo>
                    <a:pt x="12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1" name="Google Shape;971;p34"/>
            <p:cNvSpPr/>
            <p:nvPr/>
          </p:nvSpPr>
          <p:spPr>
            <a:xfrm>
              <a:off x="6833975" y="3957025"/>
              <a:ext cx="303225" cy="255350"/>
            </a:xfrm>
            <a:custGeom>
              <a:avLst/>
              <a:gdLst/>
              <a:ahLst/>
              <a:cxnLst/>
              <a:rect l="l" t="t" r="r" b="b"/>
              <a:pathLst>
                <a:path w="12129" h="10214" extrusionOk="0">
                  <a:moveTo>
                    <a:pt x="1" y="1"/>
                  </a:moveTo>
                  <a:lnTo>
                    <a:pt x="1" y="10214"/>
                  </a:lnTo>
                  <a:lnTo>
                    <a:pt x="12129" y="10214"/>
                  </a:lnTo>
                  <a:lnTo>
                    <a:pt x="121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2" name="Google Shape;972;p34"/>
            <p:cNvSpPr/>
            <p:nvPr/>
          </p:nvSpPr>
          <p:spPr>
            <a:xfrm>
              <a:off x="6849175" y="3985150"/>
              <a:ext cx="331350" cy="650500"/>
            </a:xfrm>
            <a:custGeom>
              <a:avLst/>
              <a:gdLst/>
              <a:ahLst/>
              <a:cxnLst/>
              <a:rect l="l" t="t" r="r" b="b"/>
              <a:pathLst>
                <a:path w="13254" h="26020" extrusionOk="0">
                  <a:moveTo>
                    <a:pt x="12129" y="1156"/>
                  </a:moveTo>
                  <a:lnTo>
                    <a:pt x="12129" y="24895"/>
                  </a:lnTo>
                  <a:lnTo>
                    <a:pt x="1156" y="24895"/>
                  </a:lnTo>
                  <a:lnTo>
                    <a:pt x="1156" y="1156"/>
                  </a:lnTo>
                  <a:close/>
                  <a:moveTo>
                    <a:pt x="1" y="1"/>
                  </a:moveTo>
                  <a:lnTo>
                    <a:pt x="1" y="26019"/>
                  </a:lnTo>
                  <a:lnTo>
                    <a:pt x="13253" y="26019"/>
                  </a:lnTo>
                  <a:lnTo>
                    <a:pt x="132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73" name="Google Shape;973;p34"/>
          <p:cNvGrpSpPr/>
          <p:nvPr/>
        </p:nvGrpSpPr>
        <p:grpSpPr>
          <a:xfrm>
            <a:off x="12201645" y="1080008"/>
            <a:ext cx="3350094" cy="299147"/>
            <a:chOff x="4790625" y="1824675"/>
            <a:chExt cx="2392925" cy="213675"/>
          </a:xfrm>
        </p:grpSpPr>
        <p:sp>
          <p:nvSpPr>
            <p:cNvPr id="974" name="Google Shape;974;p34"/>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5" name="Google Shape;975;p34"/>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6" name="Google Shape;976;p34"/>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7" name="Google Shape;977;p34"/>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8" name="Google Shape;978;p34"/>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79" name="Google Shape;979;p34"/>
          <p:cNvGrpSpPr/>
          <p:nvPr/>
        </p:nvGrpSpPr>
        <p:grpSpPr>
          <a:xfrm>
            <a:off x="17705791" y="3463972"/>
            <a:ext cx="429836" cy="501131"/>
            <a:chOff x="6571050" y="2495000"/>
            <a:chExt cx="307025" cy="357950"/>
          </a:xfrm>
        </p:grpSpPr>
        <p:sp>
          <p:nvSpPr>
            <p:cNvPr id="980" name="Google Shape;980;p34"/>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1" name="Google Shape;981;p34"/>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2" name="Google Shape;982;p34"/>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83" name="Google Shape;983;p34"/>
          <p:cNvGrpSpPr/>
          <p:nvPr/>
        </p:nvGrpSpPr>
        <p:grpSpPr>
          <a:xfrm>
            <a:off x="16154321" y="3463970"/>
            <a:ext cx="693665" cy="3618161"/>
            <a:chOff x="4713875" y="2486650"/>
            <a:chExt cx="495475" cy="2584400"/>
          </a:xfrm>
        </p:grpSpPr>
        <p:sp>
          <p:nvSpPr>
            <p:cNvPr id="984" name="Google Shape;984;p34"/>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5" name="Google Shape;985;p34"/>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6" name="Google Shape;986;p34"/>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7" name="Google Shape;987;p34"/>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8" name="Google Shape;988;p34"/>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9" name="Google Shape;989;p34"/>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0" name="Google Shape;990;p34"/>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1" name="Google Shape;991;p34"/>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2" name="Google Shape;992;p34"/>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3" name="Google Shape;993;p34"/>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4" name="Google Shape;994;p34"/>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5" name="Google Shape;995;p34"/>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6" name="Google Shape;996;p34"/>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7" name="Google Shape;997;p34"/>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8" name="Google Shape;998;p34"/>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754638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88"/>
        <p:cNvGrpSpPr/>
        <p:nvPr/>
      </p:nvGrpSpPr>
      <p:grpSpPr>
        <a:xfrm>
          <a:off x="0" y="0"/>
          <a:ext cx="0" cy="0"/>
          <a:chOff x="0" y="0"/>
          <a:chExt cx="0" cy="0"/>
        </a:xfrm>
      </p:grpSpPr>
      <p:sp>
        <p:nvSpPr>
          <p:cNvPr id="489" name="Google Shape;489;p38"/>
          <p:cNvSpPr txBox="1">
            <a:spLocks noGrp="1"/>
          </p:cNvSpPr>
          <p:nvPr>
            <p:ph type="title"/>
          </p:nvPr>
        </p:nvSpPr>
        <p:spPr>
          <a:xfrm>
            <a:off x="914400" y="411959"/>
            <a:ext cx="16459200" cy="1714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0" name="Google Shape;490;p38"/>
          <p:cNvSpPr txBox="1">
            <a:spLocks noGrp="1"/>
          </p:cNvSpPr>
          <p:nvPr>
            <p:ph type="body" idx="1"/>
          </p:nvPr>
        </p:nvSpPr>
        <p:spPr>
          <a:xfrm>
            <a:off x="914400" y="2400302"/>
            <a:ext cx="16459200" cy="6788945"/>
          </a:xfrm>
          <a:prstGeom prst="rect">
            <a:avLst/>
          </a:prstGeom>
          <a:noFill/>
          <a:ln>
            <a:noFill/>
          </a:ln>
        </p:spPr>
        <p:txBody>
          <a:bodyPr spcFirstLastPara="1" wrap="square" lIns="91425" tIns="45700" rIns="91425" bIns="45700" anchor="t" anchorCtr="0">
            <a:normAutofit/>
          </a:bodyPr>
          <a:lstStyle>
            <a:lvl1pPr marL="914378" lvl="0" indent="-685784" algn="l">
              <a:spcBef>
                <a:spcPts val="720"/>
              </a:spcBef>
              <a:spcAft>
                <a:spcPts val="0"/>
              </a:spcAft>
              <a:buClr>
                <a:schemeClr val="dk1"/>
              </a:buClr>
              <a:buSzPts val="1800"/>
              <a:buChar char="•"/>
              <a:defRPr/>
            </a:lvl1pPr>
            <a:lvl2pPr marL="1828755" lvl="1" indent="-685784" algn="l">
              <a:spcBef>
                <a:spcPts val="720"/>
              </a:spcBef>
              <a:spcAft>
                <a:spcPts val="0"/>
              </a:spcAft>
              <a:buClr>
                <a:schemeClr val="dk1"/>
              </a:buClr>
              <a:buSzPts val="1800"/>
              <a:buChar char="–"/>
              <a:defRPr/>
            </a:lvl2pPr>
            <a:lvl3pPr marL="2743131" lvl="2" indent="-685784" algn="l">
              <a:spcBef>
                <a:spcPts val="720"/>
              </a:spcBef>
              <a:spcAft>
                <a:spcPts val="0"/>
              </a:spcAft>
              <a:buClr>
                <a:schemeClr val="dk1"/>
              </a:buClr>
              <a:buSzPts val="1800"/>
              <a:buChar char="•"/>
              <a:defRPr/>
            </a:lvl3pPr>
            <a:lvl4pPr marL="3657509" lvl="3" indent="-685784" algn="l">
              <a:spcBef>
                <a:spcPts val="720"/>
              </a:spcBef>
              <a:spcAft>
                <a:spcPts val="0"/>
              </a:spcAft>
              <a:buClr>
                <a:schemeClr val="dk1"/>
              </a:buClr>
              <a:buSzPts val="1800"/>
              <a:buChar char="–"/>
              <a:defRPr/>
            </a:lvl4pPr>
            <a:lvl5pPr marL="4571886" lvl="4" indent="-685784" algn="l">
              <a:spcBef>
                <a:spcPts val="720"/>
              </a:spcBef>
              <a:spcAft>
                <a:spcPts val="0"/>
              </a:spcAft>
              <a:buClr>
                <a:schemeClr val="dk1"/>
              </a:buClr>
              <a:buSzPts val="1800"/>
              <a:buChar char="»"/>
              <a:defRPr/>
            </a:lvl5pPr>
            <a:lvl6pPr marL="5486264" lvl="5" indent="-685784" algn="l">
              <a:spcBef>
                <a:spcPts val="720"/>
              </a:spcBef>
              <a:spcAft>
                <a:spcPts val="0"/>
              </a:spcAft>
              <a:buClr>
                <a:schemeClr val="dk1"/>
              </a:buClr>
              <a:buSzPts val="1800"/>
              <a:buChar char="•"/>
              <a:defRPr/>
            </a:lvl6pPr>
            <a:lvl7pPr marL="6400640" lvl="6" indent="-685784" algn="l">
              <a:spcBef>
                <a:spcPts val="720"/>
              </a:spcBef>
              <a:spcAft>
                <a:spcPts val="0"/>
              </a:spcAft>
              <a:buClr>
                <a:schemeClr val="dk1"/>
              </a:buClr>
              <a:buSzPts val="1800"/>
              <a:buChar char="•"/>
              <a:defRPr/>
            </a:lvl7pPr>
            <a:lvl8pPr marL="7315017" lvl="7" indent="-685784" algn="l">
              <a:spcBef>
                <a:spcPts val="720"/>
              </a:spcBef>
              <a:spcAft>
                <a:spcPts val="0"/>
              </a:spcAft>
              <a:buClr>
                <a:schemeClr val="dk1"/>
              </a:buClr>
              <a:buSzPts val="1800"/>
              <a:buChar char="•"/>
              <a:defRPr/>
            </a:lvl8pPr>
            <a:lvl9pPr marL="8229395" lvl="8" indent="-685784" algn="l">
              <a:spcBef>
                <a:spcPts val="720"/>
              </a:spcBef>
              <a:spcAft>
                <a:spcPts val="0"/>
              </a:spcAft>
              <a:buClr>
                <a:schemeClr val="dk1"/>
              </a:buClr>
              <a:buSzPts val="1800"/>
              <a:buChar char="•"/>
              <a:defRPr/>
            </a:lvl9pPr>
          </a:lstStyle>
          <a:p>
            <a:endParaRPr/>
          </a:p>
        </p:txBody>
      </p:sp>
      <p:sp>
        <p:nvSpPr>
          <p:cNvPr id="491" name="Google Shape;491;p38"/>
          <p:cNvSpPr txBox="1">
            <a:spLocks noGrp="1"/>
          </p:cNvSpPr>
          <p:nvPr>
            <p:ph type="dt" idx="10"/>
          </p:nvPr>
        </p:nvSpPr>
        <p:spPr>
          <a:xfrm>
            <a:off x="914400" y="9534527"/>
            <a:ext cx="42672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2" name="Google Shape;492;p38"/>
          <p:cNvSpPr txBox="1">
            <a:spLocks noGrp="1"/>
          </p:cNvSpPr>
          <p:nvPr>
            <p:ph type="ftr" idx="11"/>
          </p:nvPr>
        </p:nvSpPr>
        <p:spPr>
          <a:xfrm>
            <a:off x="6248400" y="9534527"/>
            <a:ext cx="5791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3" name="Google Shape;493;p38"/>
          <p:cNvSpPr txBox="1">
            <a:spLocks noGrp="1"/>
          </p:cNvSpPr>
          <p:nvPr>
            <p:ph type="sldNum" idx="12"/>
          </p:nvPr>
        </p:nvSpPr>
        <p:spPr>
          <a:xfrm>
            <a:off x="13106400" y="9534527"/>
            <a:ext cx="42672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56796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00"/>
        <p:cNvGrpSpPr/>
        <p:nvPr/>
      </p:nvGrpSpPr>
      <p:grpSpPr>
        <a:xfrm>
          <a:off x="0" y="0"/>
          <a:ext cx="0" cy="0"/>
          <a:chOff x="0" y="0"/>
          <a:chExt cx="0" cy="0"/>
        </a:xfrm>
      </p:grpSpPr>
      <p:sp>
        <p:nvSpPr>
          <p:cNvPr id="501" name="Google Shape;501;p53"/>
          <p:cNvSpPr txBox="1">
            <a:spLocks noGrp="1"/>
          </p:cNvSpPr>
          <p:nvPr>
            <p:ph type="title"/>
          </p:nvPr>
        </p:nvSpPr>
        <p:spPr>
          <a:xfrm>
            <a:off x="1444626" y="6610352"/>
            <a:ext cx="15544800" cy="204311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8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2" name="Google Shape;502;p53"/>
          <p:cNvSpPr txBox="1">
            <a:spLocks noGrp="1"/>
          </p:cNvSpPr>
          <p:nvPr>
            <p:ph type="body" idx="1"/>
          </p:nvPr>
        </p:nvSpPr>
        <p:spPr>
          <a:xfrm>
            <a:off x="1444626" y="4360070"/>
            <a:ext cx="15544800" cy="2250281"/>
          </a:xfrm>
          <a:prstGeom prst="rect">
            <a:avLst/>
          </a:prstGeom>
          <a:noFill/>
          <a:ln>
            <a:noFill/>
          </a:ln>
        </p:spPr>
        <p:txBody>
          <a:bodyPr spcFirstLastPara="1" wrap="square" lIns="91425" tIns="45700" rIns="91425" bIns="45700" anchor="b" anchorCtr="0">
            <a:normAutofit/>
          </a:bodyPr>
          <a:lstStyle>
            <a:lvl1pPr marL="914378" lvl="0" indent="-457188" algn="l">
              <a:spcBef>
                <a:spcPts val="800"/>
              </a:spcBef>
              <a:spcAft>
                <a:spcPts val="0"/>
              </a:spcAft>
              <a:buClr>
                <a:srgbClr val="888888"/>
              </a:buClr>
              <a:buSzPts val="2000"/>
              <a:buNone/>
              <a:defRPr sz="4001">
                <a:solidFill>
                  <a:srgbClr val="888888"/>
                </a:solidFill>
              </a:defRPr>
            </a:lvl1pPr>
            <a:lvl2pPr marL="1828755" lvl="1" indent="-457188" algn="l">
              <a:spcBef>
                <a:spcPts val="720"/>
              </a:spcBef>
              <a:spcAft>
                <a:spcPts val="0"/>
              </a:spcAft>
              <a:buClr>
                <a:srgbClr val="888888"/>
              </a:buClr>
              <a:buSzPts val="1800"/>
              <a:buNone/>
              <a:defRPr sz="3600">
                <a:solidFill>
                  <a:srgbClr val="888888"/>
                </a:solidFill>
              </a:defRPr>
            </a:lvl2pPr>
            <a:lvl3pPr marL="2743131" lvl="2" indent="-457188" algn="l">
              <a:spcBef>
                <a:spcPts val="640"/>
              </a:spcBef>
              <a:spcAft>
                <a:spcPts val="0"/>
              </a:spcAft>
              <a:buClr>
                <a:srgbClr val="888888"/>
              </a:buClr>
              <a:buSzPts val="1600"/>
              <a:buNone/>
              <a:defRPr sz="3200">
                <a:solidFill>
                  <a:srgbClr val="888888"/>
                </a:solidFill>
              </a:defRPr>
            </a:lvl3pPr>
            <a:lvl4pPr marL="3657509" lvl="3" indent="-457188" algn="l">
              <a:spcBef>
                <a:spcPts val="560"/>
              </a:spcBef>
              <a:spcAft>
                <a:spcPts val="0"/>
              </a:spcAft>
              <a:buClr>
                <a:srgbClr val="888888"/>
              </a:buClr>
              <a:buSzPts val="1400"/>
              <a:buNone/>
              <a:defRPr sz="2801">
                <a:solidFill>
                  <a:srgbClr val="888888"/>
                </a:solidFill>
              </a:defRPr>
            </a:lvl4pPr>
            <a:lvl5pPr marL="4571886" lvl="4" indent="-457188" algn="l">
              <a:spcBef>
                <a:spcPts val="560"/>
              </a:spcBef>
              <a:spcAft>
                <a:spcPts val="0"/>
              </a:spcAft>
              <a:buClr>
                <a:srgbClr val="888888"/>
              </a:buClr>
              <a:buSzPts val="1400"/>
              <a:buNone/>
              <a:defRPr sz="2801">
                <a:solidFill>
                  <a:srgbClr val="888888"/>
                </a:solidFill>
              </a:defRPr>
            </a:lvl5pPr>
            <a:lvl6pPr marL="5486264" lvl="5" indent="-457188" algn="l">
              <a:spcBef>
                <a:spcPts val="560"/>
              </a:spcBef>
              <a:spcAft>
                <a:spcPts val="0"/>
              </a:spcAft>
              <a:buClr>
                <a:srgbClr val="888888"/>
              </a:buClr>
              <a:buSzPts val="1400"/>
              <a:buNone/>
              <a:defRPr sz="2801">
                <a:solidFill>
                  <a:srgbClr val="888888"/>
                </a:solidFill>
              </a:defRPr>
            </a:lvl6pPr>
            <a:lvl7pPr marL="6400640" lvl="6" indent="-457188" algn="l">
              <a:spcBef>
                <a:spcPts val="560"/>
              </a:spcBef>
              <a:spcAft>
                <a:spcPts val="0"/>
              </a:spcAft>
              <a:buClr>
                <a:srgbClr val="888888"/>
              </a:buClr>
              <a:buSzPts val="1400"/>
              <a:buNone/>
              <a:defRPr sz="2801">
                <a:solidFill>
                  <a:srgbClr val="888888"/>
                </a:solidFill>
              </a:defRPr>
            </a:lvl7pPr>
            <a:lvl8pPr marL="7315017" lvl="7" indent="-457188" algn="l">
              <a:spcBef>
                <a:spcPts val="560"/>
              </a:spcBef>
              <a:spcAft>
                <a:spcPts val="0"/>
              </a:spcAft>
              <a:buClr>
                <a:srgbClr val="888888"/>
              </a:buClr>
              <a:buSzPts val="1400"/>
              <a:buNone/>
              <a:defRPr sz="2801">
                <a:solidFill>
                  <a:srgbClr val="888888"/>
                </a:solidFill>
              </a:defRPr>
            </a:lvl8pPr>
            <a:lvl9pPr marL="8229395" lvl="8" indent="-457188" algn="l">
              <a:spcBef>
                <a:spcPts val="560"/>
              </a:spcBef>
              <a:spcAft>
                <a:spcPts val="0"/>
              </a:spcAft>
              <a:buClr>
                <a:srgbClr val="888888"/>
              </a:buClr>
              <a:buSzPts val="1400"/>
              <a:buNone/>
              <a:defRPr sz="2801">
                <a:solidFill>
                  <a:srgbClr val="888888"/>
                </a:solidFill>
              </a:defRPr>
            </a:lvl9pPr>
          </a:lstStyle>
          <a:p>
            <a:endParaRPr/>
          </a:p>
        </p:txBody>
      </p:sp>
      <p:sp>
        <p:nvSpPr>
          <p:cNvPr id="503" name="Google Shape;503;p53"/>
          <p:cNvSpPr txBox="1">
            <a:spLocks noGrp="1"/>
          </p:cNvSpPr>
          <p:nvPr>
            <p:ph type="dt" idx="10"/>
          </p:nvPr>
        </p:nvSpPr>
        <p:spPr>
          <a:xfrm>
            <a:off x="914400" y="9534527"/>
            <a:ext cx="42672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53"/>
          <p:cNvSpPr txBox="1">
            <a:spLocks noGrp="1"/>
          </p:cNvSpPr>
          <p:nvPr>
            <p:ph type="ftr" idx="11"/>
          </p:nvPr>
        </p:nvSpPr>
        <p:spPr>
          <a:xfrm>
            <a:off x="6248400" y="9534527"/>
            <a:ext cx="5791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5" name="Google Shape;505;p53"/>
          <p:cNvSpPr txBox="1">
            <a:spLocks noGrp="1"/>
          </p:cNvSpPr>
          <p:nvPr>
            <p:ph type="sldNum" idx="12"/>
          </p:nvPr>
        </p:nvSpPr>
        <p:spPr>
          <a:xfrm>
            <a:off x="13106400" y="9534527"/>
            <a:ext cx="42672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673393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06"/>
        <p:cNvGrpSpPr/>
        <p:nvPr/>
      </p:nvGrpSpPr>
      <p:grpSpPr>
        <a:xfrm>
          <a:off x="0" y="0"/>
          <a:ext cx="0" cy="0"/>
          <a:chOff x="0" y="0"/>
          <a:chExt cx="0" cy="0"/>
        </a:xfrm>
      </p:grpSpPr>
      <p:sp>
        <p:nvSpPr>
          <p:cNvPr id="507" name="Google Shape;507;p54"/>
          <p:cNvSpPr txBox="1">
            <a:spLocks noGrp="1"/>
          </p:cNvSpPr>
          <p:nvPr>
            <p:ph type="title"/>
          </p:nvPr>
        </p:nvSpPr>
        <p:spPr>
          <a:xfrm>
            <a:off x="914400" y="411959"/>
            <a:ext cx="16459200" cy="1714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8" name="Google Shape;508;p54"/>
          <p:cNvSpPr txBox="1">
            <a:spLocks noGrp="1"/>
          </p:cNvSpPr>
          <p:nvPr>
            <p:ph type="body" idx="1"/>
          </p:nvPr>
        </p:nvSpPr>
        <p:spPr>
          <a:xfrm>
            <a:off x="914400" y="1800227"/>
            <a:ext cx="8077200" cy="5091113"/>
          </a:xfrm>
          <a:prstGeom prst="rect">
            <a:avLst/>
          </a:prstGeom>
          <a:noFill/>
          <a:ln>
            <a:noFill/>
          </a:ln>
        </p:spPr>
        <p:txBody>
          <a:bodyPr spcFirstLastPara="1" wrap="square" lIns="91425" tIns="45700" rIns="91425" bIns="45700" anchor="t" anchorCtr="0">
            <a:normAutofit/>
          </a:bodyPr>
          <a:lstStyle>
            <a:lvl1pPr marL="914378" lvl="0" indent="-812780" algn="l">
              <a:spcBef>
                <a:spcPts val="1121"/>
              </a:spcBef>
              <a:spcAft>
                <a:spcPts val="0"/>
              </a:spcAft>
              <a:buClr>
                <a:schemeClr val="dk1"/>
              </a:buClr>
              <a:buSzPts val="2800"/>
              <a:buChar char="•"/>
              <a:defRPr sz="5600"/>
            </a:lvl1pPr>
            <a:lvl2pPr marL="1828755" lvl="1" indent="-761981" algn="l">
              <a:spcBef>
                <a:spcPts val="960"/>
              </a:spcBef>
              <a:spcAft>
                <a:spcPts val="0"/>
              </a:spcAft>
              <a:buClr>
                <a:schemeClr val="dk1"/>
              </a:buClr>
              <a:buSzPts val="2400"/>
              <a:buChar char="–"/>
              <a:defRPr sz="4800"/>
            </a:lvl2pPr>
            <a:lvl3pPr marL="2743131" lvl="2" indent="-711182" algn="l">
              <a:spcBef>
                <a:spcPts val="800"/>
              </a:spcBef>
              <a:spcAft>
                <a:spcPts val="0"/>
              </a:spcAft>
              <a:buClr>
                <a:schemeClr val="dk1"/>
              </a:buClr>
              <a:buSzPts val="2000"/>
              <a:buChar char="•"/>
              <a:defRPr sz="4001"/>
            </a:lvl3pPr>
            <a:lvl4pPr marL="3657509" lvl="3" indent="-685784" algn="l">
              <a:spcBef>
                <a:spcPts val="720"/>
              </a:spcBef>
              <a:spcAft>
                <a:spcPts val="0"/>
              </a:spcAft>
              <a:buClr>
                <a:schemeClr val="dk1"/>
              </a:buClr>
              <a:buSzPts val="1800"/>
              <a:buChar char="–"/>
              <a:defRPr sz="3600"/>
            </a:lvl4pPr>
            <a:lvl5pPr marL="4571886" lvl="4" indent="-685784" algn="l">
              <a:spcBef>
                <a:spcPts val="720"/>
              </a:spcBef>
              <a:spcAft>
                <a:spcPts val="0"/>
              </a:spcAft>
              <a:buClr>
                <a:schemeClr val="dk1"/>
              </a:buClr>
              <a:buSzPts val="1800"/>
              <a:buChar char="»"/>
              <a:defRPr sz="3600"/>
            </a:lvl5pPr>
            <a:lvl6pPr marL="5486264" lvl="5" indent="-685784" algn="l">
              <a:spcBef>
                <a:spcPts val="720"/>
              </a:spcBef>
              <a:spcAft>
                <a:spcPts val="0"/>
              </a:spcAft>
              <a:buClr>
                <a:schemeClr val="dk1"/>
              </a:buClr>
              <a:buSzPts val="1800"/>
              <a:buChar char="•"/>
              <a:defRPr sz="3600"/>
            </a:lvl6pPr>
            <a:lvl7pPr marL="6400640" lvl="6" indent="-685784" algn="l">
              <a:spcBef>
                <a:spcPts val="720"/>
              </a:spcBef>
              <a:spcAft>
                <a:spcPts val="0"/>
              </a:spcAft>
              <a:buClr>
                <a:schemeClr val="dk1"/>
              </a:buClr>
              <a:buSzPts val="1800"/>
              <a:buChar char="•"/>
              <a:defRPr sz="3600"/>
            </a:lvl7pPr>
            <a:lvl8pPr marL="7315017" lvl="7" indent="-685784" algn="l">
              <a:spcBef>
                <a:spcPts val="720"/>
              </a:spcBef>
              <a:spcAft>
                <a:spcPts val="0"/>
              </a:spcAft>
              <a:buClr>
                <a:schemeClr val="dk1"/>
              </a:buClr>
              <a:buSzPts val="1800"/>
              <a:buChar char="•"/>
              <a:defRPr sz="3600"/>
            </a:lvl8pPr>
            <a:lvl9pPr marL="8229395" lvl="8" indent="-685784" algn="l">
              <a:spcBef>
                <a:spcPts val="720"/>
              </a:spcBef>
              <a:spcAft>
                <a:spcPts val="0"/>
              </a:spcAft>
              <a:buClr>
                <a:schemeClr val="dk1"/>
              </a:buClr>
              <a:buSzPts val="1800"/>
              <a:buChar char="•"/>
              <a:defRPr sz="3600"/>
            </a:lvl9pPr>
          </a:lstStyle>
          <a:p>
            <a:endParaRPr/>
          </a:p>
        </p:txBody>
      </p:sp>
      <p:sp>
        <p:nvSpPr>
          <p:cNvPr id="509" name="Google Shape;509;p54"/>
          <p:cNvSpPr txBox="1">
            <a:spLocks noGrp="1"/>
          </p:cNvSpPr>
          <p:nvPr>
            <p:ph type="body" idx="2"/>
          </p:nvPr>
        </p:nvSpPr>
        <p:spPr>
          <a:xfrm>
            <a:off x="9296400" y="1800227"/>
            <a:ext cx="8077200" cy="5091113"/>
          </a:xfrm>
          <a:prstGeom prst="rect">
            <a:avLst/>
          </a:prstGeom>
          <a:noFill/>
          <a:ln>
            <a:noFill/>
          </a:ln>
        </p:spPr>
        <p:txBody>
          <a:bodyPr spcFirstLastPara="1" wrap="square" lIns="91425" tIns="45700" rIns="91425" bIns="45700" anchor="t" anchorCtr="0">
            <a:normAutofit/>
          </a:bodyPr>
          <a:lstStyle>
            <a:lvl1pPr marL="914378" lvl="0" indent="-812780" algn="l">
              <a:spcBef>
                <a:spcPts val="1121"/>
              </a:spcBef>
              <a:spcAft>
                <a:spcPts val="0"/>
              </a:spcAft>
              <a:buClr>
                <a:schemeClr val="dk1"/>
              </a:buClr>
              <a:buSzPts val="2800"/>
              <a:buChar char="•"/>
              <a:defRPr sz="5600"/>
            </a:lvl1pPr>
            <a:lvl2pPr marL="1828755" lvl="1" indent="-761981" algn="l">
              <a:spcBef>
                <a:spcPts val="960"/>
              </a:spcBef>
              <a:spcAft>
                <a:spcPts val="0"/>
              </a:spcAft>
              <a:buClr>
                <a:schemeClr val="dk1"/>
              </a:buClr>
              <a:buSzPts val="2400"/>
              <a:buChar char="–"/>
              <a:defRPr sz="4800"/>
            </a:lvl2pPr>
            <a:lvl3pPr marL="2743131" lvl="2" indent="-711182" algn="l">
              <a:spcBef>
                <a:spcPts val="800"/>
              </a:spcBef>
              <a:spcAft>
                <a:spcPts val="0"/>
              </a:spcAft>
              <a:buClr>
                <a:schemeClr val="dk1"/>
              </a:buClr>
              <a:buSzPts val="2000"/>
              <a:buChar char="•"/>
              <a:defRPr sz="4001"/>
            </a:lvl3pPr>
            <a:lvl4pPr marL="3657509" lvl="3" indent="-685784" algn="l">
              <a:spcBef>
                <a:spcPts val="720"/>
              </a:spcBef>
              <a:spcAft>
                <a:spcPts val="0"/>
              </a:spcAft>
              <a:buClr>
                <a:schemeClr val="dk1"/>
              </a:buClr>
              <a:buSzPts val="1800"/>
              <a:buChar char="–"/>
              <a:defRPr sz="3600"/>
            </a:lvl4pPr>
            <a:lvl5pPr marL="4571886" lvl="4" indent="-685784" algn="l">
              <a:spcBef>
                <a:spcPts val="720"/>
              </a:spcBef>
              <a:spcAft>
                <a:spcPts val="0"/>
              </a:spcAft>
              <a:buClr>
                <a:schemeClr val="dk1"/>
              </a:buClr>
              <a:buSzPts val="1800"/>
              <a:buChar char="»"/>
              <a:defRPr sz="3600"/>
            </a:lvl5pPr>
            <a:lvl6pPr marL="5486264" lvl="5" indent="-685784" algn="l">
              <a:spcBef>
                <a:spcPts val="720"/>
              </a:spcBef>
              <a:spcAft>
                <a:spcPts val="0"/>
              </a:spcAft>
              <a:buClr>
                <a:schemeClr val="dk1"/>
              </a:buClr>
              <a:buSzPts val="1800"/>
              <a:buChar char="•"/>
              <a:defRPr sz="3600"/>
            </a:lvl6pPr>
            <a:lvl7pPr marL="6400640" lvl="6" indent="-685784" algn="l">
              <a:spcBef>
                <a:spcPts val="720"/>
              </a:spcBef>
              <a:spcAft>
                <a:spcPts val="0"/>
              </a:spcAft>
              <a:buClr>
                <a:schemeClr val="dk1"/>
              </a:buClr>
              <a:buSzPts val="1800"/>
              <a:buChar char="•"/>
              <a:defRPr sz="3600"/>
            </a:lvl7pPr>
            <a:lvl8pPr marL="7315017" lvl="7" indent="-685784" algn="l">
              <a:spcBef>
                <a:spcPts val="720"/>
              </a:spcBef>
              <a:spcAft>
                <a:spcPts val="0"/>
              </a:spcAft>
              <a:buClr>
                <a:schemeClr val="dk1"/>
              </a:buClr>
              <a:buSzPts val="1800"/>
              <a:buChar char="•"/>
              <a:defRPr sz="3600"/>
            </a:lvl8pPr>
            <a:lvl9pPr marL="8229395" lvl="8" indent="-685784" algn="l">
              <a:spcBef>
                <a:spcPts val="720"/>
              </a:spcBef>
              <a:spcAft>
                <a:spcPts val="0"/>
              </a:spcAft>
              <a:buClr>
                <a:schemeClr val="dk1"/>
              </a:buClr>
              <a:buSzPts val="1800"/>
              <a:buChar char="•"/>
              <a:defRPr sz="3600"/>
            </a:lvl9pPr>
          </a:lstStyle>
          <a:p>
            <a:endParaRPr/>
          </a:p>
        </p:txBody>
      </p:sp>
      <p:sp>
        <p:nvSpPr>
          <p:cNvPr id="510" name="Google Shape;510;p54"/>
          <p:cNvSpPr txBox="1">
            <a:spLocks noGrp="1"/>
          </p:cNvSpPr>
          <p:nvPr>
            <p:ph type="dt" idx="10"/>
          </p:nvPr>
        </p:nvSpPr>
        <p:spPr>
          <a:xfrm>
            <a:off x="914400" y="9534527"/>
            <a:ext cx="42672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1" name="Google Shape;511;p54"/>
          <p:cNvSpPr txBox="1">
            <a:spLocks noGrp="1"/>
          </p:cNvSpPr>
          <p:nvPr>
            <p:ph type="ftr" idx="11"/>
          </p:nvPr>
        </p:nvSpPr>
        <p:spPr>
          <a:xfrm>
            <a:off x="6248400" y="9534527"/>
            <a:ext cx="5791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2" name="Google Shape;512;p54"/>
          <p:cNvSpPr txBox="1">
            <a:spLocks noGrp="1"/>
          </p:cNvSpPr>
          <p:nvPr>
            <p:ph type="sldNum" idx="12"/>
          </p:nvPr>
        </p:nvSpPr>
        <p:spPr>
          <a:xfrm>
            <a:off x="13106400" y="9534527"/>
            <a:ext cx="42672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587028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13"/>
        <p:cNvGrpSpPr/>
        <p:nvPr/>
      </p:nvGrpSpPr>
      <p:grpSpPr>
        <a:xfrm>
          <a:off x="0" y="0"/>
          <a:ext cx="0" cy="0"/>
          <a:chOff x="0" y="0"/>
          <a:chExt cx="0" cy="0"/>
        </a:xfrm>
      </p:grpSpPr>
      <p:sp>
        <p:nvSpPr>
          <p:cNvPr id="514" name="Google Shape;514;p55"/>
          <p:cNvSpPr txBox="1">
            <a:spLocks noGrp="1"/>
          </p:cNvSpPr>
          <p:nvPr>
            <p:ph type="title"/>
          </p:nvPr>
        </p:nvSpPr>
        <p:spPr>
          <a:xfrm>
            <a:off x="914400" y="411959"/>
            <a:ext cx="16459200" cy="1714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5" name="Google Shape;515;p55"/>
          <p:cNvSpPr txBox="1">
            <a:spLocks noGrp="1"/>
          </p:cNvSpPr>
          <p:nvPr>
            <p:ph type="body" idx="1"/>
          </p:nvPr>
        </p:nvSpPr>
        <p:spPr>
          <a:xfrm>
            <a:off x="914401" y="2302670"/>
            <a:ext cx="8080376" cy="959645"/>
          </a:xfrm>
          <a:prstGeom prst="rect">
            <a:avLst/>
          </a:prstGeom>
          <a:noFill/>
          <a:ln>
            <a:noFill/>
          </a:ln>
        </p:spPr>
        <p:txBody>
          <a:bodyPr spcFirstLastPara="1" wrap="square" lIns="91425" tIns="45700" rIns="91425" bIns="45700" anchor="b" anchorCtr="0">
            <a:normAutofit/>
          </a:bodyPr>
          <a:lstStyle>
            <a:lvl1pPr marL="914378" lvl="0" indent="-457188" algn="l">
              <a:spcBef>
                <a:spcPts val="960"/>
              </a:spcBef>
              <a:spcAft>
                <a:spcPts val="0"/>
              </a:spcAft>
              <a:buClr>
                <a:schemeClr val="dk1"/>
              </a:buClr>
              <a:buSzPts val="2400"/>
              <a:buNone/>
              <a:defRPr sz="4800" b="1"/>
            </a:lvl1pPr>
            <a:lvl2pPr marL="1828755" lvl="1" indent="-457188" algn="l">
              <a:spcBef>
                <a:spcPts val="800"/>
              </a:spcBef>
              <a:spcAft>
                <a:spcPts val="0"/>
              </a:spcAft>
              <a:buClr>
                <a:schemeClr val="dk1"/>
              </a:buClr>
              <a:buSzPts val="2000"/>
              <a:buNone/>
              <a:defRPr sz="4001" b="1"/>
            </a:lvl2pPr>
            <a:lvl3pPr marL="2743131" lvl="2" indent="-457188" algn="l">
              <a:spcBef>
                <a:spcPts val="720"/>
              </a:spcBef>
              <a:spcAft>
                <a:spcPts val="0"/>
              </a:spcAft>
              <a:buClr>
                <a:schemeClr val="dk1"/>
              </a:buClr>
              <a:buSzPts val="1800"/>
              <a:buNone/>
              <a:defRPr sz="3600" b="1"/>
            </a:lvl3pPr>
            <a:lvl4pPr marL="3657509" lvl="3" indent="-457188" algn="l">
              <a:spcBef>
                <a:spcPts val="640"/>
              </a:spcBef>
              <a:spcAft>
                <a:spcPts val="0"/>
              </a:spcAft>
              <a:buClr>
                <a:schemeClr val="dk1"/>
              </a:buClr>
              <a:buSzPts val="1600"/>
              <a:buNone/>
              <a:defRPr sz="3200" b="1"/>
            </a:lvl4pPr>
            <a:lvl5pPr marL="4571886" lvl="4" indent="-457188" algn="l">
              <a:spcBef>
                <a:spcPts val="640"/>
              </a:spcBef>
              <a:spcAft>
                <a:spcPts val="0"/>
              </a:spcAft>
              <a:buClr>
                <a:schemeClr val="dk1"/>
              </a:buClr>
              <a:buSzPts val="1600"/>
              <a:buNone/>
              <a:defRPr sz="3200" b="1"/>
            </a:lvl5pPr>
            <a:lvl6pPr marL="5486264" lvl="5" indent="-457188" algn="l">
              <a:spcBef>
                <a:spcPts val="640"/>
              </a:spcBef>
              <a:spcAft>
                <a:spcPts val="0"/>
              </a:spcAft>
              <a:buClr>
                <a:schemeClr val="dk1"/>
              </a:buClr>
              <a:buSzPts val="1600"/>
              <a:buNone/>
              <a:defRPr sz="3200" b="1"/>
            </a:lvl6pPr>
            <a:lvl7pPr marL="6400640" lvl="6" indent="-457188" algn="l">
              <a:spcBef>
                <a:spcPts val="640"/>
              </a:spcBef>
              <a:spcAft>
                <a:spcPts val="0"/>
              </a:spcAft>
              <a:buClr>
                <a:schemeClr val="dk1"/>
              </a:buClr>
              <a:buSzPts val="1600"/>
              <a:buNone/>
              <a:defRPr sz="3200" b="1"/>
            </a:lvl7pPr>
            <a:lvl8pPr marL="7315017" lvl="7" indent="-457188" algn="l">
              <a:spcBef>
                <a:spcPts val="640"/>
              </a:spcBef>
              <a:spcAft>
                <a:spcPts val="0"/>
              </a:spcAft>
              <a:buClr>
                <a:schemeClr val="dk1"/>
              </a:buClr>
              <a:buSzPts val="1600"/>
              <a:buNone/>
              <a:defRPr sz="3200" b="1"/>
            </a:lvl8pPr>
            <a:lvl9pPr marL="8229395" lvl="8" indent="-457188" algn="l">
              <a:spcBef>
                <a:spcPts val="640"/>
              </a:spcBef>
              <a:spcAft>
                <a:spcPts val="0"/>
              </a:spcAft>
              <a:buClr>
                <a:schemeClr val="dk1"/>
              </a:buClr>
              <a:buSzPts val="1600"/>
              <a:buNone/>
              <a:defRPr sz="3200" b="1"/>
            </a:lvl9pPr>
          </a:lstStyle>
          <a:p>
            <a:endParaRPr/>
          </a:p>
        </p:txBody>
      </p:sp>
      <p:sp>
        <p:nvSpPr>
          <p:cNvPr id="516" name="Google Shape;516;p55"/>
          <p:cNvSpPr txBox="1">
            <a:spLocks noGrp="1"/>
          </p:cNvSpPr>
          <p:nvPr>
            <p:ph type="body" idx="2"/>
          </p:nvPr>
        </p:nvSpPr>
        <p:spPr>
          <a:xfrm>
            <a:off x="914401" y="3262313"/>
            <a:ext cx="8080376" cy="5926932"/>
          </a:xfrm>
          <a:prstGeom prst="rect">
            <a:avLst/>
          </a:prstGeom>
          <a:noFill/>
          <a:ln>
            <a:noFill/>
          </a:ln>
        </p:spPr>
        <p:txBody>
          <a:bodyPr spcFirstLastPara="1" wrap="square" lIns="91425" tIns="45700" rIns="91425" bIns="45700" anchor="t" anchorCtr="0">
            <a:normAutofit/>
          </a:bodyPr>
          <a:lstStyle>
            <a:lvl1pPr marL="914378" lvl="0" indent="-761981" algn="l">
              <a:spcBef>
                <a:spcPts val="960"/>
              </a:spcBef>
              <a:spcAft>
                <a:spcPts val="0"/>
              </a:spcAft>
              <a:buClr>
                <a:schemeClr val="dk1"/>
              </a:buClr>
              <a:buSzPts val="2400"/>
              <a:buChar char="•"/>
              <a:defRPr sz="4800"/>
            </a:lvl1pPr>
            <a:lvl2pPr marL="1828755" lvl="1" indent="-711182" algn="l">
              <a:spcBef>
                <a:spcPts val="800"/>
              </a:spcBef>
              <a:spcAft>
                <a:spcPts val="0"/>
              </a:spcAft>
              <a:buClr>
                <a:schemeClr val="dk1"/>
              </a:buClr>
              <a:buSzPts val="2000"/>
              <a:buChar char="–"/>
              <a:defRPr sz="4001"/>
            </a:lvl2pPr>
            <a:lvl3pPr marL="2743131" lvl="2" indent="-685784" algn="l">
              <a:spcBef>
                <a:spcPts val="720"/>
              </a:spcBef>
              <a:spcAft>
                <a:spcPts val="0"/>
              </a:spcAft>
              <a:buClr>
                <a:schemeClr val="dk1"/>
              </a:buClr>
              <a:buSzPts val="1800"/>
              <a:buChar char="•"/>
              <a:defRPr sz="3600"/>
            </a:lvl3pPr>
            <a:lvl4pPr marL="3657509" lvl="3" indent="-660384" algn="l">
              <a:spcBef>
                <a:spcPts val="640"/>
              </a:spcBef>
              <a:spcAft>
                <a:spcPts val="0"/>
              </a:spcAft>
              <a:buClr>
                <a:schemeClr val="dk1"/>
              </a:buClr>
              <a:buSzPts val="1600"/>
              <a:buChar char="–"/>
              <a:defRPr sz="3200"/>
            </a:lvl4pPr>
            <a:lvl5pPr marL="4571886" lvl="4" indent="-660384" algn="l">
              <a:spcBef>
                <a:spcPts val="640"/>
              </a:spcBef>
              <a:spcAft>
                <a:spcPts val="0"/>
              </a:spcAft>
              <a:buClr>
                <a:schemeClr val="dk1"/>
              </a:buClr>
              <a:buSzPts val="1600"/>
              <a:buChar char="»"/>
              <a:defRPr sz="3200"/>
            </a:lvl5pPr>
            <a:lvl6pPr marL="5486264" lvl="5" indent="-660384" algn="l">
              <a:spcBef>
                <a:spcPts val="640"/>
              </a:spcBef>
              <a:spcAft>
                <a:spcPts val="0"/>
              </a:spcAft>
              <a:buClr>
                <a:schemeClr val="dk1"/>
              </a:buClr>
              <a:buSzPts val="1600"/>
              <a:buChar char="•"/>
              <a:defRPr sz="3200"/>
            </a:lvl6pPr>
            <a:lvl7pPr marL="6400640" lvl="6" indent="-660384" algn="l">
              <a:spcBef>
                <a:spcPts val="640"/>
              </a:spcBef>
              <a:spcAft>
                <a:spcPts val="0"/>
              </a:spcAft>
              <a:buClr>
                <a:schemeClr val="dk1"/>
              </a:buClr>
              <a:buSzPts val="1600"/>
              <a:buChar char="•"/>
              <a:defRPr sz="3200"/>
            </a:lvl7pPr>
            <a:lvl8pPr marL="7315017" lvl="7" indent="-660384" algn="l">
              <a:spcBef>
                <a:spcPts val="640"/>
              </a:spcBef>
              <a:spcAft>
                <a:spcPts val="0"/>
              </a:spcAft>
              <a:buClr>
                <a:schemeClr val="dk1"/>
              </a:buClr>
              <a:buSzPts val="1600"/>
              <a:buChar char="•"/>
              <a:defRPr sz="3200"/>
            </a:lvl8pPr>
            <a:lvl9pPr marL="8229395" lvl="8" indent="-660384" algn="l">
              <a:spcBef>
                <a:spcPts val="640"/>
              </a:spcBef>
              <a:spcAft>
                <a:spcPts val="0"/>
              </a:spcAft>
              <a:buClr>
                <a:schemeClr val="dk1"/>
              </a:buClr>
              <a:buSzPts val="1600"/>
              <a:buChar char="•"/>
              <a:defRPr sz="3200"/>
            </a:lvl9pPr>
          </a:lstStyle>
          <a:p>
            <a:endParaRPr/>
          </a:p>
        </p:txBody>
      </p:sp>
      <p:sp>
        <p:nvSpPr>
          <p:cNvPr id="517" name="Google Shape;517;p55"/>
          <p:cNvSpPr txBox="1">
            <a:spLocks noGrp="1"/>
          </p:cNvSpPr>
          <p:nvPr>
            <p:ph type="body" idx="3"/>
          </p:nvPr>
        </p:nvSpPr>
        <p:spPr>
          <a:xfrm>
            <a:off x="9290054" y="2302670"/>
            <a:ext cx="8083550" cy="959645"/>
          </a:xfrm>
          <a:prstGeom prst="rect">
            <a:avLst/>
          </a:prstGeom>
          <a:noFill/>
          <a:ln>
            <a:noFill/>
          </a:ln>
        </p:spPr>
        <p:txBody>
          <a:bodyPr spcFirstLastPara="1" wrap="square" lIns="91425" tIns="45700" rIns="91425" bIns="45700" anchor="b" anchorCtr="0">
            <a:normAutofit/>
          </a:bodyPr>
          <a:lstStyle>
            <a:lvl1pPr marL="914378" lvl="0" indent="-457188" algn="l">
              <a:spcBef>
                <a:spcPts val="960"/>
              </a:spcBef>
              <a:spcAft>
                <a:spcPts val="0"/>
              </a:spcAft>
              <a:buClr>
                <a:schemeClr val="dk1"/>
              </a:buClr>
              <a:buSzPts val="2400"/>
              <a:buNone/>
              <a:defRPr sz="4800" b="1"/>
            </a:lvl1pPr>
            <a:lvl2pPr marL="1828755" lvl="1" indent="-457188" algn="l">
              <a:spcBef>
                <a:spcPts val="800"/>
              </a:spcBef>
              <a:spcAft>
                <a:spcPts val="0"/>
              </a:spcAft>
              <a:buClr>
                <a:schemeClr val="dk1"/>
              </a:buClr>
              <a:buSzPts val="2000"/>
              <a:buNone/>
              <a:defRPr sz="4001" b="1"/>
            </a:lvl2pPr>
            <a:lvl3pPr marL="2743131" lvl="2" indent="-457188" algn="l">
              <a:spcBef>
                <a:spcPts val="720"/>
              </a:spcBef>
              <a:spcAft>
                <a:spcPts val="0"/>
              </a:spcAft>
              <a:buClr>
                <a:schemeClr val="dk1"/>
              </a:buClr>
              <a:buSzPts val="1800"/>
              <a:buNone/>
              <a:defRPr sz="3600" b="1"/>
            </a:lvl3pPr>
            <a:lvl4pPr marL="3657509" lvl="3" indent="-457188" algn="l">
              <a:spcBef>
                <a:spcPts val="640"/>
              </a:spcBef>
              <a:spcAft>
                <a:spcPts val="0"/>
              </a:spcAft>
              <a:buClr>
                <a:schemeClr val="dk1"/>
              </a:buClr>
              <a:buSzPts val="1600"/>
              <a:buNone/>
              <a:defRPr sz="3200" b="1"/>
            </a:lvl4pPr>
            <a:lvl5pPr marL="4571886" lvl="4" indent="-457188" algn="l">
              <a:spcBef>
                <a:spcPts val="640"/>
              </a:spcBef>
              <a:spcAft>
                <a:spcPts val="0"/>
              </a:spcAft>
              <a:buClr>
                <a:schemeClr val="dk1"/>
              </a:buClr>
              <a:buSzPts val="1600"/>
              <a:buNone/>
              <a:defRPr sz="3200" b="1"/>
            </a:lvl5pPr>
            <a:lvl6pPr marL="5486264" lvl="5" indent="-457188" algn="l">
              <a:spcBef>
                <a:spcPts val="640"/>
              </a:spcBef>
              <a:spcAft>
                <a:spcPts val="0"/>
              </a:spcAft>
              <a:buClr>
                <a:schemeClr val="dk1"/>
              </a:buClr>
              <a:buSzPts val="1600"/>
              <a:buNone/>
              <a:defRPr sz="3200" b="1"/>
            </a:lvl6pPr>
            <a:lvl7pPr marL="6400640" lvl="6" indent="-457188" algn="l">
              <a:spcBef>
                <a:spcPts val="640"/>
              </a:spcBef>
              <a:spcAft>
                <a:spcPts val="0"/>
              </a:spcAft>
              <a:buClr>
                <a:schemeClr val="dk1"/>
              </a:buClr>
              <a:buSzPts val="1600"/>
              <a:buNone/>
              <a:defRPr sz="3200" b="1"/>
            </a:lvl7pPr>
            <a:lvl8pPr marL="7315017" lvl="7" indent="-457188" algn="l">
              <a:spcBef>
                <a:spcPts val="640"/>
              </a:spcBef>
              <a:spcAft>
                <a:spcPts val="0"/>
              </a:spcAft>
              <a:buClr>
                <a:schemeClr val="dk1"/>
              </a:buClr>
              <a:buSzPts val="1600"/>
              <a:buNone/>
              <a:defRPr sz="3200" b="1"/>
            </a:lvl8pPr>
            <a:lvl9pPr marL="8229395" lvl="8" indent="-457188" algn="l">
              <a:spcBef>
                <a:spcPts val="640"/>
              </a:spcBef>
              <a:spcAft>
                <a:spcPts val="0"/>
              </a:spcAft>
              <a:buClr>
                <a:schemeClr val="dk1"/>
              </a:buClr>
              <a:buSzPts val="1600"/>
              <a:buNone/>
              <a:defRPr sz="3200" b="1"/>
            </a:lvl9pPr>
          </a:lstStyle>
          <a:p>
            <a:endParaRPr/>
          </a:p>
        </p:txBody>
      </p:sp>
      <p:sp>
        <p:nvSpPr>
          <p:cNvPr id="518" name="Google Shape;518;p55"/>
          <p:cNvSpPr txBox="1">
            <a:spLocks noGrp="1"/>
          </p:cNvSpPr>
          <p:nvPr>
            <p:ph type="body" idx="4"/>
          </p:nvPr>
        </p:nvSpPr>
        <p:spPr>
          <a:xfrm>
            <a:off x="9290054" y="3262313"/>
            <a:ext cx="8083550" cy="5926932"/>
          </a:xfrm>
          <a:prstGeom prst="rect">
            <a:avLst/>
          </a:prstGeom>
          <a:noFill/>
          <a:ln>
            <a:noFill/>
          </a:ln>
        </p:spPr>
        <p:txBody>
          <a:bodyPr spcFirstLastPara="1" wrap="square" lIns="91425" tIns="45700" rIns="91425" bIns="45700" anchor="t" anchorCtr="0">
            <a:normAutofit/>
          </a:bodyPr>
          <a:lstStyle>
            <a:lvl1pPr marL="914378" lvl="0" indent="-761981" algn="l">
              <a:spcBef>
                <a:spcPts val="960"/>
              </a:spcBef>
              <a:spcAft>
                <a:spcPts val="0"/>
              </a:spcAft>
              <a:buClr>
                <a:schemeClr val="dk1"/>
              </a:buClr>
              <a:buSzPts val="2400"/>
              <a:buChar char="•"/>
              <a:defRPr sz="4800"/>
            </a:lvl1pPr>
            <a:lvl2pPr marL="1828755" lvl="1" indent="-711182" algn="l">
              <a:spcBef>
                <a:spcPts val="800"/>
              </a:spcBef>
              <a:spcAft>
                <a:spcPts val="0"/>
              </a:spcAft>
              <a:buClr>
                <a:schemeClr val="dk1"/>
              </a:buClr>
              <a:buSzPts val="2000"/>
              <a:buChar char="–"/>
              <a:defRPr sz="4001"/>
            </a:lvl2pPr>
            <a:lvl3pPr marL="2743131" lvl="2" indent="-685784" algn="l">
              <a:spcBef>
                <a:spcPts val="720"/>
              </a:spcBef>
              <a:spcAft>
                <a:spcPts val="0"/>
              </a:spcAft>
              <a:buClr>
                <a:schemeClr val="dk1"/>
              </a:buClr>
              <a:buSzPts val="1800"/>
              <a:buChar char="•"/>
              <a:defRPr sz="3600"/>
            </a:lvl3pPr>
            <a:lvl4pPr marL="3657509" lvl="3" indent="-660384" algn="l">
              <a:spcBef>
                <a:spcPts val="640"/>
              </a:spcBef>
              <a:spcAft>
                <a:spcPts val="0"/>
              </a:spcAft>
              <a:buClr>
                <a:schemeClr val="dk1"/>
              </a:buClr>
              <a:buSzPts val="1600"/>
              <a:buChar char="–"/>
              <a:defRPr sz="3200"/>
            </a:lvl4pPr>
            <a:lvl5pPr marL="4571886" lvl="4" indent="-660384" algn="l">
              <a:spcBef>
                <a:spcPts val="640"/>
              </a:spcBef>
              <a:spcAft>
                <a:spcPts val="0"/>
              </a:spcAft>
              <a:buClr>
                <a:schemeClr val="dk1"/>
              </a:buClr>
              <a:buSzPts val="1600"/>
              <a:buChar char="»"/>
              <a:defRPr sz="3200"/>
            </a:lvl5pPr>
            <a:lvl6pPr marL="5486264" lvl="5" indent="-660384" algn="l">
              <a:spcBef>
                <a:spcPts val="640"/>
              </a:spcBef>
              <a:spcAft>
                <a:spcPts val="0"/>
              </a:spcAft>
              <a:buClr>
                <a:schemeClr val="dk1"/>
              </a:buClr>
              <a:buSzPts val="1600"/>
              <a:buChar char="•"/>
              <a:defRPr sz="3200"/>
            </a:lvl6pPr>
            <a:lvl7pPr marL="6400640" lvl="6" indent="-660384" algn="l">
              <a:spcBef>
                <a:spcPts val="640"/>
              </a:spcBef>
              <a:spcAft>
                <a:spcPts val="0"/>
              </a:spcAft>
              <a:buClr>
                <a:schemeClr val="dk1"/>
              </a:buClr>
              <a:buSzPts val="1600"/>
              <a:buChar char="•"/>
              <a:defRPr sz="3200"/>
            </a:lvl7pPr>
            <a:lvl8pPr marL="7315017" lvl="7" indent="-660384" algn="l">
              <a:spcBef>
                <a:spcPts val="640"/>
              </a:spcBef>
              <a:spcAft>
                <a:spcPts val="0"/>
              </a:spcAft>
              <a:buClr>
                <a:schemeClr val="dk1"/>
              </a:buClr>
              <a:buSzPts val="1600"/>
              <a:buChar char="•"/>
              <a:defRPr sz="3200"/>
            </a:lvl8pPr>
            <a:lvl9pPr marL="8229395" lvl="8" indent="-660384" algn="l">
              <a:spcBef>
                <a:spcPts val="640"/>
              </a:spcBef>
              <a:spcAft>
                <a:spcPts val="0"/>
              </a:spcAft>
              <a:buClr>
                <a:schemeClr val="dk1"/>
              </a:buClr>
              <a:buSzPts val="1600"/>
              <a:buChar char="•"/>
              <a:defRPr sz="3200"/>
            </a:lvl9pPr>
          </a:lstStyle>
          <a:p>
            <a:endParaRPr/>
          </a:p>
        </p:txBody>
      </p:sp>
      <p:sp>
        <p:nvSpPr>
          <p:cNvPr id="519" name="Google Shape;519;p55"/>
          <p:cNvSpPr txBox="1">
            <a:spLocks noGrp="1"/>
          </p:cNvSpPr>
          <p:nvPr>
            <p:ph type="dt" idx="10"/>
          </p:nvPr>
        </p:nvSpPr>
        <p:spPr>
          <a:xfrm>
            <a:off x="914400" y="9534527"/>
            <a:ext cx="42672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0" name="Google Shape;520;p55"/>
          <p:cNvSpPr txBox="1">
            <a:spLocks noGrp="1"/>
          </p:cNvSpPr>
          <p:nvPr>
            <p:ph type="ftr" idx="11"/>
          </p:nvPr>
        </p:nvSpPr>
        <p:spPr>
          <a:xfrm>
            <a:off x="6248400" y="9534527"/>
            <a:ext cx="5791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1" name="Google Shape;521;p55"/>
          <p:cNvSpPr txBox="1">
            <a:spLocks noGrp="1"/>
          </p:cNvSpPr>
          <p:nvPr>
            <p:ph type="sldNum" idx="12"/>
          </p:nvPr>
        </p:nvSpPr>
        <p:spPr>
          <a:xfrm>
            <a:off x="13106400" y="9534527"/>
            <a:ext cx="42672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200849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2"/>
        <p:cNvGrpSpPr/>
        <p:nvPr/>
      </p:nvGrpSpPr>
      <p:grpSpPr>
        <a:xfrm>
          <a:off x="0" y="0"/>
          <a:ext cx="0" cy="0"/>
          <a:chOff x="0" y="0"/>
          <a:chExt cx="0" cy="0"/>
        </a:xfrm>
      </p:grpSpPr>
      <p:sp>
        <p:nvSpPr>
          <p:cNvPr id="523" name="Google Shape;523;p56"/>
          <p:cNvSpPr txBox="1">
            <a:spLocks noGrp="1"/>
          </p:cNvSpPr>
          <p:nvPr>
            <p:ph type="title"/>
          </p:nvPr>
        </p:nvSpPr>
        <p:spPr>
          <a:xfrm>
            <a:off x="914400" y="411959"/>
            <a:ext cx="16459200" cy="1714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4" name="Google Shape;524;p56"/>
          <p:cNvSpPr txBox="1">
            <a:spLocks noGrp="1"/>
          </p:cNvSpPr>
          <p:nvPr>
            <p:ph type="dt" idx="10"/>
          </p:nvPr>
        </p:nvSpPr>
        <p:spPr>
          <a:xfrm>
            <a:off x="914400" y="9534527"/>
            <a:ext cx="42672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5" name="Google Shape;525;p56"/>
          <p:cNvSpPr txBox="1">
            <a:spLocks noGrp="1"/>
          </p:cNvSpPr>
          <p:nvPr>
            <p:ph type="ftr" idx="11"/>
          </p:nvPr>
        </p:nvSpPr>
        <p:spPr>
          <a:xfrm>
            <a:off x="6248400" y="9534527"/>
            <a:ext cx="5791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6" name="Google Shape;526;p56"/>
          <p:cNvSpPr txBox="1">
            <a:spLocks noGrp="1"/>
          </p:cNvSpPr>
          <p:nvPr>
            <p:ph type="sldNum" idx="12"/>
          </p:nvPr>
        </p:nvSpPr>
        <p:spPr>
          <a:xfrm>
            <a:off x="13106400" y="9534527"/>
            <a:ext cx="42672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859531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31"/>
        <p:cNvGrpSpPr/>
        <p:nvPr/>
      </p:nvGrpSpPr>
      <p:grpSpPr>
        <a:xfrm>
          <a:off x="0" y="0"/>
          <a:ext cx="0" cy="0"/>
          <a:chOff x="0" y="0"/>
          <a:chExt cx="0" cy="0"/>
        </a:xfrm>
      </p:grpSpPr>
      <p:sp>
        <p:nvSpPr>
          <p:cNvPr id="532" name="Google Shape;532;p58"/>
          <p:cNvSpPr txBox="1">
            <a:spLocks noGrp="1"/>
          </p:cNvSpPr>
          <p:nvPr>
            <p:ph type="title"/>
          </p:nvPr>
        </p:nvSpPr>
        <p:spPr>
          <a:xfrm>
            <a:off x="914403" y="409574"/>
            <a:ext cx="6016626" cy="1743077"/>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4001"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3" name="Google Shape;533;p58"/>
          <p:cNvSpPr txBox="1">
            <a:spLocks noGrp="1"/>
          </p:cNvSpPr>
          <p:nvPr>
            <p:ph type="body" idx="1"/>
          </p:nvPr>
        </p:nvSpPr>
        <p:spPr>
          <a:xfrm>
            <a:off x="7150100" y="409579"/>
            <a:ext cx="10223501" cy="8779670"/>
          </a:xfrm>
          <a:prstGeom prst="rect">
            <a:avLst/>
          </a:prstGeom>
          <a:noFill/>
          <a:ln>
            <a:noFill/>
          </a:ln>
        </p:spPr>
        <p:txBody>
          <a:bodyPr spcFirstLastPara="1" wrap="square" lIns="91425" tIns="45700" rIns="91425" bIns="45700" anchor="t" anchorCtr="0">
            <a:normAutofit/>
          </a:bodyPr>
          <a:lstStyle>
            <a:lvl1pPr marL="914378" lvl="0" indent="-863579" algn="l">
              <a:spcBef>
                <a:spcPts val="1279"/>
              </a:spcBef>
              <a:spcAft>
                <a:spcPts val="0"/>
              </a:spcAft>
              <a:buClr>
                <a:schemeClr val="dk1"/>
              </a:buClr>
              <a:buSzPts val="3200"/>
              <a:buChar char="•"/>
              <a:defRPr sz="6401"/>
            </a:lvl1pPr>
            <a:lvl2pPr marL="1828755" lvl="1" indent="-812780" algn="l">
              <a:spcBef>
                <a:spcPts val="1121"/>
              </a:spcBef>
              <a:spcAft>
                <a:spcPts val="0"/>
              </a:spcAft>
              <a:buClr>
                <a:schemeClr val="dk1"/>
              </a:buClr>
              <a:buSzPts val="2800"/>
              <a:buChar char="–"/>
              <a:defRPr sz="5600"/>
            </a:lvl2pPr>
            <a:lvl3pPr marL="2743131" lvl="2" indent="-761981" algn="l">
              <a:spcBef>
                <a:spcPts val="960"/>
              </a:spcBef>
              <a:spcAft>
                <a:spcPts val="0"/>
              </a:spcAft>
              <a:buClr>
                <a:schemeClr val="dk1"/>
              </a:buClr>
              <a:buSzPts val="2400"/>
              <a:buChar char="•"/>
              <a:defRPr sz="4800"/>
            </a:lvl3pPr>
            <a:lvl4pPr marL="3657509" lvl="3" indent="-711182" algn="l">
              <a:spcBef>
                <a:spcPts val="800"/>
              </a:spcBef>
              <a:spcAft>
                <a:spcPts val="0"/>
              </a:spcAft>
              <a:buClr>
                <a:schemeClr val="dk1"/>
              </a:buClr>
              <a:buSzPts val="2000"/>
              <a:buChar char="–"/>
              <a:defRPr sz="4001"/>
            </a:lvl4pPr>
            <a:lvl5pPr marL="4571886" lvl="4" indent="-711182" algn="l">
              <a:spcBef>
                <a:spcPts val="800"/>
              </a:spcBef>
              <a:spcAft>
                <a:spcPts val="0"/>
              </a:spcAft>
              <a:buClr>
                <a:schemeClr val="dk1"/>
              </a:buClr>
              <a:buSzPts val="2000"/>
              <a:buChar char="»"/>
              <a:defRPr sz="4001"/>
            </a:lvl5pPr>
            <a:lvl6pPr marL="5486264" lvl="5" indent="-711182" algn="l">
              <a:spcBef>
                <a:spcPts val="800"/>
              </a:spcBef>
              <a:spcAft>
                <a:spcPts val="0"/>
              </a:spcAft>
              <a:buClr>
                <a:schemeClr val="dk1"/>
              </a:buClr>
              <a:buSzPts val="2000"/>
              <a:buChar char="•"/>
              <a:defRPr sz="4001"/>
            </a:lvl6pPr>
            <a:lvl7pPr marL="6400640" lvl="6" indent="-711182" algn="l">
              <a:spcBef>
                <a:spcPts val="800"/>
              </a:spcBef>
              <a:spcAft>
                <a:spcPts val="0"/>
              </a:spcAft>
              <a:buClr>
                <a:schemeClr val="dk1"/>
              </a:buClr>
              <a:buSzPts val="2000"/>
              <a:buChar char="•"/>
              <a:defRPr sz="4001"/>
            </a:lvl7pPr>
            <a:lvl8pPr marL="7315017" lvl="7" indent="-711182" algn="l">
              <a:spcBef>
                <a:spcPts val="800"/>
              </a:spcBef>
              <a:spcAft>
                <a:spcPts val="0"/>
              </a:spcAft>
              <a:buClr>
                <a:schemeClr val="dk1"/>
              </a:buClr>
              <a:buSzPts val="2000"/>
              <a:buChar char="•"/>
              <a:defRPr sz="4001"/>
            </a:lvl8pPr>
            <a:lvl9pPr marL="8229395" lvl="8" indent="-711182" algn="l">
              <a:spcBef>
                <a:spcPts val="800"/>
              </a:spcBef>
              <a:spcAft>
                <a:spcPts val="0"/>
              </a:spcAft>
              <a:buClr>
                <a:schemeClr val="dk1"/>
              </a:buClr>
              <a:buSzPts val="2000"/>
              <a:buChar char="•"/>
              <a:defRPr sz="4001"/>
            </a:lvl9pPr>
          </a:lstStyle>
          <a:p>
            <a:endParaRPr/>
          </a:p>
        </p:txBody>
      </p:sp>
      <p:sp>
        <p:nvSpPr>
          <p:cNvPr id="534" name="Google Shape;534;p58"/>
          <p:cNvSpPr txBox="1">
            <a:spLocks noGrp="1"/>
          </p:cNvSpPr>
          <p:nvPr>
            <p:ph type="body" idx="2"/>
          </p:nvPr>
        </p:nvSpPr>
        <p:spPr>
          <a:xfrm>
            <a:off x="914403" y="2152654"/>
            <a:ext cx="6016626" cy="7036595"/>
          </a:xfrm>
          <a:prstGeom prst="rect">
            <a:avLst/>
          </a:prstGeom>
          <a:noFill/>
          <a:ln>
            <a:noFill/>
          </a:ln>
        </p:spPr>
        <p:txBody>
          <a:bodyPr spcFirstLastPara="1" wrap="square" lIns="91425" tIns="45700" rIns="91425" bIns="45700" anchor="t" anchorCtr="0">
            <a:normAutofit/>
          </a:bodyPr>
          <a:lstStyle>
            <a:lvl1pPr marL="914378" lvl="0" indent="-457188" algn="l">
              <a:spcBef>
                <a:spcPts val="560"/>
              </a:spcBef>
              <a:spcAft>
                <a:spcPts val="0"/>
              </a:spcAft>
              <a:buClr>
                <a:schemeClr val="dk1"/>
              </a:buClr>
              <a:buSzPts val="1400"/>
              <a:buNone/>
              <a:defRPr sz="2801"/>
            </a:lvl1pPr>
            <a:lvl2pPr marL="1828755" lvl="1" indent="-457188" algn="l">
              <a:spcBef>
                <a:spcPts val="480"/>
              </a:spcBef>
              <a:spcAft>
                <a:spcPts val="0"/>
              </a:spcAft>
              <a:buClr>
                <a:schemeClr val="dk1"/>
              </a:buClr>
              <a:buSzPts val="1200"/>
              <a:buNone/>
              <a:defRPr sz="2400"/>
            </a:lvl2pPr>
            <a:lvl3pPr marL="2743131" lvl="2" indent="-457188" algn="l">
              <a:spcBef>
                <a:spcPts val="401"/>
              </a:spcBef>
              <a:spcAft>
                <a:spcPts val="0"/>
              </a:spcAft>
              <a:buClr>
                <a:schemeClr val="dk1"/>
              </a:buClr>
              <a:buSzPts val="1000"/>
              <a:buNone/>
              <a:defRPr sz="2000"/>
            </a:lvl3pPr>
            <a:lvl4pPr marL="3657509" lvl="3" indent="-457188" algn="l">
              <a:spcBef>
                <a:spcPts val="360"/>
              </a:spcBef>
              <a:spcAft>
                <a:spcPts val="0"/>
              </a:spcAft>
              <a:buClr>
                <a:schemeClr val="dk1"/>
              </a:buClr>
              <a:buSzPts val="900"/>
              <a:buNone/>
              <a:defRPr sz="1800"/>
            </a:lvl4pPr>
            <a:lvl5pPr marL="4571886" lvl="4" indent="-457188" algn="l">
              <a:spcBef>
                <a:spcPts val="360"/>
              </a:spcBef>
              <a:spcAft>
                <a:spcPts val="0"/>
              </a:spcAft>
              <a:buClr>
                <a:schemeClr val="dk1"/>
              </a:buClr>
              <a:buSzPts val="900"/>
              <a:buNone/>
              <a:defRPr sz="1800"/>
            </a:lvl5pPr>
            <a:lvl6pPr marL="5486264" lvl="5" indent="-457188" algn="l">
              <a:spcBef>
                <a:spcPts val="360"/>
              </a:spcBef>
              <a:spcAft>
                <a:spcPts val="0"/>
              </a:spcAft>
              <a:buClr>
                <a:schemeClr val="dk1"/>
              </a:buClr>
              <a:buSzPts val="900"/>
              <a:buNone/>
              <a:defRPr sz="1800"/>
            </a:lvl6pPr>
            <a:lvl7pPr marL="6400640" lvl="6" indent="-457188" algn="l">
              <a:spcBef>
                <a:spcPts val="360"/>
              </a:spcBef>
              <a:spcAft>
                <a:spcPts val="0"/>
              </a:spcAft>
              <a:buClr>
                <a:schemeClr val="dk1"/>
              </a:buClr>
              <a:buSzPts val="900"/>
              <a:buNone/>
              <a:defRPr sz="1800"/>
            </a:lvl7pPr>
            <a:lvl8pPr marL="7315017" lvl="7" indent="-457188" algn="l">
              <a:spcBef>
                <a:spcPts val="360"/>
              </a:spcBef>
              <a:spcAft>
                <a:spcPts val="0"/>
              </a:spcAft>
              <a:buClr>
                <a:schemeClr val="dk1"/>
              </a:buClr>
              <a:buSzPts val="900"/>
              <a:buNone/>
              <a:defRPr sz="1800"/>
            </a:lvl8pPr>
            <a:lvl9pPr marL="8229395" lvl="8" indent="-457188" algn="l">
              <a:spcBef>
                <a:spcPts val="360"/>
              </a:spcBef>
              <a:spcAft>
                <a:spcPts val="0"/>
              </a:spcAft>
              <a:buClr>
                <a:schemeClr val="dk1"/>
              </a:buClr>
              <a:buSzPts val="900"/>
              <a:buNone/>
              <a:defRPr sz="1800"/>
            </a:lvl9pPr>
          </a:lstStyle>
          <a:p>
            <a:endParaRPr/>
          </a:p>
        </p:txBody>
      </p:sp>
      <p:sp>
        <p:nvSpPr>
          <p:cNvPr id="535" name="Google Shape;535;p58"/>
          <p:cNvSpPr txBox="1">
            <a:spLocks noGrp="1"/>
          </p:cNvSpPr>
          <p:nvPr>
            <p:ph type="dt" idx="10"/>
          </p:nvPr>
        </p:nvSpPr>
        <p:spPr>
          <a:xfrm>
            <a:off x="914400" y="9534527"/>
            <a:ext cx="42672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6" name="Google Shape;536;p58"/>
          <p:cNvSpPr txBox="1">
            <a:spLocks noGrp="1"/>
          </p:cNvSpPr>
          <p:nvPr>
            <p:ph type="ftr" idx="11"/>
          </p:nvPr>
        </p:nvSpPr>
        <p:spPr>
          <a:xfrm>
            <a:off x="6248400" y="9534527"/>
            <a:ext cx="5791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7" name="Google Shape;537;p58"/>
          <p:cNvSpPr txBox="1">
            <a:spLocks noGrp="1"/>
          </p:cNvSpPr>
          <p:nvPr>
            <p:ph type="sldNum" idx="12"/>
          </p:nvPr>
        </p:nvSpPr>
        <p:spPr>
          <a:xfrm>
            <a:off x="13106400" y="9534527"/>
            <a:ext cx="42672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549757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38"/>
        <p:cNvGrpSpPr/>
        <p:nvPr/>
      </p:nvGrpSpPr>
      <p:grpSpPr>
        <a:xfrm>
          <a:off x="0" y="0"/>
          <a:ext cx="0" cy="0"/>
          <a:chOff x="0" y="0"/>
          <a:chExt cx="0" cy="0"/>
        </a:xfrm>
      </p:grpSpPr>
      <p:sp>
        <p:nvSpPr>
          <p:cNvPr id="539" name="Google Shape;539;p59"/>
          <p:cNvSpPr txBox="1">
            <a:spLocks noGrp="1"/>
          </p:cNvSpPr>
          <p:nvPr>
            <p:ph type="title"/>
          </p:nvPr>
        </p:nvSpPr>
        <p:spPr>
          <a:xfrm>
            <a:off x="3584576" y="7200901"/>
            <a:ext cx="10972800" cy="85010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4001"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0" name="Google Shape;540;p59"/>
          <p:cNvSpPr>
            <a:spLocks noGrp="1"/>
          </p:cNvSpPr>
          <p:nvPr>
            <p:ph type="pic" idx="2"/>
          </p:nvPr>
        </p:nvSpPr>
        <p:spPr>
          <a:xfrm>
            <a:off x="3584576" y="919163"/>
            <a:ext cx="10972800" cy="6172200"/>
          </a:xfrm>
          <a:prstGeom prst="rect">
            <a:avLst/>
          </a:prstGeom>
          <a:noFill/>
          <a:ln>
            <a:noFill/>
          </a:ln>
        </p:spPr>
      </p:sp>
      <p:sp>
        <p:nvSpPr>
          <p:cNvPr id="541" name="Google Shape;541;p59"/>
          <p:cNvSpPr txBox="1">
            <a:spLocks noGrp="1"/>
          </p:cNvSpPr>
          <p:nvPr>
            <p:ph type="body" idx="1"/>
          </p:nvPr>
        </p:nvSpPr>
        <p:spPr>
          <a:xfrm>
            <a:off x="3584576" y="8051008"/>
            <a:ext cx="10972800" cy="1207295"/>
          </a:xfrm>
          <a:prstGeom prst="rect">
            <a:avLst/>
          </a:prstGeom>
          <a:noFill/>
          <a:ln>
            <a:noFill/>
          </a:ln>
        </p:spPr>
        <p:txBody>
          <a:bodyPr spcFirstLastPara="1" wrap="square" lIns="91425" tIns="45700" rIns="91425" bIns="45700" anchor="t" anchorCtr="0">
            <a:normAutofit/>
          </a:bodyPr>
          <a:lstStyle>
            <a:lvl1pPr marL="914378" lvl="0" indent="-457188" algn="l">
              <a:spcBef>
                <a:spcPts val="560"/>
              </a:spcBef>
              <a:spcAft>
                <a:spcPts val="0"/>
              </a:spcAft>
              <a:buClr>
                <a:schemeClr val="dk1"/>
              </a:buClr>
              <a:buSzPts val="1400"/>
              <a:buNone/>
              <a:defRPr sz="2801"/>
            </a:lvl1pPr>
            <a:lvl2pPr marL="1828755" lvl="1" indent="-457188" algn="l">
              <a:spcBef>
                <a:spcPts val="480"/>
              </a:spcBef>
              <a:spcAft>
                <a:spcPts val="0"/>
              </a:spcAft>
              <a:buClr>
                <a:schemeClr val="dk1"/>
              </a:buClr>
              <a:buSzPts val="1200"/>
              <a:buNone/>
              <a:defRPr sz="2400"/>
            </a:lvl2pPr>
            <a:lvl3pPr marL="2743131" lvl="2" indent="-457188" algn="l">
              <a:spcBef>
                <a:spcPts val="401"/>
              </a:spcBef>
              <a:spcAft>
                <a:spcPts val="0"/>
              </a:spcAft>
              <a:buClr>
                <a:schemeClr val="dk1"/>
              </a:buClr>
              <a:buSzPts val="1000"/>
              <a:buNone/>
              <a:defRPr sz="2000"/>
            </a:lvl3pPr>
            <a:lvl4pPr marL="3657509" lvl="3" indent="-457188" algn="l">
              <a:spcBef>
                <a:spcPts val="360"/>
              </a:spcBef>
              <a:spcAft>
                <a:spcPts val="0"/>
              </a:spcAft>
              <a:buClr>
                <a:schemeClr val="dk1"/>
              </a:buClr>
              <a:buSzPts val="900"/>
              <a:buNone/>
              <a:defRPr sz="1800"/>
            </a:lvl4pPr>
            <a:lvl5pPr marL="4571886" lvl="4" indent="-457188" algn="l">
              <a:spcBef>
                <a:spcPts val="360"/>
              </a:spcBef>
              <a:spcAft>
                <a:spcPts val="0"/>
              </a:spcAft>
              <a:buClr>
                <a:schemeClr val="dk1"/>
              </a:buClr>
              <a:buSzPts val="900"/>
              <a:buNone/>
              <a:defRPr sz="1800"/>
            </a:lvl5pPr>
            <a:lvl6pPr marL="5486264" lvl="5" indent="-457188" algn="l">
              <a:spcBef>
                <a:spcPts val="360"/>
              </a:spcBef>
              <a:spcAft>
                <a:spcPts val="0"/>
              </a:spcAft>
              <a:buClr>
                <a:schemeClr val="dk1"/>
              </a:buClr>
              <a:buSzPts val="900"/>
              <a:buNone/>
              <a:defRPr sz="1800"/>
            </a:lvl6pPr>
            <a:lvl7pPr marL="6400640" lvl="6" indent="-457188" algn="l">
              <a:spcBef>
                <a:spcPts val="360"/>
              </a:spcBef>
              <a:spcAft>
                <a:spcPts val="0"/>
              </a:spcAft>
              <a:buClr>
                <a:schemeClr val="dk1"/>
              </a:buClr>
              <a:buSzPts val="900"/>
              <a:buNone/>
              <a:defRPr sz="1800"/>
            </a:lvl7pPr>
            <a:lvl8pPr marL="7315017" lvl="7" indent="-457188" algn="l">
              <a:spcBef>
                <a:spcPts val="360"/>
              </a:spcBef>
              <a:spcAft>
                <a:spcPts val="0"/>
              </a:spcAft>
              <a:buClr>
                <a:schemeClr val="dk1"/>
              </a:buClr>
              <a:buSzPts val="900"/>
              <a:buNone/>
              <a:defRPr sz="1800"/>
            </a:lvl8pPr>
            <a:lvl9pPr marL="8229395" lvl="8" indent="-457188" algn="l">
              <a:spcBef>
                <a:spcPts val="360"/>
              </a:spcBef>
              <a:spcAft>
                <a:spcPts val="0"/>
              </a:spcAft>
              <a:buClr>
                <a:schemeClr val="dk1"/>
              </a:buClr>
              <a:buSzPts val="900"/>
              <a:buNone/>
              <a:defRPr sz="1800"/>
            </a:lvl9pPr>
          </a:lstStyle>
          <a:p>
            <a:endParaRPr/>
          </a:p>
        </p:txBody>
      </p:sp>
      <p:sp>
        <p:nvSpPr>
          <p:cNvPr id="542" name="Google Shape;542;p59"/>
          <p:cNvSpPr txBox="1">
            <a:spLocks noGrp="1"/>
          </p:cNvSpPr>
          <p:nvPr>
            <p:ph type="dt" idx="10"/>
          </p:nvPr>
        </p:nvSpPr>
        <p:spPr>
          <a:xfrm>
            <a:off x="914400" y="9534527"/>
            <a:ext cx="42672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3" name="Google Shape;543;p59"/>
          <p:cNvSpPr txBox="1">
            <a:spLocks noGrp="1"/>
          </p:cNvSpPr>
          <p:nvPr>
            <p:ph type="ftr" idx="11"/>
          </p:nvPr>
        </p:nvSpPr>
        <p:spPr>
          <a:xfrm>
            <a:off x="6248400" y="9534527"/>
            <a:ext cx="5791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59"/>
          <p:cNvSpPr txBox="1">
            <a:spLocks noGrp="1"/>
          </p:cNvSpPr>
          <p:nvPr>
            <p:ph type="sldNum" idx="12"/>
          </p:nvPr>
        </p:nvSpPr>
        <p:spPr>
          <a:xfrm>
            <a:off x="13106400" y="9534527"/>
            <a:ext cx="42672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121078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45"/>
        <p:cNvGrpSpPr/>
        <p:nvPr/>
      </p:nvGrpSpPr>
      <p:grpSpPr>
        <a:xfrm>
          <a:off x="0" y="0"/>
          <a:ext cx="0" cy="0"/>
          <a:chOff x="0" y="0"/>
          <a:chExt cx="0" cy="0"/>
        </a:xfrm>
      </p:grpSpPr>
      <p:sp>
        <p:nvSpPr>
          <p:cNvPr id="546" name="Google Shape;546;p60"/>
          <p:cNvSpPr txBox="1">
            <a:spLocks noGrp="1"/>
          </p:cNvSpPr>
          <p:nvPr>
            <p:ph type="title"/>
          </p:nvPr>
        </p:nvSpPr>
        <p:spPr>
          <a:xfrm>
            <a:off x="914400" y="411959"/>
            <a:ext cx="16459200" cy="1714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7" name="Google Shape;547;p60"/>
          <p:cNvSpPr txBox="1">
            <a:spLocks noGrp="1"/>
          </p:cNvSpPr>
          <p:nvPr>
            <p:ph type="body" idx="1"/>
          </p:nvPr>
        </p:nvSpPr>
        <p:spPr>
          <a:xfrm rot="5400000">
            <a:off x="5749529" y="-2434826"/>
            <a:ext cx="6788945" cy="16459200"/>
          </a:xfrm>
          <a:prstGeom prst="rect">
            <a:avLst/>
          </a:prstGeom>
          <a:noFill/>
          <a:ln>
            <a:noFill/>
          </a:ln>
        </p:spPr>
        <p:txBody>
          <a:bodyPr spcFirstLastPara="1" wrap="square" lIns="91425" tIns="45700" rIns="91425" bIns="45700" anchor="t" anchorCtr="0">
            <a:normAutofit/>
          </a:bodyPr>
          <a:lstStyle>
            <a:lvl1pPr marL="914378" lvl="0" indent="-685784" algn="l">
              <a:spcBef>
                <a:spcPts val="720"/>
              </a:spcBef>
              <a:spcAft>
                <a:spcPts val="0"/>
              </a:spcAft>
              <a:buClr>
                <a:schemeClr val="dk1"/>
              </a:buClr>
              <a:buSzPts val="1800"/>
              <a:buChar char="•"/>
              <a:defRPr/>
            </a:lvl1pPr>
            <a:lvl2pPr marL="1828755" lvl="1" indent="-685784" algn="l">
              <a:spcBef>
                <a:spcPts val="720"/>
              </a:spcBef>
              <a:spcAft>
                <a:spcPts val="0"/>
              </a:spcAft>
              <a:buClr>
                <a:schemeClr val="dk1"/>
              </a:buClr>
              <a:buSzPts val="1800"/>
              <a:buChar char="–"/>
              <a:defRPr/>
            </a:lvl2pPr>
            <a:lvl3pPr marL="2743131" lvl="2" indent="-685784" algn="l">
              <a:spcBef>
                <a:spcPts val="720"/>
              </a:spcBef>
              <a:spcAft>
                <a:spcPts val="0"/>
              </a:spcAft>
              <a:buClr>
                <a:schemeClr val="dk1"/>
              </a:buClr>
              <a:buSzPts val="1800"/>
              <a:buChar char="•"/>
              <a:defRPr/>
            </a:lvl3pPr>
            <a:lvl4pPr marL="3657509" lvl="3" indent="-685784" algn="l">
              <a:spcBef>
                <a:spcPts val="720"/>
              </a:spcBef>
              <a:spcAft>
                <a:spcPts val="0"/>
              </a:spcAft>
              <a:buClr>
                <a:schemeClr val="dk1"/>
              </a:buClr>
              <a:buSzPts val="1800"/>
              <a:buChar char="–"/>
              <a:defRPr/>
            </a:lvl4pPr>
            <a:lvl5pPr marL="4571886" lvl="4" indent="-685784" algn="l">
              <a:spcBef>
                <a:spcPts val="720"/>
              </a:spcBef>
              <a:spcAft>
                <a:spcPts val="0"/>
              </a:spcAft>
              <a:buClr>
                <a:schemeClr val="dk1"/>
              </a:buClr>
              <a:buSzPts val="1800"/>
              <a:buChar char="»"/>
              <a:defRPr/>
            </a:lvl5pPr>
            <a:lvl6pPr marL="5486264" lvl="5" indent="-685784" algn="l">
              <a:spcBef>
                <a:spcPts val="720"/>
              </a:spcBef>
              <a:spcAft>
                <a:spcPts val="0"/>
              </a:spcAft>
              <a:buClr>
                <a:schemeClr val="dk1"/>
              </a:buClr>
              <a:buSzPts val="1800"/>
              <a:buChar char="•"/>
              <a:defRPr/>
            </a:lvl6pPr>
            <a:lvl7pPr marL="6400640" lvl="6" indent="-685784" algn="l">
              <a:spcBef>
                <a:spcPts val="720"/>
              </a:spcBef>
              <a:spcAft>
                <a:spcPts val="0"/>
              </a:spcAft>
              <a:buClr>
                <a:schemeClr val="dk1"/>
              </a:buClr>
              <a:buSzPts val="1800"/>
              <a:buChar char="•"/>
              <a:defRPr/>
            </a:lvl7pPr>
            <a:lvl8pPr marL="7315017" lvl="7" indent="-685784" algn="l">
              <a:spcBef>
                <a:spcPts val="720"/>
              </a:spcBef>
              <a:spcAft>
                <a:spcPts val="0"/>
              </a:spcAft>
              <a:buClr>
                <a:schemeClr val="dk1"/>
              </a:buClr>
              <a:buSzPts val="1800"/>
              <a:buChar char="•"/>
              <a:defRPr/>
            </a:lvl8pPr>
            <a:lvl9pPr marL="8229395" lvl="8" indent="-685784" algn="l">
              <a:spcBef>
                <a:spcPts val="720"/>
              </a:spcBef>
              <a:spcAft>
                <a:spcPts val="0"/>
              </a:spcAft>
              <a:buClr>
                <a:schemeClr val="dk1"/>
              </a:buClr>
              <a:buSzPts val="1800"/>
              <a:buChar char="•"/>
              <a:defRPr/>
            </a:lvl9pPr>
          </a:lstStyle>
          <a:p>
            <a:endParaRPr/>
          </a:p>
        </p:txBody>
      </p:sp>
      <p:sp>
        <p:nvSpPr>
          <p:cNvPr id="548" name="Google Shape;548;p60"/>
          <p:cNvSpPr txBox="1">
            <a:spLocks noGrp="1"/>
          </p:cNvSpPr>
          <p:nvPr>
            <p:ph type="dt" idx="10"/>
          </p:nvPr>
        </p:nvSpPr>
        <p:spPr>
          <a:xfrm>
            <a:off x="914400" y="9534527"/>
            <a:ext cx="42672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9" name="Google Shape;549;p60"/>
          <p:cNvSpPr txBox="1">
            <a:spLocks noGrp="1"/>
          </p:cNvSpPr>
          <p:nvPr>
            <p:ph type="ftr" idx="11"/>
          </p:nvPr>
        </p:nvSpPr>
        <p:spPr>
          <a:xfrm>
            <a:off x="6248400" y="9534527"/>
            <a:ext cx="5791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60"/>
          <p:cNvSpPr txBox="1">
            <a:spLocks noGrp="1"/>
          </p:cNvSpPr>
          <p:nvPr>
            <p:ph type="sldNum" idx="12"/>
          </p:nvPr>
        </p:nvSpPr>
        <p:spPr>
          <a:xfrm>
            <a:off x="13106400" y="9534527"/>
            <a:ext cx="42672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73043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51"/>
        <p:cNvGrpSpPr/>
        <p:nvPr/>
      </p:nvGrpSpPr>
      <p:grpSpPr>
        <a:xfrm>
          <a:off x="0" y="0"/>
          <a:ext cx="0" cy="0"/>
          <a:chOff x="0" y="0"/>
          <a:chExt cx="0" cy="0"/>
        </a:xfrm>
      </p:grpSpPr>
      <p:sp>
        <p:nvSpPr>
          <p:cNvPr id="552" name="Google Shape;552;p61"/>
          <p:cNvSpPr txBox="1">
            <a:spLocks noGrp="1"/>
          </p:cNvSpPr>
          <p:nvPr>
            <p:ph type="title"/>
          </p:nvPr>
        </p:nvSpPr>
        <p:spPr>
          <a:xfrm rot="5400000">
            <a:off x="12025313" y="1543050"/>
            <a:ext cx="6581777" cy="41148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3" name="Google Shape;553;p61"/>
          <p:cNvSpPr txBox="1">
            <a:spLocks noGrp="1"/>
          </p:cNvSpPr>
          <p:nvPr>
            <p:ph type="body" idx="1"/>
          </p:nvPr>
        </p:nvSpPr>
        <p:spPr>
          <a:xfrm rot="5400000">
            <a:off x="3643313" y="-2419350"/>
            <a:ext cx="6581777" cy="12039600"/>
          </a:xfrm>
          <a:prstGeom prst="rect">
            <a:avLst/>
          </a:prstGeom>
          <a:noFill/>
          <a:ln>
            <a:noFill/>
          </a:ln>
        </p:spPr>
        <p:txBody>
          <a:bodyPr spcFirstLastPara="1" wrap="square" lIns="91425" tIns="45700" rIns="91425" bIns="45700" anchor="t" anchorCtr="0">
            <a:normAutofit/>
          </a:bodyPr>
          <a:lstStyle>
            <a:lvl1pPr marL="914378" lvl="0" indent="-685784" algn="l">
              <a:spcBef>
                <a:spcPts val="720"/>
              </a:spcBef>
              <a:spcAft>
                <a:spcPts val="0"/>
              </a:spcAft>
              <a:buClr>
                <a:schemeClr val="dk1"/>
              </a:buClr>
              <a:buSzPts val="1800"/>
              <a:buChar char="•"/>
              <a:defRPr/>
            </a:lvl1pPr>
            <a:lvl2pPr marL="1828755" lvl="1" indent="-685784" algn="l">
              <a:spcBef>
                <a:spcPts val="720"/>
              </a:spcBef>
              <a:spcAft>
                <a:spcPts val="0"/>
              </a:spcAft>
              <a:buClr>
                <a:schemeClr val="dk1"/>
              </a:buClr>
              <a:buSzPts val="1800"/>
              <a:buChar char="–"/>
              <a:defRPr/>
            </a:lvl2pPr>
            <a:lvl3pPr marL="2743131" lvl="2" indent="-685784" algn="l">
              <a:spcBef>
                <a:spcPts val="720"/>
              </a:spcBef>
              <a:spcAft>
                <a:spcPts val="0"/>
              </a:spcAft>
              <a:buClr>
                <a:schemeClr val="dk1"/>
              </a:buClr>
              <a:buSzPts val="1800"/>
              <a:buChar char="•"/>
              <a:defRPr/>
            </a:lvl3pPr>
            <a:lvl4pPr marL="3657509" lvl="3" indent="-685784" algn="l">
              <a:spcBef>
                <a:spcPts val="720"/>
              </a:spcBef>
              <a:spcAft>
                <a:spcPts val="0"/>
              </a:spcAft>
              <a:buClr>
                <a:schemeClr val="dk1"/>
              </a:buClr>
              <a:buSzPts val="1800"/>
              <a:buChar char="–"/>
              <a:defRPr/>
            </a:lvl4pPr>
            <a:lvl5pPr marL="4571886" lvl="4" indent="-685784" algn="l">
              <a:spcBef>
                <a:spcPts val="720"/>
              </a:spcBef>
              <a:spcAft>
                <a:spcPts val="0"/>
              </a:spcAft>
              <a:buClr>
                <a:schemeClr val="dk1"/>
              </a:buClr>
              <a:buSzPts val="1800"/>
              <a:buChar char="»"/>
              <a:defRPr/>
            </a:lvl5pPr>
            <a:lvl6pPr marL="5486264" lvl="5" indent="-685784" algn="l">
              <a:spcBef>
                <a:spcPts val="720"/>
              </a:spcBef>
              <a:spcAft>
                <a:spcPts val="0"/>
              </a:spcAft>
              <a:buClr>
                <a:schemeClr val="dk1"/>
              </a:buClr>
              <a:buSzPts val="1800"/>
              <a:buChar char="•"/>
              <a:defRPr/>
            </a:lvl6pPr>
            <a:lvl7pPr marL="6400640" lvl="6" indent="-685784" algn="l">
              <a:spcBef>
                <a:spcPts val="720"/>
              </a:spcBef>
              <a:spcAft>
                <a:spcPts val="0"/>
              </a:spcAft>
              <a:buClr>
                <a:schemeClr val="dk1"/>
              </a:buClr>
              <a:buSzPts val="1800"/>
              <a:buChar char="•"/>
              <a:defRPr/>
            </a:lvl7pPr>
            <a:lvl8pPr marL="7315017" lvl="7" indent="-685784" algn="l">
              <a:spcBef>
                <a:spcPts val="720"/>
              </a:spcBef>
              <a:spcAft>
                <a:spcPts val="0"/>
              </a:spcAft>
              <a:buClr>
                <a:schemeClr val="dk1"/>
              </a:buClr>
              <a:buSzPts val="1800"/>
              <a:buChar char="•"/>
              <a:defRPr/>
            </a:lvl8pPr>
            <a:lvl9pPr marL="8229395" lvl="8" indent="-685784" algn="l">
              <a:spcBef>
                <a:spcPts val="720"/>
              </a:spcBef>
              <a:spcAft>
                <a:spcPts val="0"/>
              </a:spcAft>
              <a:buClr>
                <a:schemeClr val="dk1"/>
              </a:buClr>
              <a:buSzPts val="1800"/>
              <a:buChar char="•"/>
              <a:defRPr/>
            </a:lvl9pPr>
          </a:lstStyle>
          <a:p>
            <a:endParaRPr/>
          </a:p>
        </p:txBody>
      </p:sp>
      <p:sp>
        <p:nvSpPr>
          <p:cNvPr id="554" name="Google Shape;554;p61"/>
          <p:cNvSpPr txBox="1">
            <a:spLocks noGrp="1"/>
          </p:cNvSpPr>
          <p:nvPr>
            <p:ph type="dt" idx="10"/>
          </p:nvPr>
        </p:nvSpPr>
        <p:spPr>
          <a:xfrm>
            <a:off x="914400" y="9534527"/>
            <a:ext cx="42672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5" name="Google Shape;555;p61"/>
          <p:cNvSpPr txBox="1">
            <a:spLocks noGrp="1"/>
          </p:cNvSpPr>
          <p:nvPr>
            <p:ph type="ftr" idx="11"/>
          </p:nvPr>
        </p:nvSpPr>
        <p:spPr>
          <a:xfrm>
            <a:off x="6248400" y="9534527"/>
            <a:ext cx="5791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6" name="Google Shape;556;p61"/>
          <p:cNvSpPr txBox="1">
            <a:spLocks noGrp="1"/>
          </p:cNvSpPr>
          <p:nvPr>
            <p:ph type="sldNum" idx="12"/>
          </p:nvPr>
        </p:nvSpPr>
        <p:spPr>
          <a:xfrm>
            <a:off x="13106400" y="9534527"/>
            <a:ext cx="42672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54245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3.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40000" y="1080000"/>
            <a:ext cx="15408000" cy="135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Exo 2 Black"/>
              <a:buNone/>
              <a:defRPr sz="3500">
                <a:solidFill>
                  <a:schemeClr val="lt1"/>
                </a:solidFill>
                <a:latin typeface="Exo 2 Black"/>
                <a:ea typeface="Exo 2 Black"/>
                <a:cs typeface="Exo 2 Black"/>
                <a:sym typeface="Exo 2 Black"/>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1440000" y="2433600"/>
            <a:ext cx="15408000" cy="6773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1pPr>
            <a:lvl2pPr marL="914400" lvl="1"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marL="1371600" lvl="2"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marL="1828800" lvl="3"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marL="2286000" lvl="4"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marL="2743200" lvl="5"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marL="3200400" lvl="6"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marL="3657600" lvl="7"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marL="4114800" lvl="8" indent="-317500" rtl="0">
              <a:lnSpc>
                <a:spcPct val="115000"/>
              </a:lnSpc>
              <a:spcBef>
                <a:spcPts val="1600"/>
              </a:spcBef>
              <a:spcAft>
                <a:spcPts val="160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234179175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2"/>
        <p:cNvGrpSpPr/>
        <p:nvPr/>
      </p:nvGrpSpPr>
      <p:grpSpPr>
        <a:xfrm>
          <a:off x="0" y="0"/>
          <a:ext cx="0" cy="0"/>
          <a:chOff x="0" y="0"/>
          <a:chExt cx="0" cy="0"/>
        </a:xfrm>
      </p:grpSpPr>
      <p:sp>
        <p:nvSpPr>
          <p:cNvPr id="483" name="Google Shape;483;p37"/>
          <p:cNvSpPr txBox="1">
            <a:spLocks noGrp="1"/>
          </p:cNvSpPr>
          <p:nvPr>
            <p:ph type="title"/>
          </p:nvPr>
        </p:nvSpPr>
        <p:spPr>
          <a:xfrm>
            <a:off x="914400" y="411959"/>
            <a:ext cx="16459200" cy="1714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4" name="Google Shape;484;p37"/>
          <p:cNvSpPr txBox="1">
            <a:spLocks noGrp="1"/>
          </p:cNvSpPr>
          <p:nvPr>
            <p:ph type="body" idx="1"/>
          </p:nvPr>
        </p:nvSpPr>
        <p:spPr>
          <a:xfrm>
            <a:off x="914400" y="2400302"/>
            <a:ext cx="16459200" cy="6788945"/>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5" name="Google Shape;485;p37"/>
          <p:cNvSpPr txBox="1">
            <a:spLocks noGrp="1"/>
          </p:cNvSpPr>
          <p:nvPr>
            <p:ph type="dt" idx="10"/>
          </p:nvPr>
        </p:nvSpPr>
        <p:spPr>
          <a:xfrm>
            <a:off x="914400" y="9534527"/>
            <a:ext cx="42672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2400">
                <a:solidFill>
                  <a:srgbClr val="888888"/>
                </a:solidFill>
                <a:latin typeface="Calibri"/>
                <a:ea typeface="Calibri"/>
                <a:cs typeface="Calibri"/>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486" name="Google Shape;486;p37"/>
          <p:cNvSpPr txBox="1">
            <a:spLocks noGrp="1"/>
          </p:cNvSpPr>
          <p:nvPr>
            <p:ph type="ftr" idx="11"/>
          </p:nvPr>
        </p:nvSpPr>
        <p:spPr>
          <a:xfrm>
            <a:off x="6248400" y="9534527"/>
            <a:ext cx="5791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400">
                <a:solidFill>
                  <a:srgbClr val="888888"/>
                </a:solidFill>
                <a:latin typeface="Calibri"/>
                <a:ea typeface="Calibri"/>
                <a:cs typeface="Calibri"/>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487" name="Google Shape;487;p37"/>
          <p:cNvSpPr txBox="1">
            <a:spLocks noGrp="1"/>
          </p:cNvSpPr>
          <p:nvPr>
            <p:ph type="sldNum" idx="12"/>
          </p:nvPr>
        </p:nvSpPr>
        <p:spPr>
          <a:xfrm>
            <a:off x="13106400" y="9534527"/>
            <a:ext cx="42672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400">
                <a:solidFill>
                  <a:srgbClr val="888888"/>
                </a:solidFill>
                <a:latin typeface="Calibri"/>
                <a:ea typeface="Calibri"/>
                <a:cs typeface="Calibri"/>
                <a:sym typeface="Calibri"/>
              </a:defRPr>
            </a:lvl1pPr>
            <a:lvl2pPr marL="0" marR="0" lvl="1" indent="0" algn="r" rtl="0">
              <a:spcBef>
                <a:spcPts val="0"/>
              </a:spcBef>
              <a:buNone/>
              <a:defRPr sz="2400">
                <a:solidFill>
                  <a:srgbClr val="888888"/>
                </a:solidFill>
                <a:latin typeface="Calibri"/>
                <a:ea typeface="Calibri"/>
                <a:cs typeface="Calibri"/>
                <a:sym typeface="Calibri"/>
              </a:defRPr>
            </a:lvl2pPr>
            <a:lvl3pPr marL="0" marR="0" lvl="2" indent="0" algn="r" rtl="0">
              <a:spcBef>
                <a:spcPts val="0"/>
              </a:spcBef>
              <a:buNone/>
              <a:defRPr sz="2400">
                <a:solidFill>
                  <a:srgbClr val="888888"/>
                </a:solidFill>
                <a:latin typeface="Calibri"/>
                <a:ea typeface="Calibri"/>
                <a:cs typeface="Calibri"/>
                <a:sym typeface="Calibri"/>
              </a:defRPr>
            </a:lvl3pPr>
            <a:lvl4pPr marL="0" marR="0" lvl="3" indent="0" algn="r" rtl="0">
              <a:spcBef>
                <a:spcPts val="0"/>
              </a:spcBef>
              <a:buNone/>
              <a:defRPr sz="2400">
                <a:solidFill>
                  <a:srgbClr val="888888"/>
                </a:solidFill>
                <a:latin typeface="Calibri"/>
                <a:ea typeface="Calibri"/>
                <a:cs typeface="Calibri"/>
                <a:sym typeface="Calibri"/>
              </a:defRPr>
            </a:lvl4pPr>
            <a:lvl5pPr marL="0" marR="0" lvl="4" indent="0" algn="r" rtl="0">
              <a:spcBef>
                <a:spcPts val="0"/>
              </a:spcBef>
              <a:buNone/>
              <a:defRPr sz="2400">
                <a:solidFill>
                  <a:srgbClr val="888888"/>
                </a:solidFill>
                <a:latin typeface="Calibri"/>
                <a:ea typeface="Calibri"/>
                <a:cs typeface="Calibri"/>
                <a:sym typeface="Calibri"/>
              </a:defRPr>
            </a:lvl5pPr>
            <a:lvl6pPr marL="0" marR="0" lvl="5" indent="0" algn="r" rtl="0">
              <a:spcBef>
                <a:spcPts val="0"/>
              </a:spcBef>
              <a:buNone/>
              <a:defRPr sz="2400">
                <a:solidFill>
                  <a:srgbClr val="888888"/>
                </a:solidFill>
                <a:latin typeface="Calibri"/>
                <a:ea typeface="Calibri"/>
                <a:cs typeface="Calibri"/>
                <a:sym typeface="Calibri"/>
              </a:defRPr>
            </a:lvl6pPr>
            <a:lvl7pPr marL="0" marR="0" lvl="6" indent="0" algn="r" rtl="0">
              <a:spcBef>
                <a:spcPts val="0"/>
              </a:spcBef>
              <a:buNone/>
              <a:defRPr sz="2400">
                <a:solidFill>
                  <a:srgbClr val="888888"/>
                </a:solidFill>
                <a:latin typeface="Calibri"/>
                <a:ea typeface="Calibri"/>
                <a:cs typeface="Calibri"/>
                <a:sym typeface="Calibri"/>
              </a:defRPr>
            </a:lvl7pPr>
            <a:lvl8pPr marL="0" marR="0" lvl="7" indent="0" algn="r" rtl="0">
              <a:spcBef>
                <a:spcPts val="0"/>
              </a:spcBef>
              <a:buNone/>
              <a:defRPr sz="2400">
                <a:solidFill>
                  <a:srgbClr val="888888"/>
                </a:solidFill>
                <a:latin typeface="Calibri"/>
                <a:ea typeface="Calibri"/>
                <a:cs typeface="Calibri"/>
                <a:sym typeface="Calibri"/>
              </a:defRPr>
            </a:lvl8pPr>
            <a:lvl9pPr marL="0" marR="0" lvl="8" indent="0" algn="r" rtl="0">
              <a:spcBef>
                <a:spcPts val="0"/>
              </a:spcBef>
              <a:buNone/>
              <a:defRPr sz="24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72056322"/>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4.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4.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4.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5.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5.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5.svg"/></Relationships>
</file>

<file path=ppt/slides/_rels/slide3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image" Target="../media/image3.png"/><Relationship Id="rId7" Type="http://schemas.openxmlformats.org/officeDocument/2006/relationships/image" Target="../media/image7.svg"/><Relationship Id="rId12"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diagramColors" Target="../diagrams/colors3.xml"/><Relationship Id="rId5" Type="http://schemas.openxmlformats.org/officeDocument/2006/relationships/image" Target="../media/image4.png"/><Relationship Id="rId10" Type="http://schemas.openxmlformats.org/officeDocument/2006/relationships/diagramQuickStyle" Target="../diagrams/quickStyle3.xml"/><Relationship Id="rId4" Type="http://schemas.openxmlformats.org/officeDocument/2006/relationships/image" Target="../media/image5.svg"/><Relationship Id="rId9"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3.sv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5.sv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D716"/>
        </a:solidFill>
        <a:effectLst/>
      </p:bgPr>
    </p:bg>
    <p:spTree>
      <p:nvGrpSpPr>
        <p:cNvPr id="1" name=""/>
        <p:cNvGrpSpPr/>
        <p:nvPr/>
      </p:nvGrpSpPr>
      <p:grpSpPr>
        <a:xfrm>
          <a:off x="0" y="0"/>
          <a:ext cx="0" cy="0"/>
          <a:chOff x="0" y="0"/>
          <a:chExt cx="0" cy="0"/>
        </a:xfrm>
      </p:grpSpPr>
      <p:grpSp>
        <p:nvGrpSpPr>
          <p:cNvPr id="2" name="Group 2"/>
          <p:cNvGrpSpPr/>
          <p:nvPr/>
        </p:nvGrpSpPr>
        <p:grpSpPr>
          <a:xfrm>
            <a:off x="17017516" y="537010"/>
            <a:ext cx="1055487" cy="1053798"/>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60F27">
                <a:alpha val="87843"/>
              </a:srgbClr>
            </a:solidFill>
          </p:spPr>
          <p:txBody>
            <a:bodyPr/>
            <a:lstStyle/>
            <a:p>
              <a:endParaRPr lang="en-US" dirty="0"/>
            </a:p>
          </p:txBody>
        </p:sp>
      </p:grpSp>
      <p:grpSp>
        <p:nvGrpSpPr>
          <p:cNvPr id="4" name="Group 4"/>
          <p:cNvGrpSpPr/>
          <p:nvPr/>
        </p:nvGrpSpPr>
        <p:grpSpPr>
          <a:xfrm rot="-10800000">
            <a:off x="7869616" y="8497013"/>
            <a:ext cx="1278287" cy="1276242"/>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60F27">
                <a:alpha val="87843"/>
              </a:srgbClr>
            </a:solidFill>
          </p:spPr>
          <p:txBody>
            <a:bodyPr/>
            <a:lstStyle/>
            <a:p>
              <a:endParaRPr lang="en-US" dirty="0"/>
            </a:p>
          </p:txBody>
        </p:sp>
      </p:grpSp>
      <p:grpSp>
        <p:nvGrpSpPr>
          <p:cNvPr id="7" name="Group 7"/>
          <p:cNvGrpSpPr/>
          <p:nvPr/>
        </p:nvGrpSpPr>
        <p:grpSpPr>
          <a:xfrm>
            <a:off x="9138377" y="513745"/>
            <a:ext cx="7879139" cy="9259511"/>
            <a:chOff x="0" y="0"/>
            <a:chExt cx="1805768" cy="2438719"/>
          </a:xfrm>
        </p:grpSpPr>
        <p:sp>
          <p:nvSpPr>
            <p:cNvPr id="8" name="Freeform 8"/>
            <p:cNvSpPr/>
            <p:nvPr/>
          </p:nvSpPr>
          <p:spPr>
            <a:xfrm>
              <a:off x="0" y="0"/>
              <a:ext cx="1805768" cy="2438719"/>
            </a:xfrm>
            <a:custGeom>
              <a:avLst/>
              <a:gdLst/>
              <a:ahLst/>
              <a:cxnLst/>
              <a:rect l="l" t="t" r="r" b="b"/>
              <a:pathLst>
                <a:path w="1805768" h="2438719">
                  <a:moveTo>
                    <a:pt x="0" y="0"/>
                  </a:moveTo>
                  <a:lnTo>
                    <a:pt x="1805768" y="0"/>
                  </a:lnTo>
                  <a:lnTo>
                    <a:pt x="1805768" y="2438719"/>
                  </a:lnTo>
                  <a:lnTo>
                    <a:pt x="0" y="2438719"/>
                  </a:lnTo>
                  <a:close/>
                </a:path>
              </a:pathLst>
            </a:custGeom>
            <a:solidFill>
              <a:srgbClr val="293462">
                <a:alpha val="94902"/>
              </a:srgbClr>
            </a:solidFill>
          </p:spPr>
          <p:txBody>
            <a:bodyPr/>
            <a:lstStyle/>
            <a:p>
              <a:endParaRPr lang="en-US" dirty="0"/>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dirty="0"/>
            </a:p>
          </p:txBody>
        </p:sp>
      </p:grpSp>
      <p:sp>
        <p:nvSpPr>
          <p:cNvPr id="13" name="AutoShape 13"/>
          <p:cNvSpPr/>
          <p:nvPr/>
        </p:nvSpPr>
        <p:spPr>
          <a:xfrm>
            <a:off x="9859188" y="7505700"/>
            <a:ext cx="5430754" cy="0"/>
          </a:xfrm>
          <a:prstGeom prst="line">
            <a:avLst/>
          </a:prstGeom>
          <a:ln w="95250" cap="flat">
            <a:solidFill>
              <a:srgbClr val="F7D716"/>
            </a:solidFill>
            <a:prstDash val="solid"/>
            <a:headEnd type="none" w="sm" len="sm"/>
            <a:tailEnd type="none" w="sm" len="sm"/>
          </a:ln>
        </p:spPr>
        <p:txBody>
          <a:bodyPr/>
          <a:lstStyle/>
          <a:p>
            <a:endParaRPr lang="en-US" dirty="0"/>
          </a:p>
        </p:txBody>
      </p:sp>
      <p:sp>
        <p:nvSpPr>
          <p:cNvPr id="14" name="Freeform 14"/>
          <p:cNvSpPr/>
          <p:nvPr/>
        </p:nvSpPr>
        <p:spPr>
          <a:xfrm>
            <a:off x="9496298" y="1063909"/>
            <a:ext cx="1573613" cy="1083826"/>
          </a:xfrm>
          <a:custGeom>
            <a:avLst/>
            <a:gdLst/>
            <a:ahLst/>
            <a:cxnLst/>
            <a:rect l="l" t="t" r="r" b="b"/>
            <a:pathLst>
              <a:path w="1573613" h="1083826">
                <a:moveTo>
                  <a:pt x="0" y="0"/>
                </a:moveTo>
                <a:lnTo>
                  <a:pt x="1573613" y="0"/>
                </a:lnTo>
                <a:lnTo>
                  <a:pt x="1573613" y="1083825"/>
                </a:lnTo>
                <a:lnTo>
                  <a:pt x="0" y="108382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dirty="0"/>
          </a:p>
        </p:txBody>
      </p:sp>
      <p:sp>
        <p:nvSpPr>
          <p:cNvPr id="15" name="TextBox 15"/>
          <p:cNvSpPr txBox="1"/>
          <p:nvPr/>
        </p:nvSpPr>
        <p:spPr>
          <a:xfrm>
            <a:off x="11265476" y="985023"/>
            <a:ext cx="5498523" cy="1045158"/>
          </a:xfrm>
          <a:prstGeom prst="rect">
            <a:avLst/>
          </a:prstGeom>
        </p:spPr>
        <p:txBody>
          <a:bodyPr wrap="square" lIns="0" tIns="0" rIns="0" bIns="0" rtlCol="0" anchor="t">
            <a:spAutoFit/>
          </a:bodyPr>
          <a:lstStyle/>
          <a:p>
            <a:pPr>
              <a:lnSpc>
                <a:spcPts val="9157"/>
              </a:lnSpc>
            </a:pPr>
            <a:r>
              <a:rPr lang="en-US" sz="5000" dirty="0">
                <a:solidFill>
                  <a:srgbClr val="FFFF00"/>
                </a:solidFill>
                <a:latin typeface="Roboto Bold" panose="020B0604020202020204" charset="0"/>
                <a:ea typeface="Roboto Bold" panose="020B0604020202020204" charset="0"/>
              </a:rPr>
              <a:t>CHÀO ĐÓN LỚP 11</a:t>
            </a:r>
          </a:p>
        </p:txBody>
      </p:sp>
      <p:sp>
        <p:nvSpPr>
          <p:cNvPr id="16" name="TextBox 16"/>
          <p:cNvSpPr txBox="1"/>
          <p:nvPr/>
        </p:nvSpPr>
        <p:spPr>
          <a:xfrm>
            <a:off x="9825701" y="2363700"/>
            <a:ext cx="6583649" cy="4530086"/>
          </a:xfrm>
          <a:prstGeom prst="rect">
            <a:avLst/>
          </a:prstGeom>
        </p:spPr>
        <p:txBody>
          <a:bodyPr wrap="square" lIns="0" tIns="0" rIns="0" bIns="0" rtlCol="0" anchor="t">
            <a:spAutoFit/>
          </a:bodyPr>
          <a:lstStyle/>
          <a:p>
            <a:pPr algn="just">
              <a:lnSpc>
                <a:spcPts val="12319"/>
              </a:lnSpc>
            </a:pPr>
            <a:r>
              <a:rPr lang="en-US" sz="6000" spc="87" dirty="0">
                <a:solidFill>
                  <a:schemeClr val="bg1"/>
                </a:solidFill>
                <a:latin typeface="Roboto Bold"/>
              </a:rPr>
              <a:t>THAM GIA TIẾT HỌC GIÁO DỤC ĐỊA PHƯƠNG</a:t>
            </a:r>
          </a:p>
        </p:txBody>
      </p:sp>
      <p:sp>
        <p:nvSpPr>
          <p:cNvPr id="22" name="Rectangle 21"/>
          <p:cNvSpPr/>
          <p:nvPr/>
        </p:nvSpPr>
        <p:spPr>
          <a:xfrm>
            <a:off x="1078237" y="1151866"/>
            <a:ext cx="8069665" cy="789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291955"/>
            <a:ext cx="9234332" cy="8211156"/>
          </a:xfrm>
          <a:prstGeom prst="rect">
            <a:avLst/>
          </a:prstGeom>
        </p:spPr>
      </p:pic>
      <p:sp>
        <p:nvSpPr>
          <p:cNvPr id="24" name="TextBox 16"/>
          <p:cNvSpPr txBox="1"/>
          <p:nvPr/>
        </p:nvSpPr>
        <p:spPr>
          <a:xfrm>
            <a:off x="9911536" y="7759757"/>
            <a:ext cx="6583649" cy="1375377"/>
          </a:xfrm>
          <a:prstGeom prst="rect">
            <a:avLst/>
          </a:prstGeom>
        </p:spPr>
        <p:txBody>
          <a:bodyPr wrap="square" lIns="0" tIns="0" rIns="0" bIns="0" rtlCol="0" anchor="t">
            <a:spAutoFit/>
          </a:bodyPr>
          <a:lstStyle/>
          <a:p>
            <a:pPr algn="just">
              <a:lnSpc>
                <a:spcPts val="12319"/>
              </a:lnSpc>
            </a:pPr>
            <a:r>
              <a:rPr lang="en-US" sz="5500" spc="87" dirty="0">
                <a:solidFill>
                  <a:srgbClr val="FFFF00"/>
                </a:solidFill>
                <a:latin typeface="Roboto Bold"/>
              </a:rPr>
              <a:t>CÙNG GV …</a:t>
            </a: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7"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D716"/>
        </a:solidFill>
        <a:effectLst/>
      </p:bgPr>
    </p:bg>
    <p:spTree>
      <p:nvGrpSpPr>
        <p:cNvPr id="1" name="">
          <a:extLst>
            <a:ext uri="{FF2B5EF4-FFF2-40B4-BE49-F238E27FC236}">
              <a16:creationId xmlns:a16="http://schemas.microsoft.com/office/drawing/2014/main" id="{E95DDA79-B8F6-168D-DBF1-6EC63D0F828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C099CDA-7806-6130-8AB6-0C2AA8FA324A}"/>
              </a:ext>
            </a:extLst>
          </p:cNvPr>
          <p:cNvGrpSpPr/>
          <p:nvPr/>
        </p:nvGrpSpPr>
        <p:grpSpPr>
          <a:xfrm rot="-1814920">
            <a:off x="1458782" y="-2480190"/>
            <a:ext cx="15370442" cy="15370442"/>
            <a:chOff x="0" y="0"/>
            <a:chExt cx="5130800" cy="5130800"/>
          </a:xfrm>
        </p:grpSpPr>
        <p:sp>
          <p:nvSpPr>
            <p:cNvPr id="3" name="Freeform 3">
              <a:extLst>
                <a:ext uri="{FF2B5EF4-FFF2-40B4-BE49-F238E27FC236}">
                  <a16:creationId xmlns:a16="http://schemas.microsoft.com/office/drawing/2014/main" id="{361C9F0D-3542-8019-96F6-6973996D9EF0}"/>
                </a:ext>
              </a:extLst>
            </p:cNvPr>
            <p:cNvSpPr/>
            <p:nvPr/>
          </p:nvSpPr>
          <p:spPr>
            <a:xfrm>
              <a:off x="0" y="0"/>
              <a:ext cx="5130800" cy="5130800"/>
            </a:xfrm>
            <a:custGeom>
              <a:avLst/>
              <a:gdLst/>
              <a:ahLst/>
              <a:cxnLst/>
              <a:rect l="l" t="t" r="r" b="b"/>
              <a:pathLst>
                <a:path w="5130800" h="5130800">
                  <a:moveTo>
                    <a:pt x="4914900" y="0"/>
                  </a:moveTo>
                  <a:lnTo>
                    <a:pt x="215900" y="0"/>
                  </a:lnTo>
                  <a:cubicBezTo>
                    <a:pt x="96520" y="0"/>
                    <a:pt x="0" y="96520"/>
                    <a:pt x="0" y="215900"/>
                  </a:cubicBezTo>
                  <a:lnTo>
                    <a:pt x="0" y="4914900"/>
                  </a:lnTo>
                  <a:cubicBezTo>
                    <a:pt x="0" y="5034280"/>
                    <a:pt x="96520" y="5130800"/>
                    <a:pt x="215900" y="5130800"/>
                  </a:cubicBezTo>
                  <a:lnTo>
                    <a:pt x="4914900" y="5130800"/>
                  </a:lnTo>
                  <a:cubicBezTo>
                    <a:pt x="5034280" y="5130800"/>
                    <a:pt x="5130800" y="5034280"/>
                    <a:pt x="5130800" y="4914900"/>
                  </a:cubicBezTo>
                  <a:lnTo>
                    <a:pt x="5130800" y="215900"/>
                  </a:lnTo>
                  <a:cubicBezTo>
                    <a:pt x="5130800" y="96520"/>
                    <a:pt x="5034280" y="0"/>
                    <a:pt x="4914900" y="0"/>
                  </a:cubicBezTo>
                  <a:close/>
                  <a:moveTo>
                    <a:pt x="5080000" y="1270000"/>
                  </a:moveTo>
                  <a:lnTo>
                    <a:pt x="5080000" y="4914900"/>
                  </a:lnTo>
                  <a:cubicBezTo>
                    <a:pt x="5080000" y="5006340"/>
                    <a:pt x="5006340" y="5080000"/>
                    <a:pt x="4914900" y="5080000"/>
                  </a:cubicBezTo>
                  <a:lnTo>
                    <a:pt x="215900" y="5080000"/>
                  </a:lnTo>
                  <a:cubicBezTo>
                    <a:pt x="124460" y="5080000"/>
                    <a:pt x="50800" y="5006340"/>
                    <a:pt x="50800" y="4914900"/>
                  </a:cubicBezTo>
                  <a:lnTo>
                    <a:pt x="50800" y="215900"/>
                  </a:lnTo>
                  <a:cubicBezTo>
                    <a:pt x="50800" y="124460"/>
                    <a:pt x="124460" y="50800"/>
                    <a:pt x="215900" y="50800"/>
                  </a:cubicBezTo>
                  <a:lnTo>
                    <a:pt x="4914900" y="50800"/>
                  </a:lnTo>
                  <a:cubicBezTo>
                    <a:pt x="5006340" y="50800"/>
                    <a:pt x="5080000" y="124460"/>
                    <a:pt x="5080000" y="215900"/>
                  </a:cubicBezTo>
                  <a:lnTo>
                    <a:pt x="5080000" y="1270000"/>
                  </a:lnTo>
                  <a:close/>
                </a:path>
              </a:pathLst>
            </a:custGeom>
            <a:solidFill>
              <a:srgbClr val="EFF0F2">
                <a:alpha val="17647"/>
              </a:srgbClr>
            </a:solidFill>
          </p:spPr>
          <p:txBody>
            <a:bodyPr/>
            <a:lstStyle/>
            <a:p>
              <a:endParaRPr lang="en-US"/>
            </a:p>
          </p:txBody>
        </p:sp>
      </p:grpSp>
      <p:grpSp>
        <p:nvGrpSpPr>
          <p:cNvPr id="4" name="Group 4">
            <a:extLst>
              <a:ext uri="{FF2B5EF4-FFF2-40B4-BE49-F238E27FC236}">
                <a16:creationId xmlns:a16="http://schemas.microsoft.com/office/drawing/2014/main" id="{0304E91C-9DE1-E78A-30ED-C38437E26333}"/>
              </a:ext>
            </a:extLst>
          </p:cNvPr>
          <p:cNvGrpSpPr/>
          <p:nvPr/>
        </p:nvGrpSpPr>
        <p:grpSpPr>
          <a:xfrm rot="-884650">
            <a:off x="4057675" y="-96556"/>
            <a:ext cx="10480112" cy="10480112"/>
            <a:chOff x="0" y="0"/>
            <a:chExt cx="5130800" cy="5130800"/>
          </a:xfrm>
        </p:grpSpPr>
        <p:sp>
          <p:nvSpPr>
            <p:cNvPr id="5" name="Freeform 5">
              <a:extLst>
                <a:ext uri="{FF2B5EF4-FFF2-40B4-BE49-F238E27FC236}">
                  <a16:creationId xmlns:a16="http://schemas.microsoft.com/office/drawing/2014/main" id="{B7DB86CE-8123-72B9-E03F-E31E4CCE8F2D}"/>
                </a:ext>
              </a:extLst>
            </p:cNvPr>
            <p:cNvSpPr/>
            <p:nvPr/>
          </p:nvSpPr>
          <p:spPr>
            <a:xfrm>
              <a:off x="0" y="0"/>
              <a:ext cx="5130800" cy="5130800"/>
            </a:xfrm>
            <a:custGeom>
              <a:avLst/>
              <a:gdLst/>
              <a:ahLst/>
              <a:cxnLst/>
              <a:rect l="l" t="t" r="r" b="b"/>
              <a:pathLst>
                <a:path w="5130800" h="5130800">
                  <a:moveTo>
                    <a:pt x="4914900" y="0"/>
                  </a:moveTo>
                  <a:lnTo>
                    <a:pt x="215900" y="0"/>
                  </a:lnTo>
                  <a:cubicBezTo>
                    <a:pt x="96520" y="0"/>
                    <a:pt x="0" y="96520"/>
                    <a:pt x="0" y="215900"/>
                  </a:cubicBezTo>
                  <a:lnTo>
                    <a:pt x="0" y="4914900"/>
                  </a:lnTo>
                  <a:cubicBezTo>
                    <a:pt x="0" y="5034280"/>
                    <a:pt x="96520" y="5130800"/>
                    <a:pt x="215900" y="5130800"/>
                  </a:cubicBezTo>
                  <a:lnTo>
                    <a:pt x="4914900" y="5130800"/>
                  </a:lnTo>
                  <a:cubicBezTo>
                    <a:pt x="5034280" y="5130800"/>
                    <a:pt x="5130800" y="5034280"/>
                    <a:pt x="5130800" y="4914900"/>
                  </a:cubicBezTo>
                  <a:lnTo>
                    <a:pt x="5130800" y="215900"/>
                  </a:lnTo>
                  <a:cubicBezTo>
                    <a:pt x="5130800" y="96520"/>
                    <a:pt x="5034280" y="0"/>
                    <a:pt x="4914900" y="0"/>
                  </a:cubicBezTo>
                  <a:close/>
                  <a:moveTo>
                    <a:pt x="5080000" y="1270000"/>
                  </a:moveTo>
                  <a:lnTo>
                    <a:pt x="5080000" y="4914900"/>
                  </a:lnTo>
                  <a:cubicBezTo>
                    <a:pt x="5080000" y="5006340"/>
                    <a:pt x="5006340" y="5080000"/>
                    <a:pt x="4914900" y="5080000"/>
                  </a:cubicBezTo>
                  <a:lnTo>
                    <a:pt x="215900" y="5080000"/>
                  </a:lnTo>
                  <a:cubicBezTo>
                    <a:pt x="124460" y="5080000"/>
                    <a:pt x="50800" y="5006340"/>
                    <a:pt x="50800" y="4914900"/>
                  </a:cubicBezTo>
                  <a:lnTo>
                    <a:pt x="50800" y="215900"/>
                  </a:lnTo>
                  <a:cubicBezTo>
                    <a:pt x="50800" y="124460"/>
                    <a:pt x="124460" y="50800"/>
                    <a:pt x="215900" y="50800"/>
                  </a:cubicBezTo>
                  <a:lnTo>
                    <a:pt x="4914900" y="50800"/>
                  </a:lnTo>
                  <a:cubicBezTo>
                    <a:pt x="5006340" y="50800"/>
                    <a:pt x="5080000" y="124460"/>
                    <a:pt x="5080000" y="215900"/>
                  </a:cubicBezTo>
                  <a:lnTo>
                    <a:pt x="5080000" y="1270000"/>
                  </a:lnTo>
                  <a:close/>
                </a:path>
              </a:pathLst>
            </a:custGeom>
            <a:solidFill>
              <a:srgbClr val="EFF0F2">
                <a:alpha val="17647"/>
              </a:srgbClr>
            </a:solidFill>
          </p:spPr>
          <p:txBody>
            <a:bodyPr/>
            <a:lstStyle/>
            <a:p>
              <a:endParaRPr lang="en-US"/>
            </a:p>
          </p:txBody>
        </p:sp>
      </p:grpSp>
      <p:grpSp>
        <p:nvGrpSpPr>
          <p:cNvPr id="6" name="Group 6">
            <a:extLst>
              <a:ext uri="{FF2B5EF4-FFF2-40B4-BE49-F238E27FC236}">
                <a16:creationId xmlns:a16="http://schemas.microsoft.com/office/drawing/2014/main" id="{DCF7D95D-5356-C1E6-22B2-0B257D2F1864}"/>
              </a:ext>
            </a:extLst>
          </p:cNvPr>
          <p:cNvGrpSpPr/>
          <p:nvPr/>
        </p:nvGrpSpPr>
        <p:grpSpPr>
          <a:xfrm>
            <a:off x="6021750" y="2021250"/>
            <a:ext cx="6244500" cy="6244500"/>
            <a:chOff x="0" y="0"/>
            <a:chExt cx="5130800" cy="5130800"/>
          </a:xfrm>
        </p:grpSpPr>
        <p:sp>
          <p:nvSpPr>
            <p:cNvPr id="7" name="Freeform 7">
              <a:extLst>
                <a:ext uri="{FF2B5EF4-FFF2-40B4-BE49-F238E27FC236}">
                  <a16:creationId xmlns:a16="http://schemas.microsoft.com/office/drawing/2014/main" id="{3DB40863-419F-18B2-8147-A47F465B8CCF}"/>
                </a:ext>
              </a:extLst>
            </p:cNvPr>
            <p:cNvSpPr/>
            <p:nvPr/>
          </p:nvSpPr>
          <p:spPr>
            <a:xfrm>
              <a:off x="0" y="0"/>
              <a:ext cx="5130800" cy="5130800"/>
            </a:xfrm>
            <a:custGeom>
              <a:avLst/>
              <a:gdLst/>
              <a:ahLst/>
              <a:cxnLst/>
              <a:rect l="l" t="t" r="r" b="b"/>
              <a:pathLst>
                <a:path w="5130800" h="5130800">
                  <a:moveTo>
                    <a:pt x="4914900" y="0"/>
                  </a:moveTo>
                  <a:lnTo>
                    <a:pt x="215900" y="0"/>
                  </a:lnTo>
                  <a:cubicBezTo>
                    <a:pt x="96520" y="0"/>
                    <a:pt x="0" y="96520"/>
                    <a:pt x="0" y="215900"/>
                  </a:cubicBezTo>
                  <a:lnTo>
                    <a:pt x="0" y="4914900"/>
                  </a:lnTo>
                  <a:cubicBezTo>
                    <a:pt x="0" y="5034280"/>
                    <a:pt x="96520" y="5130800"/>
                    <a:pt x="215900" y="5130800"/>
                  </a:cubicBezTo>
                  <a:lnTo>
                    <a:pt x="4914900" y="5130800"/>
                  </a:lnTo>
                  <a:cubicBezTo>
                    <a:pt x="5034280" y="5130800"/>
                    <a:pt x="5130800" y="5034280"/>
                    <a:pt x="5130800" y="4914900"/>
                  </a:cubicBezTo>
                  <a:lnTo>
                    <a:pt x="5130800" y="215900"/>
                  </a:lnTo>
                  <a:cubicBezTo>
                    <a:pt x="5130800" y="96520"/>
                    <a:pt x="5034280" y="0"/>
                    <a:pt x="4914900" y="0"/>
                  </a:cubicBezTo>
                  <a:close/>
                  <a:moveTo>
                    <a:pt x="5080000" y="1270000"/>
                  </a:moveTo>
                  <a:lnTo>
                    <a:pt x="5080000" y="4914900"/>
                  </a:lnTo>
                  <a:cubicBezTo>
                    <a:pt x="5080000" y="5006340"/>
                    <a:pt x="5006340" y="5080000"/>
                    <a:pt x="4914900" y="5080000"/>
                  </a:cubicBezTo>
                  <a:lnTo>
                    <a:pt x="215900" y="5080000"/>
                  </a:lnTo>
                  <a:cubicBezTo>
                    <a:pt x="124460" y="5080000"/>
                    <a:pt x="50800" y="5006340"/>
                    <a:pt x="50800" y="4914900"/>
                  </a:cubicBezTo>
                  <a:lnTo>
                    <a:pt x="50800" y="215900"/>
                  </a:lnTo>
                  <a:cubicBezTo>
                    <a:pt x="50800" y="124460"/>
                    <a:pt x="124460" y="50800"/>
                    <a:pt x="215900" y="50800"/>
                  </a:cubicBezTo>
                  <a:lnTo>
                    <a:pt x="4914900" y="50800"/>
                  </a:lnTo>
                  <a:cubicBezTo>
                    <a:pt x="5006340" y="50800"/>
                    <a:pt x="5080000" y="124460"/>
                    <a:pt x="5080000" y="215900"/>
                  </a:cubicBezTo>
                  <a:lnTo>
                    <a:pt x="5080000" y="1270000"/>
                  </a:lnTo>
                  <a:close/>
                </a:path>
              </a:pathLst>
            </a:custGeom>
            <a:solidFill>
              <a:srgbClr val="EFF0F2">
                <a:alpha val="17647"/>
              </a:srgbClr>
            </a:solidFill>
          </p:spPr>
          <p:txBody>
            <a:bodyPr/>
            <a:lstStyle/>
            <a:p>
              <a:endParaRPr lang="en-US"/>
            </a:p>
          </p:txBody>
        </p:sp>
      </p:grpSp>
      <p:grpSp>
        <p:nvGrpSpPr>
          <p:cNvPr id="8" name="Group 8">
            <a:extLst>
              <a:ext uri="{FF2B5EF4-FFF2-40B4-BE49-F238E27FC236}">
                <a16:creationId xmlns:a16="http://schemas.microsoft.com/office/drawing/2014/main" id="{41D55BC2-F3B1-39E0-E676-28BDE6940C66}"/>
              </a:ext>
            </a:extLst>
          </p:cNvPr>
          <p:cNvGrpSpPr/>
          <p:nvPr/>
        </p:nvGrpSpPr>
        <p:grpSpPr>
          <a:xfrm rot="919192">
            <a:off x="7499414" y="3498005"/>
            <a:ext cx="3290996" cy="3290996"/>
            <a:chOff x="0" y="0"/>
            <a:chExt cx="5130800" cy="5130800"/>
          </a:xfrm>
        </p:grpSpPr>
        <p:sp>
          <p:nvSpPr>
            <p:cNvPr id="9" name="Freeform 9">
              <a:extLst>
                <a:ext uri="{FF2B5EF4-FFF2-40B4-BE49-F238E27FC236}">
                  <a16:creationId xmlns:a16="http://schemas.microsoft.com/office/drawing/2014/main" id="{C3842194-C9EF-4D83-48B5-763C1AAF9889}"/>
                </a:ext>
              </a:extLst>
            </p:cNvPr>
            <p:cNvSpPr/>
            <p:nvPr/>
          </p:nvSpPr>
          <p:spPr>
            <a:xfrm>
              <a:off x="0" y="0"/>
              <a:ext cx="5130800" cy="5130800"/>
            </a:xfrm>
            <a:custGeom>
              <a:avLst/>
              <a:gdLst/>
              <a:ahLst/>
              <a:cxnLst/>
              <a:rect l="l" t="t" r="r" b="b"/>
              <a:pathLst>
                <a:path w="5130800" h="5130800">
                  <a:moveTo>
                    <a:pt x="4914900" y="0"/>
                  </a:moveTo>
                  <a:lnTo>
                    <a:pt x="215900" y="0"/>
                  </a:lnTo>
                  <a:cubicBezTo>
                    <a:pt x="96520" y="0"/>
                    <a:pt x="0" y="96520"/>
                    <a:pt x="0" y="215900"/>
                  </a:cubicBezTo>
                  <a:lnTo>
                    <a:pt x="0" y="4914900"/>
                  </a:lnTo>
                  <a:cubicBezTo>
                    <a:pt x="0" y="5034280"/>
                    <a:pt x="96520" y="5130800"/>
                    <a:pt x="215900" y="5130800"/>
                  </a:cubicBezTo>
                  <a:lnTo>
                    <a:pt x="4914900" y="5130800"/>
                  </a:lnTo>
                  <a:cubicBezTo>
                    <a:pt x="5034280" y="5130800"/>
                    <a:pt x="5130800" y="5034280"/>
                    <a:pt x="5130800" y="4914900"/>
                  </a:cubicBezTo>
                  <a:lnTo>
                    <a:pt x="5130800" y="215900"/>
                  </a:lnTo>
                  <a:cubicBezTo>
                    <a:pt x="5130800" y="96520"/>
                    <a:pt x="5034280" y="0"/>
                    <a:pt x="4914900" y="0"/>
                  </a:cubicBezTo>
                  <a:close/>
                  <a:moveTo>
                    <a:pt x="5080000" y="1270000"/>
                  </a:moveTo>
                  <a:lnTo>
                    <a:pt x="5080000" y="4914900"/>
                  </a:lnTo>
                  <a:cubicBezTo>
                    <a:pt x="5080000" y="5006340"/>
                    <a:pt x="5006340" y="5080000"/>
                    <a:pt x="4914900" y="5080000"/>
                  </a:cubicBezTo>
                  <a:lnTo>
                    <a:pt x="215900" y="5080000"/>
                  </a:lnTo>
                  <a:cubicBezTo>
                    <a:pt x="124460" y="5080000"/>
                    <a:pt x="50800" y="5006340"/>
                    <a:pt x="50800" y="4914900"/>
                  </a:cubicBezTo>
                  <a:lnTo>
                    <a:pt x="50800" y="215900"/>
                  </a:lnTo>
                  <a:cubicBezTo>
                    <a:pt x="50800" y="124460"/>
                    <a:pt x="124460" y="50800"/>
                    <a:pt x="215900" y="50800"/>
                  </a:cubicBezTo>
                  <a:lnTo>
                    <a:pt x="4914900" y="50800"/>
                  </a:lnTo>
                  <a:cubicBezTo>
                    <a:pt x="5006340" y="50800"/>
                    <a:pt x="5080000" y="124460"/>
                    <a:pt x="5080000" y="215900"/>
                  </a:cubicBezTo>
                  <a:lnTo>
                    <a:pt x="5080000" y="1270000"/>
                  </a:lnTo>
                  <a:close/>
                </a:path>
              </a:pathLst>
            </a:custGeom>
            <a:solidFill>
              <a:srgbClr val="EFF0F2">
                <a:alpha val="17647"/>
              </a:srgbClr>
            </a:solidFill>
          </p:spPr>
          <p:txBody>
            <a:bodyPr/>
            <a:lstStyle/>
            <a:p>
              <a:endParaRPr lang="en-US"/>
            </a:p>
          </p:txBody>
        </p:sp>
      </p:grpSp>
      <p:grpSp>
        <p:nvGrpSpPr>
          <p:cNvPr id="14" name="Group 14">
            <a:extLst>
              <a:ext uri="{FF2B5EF4-FFF2-40B4-BE49-F238E27FC236}">
                <a16:creationId xmlns:a16="http://schemas.microsoft.com/office/drawing/2014/main" id="{0AA8FC46-E1CD-DADF-11AF-006ED081B834}"/>
              </a:ext>
            </a:extLst>
          </p:cNvPr>
          <p:cNvGrpSpPr/>
          <p:nvPr/>
        </p:nvGrpSpPr>
        <p:grpSpPr>
          <a:xfrm rot="-9603326">
            <a:off x="14243912" y="-584254"/>
            <a:ext cx="2174018" cy="2174018"/>
            <a:chOff x="0" y="0"/>
            <a:chExt cx="1913890" cy="1913890"/>
          </a:xfrm>
          <a:solidFill>
            <a:srgbClr val="00CCFF"/>
          </a:solidFill>
        </p:grpSpPr>
        <p:sp>
          <p:nvSpPr>
            <p:cNvPr id="15" name="Freeform 15">
              <a:extLst>
                <a:ext uri="{FF2B5EF4-FFF2-40B4-BE49-F238E27FC236}">
                  <a16:creationId xmlns:a16="http://schemas.microsoft.com/office/drawing/2014/main" id="{B4172478-7BA6-0A99-88EB-5BD9B420607F}"/>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93462"/>
            </a:solidFill>
          </p:spPr>
          <p:txBody>
            <a:bodyPr/>
            <a:lstStyle/>
            <a:p>
              <a:endParaRPr lang="en-US"/>
            </a:p>
          </p:txBody>
        </p:sp>
      </p:grpSp>
      <p:grpSp>
        <p:nvGrpSpPr>
          <p:cNvPr id="16" name="Group 16">
            <a:extLst>
              <a:ext uri="{FF2B5EF4-FFF2-40B4-BE49-F238E27FC236}">
                <a16:creationId xmlns:a16="http://schemas.microsoft.com/office/drawing/2014/main" id="{7A488E9B-EEA2-1DE2-289C-BB9238DD37FA}"/>
              </a:ext>
            </a:extLst>
          </p:cNvPr>
          <p:cNvGrpSpPr/>
          <p:nvPr/>
        </p:nvGrpSpPr>
        <p:grpSpPr>
          <a:xfrm rot="-9603326">
            <a:off x="14244299" y="-586455"/>
            <a:ext cx="2181005" cy="2177516"/>
            <a:chOff x="0" y="0"/>
            <a:chExt cx="6350000" cy="6339840"/>
          </a:xfrm>
        </p:grpSpPr>
        <p:sp>
          <p:nvSpPr>
            <p:cNvPr id="17" name="Freeform 17">
              <a:extLst>
                <a:ext uri="{FF2B5EF4-FFF2-40B4-BE49-F238E27FC236}">
                  <a16:creationId xmlns:a16="http://schemas.microsoft.com/office/drawing/2014/main" id="{DECBFBA4-E66D-C2F4-9F26-CD08A84768C0}"/>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FFFFF">
                <a:alpha val="29804"/>
              </a:srgbClr>
            </a:solidFill>
          </p:spPr>
          <p:txBody>
            <a:bodyPr/>
            <a:lstStyle/>
            <a:p>
              <a:endParaRPr lang="en-US"/>
            </a:p>
          </p:txBody>
        </p:sp>
      </p:grpSp>
      <p:grpSp>
        <p:nvGrpSpPr>
          <p:cNvPr id="18" name="Group 18">
            <a:extLst>
              <a:ext uri="{FF2B5EF4-FFF2-40B4-BE49-F238E27FC236}">
                <a16:creationId xmlns:a16="http://schemas.microsoft.com/office/drawing/2014/main" id="{4AAFFBD4-5001-E0A7-4DDD-F02D671F67F8}"/>
              </a:ext>
            </a:extLst>
          </p:cNvPr>
          <p:cNvGrpSpPr/>
          <p:nvPr/>
        </p:nvGrpSpPr>
        <p:grpSpPr>
          <a:xfrm rot="9730625">
            <a:off x="14920671" y="8252981"/>
            <a:ext cx="941445" cy="941445"/>
            <a:chOff x="43864" y="-136434"/>
            <a:chExt cx="1913890" cy="1913890"/>
          </a:xfrm>
        </p:grpSpPr>
        <p:sp>
          <p:nvSpPr>
            <p:cNvPr id="19" name="Freeform 19">
              <a:extLst>
                <a:ext uri="{FF2B5EF4-FFF2-40B4-BE49-F238E27FC236}">
                  <a16:creationId xmlns:a16="http://schemas.microsoft.com/office/drawing/2014/main" id="{6C1EC98E-D3AC-6700-64C3-4B2962C399A1}"/>
                </a:ext>
              </a:extLst>
            </p:cNvPr>
            <p:cNvSpPr/>
            <p:nvPr/>
          </p:nvSpPr>
          <p:spPr>
            <a:xfrm>
              <a:off x="43864" y="-136434"/>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93462"/>
            </a:solidFill>
          </p:spPr>
          <p:txBody>
            <a:bodyPr/>
            <a:lstStyle/>
            <a:p>
              <a:endParaRPr lang="vi-VN" sz="2700" dirty="0"/>
            </a:p>
          </p:txBody>
        </p:sp>
      </p:grpSp>
      <p:grpSp>
        <p:nvGrpSpPr>
          <p:cNvPr id="22" name="Group 22">
            <a:extLst>
              <a:ext uri="{FF2B5EF4-FFF2-40B4-BE49-F238E27FC236}">
                <a16:creationId xmlns:a16="http://schemas.microsoft.com/office/drawing/2014/main" id="{69242CE7-82CD-E751-8FC6-876ECEC4E3A6}"/>
              </a:ext>
            </a:extLst>
          </p:cNvPr>
          <p:cNvGrpSpPr/>
          <p:nvPr/>
        </p:nvGrpSpPr>
        <p:grpSpPr>
          <a:xfrm rot="10204420">
            <a:off x="2626787" y="1189238"/>
            <a:ext cx="539642" cy="539642"/>
            <a:chOff x="0" y="0"/>
            <a:chExt cx="1913890" cy="1913890"/>
          </a:xfrm>
        </p:grpSpPr>
        <p:sp>
          <p:nvSpPr>
            <p:cNvPr id="23" name="Freeform 23">
              <a:extLst>
                <a:ext uri="{FF2B5EF4-FFF2-40B4-BE49-F238E27FC236}">
                  <a16:creationId xmlns:a16="http://schemas.microsoft.com/office/drawing/2014/main" id="{1D29E8F2-9B9C-71C4-5E8A-5A68A02F74D3}"/>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93462"/>
            </a:solidFill>
            <a:ln>
              <a:noFill/>
            </a:ln>
          </p:spPr>
          <p:txBody>
            <a:bodyPr/>
            <a:lstStyle/>
            <a:p>
              <a:endParaRPr lang="en-US"/>
            </a:p>
          </p:txBody>
        </p:sp>
      </p:grpSp>
      <p:grpSp>
        <p:nvGrpSpPr>
          <p:cNvPr id="24" name="Group 24">
            <a:extLst>
              <a:ext uri="{FF2B5EF4-FFF2-40B4-BE49-F238E27FC236}">
                <a16:creationId xmlns:a16="http://schemas.microsoft.com/office/drawing/2014/main" id="{46392D98-5CF1-E61B-204B-8E24A20E76DA}"/>
              </a:ext>
            </a:extLst>
          </p:cNvPr>
          <p:cNvGrpSpPr/>
          <p:nvPr/>
        </p:nvGrpSpPr>
        <p:grpSpPr>
          <a:xfrm rot="10204420">
            <a:off x="2628298" y="1189187"/>
            <a:ext cx="538910" cy="538049"/>
            <a:chOff x="0" y="0"/>
            <a:chExt cx="6350000" cy="6339840"/>
          </a:xfrm>
          <a:solidFill>
            <a:srgbClr val="00CCFF"/>
          </a:solidFill>
        </p:grpSpPr>
        <p:sp>
          <p:nvSpPr>
            <p:cNvPr id="25" name="Freeform 25">
              <a:extLst>
                <a:ext uri="{FF2B5EF4-FFF2-40B4-BE49-F238E27FC236}">
                  <a16:creationId xmlns:a16="http://schemas.microsoft.com/office/drawing/2014/main" id="{84D6E970-623B-C447-A317-0E31E43DA49D}"/>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grpFill/>
          </p:spPr>
          <p:txBody>
            <a:bodyPr/>
            <a:lstStyle/>
            <a:p>
              <a:endParaRPr lang="en-US"/>
            </a:p>
          </p:txBody>
        </p:sp>
      </p:grpSp>
      <p:grpSp>
        <p:nvGrpSpPr>
          <p:cNvPr id="26" name="Group 26">
            <a:extLst>
              <a:ext uri="{FF2B5EF4-FFF2-40B4-BE49-F238E27FC236}">
                <a16:creationId xmlns:a16="http://schemas.microsoft.com/office/drawing/2014/main" id="{5DB61E20-F630-3202-A9FF-D4CC08BB0C4C}"/>
              </a:ext>
            </a:extLst>
          </p:cNvPr>
          <p:cNvGrpSpPr/>
          <p:nvPr/>
        </p:nvGrpSpPr>
        <p:grpSpPr>
          <a:xfrm rot="-9895430">
            <a:off x="1485062" y="7696331"/>
            <a:ext cx="1403588" cy="1403588"/>
            <a:chOff x="0" y="0"/>
            <a:chExt cx="1913890" cy="1913890"/>
          </a:xfrm>
        </p:grpSpPr>
        <p:sp>
          <p:nvSpPr>
            <p:cNvPr id="27" name="Freeform 27">
              <a:extLst>
                <a:ext uri="{FF2B5EF4-FFF2-40B4-BE49-F238E27FC236}">
                  <a16:creationId xmlns:a16="http://schemas.microsoft.com/office/drawing/2014/main" id="{BE5C0F5F-A914-3B89-9866-01B65D0BFAE8}"/>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93462"/>
            </a:solidFill>
          </p:spPr>
          <p:txBody>
            <a:bodyPr/>
            <a:lstStyle/>
            <a:p>
              <a:endParaRPr lang="en-US"/>
            </a:p>
          </p:txBody>
        </p:sp>
      </p:grpSp>
      <p:grpSp>
        <p:nvGrpSpPr>
          <p:cNvPr id="28" name="Group 28">
            <a:extLst>
              <a:ext uri="{FF2B5EF4-FFF2-40B4-BE49-F238E27FC236}">
                <a16:creationId xmlns:a16="http://schemas.microsoft.com/office/drawing/2014/main" id="{F9DC4D9E-3162-FE60-65FB-52612A7C2C7C}"/>
              </a:ext>
            </a:extLst>
          </p:cNvPr>
          <p:cNvGrpSpPr/>
          <p:nvPr/>
        </p:nvGrpSpPr>
        <p:grpSpPr>
          <a:xfrm rot="-9895430">
            <a:off x="1484305" y="7693523"/>
            <a:ext cx="1408100" cy="1405847"/>
            <a:chOff x="0" y="0"/>
            <a:chExt cx="6350000" cy="6339840"/>
          </a:xfrm>
        </p:grpSpPr>
        <p:sp>
          <p:nvSpPr>
            <p:cNvPr id="29" name="Freeform 29">
              <a:extLst>
                <a:ext uri="{FF2B5EF4-FFF2-40B4-BE49-F238E27FC236}">
                  <a16:creationId xmlns:a16="http://schemas.microsoft.com/office/drawing/2014/main" id="{CAAEBDC6-8B4E-D749-BC0D-4891CD334C2E}"/>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0CCFF"/>
            </a:solidFill>
          </p:spPr>
          <p:txBody>
            <a:bodyPr/>
            <a:lstStyle/>
            <a:p>
              <a:endParaRPr lang="en-US"/>
            </a:p>
          </p:txBody>
        </p:sp>
      </p:grpSp>
      <p:sp>
        <p:nvSpPr>
          <p:cNvPr id="47" name="TextBox 46">
            <a:extLst>
              <a:ext uri="{FF2B5EF4-FFF2-40B4-BE49-F238E27FC236}">
                <a16:creationId xmlns:a16="http://schemas.microsoft.com/office/drawing/2014/main" id="{181D75FC-72E2-B9F0-2C10-22611FA7BF8C}"/>
              </a:ext>
            </a:extLst>
          </p:cNvPr>
          <p:cNvSpPr txBox="1"/>
          <p:nvPr/>
        </p:nvSpPr>
        <p:spPr>
          <a:xfrm>
            <a:off x="2246700" y="2690906"/>
            <a:ext cx="13907700" cy="5016758"/>
          </a:xfrm>
          <a:prstGeom prst="rect">
            <a:avLst/>
          </a:prstGeom>
          <a:noFill/>
        </p:spPr>
        <p:txBody>
          <a:bodyPr wrap="square">
            <a:spAutoFit/>
          </a:bodyPr>
          <a:lstStyle/>
          <a:p>
            <a:pPr algn="ctr"/>
            <a:r>
              <a:rPr lang="en-US" sz="8000" b="1">
                <a:ln w="28575">
                  <a:solidFill>
                    <a:srgbClr val="002060"/>
                  </a:solidFill>
                </a:ln>
                <a:solidFill>
                  <a:schemeClr val="bg1"/>
                </a:solidFill>
                <a:latin typeface="Roboto Bold" panose="020B0604020202020204" charset="0"/>
                <a:ea typeface="Roboto Bold" panose="020B0604020202020204" charset="0"/>
                <a:cs typeface="Tahoma" panose="020B0604030504040204" pitchFamily="34" charset="0"/>
              </a:rPr>
              <a:t>2. Các tác giả, tác phẩm tiêu biểu của văn học viết đất Quảng từ đầu thế kỉ XX đến năm 1945</a:t>
            </a:r>
          </a:p>
        </p:txBody>
      </p:sp>
    </p:spTree>
    <p:extLst>
      <p:ext uri="{BB962C8B-B14F-4D97-AF65-F5344CB8AC3E}">
        <p14:creationId xmlns:p14="http://schemas.microsoft.com/office/powerpoint/2010/main" val="11817910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0A7424-499B-1C45-51F4-A7B53E4C148D}"/>
              </a:ext>
            </a:extLst>
          </p:cNvPr>
          <p:cNvPicPr>
            <a:picLocks noChangeAspect="1"/>
          </p:cNvPicPr>
          <p:nvPr/>
        </p:nvPicPr>
        <p:blipFill>
          <a:blip r:embed="rId2"/>
          <a:stretch>
            <a:fillRect/>
          </a:stretch>
        </p:blipFill>
        <p:spPr>
          <a:xfrm>
            <a:off x="11049000" y="1756243"/>
            <a:ext cx="2022329" cy="2022329"/>
          </a:xfrm>
          <a:prstGeom prst="rect">
            <a:avLst/>
          </a:prstGeom>
        </p:spPr>
      </p:pic>
      <p:grpSp>
        <p:nvGrpSpPr>
          <p:cNvPr id="12" name="Group 11">
            <a:extLst>
              <a:ext uri="{FF2B5EF4-FFF2-40B4-BE49-F238E27FC236}">
                <a16:creationId xmlns:a16="http://schemas.microsoft.com/office/drawing/2014/main" id="{766B5713-9A52-166A-1129-96D7E0D47FD1}"/>
              </a:ext>
            </a:extLst>
          </p:cNvPr>
          <p:cNvGrpSpPr/>
          <p:nvPr/>
        </p:nvGrpSpPr>
        <p:grpSpPr>
          <a:xfrm>
            <a:off x="13088322" y="2120470"/>
            <a:ext cx="4594317" cy="1332000"/>
            <a:chOff x="9030770" y="637172"/>
            <a:chExt cx="2566698" cy="888000"/>
          </a:xfrm>
        </p:grpSpPr>
        <p:sp>
          <p:nvSpPr>
            <p:cNvPr id="10" name="Rectangle 9">
              <a:extLst>
                <a:ext uri="{FF2B5EF4-FFF2-40B4-BE49-F238E27FC236}">
                  <a16:creationId xmlns:a16="http://schemas.microsoft.com/office/drawing/2014/main" id="{5052B643-DD70-1615-1621-84011E389AA5}"/>
                </a:ext>
              </a:extLst>
            </p:cNvPr>
            <p:cNvSpPr/>
            <p:nvPr/>
          </p:nvSpPr>
          <p:spPr>
            <a:xfrm>
              <a:off x="9030770" y="637172"/>
              <a:ext cx="2538427" cy="888000"/>
            </a:xfrm>
            <a:prstGeom prst="rect">
              <a:avLst/>
            </a:prstGeom>
            <a:noFill/>
            <a:ln w="38100">
              <a:solidFill>
                <a:srgbClr val="FFD7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dirty="0"/>
            </a:p>
          </p:txBody>
        </p:sp>
        <p:sp>
          <p:nvSpPr>
            <p:cNvPr id="11" name="TextBox 10">
              <a:extLst>
                <a:ext uri="{FF2B5EF4-FFF2-40B4-BE49-F238E27FC236}">
                  <a16:creationId xmlns:a16="http://schemas.microsoft.com/office/drawing/2014/main" id="{12C05B6B-E4ED-B940-1C63-86BF22D8E744}"/>
                </a:ext>
              </a:extLst>
            </p:cNvPr>
            <p:cNvSpPr txBox="1"/>
            <p:nvPr/>
          </p:nvSpPr>
          <p:spPr>
            <a:xfrm>
              <a:off x="9048911" y="876275"/>
              <a:ext cx="2548557" cy="430887"/>
            </a:xfrm>
            <a:prstGeom prst="rect">
              <a:avLst/>
            </a:prstGeom>
            <a:noFill/>
          </p:spPr>
          <p:txBody>
            <a:bodyPr wrap="square" rtlCol="0">
              <a:spAutoFit/>
            </a:bodyPr>
            <a:lstStyle/>
            <a:p>
              <a:pPr algn="ctr"/>
              <a:r>
                <a:rPr lang="en-VN" sz="3600" dirty="0">
                  <a:latin typeface="#9Slide03 Saira SemiCondensed" pitchFamily="2" charset="77"/>
                </a:rPr>
                <a:t>Thời gian</a:t>
              </a:r>
              <a:r>
                <a:rPr lang="en-US" sz="3600" dirty="0">
                  <a:latin typeface="#9Slide03 Saira SemiCondensed" pitchFamily="2" charset="77"/>
                </a:rPr>
                <a:t>: </a:t>
              </a:r>
              <a:r>
                <a:rPr lang="en-US" sz="3600">
                  <a:latin typeface="#9Slide03 Saira SemiCondensed" pitchFamily="2" charset="77"/>
                </a:rPr>
                <a:t>4 phút</a:t>
              </a:r>
              <a:endParaRPr lang="en-US" sz="3600" dirty="0">
                <a:latin typeface="#9Slide03 Saira SemiCondensed" pitchFamily="2" charset="77"/>
              </a:endParaRPr>
            </a:p>
          </p:txBody>
        </p:sp>
      </p:grpSp>
      <p:sp>
        <p:nvSpPr>
          <p:cNvPr id="22" name="Title 1">
            <a:extLst>
              <a:ext uri="{FF2B5EF4-FFF2-40B4-BE49-F238E27FC236}">
                <a16:creationId xmlns:a16="http://schemas.microsoft.com/office/drawing/2014/main" id="{F26D7EEF-6D37-2B12-BC3B-982E963B760A}"/>
              </a:ext>
            </a:extLst>
          </p:cNvPr>
          <p:cNvSpPr txBox="1">
            <a:spLocks/>
          </p:cNvSpPr>
          <p:nvPr/>
        </p:nvSpPr>
        <p:spPr>
          <a:xfrm>
            <a:off x="1213700" y="1363084"/>
            <a:ext cx="8593844" cy="1148698"/>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b="1">
                <a:solidFill>
                  <a:srgbClr val="FFC000"/>
                </a:solidFill>
                <a:latin typeface="Roboto Bold" panose="020B0604020202020204" charset="0"/>
                <a:ea typeface="Roboto Bold" panose="020B0604020202020204" charset="0"/>
              </a:rPr>
              <a:t>THẢO LUẬN NHÓM</a:t>
            </a:r>
            <a:endParaRPr lang="en-VN" b="1" dirty="0">
              <a:solidFill>
                <a:srgbClr val="FFC000"/>
              </a:solidFill>
              <a:latin typeface="Roboto Bold" panose="020B0604020202020204" charset="0"/>
              <a:ea typeface="Roboto Bold" panose="020B0604020202020204" charset="0"/>
            </a:endParaRPr>
          </a:p>
        </p:txBody>
      </p:sp>
      <p:sp>
        <p:nvSpPr>
          <p:cNvPr id="6" name="Rectangle 5">
            <a:extLst>
              <a:ext uri="{FF2B5EF4-FFF2-40B4-BE49-F238E27FC236}">
                <a16:creationId xmlns:a16="http://schemas.microsoft.com/office/drawing/2014/main" id="{79779708-215B-A903-701A-8B1F4A9B43AE}"/>
              </a:ext>
            </a:extLst>
          </p:cNvPr>
          <p:cNvSpPr/>
          <p:nvPr/>
        </p:nvSpPr>
        <p:spPr>
          <a:xfrm>
            <a:off x="9774690" y="2589359"/>
            <a:ext cx="552489" cy="35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p>
        </p:txBody>
      </p:sp>
      <p:grpSp>
        <p:nvGrpSpPr>
          <p:cNvPr id="8" name="Group 7">
            <a:extLst>
              <a:ext uri="{FF2B5EF4-FFF2-40B4-BE49-F238E27FC236}">
                <a16:creationId xmlns:a16="http://schemas.microsoft.com/office/drawing/2014/main" id="{D57E95C0-EC89-5F63-E91F-E0BA85DC72FF}"/>
              </a:ext>
            </a:extLst>
          </p:cNvPr>
          <p:cNvGrpSpPr/>
          <p:nvPr/>
        </p:nvGrpSpPr>
        <p:grpSpPr>
          <a:xfrm>
            <a:off x="0" y="0"/>
            <a:ext cx="18288001" cy="10287000"/>
            <a:chOff x="0" y="0"/>
            <a:chExt cx="18288001" cy="10287000"/>
          </a:xfrm>
          <a:solidFill>
            <a:srgbClr val="293462"/>
          </a:solidFill>
        </p:grpSpPr>
        <p:sp>
          <p:nvSpPr>
            <p:cNvPr id="2" name="Rectangle 1">
              <a:extLst>
                <a:ext uri="{FF2B5EF4-FFF2-40B4-BE49-F238E27FC236}">
                  <a16:creationId xmlns:a16="http://schemas.microsoft.com/office/drawing/2014/main" id="{026F048C-79E3-E069-9735-7C9CD97EEBAE}"/>
                </a:ext>
              </a:extLst>
            </p:cNvPr>
            <p:cNvSpPr/>
            <p:nvPr/>
          </p:nvSpPr>
          <p:spPr>
            <a:xfrm>
              <a:off x="0" y="0"/>
              <a:ext cx="18288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id="{2E577282-89D0-A8A8-9DD5-048A93D25429}"/>
                </a:ext>
              </a:extLst>
            </p:cNvPr>
            <p:cNvSpPr/>
            <p:nvPr/>
          </p:nvSpPr>
          <p:spPr>
            <a:xfrm>
              <a:off x="0" y="10107000"/>
              <a:ext cx="18288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C75D40B1-E0DB-5325-C88B-35AD6CE890C4}"/>
                </a:ext>
              </a:extLst>
            </p:cNvPr>
            <p:cNvSpPr/>
            <p:nvPr/>
          </p:nvSpPr>
          <p:spPr>
            <a:xfrm>
              <a:off x="0" y="0"/>
              <a:ext cx="180000" cy="1018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E66CB0CC-DAB1-4EC8-0D22-AF9B67A2BC50}"/>
                </a:ext>
              </a:extLst>
            </p:cNvPr>
            <p:cNvSpPr/>
            <p:nvPr/>
          </p:nvSpPr>
          <p:spPr>
            <a:xfrm>
              <a:off x="18108001" y="0"/>
              <a:ext cx="180000" cy="1018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3" name="TextBox 22">
            <a:extLst>
              <a:ext uri="{FF2B5EF4-FFF2-40B4-BE49-F238E27FC236}">
                <a16:creationId xmlns:a16="http://schemas.microsoft.com/office/drawing/2014/main" id="{AD9C90DE-7F54-CBFC-E1C5-89256731ABFF}"/>
              </a:ext>
            </a:extLst>
          </p:cNvPr>
          <p:cNvSpPr txBox="1"/>
          <p:nvPr/>
        </p:nvSpPr>
        <p:spPr>
          <a:xfrm>
            <a:off x="694065" y="2729750"/>
            <a:ext cx="9633114" cy="6555641"/>
          </a:xfrm>
          <a:prstGeom prst="rect">
            <a:avLst/>
          </a:prstGeom>
          <a:noFill/>
        </p:spPr>
        <p:txBody>
          <a:bodyPr wrap="square">
            <a:spAutoFit/>
          </a:bodyPr>
          <a:lstStyle/>
          <a:p>
            <a:pPr algn="just"/>
            <a:r>
              <a:rPr lang="fr-FR"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Nhóm 1: Tìm hiểu về Phan Châu Trinh: tiểu sử ngắn gọn, đặc điểm sáng tác, một số tác phẩm tiêu biểu.</a:t>
            </a:r>
          </a:p>
          <a:p>
            <a:pPr algn="just"/>
            <a:r>
              <a:rPr lang="vi-VN" sz="4200">
                <a:latin typeface="Arial" panose="020B0604020202020204" pitchFamily="34" charset="0"/>
                <a:cs typeface="Arial" panose="020B0604020202020204" pitchFamily="34" charset="0"/>
              </a:rPr>
              <a:t>Nhóm 2: Tìm hiểu về Trần Quý Cáp: tác giả, tác phẩm, ý nghĩa tư tưởng.</a:t>
            </a:r>
            <a:endParaRPr lang="en-US" sz="4200">
              <a:latin typeface="Arial" panose="020B0604020202020204" pitchFamily="34" charset="0"/>
              <a:cs typeface="Arial" panose="020B0604020202020204" pitchFamily="34" charset="0"/>
            </a:endParaRPr>
          </a:p>
          <a:p>
            <a:pPr algn="just"/>
            <a:r>
              <a:rPr lang="en-US" sz="4200">
                <a:latin typeface="Arial" panose="020B0604020202020204" pitchFamily="34" charset="0"/>
                <a:cs typeface="Arial" panose="020B0604020202020204" pitchFamily="34" charset="0"/>
              </a:rPr>
              <a:t>Nhóm 3: Tìm hiểu về Huỳnh Thúc Kháng và các tác phẩm tiêu biểu.</a:t>
            </a:r>
          </a:p>
          <a:p>
            <a:pPr algn="just"/>
            <a:r>
              <a:rPr lang="vi-VN" sz="4200">
                <a:latin typeface="Arial" panose="020B0604020202020204" pitchFamily="34" charset="0"/>
                <a:cs typeface="Arial" panose="020B0604020202020204" pitchFamily="34" charset="0"/>
              </a:rPr>
              <a:t>Nhóm 4: Tìm hiểu thêm về các tác giả khác cùng thời: Châu Thượng Văn, Trần Cao Vân,…</a:t>
            </a:r>
            <a:endParaRPr lang="en-US" sz="4200">
              <a:latin typeface="Arial" panose="020B0604020202020204" pitchFamily="34" charset="0"/>
              <a:cs typeface="Arial" panose="020B0604020202020204" pitchFamily="34" charset="0"/>
            </a:endParaRPr>
          </a:p>
        </p:txBody>
      </p:sp>
      <p:pic>
        <p:nvPicPr>
          <p:cNvPr id="25" name="Picture 2" descr="Thông báo - Trường THCS Nguyễn Thị Minh Khai">
            <a:extLst>
              <a:ext uri="{FF2B5EF4-FFF2-40B4-BE49-F238E27FC236}">
                <a16:creationId xmlns:a16="http://schemas.microsoft.com/office/drawing/2014/main" id="{C7259E4F-B793-E74B-8703-BF7B27784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1954" y="3484111"/>
            <a:ext cx="6911759" cy="513774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C35699D-649A-EB2E-D718-35A08354D80A}"/>
              </a:ext>
            </a:extLst>
          </p:cNvPr>
          <p:cNvSpPr txBox="1"/>
          <p:nvPr/>
        </p:nvSpPr>
        <p:spPr>
          <a:xfrm>
            <a:off x="677736" y="320391"/>
            <a:ext cx="14257463" cy="769441"/>
          </a:xfrm>
          <a:prstGeom prst="rect">
            <a:avLst/>
          </a:prstGeom>
          <a:noFill/>
        </p:spPr>
        <p:txBody>
          <a:bodyPr wrap="square">
            <a:spAutoFit/>
          </a:bodyPr>
          <a:lstStyle/>
          <a:p>
            <a:pPr algn="just">
              <a:spcAft>
                <a:spcPts val="800"/>
              </a:spcAft>
              <a:buNone/>
            </a:pPr>
            <a:r>
              <a:rPr lang="fr-FR" sz="4400" b="1">
                <a:effectLst/>
                <a:latin typeface="Times New Roman" panose="02020603050405020304" pitchFamily="18" charset="0"/>
                <a:ea typeface="Times New Roman" panose="02020603050405020304" pitchFamily="18" charset="0"/>
              </a:rPr>
              <a:t>a) Giai đoạn từ đầu thế kỉ XX đến hết thập niên 1910</a:t>
            </a:r>
            <a:endParaRPr lang="en-US" sz="36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277337725"/>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2527444" y="3959401"/>
            <a:ext cx="6982452" cy="5462948"/>
            <a:chOff x="0" y="0"/>
            <a:chExt cx="892786" cy="698500"/>
          </a:xfrm>
        </p:grpSpPr>
        <p:sp>
          <p:nvSpPr>
            <p:cNvPr id="5" name="Freeform 5"/>
            <p:cNvSpPr/>
            <p:nvPr/>
          </p:nvSpPr>
          <p:spPr>
            <a:xfrm>
              <a:off x="0" y="0"/>
              <a:ext cx="892786" cy="698500"/>
            </a:xfrm>
            <a:custGeom>
              <a:avLst/>
              <a:gdLst/>
              <a:ahLst/>
              <a:cxnLst/>
              <a:rect l="l" t="t" r="r" b="b"/>
              <a:pathLst>
                <a:path w="892786" h="698500">
                  <a:moveTo>
                    <a:pt x="892786" y="349250"/>
                  </a:moveTo>
                  <a:lnTo>
                    <a:pt x="689586" y="698500"/>
                  </a:lnTo>
                  <a:lnTo>
                    <a:pt x="203200" y="698500"/>
                  </a:lnTo>
                  <a:lnTo>
                    <a:pt x="0" y="349250"/>
                  </a:lnTo>
                  <a:lnTo>
                    <a:pt x="203200" y="0"/>
                  </a:lnTo>
                  <a:lnTo>
                    <a:pt x="689586" y="0"/>
                  </a:lnTo>
                  <a:lnTo>
                    <a:pt x="892786" y="349250"/>
                  </a:lnTo>
                  <a:close/>
                </a:path>
              </a:pathLst>
            </a:custGeom>
            <a:solidFill>
              <a:srgbClr val="000000">
                <a:alpha val="0"/>
              </a:srgbClr>
            </a:solidFill>
            <a:ln w="171450" cap="sq">
              <a:solidFill>
                <a:srgbClr val="506DFC"/>
              </a:solidFill>
              <a:prstDash val="solid"/>
              <a:miter/>
            </a:ln>
          </p:spPr>
          <p:txBody>
            <a:bodyPr/>
            <a:lstStyle/>
            <a:p>
              <a:pPr defTabSz="914445">
                <a:defRPr/>
              </a:pPr>
              <a:endParaRPr lang="en-US">
                <a:solidFill>
                  <a:prstClr val="black"/>
                </a:solidFill>
                <a:latin typeface="Calibri"/>
              </a:endParaRPr>
            </a:p>
          </p:txBody>
        </p:sp>
        <p:sp>
          <p:nvSpPr>
            <p:cNvPr id="6" name="TextBox 6"/>
            <p:cNvSpPr txBox="1"/>
            <p:nvPr/>
          </p:nvSpPr>
          <p:spPr>
            <a:xfrm>
              <a:off x="114300" y="-57150"/>
              <a:ext cx="664186"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7" name="Group 7"/>
          <p:cNvGrpSpPr/>
          <p:nvPr/>
        </p:nvGrpSpPr>
        <p:grpSpPr>
          <a:xfrm>
            <a:off x="12337304" y="-2088711"/>
            <a:ext cx="6422958" cy="5618229"/>
            <a:chOff x="0" y="0"/>
            <a:chExt cx="798550" cy="698500"/>
          </a:xfrm>
        </p:grpSpPr>
        <p:sp>
          <p:nvSpPr>
            <p:cNvPr id="8" name="Freeform 8"/>
            <p:cNvSpPr/>
            <p:nvPr/>
          </p:nvSpPr>
          <p:spPr>
            <a:xfrm>
              <a:off x="0" y="0"/>
              <a:ext cx="798550" cy="698500"/>
            </a:xfrm>
            <a:custGeom>
              <a:avLst/>
              <a:gdLst/>
              <a:ahLst/>
              <a:cxnLst/>
              <a:rect l="l" t="t" r="r" b="b"/>
              <a:pathLst>
                <a:path w="798550" h="698500">
                  <a:moveTo>
                    <a:pt x="798550" y="349250"/>
                  </a:moveTo>
                  <a:lnTo>
                    <a:pt x="595350" y="698500"/>
                  </a:lnTo>
                  <a:lnTo>
                    <a:pt x="203200" y="698500"/>
                  </a:lnTo>
                  <a:lnTo>
                    <a:pt x="0" y="349250"/>
                  </a:lnTo>
                  <a:lnTo>
                    <a:pt x="203200" y="0"/>
                  </a:lnTo>
                  <a:lnTo>
                    <a:pt x="595350" y="0"/>
                  </a:lnTo>
                  <a:lnTo>
                    <a:pt x="798550" y="349250"/>
                  </a:lnTo>
                  <a:close/>
                </a:path>
              </a:pathLst>
            </a:custGeom>
            <a:solidFill>
              <a:srgbClr val="000000">
                <a:alpha val="0"/>
              </a:srgbClr>
            </a:solidFill>
            <a:ln w="133350" cap="sq">
              <a:solidFill>
                <a:srgbClr val="1800B1"/>
              </a:solidFill>
              <a:prstDash val="solid"/>
              <a:miter/>
            </a:ln>
          </p:spPr>
          <p:txBody>
            <a:bodyPr/>
            <a:lstStyle/>
            <a:p>
              <a:pPr defTabSz="914445">
                <a:defRPr/>
              </a:pPr>
              <a:endParaRPr lang="en-US">
                <a:solidFill>
                  <a:prstClr val="black"/>
                </a:solidFill>
                <a:latin typeface="Calibri"/>
              </a:endParaRPr>
            </a:p>
          </p:txBody>
        </p:sp>
        <p:sp>
          <p:nvSpPr>
            <p:cNvPr id="9" name="TextBox 9"/>
            <p:cNvSpPr txBox="1"/>
            <p:nvPr/>
          </p:nvSpPr>
          <p:spPr>
            <a:xfrm>
              <a:off x="114300" y="-57150"/>
              <a:ext cx="569950"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0" name="Group 10"/>
          <p:cNvGrpSpPr/>
          <p:nvPr/>
        </p:nvGrpSpPr>
        <p:grpSpPr>
          <a:xfrm>
            <a:off x="10203850" y="6899879"/>
            <a:ext cx="3156947" cy="2906166"/>
            <a:chOff x="0" y="0"/>
            <a:chExt cx="758776" cy="698500"/>
          </a:xfrm>
        </p:grpSpPr>
        <p:sp>
          <p:nvSpPr>
            <p:cNvPr id="11" name="Freeform 11"/>
            <p:cNvSpPr/>
            <p:nvPr/>
          </p:nvSpPr>
          <p:spPr>
            <a:xfrm>
              <a:off x="0" y="0"/>
              <a:ext cx="758776" cy="698500"/>
            </a:xfrm>
            <a:custGeom>
              <a:avLst/>
              <a:gdLst/>
              <a:ahLst/>
              <a:cxnLst/>
              <a:rect l="l" t="t" r="r" b="b"/>
              <a:pathLst>
                <a:path w="758776" h="698500">
                  <a:moveTo>
                    <a:pt x="758776" y="349250"/>
                  </a:moveTo>
                  <a:lnTo>
                    <a:pt x="555576" y="698500"/>
                  </a:lnTo>
                  <a:lnTo>
                    <a:pt x="203200" y="698500"/>
                  </a:lnTo>
                  <a:lnTo>
                    <a:pt x="0" y="349250"/>
                  </a:lnTo>
                  <a:lnTo>
                    <a:pt x="203200" y="0"/>
                  </a:lnTo>
                  <a:lnTo>
                    <a:pt x="555576" y="0"/>
                  </a:lnTo>
                  <a:lnTo>
                    <a:pt x="758776" y="349250"/>
                  </a:lnTo>
                  <a:close/>
                </a:path>
              </a:pathLst>
            </a:custGeom>
            <a:solidFill>
              <a:srgbClr val="000000">
                <a:alpha val="0"/>
              </a:srgbClr>
            </a:solidFill>
            <a:ln w="161925" cap="sq">
              <a:solidFill>
                <a:srgbClr val="1800B1"/>
              </a:solidFill>
              <a:prstDash val="solid"/>
              <a:miter/>
            </a:ln>
          </p:spPr>
          <p:txBody>
            <a:bodyPr/>
            <a:lstStyle/>
            <a:p>
              <a:pPr defTabSz="914445">
                <a:defRPr/>
              </a:pPr>
              <a:endParaRPr lang="en-US">
                <a:solidFill>
                  <a:prstClr val="black"/>
                </a:solidFill>
                <a:latin typeface="Calibri"/>
              </a:endParaRPr>
            </a:p>
          </p:txBody>
        </p:sp>
        <p:sp>
          <p:nvSpPr>
            <p:cNvPr id="12" name="TextBox 12"/>
            <p:cNvSpPr txBox="1"/>
            <p:nvPr/>
          </p:nvSpPr>
          <p:spPr>
            <a:xfrm>
              <a:off x="114300" y="-57150"/>
              <a:ext cx="530176"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3" name="Group 13"/>
          <p:cNvGrpSpPr/>
          <p:nvPr/>
        </p:nvGrpSpPr>
        <p:grpSpPr>
          <a:xfrm>
            <a:off x="13532246" y="8789004"/>
            <a:ext cx="4692845" cy="3946575"/>
            <a:chOff x="0" y="0"/>
            <a:chExt cx="830581" cy="698500"/>
          </a:xfrm>
        </p:grpSpPr>
        <p:sp>
          <p:nvSpPr>
            <p:cNvPr id="14" name="Freeform 14"/>
            <p:cNvSpPr/>
            <p:nvPr/>
          </p:nvSpPr>
          <p:spPr>
            <a:xfrm>
              <a:off x="0" y="0"/>
              <a:ext cx="830581" cy="698500"/>
            </a:xfrm>
            <a:custGeom>
              <a:avLst/>
              <a:gdLst/>
              <a:ahLst/>
              <a:cxnLst/>
              <a:rect l="l" t="t" r="r" b="b"/>
              <a:pathLst>
                <a:path w="830581" h="698500">
                  <a:moveTo>
                    <a:pt x="830581" y="349250"/>
                  </a:moveTo>
                  <a:lnTo>
                    <a:pt x="627381" y="698500"/>
                  </a:lnTo>
                  <a:lnTo>
                    <a:pt x="203200" y="698500"/>
                  </a:lnTo>
                  <a:lnTo>
                    <a:pt x="0" y="349250"/>
                  </a:lnTo>
                  <a:lnTo>
                    <a:pt x="203200" y="0"/>
                  </a:lnTo>
                  <a:lnTo>
                    <a:pt x="627381" y="0"/>
                  </a:lnTo>
                  <a:lnTo>
                    <a:pt x="830581" y="349250"/>
                  </a:lnTo>
                  <a:close/>
                </a:path>
              </a:pathLst>
            </a:custGeom>
            <a:solidFill>
              <a:srgbClr val="1800B1"/>
            </a:solidFill>
            <a:ln w="180975" cap="sq">
              <a:solidFill>
                <a:srgbClr val="1800B1"/>
              </a:solidFill>
              <a:prstDash val="solid"/>
              <a:miter/>
            </a:ln>
          </p:spPr>
          <p:txBody>
            <a:bodyPr/>
            <a:lstStyle/>
            <a:p>
              <a:pPr defTabSz="914445">
                <a:defRPr/>
              </a:pPr>
              <a:endParaRPr lang="en-US">
                <a:solidFill>
                  <a:prstClr val="black"/>
                </a:solidFill>
                <a:latin typeface="Calibri"/>
              </a:endParaRPr>
            </a:p>
          </p:txBody>
        </p:sp>
        <p:sp>
          <p:nvSpPr>
            <p:cNvPr id="15" name="TextBox 15"/>
            <p:cNvSpPr txBox="1"/>
            <p:nvPr/>
          </p:nvSpPr>
          <p:spPr>
            <a:xfrm>
              <a:off x="114300" y="-57150"/>
              <a:ext cx="601981"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6" name="Group 16"/>
          <p:cNvGrpSpPr/>
          <p:nvPr/>
        </p:nvGrpSpPr>
        <p:grpSpPr>
          <a:xfrm>
            <a:off x="9839420" y="7490429"/>
            <a:ext cx="3156947" cy="2906166"/>
            <a:chOff x="0" y="0"/>
            <a:chExt cx="758776" cy="698500"/>
          </a:xfrm>
        </p:grpSpPr>
        <p:sp>
          <p:nvSpPr>
            <p:cNvPr id="17" name="Freeform 17"/>
            <p:cNvSpPr/>
            <p:nvPr/>
          </p:nvSpPr>
          <p:spPr>
            <a:xfrm>
              <a:off x="0" y="0"/>
              <a:ext cx="758776" cy="698500"/>
            </a:xfrm>
            <a:custGeom>
              <a:avLst/>
              <a:gdLst/>
              <a:ahLst/>
              <a:cxnLst/>
              <a:rect l="l" t="t" r="r" b="b"/>
              <a:pathLst>
                <a:path w="758776" h="698500">
                  <a:moveTo>
                    <a:pt x="758776" y="349250"/>
                  </a:moveTo>
                  <a:lnTo>
                    <a:pt x="555576" y="698500"/>
                  </a:lnTo>
                  <a:lnTo>
                    <a:pt x="203200" y="698500"/>
                  </a:lnTo>
                  <a:lnTo>
                    <a:pt x="0" y="349250"/>
                  </a:lnTo>
                  <a:lnTo>
                    <a:pt x="203200" y="0"/>
                  </a:lnTo>
                  <a:lnTo>
                    <a:pt x="555576" y="0"/>
                  </a:lnTo>
                  <a:lnTo>
                    <a:pt x="758776" y="349250"/>
                  </a:lnTo>
                  <a:close/>
                </a:path>
              </a:pathLst>
            </a:custGeom>
            <a:solidFill>
              <a:srgbClr val="FFFFFF"/>
            </a:solidFill>
            <a:ln cap="sq">
              <a:noFill/>
              <a:prstDash val="solid"/>
              <a:miter/>
            </a:ln>
          </p:spPr>
          <p:txBody>
            <a:bodyPr/>
            <a:lstStyle/>
            <a:p>
              <a:pPr defTabSz="914445">
                <a:defRPr/>
              </a:pPr>
              <a:endParaRPr lang="en-US">
                <a:solidFill>
                  <a:prstClr val="black"/>
                </a:solidFill>
                <a:latin typeface="Calibri"/>
              </a:endParaRPr>
            </a:p>
          </p:txBody>
        </p:sp>
        <p:sp>
          <p:nvSpPr>
            <p:cNvPr id="18" name="TextBox 18"/>
            <p:cNvSpPr txBox="1"/>
            <p:nvPr/>
          </p:nvSpPr>
          <p:spPr>
            <a:xfrm>
              <a:off x="114300" y="-57150"/>
              <a:ext cx="530176"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9" name="Freeform 19"/>
          <p:cNvSpPr/>
          <p:nvPr/>
        </p:nvSpPr>
        <p:spPr>
          <a:xfrm>
            <a:off x="12648022" y="6690875"/>
            <a:ext cx="3748358" cy="3425063"/>
          </a:xfrm>
          <a:custGeom>
            <a:avLst/>
            <a:gdLst/>
            <a:ahLst/>
            <a:cxnLst/>
            <a:rect l="l" t="t" r="r" b="b"/>
            <a:pathLst>
              <a:path w="3748358" h="3425062">
                <a:moveTo>
                  <a:pt x="0" y="0"/>
                </a:moveTo>
                <a:lnTo>
                  <a:pt x="3748358" y="0"/>
                </a:lnTo>
                <a:lnTo>
                  <a:pt x="3748358" y="3425062"/>
                </a:lnTo>
                <a:lnTo>
                  <a:pt x="0" y="3425062"/>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20" name="Freeform 20"/>
          <p:cNvSpPr/>
          <p:nvPr/>
        </p:nvSpPr>
        <p:spPr>
          <a:xfrm>
            <a:off x="12841479" y="6818801"/>
            <a:ext cx="3352875" cy="2895665"/>
          </a:xfrm>
          <a:custGeom>
            <a:avLst/>
            <a:gdLst/>
            <a:ahLst/>
            <a:cxnLst/>
            <a:rect l="l" t="t" r="r" b="b"/>
            <a:pathLst>
              <a:path w="3352875" h="2895665">
                <a:moveTo>
                  <a:pt x="0" y="0"/>
                </a:moveTo>
                <a:lnTo>
                  <a:pt x="3352875" y="0"/>
                </a:lnTo>
                <a:lnTo>
                  <a:pt x="3352875" y="2895664"/>
                </a:lnTo>
                <a:lnTo>
                  <a:pt x="0" y="289566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914445">
              <a:defRPr/>
            </a:pPr>
            <a:endParaRPr lang="en-US">
              <a:solidFill>
                <a:prstClr val="black"/>
              </a:solidFill>
              <a:latin typeface="Calibri"/>
            </a:endParaRPr>
          </a:p>
        </p:txBody>
      </p:sp>
      <p:sp>
        <p:nvSpPr>
          <p:cNvPr id="21" name="Freeform 21"/>
          <p:cNvSpPr/>
          <p:nvPr/>
        </p:nvSpPr>
        <p:spPr>
          <a:xfrm>
            <a:off x="12251263" y="1104617"/>
            <a:ext cx="1667102" cy="1523315"/>
          </a:xfrm>
          <a:custGeom>
            <a:avLst/>
            <a:gdLst/>
            <a:ahLst/>
            <a:cxnLst/>
            <a:rect l="l" t="t" r="r" b="b"/>
            <a:pathLst>
              <a:path w="1667102" h="1523315">
                <a:moveTo>
                  <a:pt x="0" y="0"/>
                </a:moveTo>
                <a:lnTo>
                  <a:pt x="1667102" y="0"/>
                </a:lnTo>
                <a:lnTo>
                  <a:pt x="1667102" y="1523315"/>
                </a:lnTo>
                <a:lnTo>
                  <a:pt x="0" y="1523315"/>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22" name="Freeform 22"/>
          <p:cNvSpPr/>
          <p:nvPr/>
        </p:nvSpPr>
        <p:spPr>
          <a:xfrm>
            <a:off x="12251263" y="4273553"/>
            <a:ext cx="2308766" cy="2109635"/>
          </a:xfrm>
          <a:custGeom>
            <a:avLst/>
            <a:gdLst/>
            <a:ahLst/>
            <a:cxnLst/>
            <a:rect l="l" t="t" r="r" b="b"/>
            <a:pathLst>
              <a:path w="2308766" h="2109635">
                <a:moveTo>
                  <a:pt x="0" y="0"/>
                </a:moveTo>
                <a:lnTo>
                  <a:pt x="2308766" y="0"/>
                </a:lnTo>
                <a:lnTo>
                  <a:pt x="2308766" y="2109635"/>
                </a:lnTo>
                <a:lnTo>
                  <a:pt x="0" y="2109635"/>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grpSp>
        <p:nvGrpSpPr>
          <p:cNvPr id="23" name="Group 23"/>
          <p:cNvGrpSpPr/>
          <p:nvPr/>
        </p:nvGrpSpPr>
        <p:grpSpPr>
          <a:xfrm rot="3581377">
            <a:off x="12463920" y="2781208"/>
            <a:ext cx="2440944" cy="166970"/>
            <a:chOff x="0" y="0"/>
            <a:chExt cx="5077216" cy="347299"/>
          </a:xfrm>
        </p:grpSpPr>
        <p:sp>
          <p:nvSpPr>
            <p:cNvPr id="24" name="Freeform 24"/>
            <p:cNvSpPr/>
            <p:nvPr/>
          </p:nvSpPr>
          <p:spPr>
            <a:xfrm>
              <a:off x="0" y="0"/>
              <a:ext cx="5077216" cy="347299"/>
            </a:xfrm>
            <a:custGeom>
              <a:avLst/>
              <a:gdLst/>
              <a:ahLst/>
              <a:cxnLst/>
              <a:rect l="l" t="t" r="r" b="b"/>
              <a:pathLst>
                <a:path w="5077216" h="347299">
                  <a:moveTo>
                    <a:pt x="203200" y="0"/>
                  </a:moveTo>
                  <a:lnTo>
                    <a:pt x="5077216" y="0"/>
                  </a:lnTo>
                  <a:lnTo>
                    <a:pt x="4874016" y="347299"/>
                  </a:lnTo>
                  <a:lnTo>
                    <a:pt x="0" y="347299"/>
                  </a:lnTo>
                  <a:lnTo>
                    <a:pt x="203200" y="0"/>
                  </a:lnTo>
                  <a:close/>
                </a:path>
              </a:pathLst>
            </a:custGeom>
            <a:solidFill>
              <a:srgbClr val="1800B1"/>
            </a:solidFill>
          </p:spPr>
          <p:txBody>
            <a:bodyPr/>
            <a:lstStyle/>
            <a:p>
              <a:pPr defTabSz="914445">
                <a:defRPr/>
              </a:pPr>
              <a:endParaRPr lang="en-US">
                <a:solidFill>
                  <a:prstClr val="black"/>
                </a:solidFill>
                <a:latin typeface="Calibri"/>
              </a:endParaRPr>
            </a:p>
          </p:txBody>
        </p:sp>
        <p:sp>
          <p:nvSpPr>
            <p:cNvPr id="25" name="TextBox 25"/>
            <p:cNvSpPr txBox="1"/>
            <p:nvPr/>
          </p:nvSpPr>
          <p:spPr>
            <a:xfrm>
              <a:off x="101600" y="-57150"/>
              <a:ext cx="4874016" cy="404449"/>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26" name="Group 26"/>
          <p:cNvGrpSpPr/>
          <p:nvPr/>
        </p:nvGrpSpPr>
        <p:grpSpPr>
          <a:xfrm rot="7193297">
            <a:off x="13366798" y="4271862"/>
            <a:ext cx="1230302" cy="173457"/>
            <a:chOff x="0" y="0"/>
            <a:chExt cx="2456178" cy="346291"/>
          </a:xfrm>
        </p:grpSpPr>
        <p:sp>
          <p:nvSpPr>
            <p:cNvPr id="27" name="Freeform 27"/>
            <p:cNvSpPr/>
            <p:nvPr/>
          </p:nvSpPr>
          <p:spPr>
            <a:xfrm>
              <a:off x="0" y="0"/>
              <a:ext cx="2456178" cy="346291"/>
            </a:xfrm>
            <a:custGeom>
              <a:avLst/>
              <a:gdLst/>
              <a:ahLst/>
              <a:cxnLst/>
              <a:rect l="l" t="t" r="r" b="b"/>
              <a:pathLst>
                <a:path w="2456178" h="346291">
                  <a:moveTo>
                    <a:pt x="2252978" y="0"/>
                  </a:moveTo>
                  <a:lnTo>
                    <a:pt x="0" y="0"/>
                  </a:lnTo>
                  <a:lnTo>
                    <a:pt x="203200" y="346291"/>
                  </a:lnTo>
                  <a:lnTo>
                    <a:pt x="2456178" y="346291"/>
                  </a:lnTo>
                  <a:lnTo>
                    <a:pt x="2252978" y="0"/>
                  </a:lnTo>
                  <a:close/>
                </a:path>
              </a:pathLst>
            </a:custGeom>
            <a:solidFill>
              <a:srgbClr val="3C51BC"/>
            </a:solidFill>
          </p:spPr>
          <p:txBody>
            <a:bodyPr/>
            <a:lstStyle/>
            <a:p>
              <a:pPr defTabSz="914445">
                <a:defRPr/>
              </a:pPr>
              <a:endParaRPr lang="en-US">
                <a:solidFill>
                  <a:prstClr val="black"/>
                </a:solidFill>
                <a:latin typeface="Calibri"/>
              </a:endParaRPr>
            </a:p>
          </p:txBody>
        </p:sp>
        <p:sp>
          <p:nvSpPr>
            <p:cNvPr id="28" name="TextBox 28"/>
            <p:cNvSpPr txBox="1"/>
            <p:nvPr/>
          </p:nvSpPr>
          <p:spPr>
            <a:xfrm>
              <a:off x="101600" y="-57150"/>
              <a:ext cx="2252978" cy="403441"/>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29" name="Freeform 29"/>
          <p:cNvSpPr/>
          <p:nvPr/>
        </p:nvSpPr>
        <p:spPr>
          <a:xfrm>
            <a:off x="12337304" y="1167752"/>
            <a:ext cx="1491209" cy="1287863"/>
          </a:xfrm>
          <a:custGeom>
            <a:avLst/>
            <a:gdLst/>
            <a:ahLst/>
            <a:cxnLst/>
            <a:rect l="l" t="t" r="r" b="b"/>
            <a:pathLst>
              <a:path w="1491209" h="1287862">
                <a:moveTo>
                  <a:pt x="0" y="0"/>
                </a:moveTo>
                <a:lnTo>
                  <a:pt x="1491209" y="0"/>
                </a:lnTo>
                <a:lnTo>
                  <a:pt x="1491209" y="1287862"/>
                </a:lnTo>
                <a:lnTo>
                  <a:pt x="0" y="128786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914445">
              <a:defRPr/>
            </a:pPr>
            <a:endParaRPr lang="en-US">
              <a:solidFill>
                <a:prstClr val="black"/>
              </a:solidFill>
              <a:latin typeface="Calibri"/>
            </a:endParaRPr>
          </a:p>
        </p:txBody>
      </p:sp>
      <p:sp>
        <p:nvSpPr>
          <p:cNvPr id="30" name="Freeform 30"/>
          <p:cNvSpPr/>
          <p:nvPr/>
        </p:nvSpPr>
        <p:spPr>
          <a:xfrm>
            <a:off x="12370423" y="4360989"/>
            <a:ext cx="2065172" cy="1783557"/>
          </a:xfrm>
          <a:custGeom>
            <a:avLst/>
            <a:gdLst/>
            <a:ahLst/>
            <a:cxnLst/>
            <a:rect l="l" t="t" r="r" b="b"/>
            <a:pathLst>
              <a:path w="2065172" h="1783557">
                <a:moveTo>
                  <a:pt x="0" y="0"/>
                </a:moveTo>
                <a:lnTo>
                  <a:pt x="2065171" y="0"/>
                </a:lnTo>
                <a:lnTo>
                  <a:pt x="2065171" y="1783557"/>
                </a:lnTo>
                <a:lnTo>
                  <a:pt x="0" y="17835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914445">
              <a:defRPr/>
            </a:pPr>
            <a:endParaRPr lang="en-US">
              <a:solidFill>
                <a:prstClr val="black"/>
              </a:solidFill>
              <a:latin typeface="Calibri"/>
            </a:endParaRPr>
          </a:p>
        </p:txBody>
      </p:sp>
      <p:sp>
        <p:nvSpPr>
          <p:cNvPr id="31" name="Freeform 31"/>
          <p:cNvSpPr/>
          <p:nvPr/>
        </p:nvSpPr>
        <p:spPr>
          <a:xfrm>
            <a:off x="12892946" y="-1253232"/>
            <a:ext cx="3744014" cy="3421094"/>
          </a:xfrm>
          <a:custGeom>
            <a:avLst/>
            <a:gdLst/>
            <a:ahLst/>
            <a:cxnLst/>
            <a:rect l="l" t="t" r="r" b="b"/>
            <a:pathLst>
              <a:path w="3744014" h="3421093">
                <a:moveTo>
                  <a:pt x="0" y="0"/>
                </a:moveTo>
                <a:lnTo>
                  <a:pt x="3744014" y="0"/>
                </a:lnTo>
                <a:lnTo>
                  <a:pt x="3744014" y="3421093"/>
                </a:lnTo>
                <a:lnTo>
                  <a:pt x="0" y="3421093"/>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32" name="Freeform 32"/>
          <p:cNvSpPr/>
          <p:nvPr/>
        </p:nvSpPr>
        <p:spPr>
          <a:xfrm>
            <a:off x="13133528" y="-951643"/>
            <a:ext cx="3262851" cy="2817917"/>
          </a:xfrm>
          <a:custGeom>
            <a:avLst/>
            <a:gdLst/>
            <a:ahLst/>
            <a:cxnLst/>
            <a:rect l="l" t="t" r="r" b="b"/>
            <a:pathLst>
              <a:path w="3262851" h="2817917">
                <a:moveTo>
                  <a:pt x="0" y="0"/>
                </a:moveTo>
                <a:lnTo>
                  <a:pt x="3262851" y="0"/>
                </a:lnTo>
                <a:lnTo>
                  <a:pt x="3262851" y="2817917"/>
                </a:lnTo>
                <a:lnTo>
                  <a:pt x="0" y="281791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914445">
              <a:defRPr/>
            </a:pPr>
            <a:endParaRPr lang="en-US">
              <a:solidFill>
                <a:prstClr val="black"/>
              </a:solidFill>
              <a:latin typeface="Calibri"/>
            </a:endParaRPr>
          </a:p>
        </p:txBody>
      </p:sp>
      <p:sp>
        <p:nvSpPr>
          <p:cNvPr id="33" name="Freeform 33"/>
          <p:cNvSpPr/>
          <p:nvPr/>
        </p:nvSpPr>
        <p:spPr>
          <a:xfrm>
            <a:off x="10451785" y="8266631"/>
            <a:ext cx="3232262" cy="2791499"/>
          </a:xfrm>
          <a:custGeom>
            <a:avLst/>
            <a:gdLst/>
            <a:ahLst/>
            <a:cxnLst/>
            <a:rect l="l" t="t" r="r" b="b"/>
            <a:pathLst>
              <a:path w="3232261" h="2791498">
                <a:moveTo>
                  <a:pt x="0" y="0"/>
                </a:moveTo>
                <a:lnTo>
                  <a:pt x="3232261" y="0"/>
                </a:lnTo>
                <a:lnTo>
                  <a:pt x="3232261" y="2791498"/>
                </a:lnTo>
                <a:lnTo>
                  <a:pt x="0" y="279149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914445">
              <a:defRPr/>
            </a:pPr>
            <a:endParaRPr lang="en-US">
              <a:solidFill>
                <a:prstClr val="black"/>
              </a:solidFill>
              <a:latin typeface="Calibri"/>
            </a:endParaRPr>
          </a:p>
        </p:txBody>
      </p:sp>
      <p:pic>
        <p:nvPicPr>
          <p:cNvPr id="41" name="Đồ họa 40" descr="Classroom outline">
            <a:extLst>
              <a:ext uri="{FF2B5EF4-FFF2-40B4-BE49-F238E27FC236}">
                <a16:creationId xmlns:a16="http://schemas.microsoft.com/office/drawing/2014/main" id="{0CED3EEE-25E8-660C-4E2F-2B80BF9D9F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7695" y="1495274"/>
            <a:ext cx="4778838" cy="5726634"/>
          </a:xfrm>
          <a:prstGeom prst="rect">
            <a:avLst/>
          </a:prstGeom>
        </p:spPr>
      </p:pic>
      <p:sp>
        <p:nvSpPr>
          <p:cNvPr id="42" name="文本框 18">
            <a:extLst>
              <a:ext uri="{FF2B5EF4-FFF2-40B4-BE49-F238E27FC236}">
                <a16:creationId xmlns:a16="http://schemas.microsoft.com/office/drawing/2014/main" id="{F002F7E8-973D-EE8B-DC8D-1E103999EA6D}"/>
              </a:ext>
            </a:extLst>
          </p:cNvPr>
          <p:cNvSpPr txBox="1"/>
          <p:nvPr/>
        </p:nvSpPr>
        <p:spPr>
          <a:xfrm>
            <a:off x="4120166" y="1819669"/>
            <a:ext cx="7523037" cy="4629281"/>
          </a:xfrm>
          <a:prstGeom prst="rect">
            <a:avLst/>
          </a:prstGeom>
          <a:noFill/>
        </p:spPr>
        <p:txBody>
          <a:bodyPr wrap="square" rtlCol="0">
            <a:spAutoFit/>
          </a:bodyPr>
          <a:lstStyle/>
          <a:p>
            <a:pPr algn="ctr" defTabSz="1371600">
              <a:lnSpc>
                <a:spcPct val="150000"/>
              </a:lnSpc>
              <a:defRPr/>
            </a:pPr>
            <a:r>
              <a:rPr lang="en-US" altLang="zh-CN" sz="10500" spc="-338">
                <a:solidFill>
                  <a:srgbClr val="1800B1"/>
                </a:solidFill>
                <a:latin typeface="#9Slide03 IcielNovecento sans E" panose="00000900000000000000" pitchFamily="2" charset="0"/>
                <a:ea typeface="印品黑体" panose="00000500000000000000" pitchFamily="2" charset="-122"/>
              </a:rPr>
              <a:t>BÁO CÁO</a:t>
            </a:r>
          </a:p>
          <a:p>
            <a:pPr algn="ctr" defTabSz="1371600">
              <a:lnSpc>
                <a:spcPct val="150000"/>
              </a:lnSpc>
              <a:defRPr/>
            </a:pPr>
            <a:r>
              <a:rPr lang="en-US" altLang="zh-CN" sz="10500" spc="-338">
                <a:solidFill>
                  <a:srgbClr val="1800B1"/>
                </a:solidFill>
                <a:latin typeface="#9Slide03 IcielNovecento sans E" panose="00000900000000000000" pitchFamily="2" charset="0"/>
                <a:ea typeface="印品黑体" panose="00000500000000000000" pitchFamily="2" charset="-122"/>
              </a:rPr>
              <a:t>SẢN PHẨM</a:t>
            </a:r>
            <a:endParaRPr lang="zh-CN" altLang="en-US" sz="10500" spc="-338" dirty="0">
              <a:solidFill>
                <a:srgbClr val="1800B1"/>
              </a:solidFill>
              <a:latin typeface="#9Slide03 IcielNovecento sans E" panose="00000900000000000000" pitchFamily="2" charset="0"/>
              <a:ea typeface="印品黑体" panose="00000500000000000000" pitchFamily="2" charset="-122"/>
            </a:endParaRPr>
          </a:p>
        </p:txBody>
      </p:sp>
    </p:spTree>
    <p:extLst>
      <p:ext uri="{BB962C8B-B14F-4D97-AF65-F5344CB8AC3E}">
        <p14:creationId xmlns:p14="http://schemas.microsoft.com/office/powerpoint/2010/main" val="21140621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89B7BFD-8F45-4093-AD9C-91B15B0503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926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extBox 4">
            <a:extLst>
              <a:ext uri="{FF2B5EF4-FFF2-40B4-BE49-F238E27FC236}">
                <a16:creationId xmlns:a16="http://schemas.microsoft.com/office/drawing/2014/main" id="{78CE1280-7AF0-0A1A-C8C3-9904C73F9223}"/>
              </a:ext>
            </a:extLst>
          </p:cNvPr>
          <p:cNvSpPr txBox="1"/>
          <p:nvPr/>
        </p:nvSpPr>
        <p:spPr>
          <a:xfrm>
            <a:off x="990600" y="1104900"/>
            <a:ext cx="7239000" cy="5768836"/>
          </a:xfrm>
          <a:prstGeom prst="rect">
            <a:avLst/>
          </a:prstGeom>
        </p:spPr>
        <p:txBody>
          <a:bodyPr vert="horz" lIns="91440" tIns="45720" rIns="91440" bIns="45720" rtlCol="0" anchor="b">
            <a:normAutofit/>
          </a:bodyPr>
          <a:lstStyle/>
          <a:p>
            <a:pPr>
              <a:lnSpc>
                <a:spcPct val="90000"/>
              </a:lnSpc>
              <a:spcBef>
                <a:spcPct val="0"/>
              </a:spcBef>
              <a:spcAft>
                <a:spcPts val="800"/>
              </a:spcAft>
            </a:pPr>
            <a:r>
              <a:rPr lang="en-US" sz="5700" b="1" kern="1200" dirty="0">
                <a:solidFill>
                  <a:schemeClr val="bg1"/>
                </a:solidFill>
                <a:effectLst/>
                <a:latin typeface="+mj-lt"/>
                <a:ea typeface="+mj-ea"/>
                <a:cs typeface="+mj-cs"/>
              </a:rPr>
              <a:t>* </a:t>
            </a:r>
            <a:r>
              <a:rPr lang="en-US" sz="5700" b="1" kern="1200" dirty="0" err="1">
                <a:solidFill>
                  <a:schemeClr val="bg1"/>
                </a:solidFill>
                <a:effectLst/>
                <a:latin typeface="+mj-lt"/>
                <a:ea typeface="+mj-ea"/>
                <a:cs typeface="+mj-cs"/>
              </a:rPr>
              <a:t>Tác</a:t>
            </a:r>
            <a:r>
              <a:rPr lang="en-US" sz="5700" b="1" kern="1200" dirty="0">
                <a:solidFill>
                  <a:schemeClr val="bg1"/>
                </a:solidFill>
                <a:effectLst/>
                <a:latin typeface="+mj-lt"/>
                <a:ea typeface="+mj-ea"/>
                <a:cs typeface="+mj-cs"/>
              </a:rPr>
              <a:t> </a:t>
            </a:r>
            <a:r>
              <a:rPr lang="en-US" sz="5700" b="1" kern="1200" dirty="0" err="1">
                <a:solidFill>
                  <a:schemeClr val="bg1"/>
                </a:solidFill>
                <a:effectLst/>
                <a:latin typeface="+mj-lt"/>
                <a:ea typeface="+mj-ea"/>
                <a:cs typeface="+mj-cs"/>
              </a:rPr>
              <a:t>giả</a:t>
            </a:r>
            <a:r>
              <a:rPr lang="en-US" sz="5700" b="1" kern="1200" dirty="0">
                <a:solidFill>
                  <a:schemeClr val="bg1"/>
                </a:solidFill>
                <a:effectLst/>
                <a:latin typeface="+mj-lt"/>
                <a:ea typeface="+mj-ea"/>
                <a:cs typeface="+mj-cs"/>
              </a:rPr>
              <a:t> – </a:t>
            </a:r>
            <a:r>
              <a:rPr lang="en-US" sz="5700" b="1" kern="1200" dirty="0" err="1">
                <a:solidFill>
                  <a:schemeClr val="bg1"/>
                </a:solidFill>
                <a:effectLst/>
                <a:latin typeface="+mj-lt"/>
                <a:ea typeface="+mj-ea"/>
                <a:cs typeface="+mj-cs"/>
              </a:rPr>
              <a:t>tác</a:t>
            </a:r>
            <a:r>
              <a:rPr lang="en-US" sz="5700" b="1" kern="1200" dirty="0">
                <a:solidFill>
                  <a:schemeClr val="bg1"/>
                </a:solidFill>
                <a:effectLst/>
                <a:latin typeface="+mj-lt"/>
                <a:ea typeface="+mj-ea"/>
                <a:cs typeface="+mj-cs"/>
              </a:rPr>
              <a:t> </a:t>
            </a:r>
            <a:r>
              <a:rPr lang="en-US" sz="5700" b="1" kern="1200" dirty="0" err="1">
                <a:solidFill>
                  <a:schemeClr val="bg1"/>
                </a:solidFill>
                <a:effectLst/>
                <a:latin typeface="+mj-lt"/>
                <a:ea typeface="+mj-ea"/>
                <a:cs typeface="+mj-cs"/>
              </a:rPr>
              <a:t>phẩm</a:t>
            </a:r>
            <a:r>
              <a:rPr lang="en-US" sz="5700" b="1" kern="1200" dirty="0">
                <a:solidFill>
                  <a:schemeClr val="bg1"/>
                </a:solidFill>
                <a:effectLst/>
                <a:latin typeface="+mj-lt"/>
                <a:ea typeface="+mj-ea"/>
                <a:cs typeface="+mj-cs"/>
              </a:rPr>
              <a:t> </a:t>
            </a:r>
            <a:r>
              <a:rPr lang="en-US" sz="5700" b="1" kern="1200" dirty="0" err="1">
                <a:solidFill>
                  <a:schemeClr val="bg1"/>
                </a:solidFill>
                <a:effectLst/>
                <a:latin typeface="+mj-lt"/>
                <a:ea typeface="+mj-ea"/>
                <a:cs typeface="+mj-cs"/>
              </a:rPr>
              <a:t>tiêu</a:t>
            </a:r>
            <a:r>
              <a:rPr lang="en-US" sz="5700" b="1" kern="1200" dirty="0">
                <a:solidFill>
                  <a:schemeClr val="bg1"/>
                </a:solidFill>
                <a:effectLst/>
                <a:latin typeface="+mj-lt"/>
                <a:ea typeface="+mj-ea"/>
                <a:cs typeface="+mj-cs"/>
              </a:rPr>
              <a:t> </a:t>
            </a:r>
            <a:r>
              <a:rPr lang="en-US" sz="5700" b="1" kern="1200" dirty="0" err="1">
                <a:solidFill>
                  <a:schemeClr val="bg1"/>
                </a:solidFill>
                <a:effectLst/>
                <a:latin typeface="+mj-lt"/>
                <a:ea typeface="+mj-ea"/>
                <a:cs typeface="+mj-cs"/>
              </a:rPr>
              <a:t>biểu</a:t>
            </a:r>
            <a:endParaRPr lang="en-US" sz="5700" b="1" kern="1200" dirty="0">
              <a:solidFill>
                <a:schemeClr val="bg1"/>
              </a:solidFill>
              <a:effectLst/>
              <a:latin typeface="+mj-lt"/>
              <a:ea typeface="+mj-ea"/>
              <a:cs typeface="+mj-cs"/>
            </a:endParaRPr>
          </a:p>
          <a:p>
            <a:pPr>
              <a:lnSpc>
                <a:spcPct val="90000"/>
              </a:lnSpc>
              <a:spcBef>
                <a:spcPct val="0"/>
              </a:spcBef>
              <a:spcAft>
                <a:spcPts val="800"/>
              </a:spcAft>
            </a:pPr>
            <a:endParaRPr lang="en-US" sz="5700" kern="1200" dirty="0">
              <a:solidFill>
                <a:schemeClr val="bg1"/>
              </a:solidFill>
              <a:effectLst/>
              <a:latin typeface="+mj-lt"/>
              <a:ea typeface="+mj-ea"/>
              <a:cs typeface="+mj-cs"/>
            </a:endParaRPr>
          </a:p>
          <a:p>
            <a:pPr>
              <a:lnSpc>
                <a:spcPct val="90000"/>
              </a:lnSpc>
              <a:spcBef>
                <a:spcPct val="0"/>
              </a:spcBef>
              <a:spcAft>
                <a:spcPts val="800"/>
              </a:spcAft>
            </a:pPr>
            <a:r>
              <a:rPr lang="en-US" sz="5700" kern="1200" dirty="0">
                <a:solidFill>
                  <a:schemeClr val="bg1"/>
                </a:solidFill>
                <a:effectLst/>
                <a:latin typeface="+mj-lt"/>
                <a:ea typeface="+mj-ea"/>
                <a:cs typeface="+mj-cs"/>
              </a:rPr>
              <a:t>- Phan </a:t>
            </a:r>
            <a:r>
              <a:rPr lang="en-US" sz="5700" kern="1200" dirty="0" err="1">
                <a:solidFill>
                  <a:schemeClr val="bg1"/>
                </a:solidFill>
                <a:effectLst/>
                <a:latin typeface="+mj-lt"/>
                <a:ea typeface="+mj-ea"/>
                <a:cs typeface="+mj-cs"/>
              </a:rPr>
              <a:t>Châu</a:t>
            </a:r>
            <a:r>
              <a:rPr lang="en-US" sz="5700" kern="1200" dirty="0">
                <a:solidFill>
                  <a:schemeClr val="bg1"/>
                </a:solidFill>
                <a:effectLst/>
                <a:latin typeface="+mj-lt"/>
                <a:ea typeface="+mj-ea"/>
                <a:cs typeface="+mj-cs"/>
              </a:rPr>
              <a:t> Trinh (1872 – 1926), </a:t>
            </a:r>
            <a:r>
              <a:rPr lang="en-US" sz="5700" kern="1200" dirty="0" err="1">
                <a:solidFill>
                  <a:schemeClr val="bg1"/>
                </a:solidFill>
                <a:effectLst/>
                <a:latin typeface="+mj-lt"/>
                <a:ea typeface="+mj-ea"/>
                <a:cs typeface="+mj-cs"/>
              </a:rPr>
              <a:t>quê</a:t>
            </a:r>
            <a:r>
              <a:rPr lang="en-US" sz="5700" kern="1200" dirty="0">
                <a:solidFill>
                  <a:schemeClr val="bg1"/>
                </a:solidFill>
                <a:effectLst/>
                <a:latin typeface="+mj-lt"/>
                <a:ea typeface="+mj-ea"/>
                <a:cs typeface="+mj-cs"/>
              </a:rPr>
              <a:t> ở </a:t>
            </a:r>
            <a:r>
              <a:rPr lang="en-US" sz="5700" kern="1200" dirty="0" err="1">
                <a:solidFill>
                  <a:schemeClr val="bg1"/>
                </a:solidFill>
                <a:effectLst/>
                <a:latin typeface="+mj-lt"/>
                <a:ea typeface="+mj-ea"/>
                <a:cs typeface="+mj-cs"/>
              </a:rPr>
              <a:t>xã</a:t>
            </a:r>
            <a:r>
              <a:rPr lang="en-US" sz="5700" kern="1200" dirty="0">
                <a:solidFill>
                  <a:schemeClr val="bg1"/>
                </a:solidFill>
                <a:effectLst/>
                <a:latin typeface="+mj-lt"/>
                <a:ea typeface="+mj-ea"/>
                <a:cs typeface="+mj-cs"/>
              </a:rPr>
              <a:t> </a:t>
            </a:r>
            <a:r>
              <a:rPr lang="en-US" sz="5700" kern="1200" dirty="0" err="1">
                <a:solidFill>
                  <a:schemeClr val="bg1"/>
                </a:solidFill>
                <a:effectLst/>
                <a:latin typeface="+mj-lt"/>
                <a:ea typeface="+mj-ea"/>
                <a:cs typeface="+mj-cs"/>
              </a:rPr>
              <a:t>Tây</a:t>
            </a:r>
            <a:r>
              <a:rPr lang="en-US" sz="5700" kern="1200" dirty="0">
                <a:solidFill>
                  <a:schemeClr val="bg1"/>
                </a:solidFill>
                <a:effectLst/>
                <a:latin typeface="+mj-lt"/>
                <a:ea typeface="+mj-ea"/>
                <a:cs typeface="+mj-cs"/>
              </a:rPr>
              <a:t> </a:t>
            </a:r>
            <a:r>
              <a:rPr lang="en-US" sz="5700" kern="1200" dirty="0" err="1">
                <a:solidFill>
                  <a:schemeClr val="bg1"/>
                </a:solidFill>
                <a:effectLst/>
                <a:latin typeface="+mj-lt"/>
                <a:ea typeface="+mj-ea"/>
                <a:cs typeface="+mj-cs"/>
              </a:rPr>
              <a:t>Hồ</a:t>
            </a:r>
            <a:r>
              <a:rPr lang="en-US" sz="5700" kern="1200" dirty="0">
                <a:solidFill>
                  <a:schemeClr val="bg1"/>
                </a:solidFill>
                <a:effectLst/>
                <a:latin typeface="+mj-lt"/>
                <a:ea typeface="+mj-ea"/>
                <a:cs typeface="+mj-cs"/>
              </a:rPr>
              <a:t>, TP. </a:t>
            </a:r>
            <a:r>
              <a:rPr lang="en-US" sz="5700" kern="1200" dirty="0" err="1">
                <a:solidFill>
                  <a:schemeClr val="bg1"/>
                </a:solidFill>
                <a:effectLst/>
                <a:latin typeface="+mj-lt"/>
                <a:ea typeface="+mj-ea"/>
                <a:cs typeface="+mj-cs"/>
              </a:rPr>
              <a:t>Đà</a:t>
            </a:r>
            <a:r>
              <a:rPr lang="en-US" sz="5700" kern="1200" dirty="0">
                <a:solidFill>
                  <a:schemeClr val="bg1"/>
                </a:solidFill>
                <a:effectLst/>
                <a:latin typeface="+mj-lt"/>
                <a:ea typeface="+mj-ea"/>
                <a:cs typeface="+mj-cs"/>
              </a:rPr>
              <a:t> </a:t>
            </a:r>
            <a:r>
              <a:rPr lang="en-US" sz="5700" kern="1200" dirty="0" err="1">
                <a:solidFill>
                  <a:schemeClr val="bg1"/>
                </a:solidFill>
                <a:effectLst/>
                <a:latin typeface="+mj-lt"/>
                <a:ea typeface="+mj-ea"/>
                <a:cs typeface="+mj-cs"/>
              </a:rPr>
              <a:t>Nẵng</a:t>
            </a:r>
            <a:r>
              <a:rPr lang="en-US" sz="5700" kern="1200" dirty="0">
                <a:solidFill>
                  <a:schemeClr val="bg1"/>
                </a:solidFill>
                <a:effectLst/>
                <a:latin typeface="+mj-lt"/>
                <a:ea typeface="+mj-ea"/>
                <a:cs typeface="+mj-cs"/>
              </a:rPr>
              <a:t>.</a:t>
            </a:r>
          </a:p>
        </p:txBody>
      </p:sp>
      <p:pic>
        <p:nvPicPr>
          <p:cNvPr id="6" name="Picture 5" descr="Phan Châu Trinh giáo dục và dân khí">
            <a:extLst>
              <a:ext uri="{FF2B5EF4-FFF2-40B4-BE49-F238E27FC236}">
                <a16:creationId xmlns:a16="http://schemas.microsoft.com/office/drawing/2014/main" id="{47E63F52-FD6F-3693-62B6-DAF0651C4A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9475210" y="1428150"/>
            <a:ext cx="5759952" cy="7192776"/>
          </a:xfrm>
          <a:prstGeom prst="rect">
            <a:avLst/>
          </a:prstGeom>
          <a:noFill/>
        </p:spPr>
      </p:pic>
      <p:sp>
        <p:nvSpPr>
          <p:cNvPr id="13" name="Graphic 212">
            <a:extLst>
              <a:ext uri="{FF2B5EF4-FFF2-40B4-BE49-F238E27FC236}">
                <a16:creationId xmlns:a16="http://schemas.microsoft.com/office/drawing/2014/main" id="{7FC918AD-C067-46DF-8F98-83352CB946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15900" y="722233"/>
            <a:ext cx="1398300" cy="13983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5" name="Graphic 212">
            <a:extLst>
              <a:ext uri="{FF2B5EF4-FFF2-40B4-BE49-F238E27FC236}">
                <a16:creationId xmlns:a16="http://schemas.microsoft.com/office/drawing/2014/main" id="{3C1473DD-4042-44F9-A962-71F52BAE32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15900" y="722233"/>
            <a:ext cx="1398300" cy="13983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17" name="Group 16">
            <a:extLst>
              <a:ext uri="{FF2B5EF4-FFF2-40B4-BE49-F238E27FC236}">
                <a16:creationId xmlns:a16="http://schemas.microsoft.com/office/drawing/2014/main" id="{EC86BE98-673F-469D-B15E-8B6305CE3A5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44417" y="2848335"/>
            <a:ext cx="2398244" cy="796939"/>
            <a:chOff x="6491531" y="1420258"/>
            <a:chExt cx="1598829" cy="531293"/>
          </a:xfrm>
          <a:solidFill>
            <a:schemeClr val="bg1"/>
          </a:solidFill>
        </p:grpSpPr>
        <p:grpSp>
          <p:nvGrpSpPr>
            <p:cNvPr id="18" name="Graphic 190">
              <a:extLst>
                <a:ext uri="{FF2B5EF4-FFF2-40B4-BE49-F238E27FC236}">
                  <a16:creationId xmlns:a16="http://schemas.microsoft.com/office/drawing/2014/main" id="{D60FC4AA-5A68-4DF2-BD89-67DB10986961}"/>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22" name="Freeform: Shape 21">
                <a:extLst>
                  <a:ext uri="{FF2B5EF4-FFF2-40B4-BE49-F238E27FC236}">
                    <a16:creationId xmlns:a16="http://schemas.microsoft.com/office/drawing/2014/main" id="{ACC71B55-3529-463E-B5AB-1011B95EF04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7C124C6-B221-427F-ACA6-DFAC5A16087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19" name="Graphic 190">
              <a:extLst>
                <a:ext uri="{FF2B5EF4-FFF2-40B4-BE49-F238E27FC236}">
                  <a16:creationId xmlns:a16="http://schemas.microsoft.com/office/drawing/2014/main" id="{93B7F476-C9DD-4DD5-94E6-FD75C5412642}"/>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20" name="Freeform: Shape 19">
                <a:extLst>
                  <a:ext uri="{FF2B5EF4-FFF2-40B4-BE49-F238E27FC236}">
                    <a16:creationId xmlns:a16="http://schemas.microsoft.com/office/drawing/2014/main" id="{CF04B155-0292-44AA-B2FB-2CD2612FACA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6E3AECF-0782-4578-957B-CDD69EDF6A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grpSp>
        <p:nvGrpSpPr>
          <p:cNvPr id="25" name="Group 24">
            <a:extLst>
              <a:ext uri="{FF2B5EF4-FFF2-40B4-BE49-F238E27FC236}">
                <a16:creationId xmlns:a16="http://schemas.microsoft.com/office/drawing/2014/main" id="{F70AAE9F-D40D-4A06-A542-AB26D8AB98F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725024" y="6862917"/>
            <a:ext cx="2671659" cy="2671704"/>
            <a:chOff x="10154385" y="4452524"/>
            <a:chExt cx="1443404" cy="1443428"/>
          </a:xfrm>
          <a:solidFill>
            <a:schemeClr val="bg1"/>
          </a:solidFill>
        </p:grpSpPr>
        <p:grpSp>
          <p:nvGrpSpPr>
            <p:cNvPr id="26" name="Graphic 4">
              <a:extLst>
                <a:ext uri="{FF2B5EF4-FFF2-40B4-BE49-F238E27FC236}">
                  <a16:creationId xmlns:a16="http://schemas.microsoft.com/office/drawing/2014/main" id="{E2BD3D1E-8A78-4CA8-A862-614FD75BD943}"/>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197" name="Freeform: Shape 196">
                <a:extLst>
                  <a:ext uri="{FF2B5EF4-FFF2-40B4-BE49-F238E27FC236}">
                    <a16:creationId xmlns:a16="http://schemas.microsoft.com/office/drawing/2014/main" id="{27EF3C4D-D9EE-433E-A50B-6D1B1A4E1B2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FC4F4B86-B0F5-45AB-974A-ED0CF803801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1ABCCAB6-2C8F-45DC-A8D3-12AE864BCFB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B77B7A98-FF5E-4AE2-AA18-F9CD647D24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1BEEA99B-FA00-47DF-A8C6-42E565ACBA7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9A3073AA-0C95-49D3-ABEB-360AC0DA780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ADDC6101-D1BA-45AD-975E-6D22FBBC8A2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7F7FF84E-A790-449D-A30F-A2B32897BB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BFAC3AB9-2115-4ABC-8F2B-669140D4BA7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12209916-8238-47D3-8470-C3B6748DE31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342C4170-32C9-45C4-9A3E-3B9DFBDAB51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52EA0E9-92FF-4BC7-B847-6782E38D961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C5C774B-5471-455E-9173-6114DFF3ED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F8A27BFB-E943-4C45-BFA2-B1FB44802D6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10E74B4-0649-4165-A42B-5188136CB2E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285DD857-084E-445B-9D21-3DDF484AE3F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858EAED4-7030-4F02-8735-86B2D41F007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FD206B85-4DBA-4A1C-BE5E-9AC09D3E858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A9828E4E-D18A-4EB3-AA0E-6A694BAA60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242BFF0C-9960-4037-8875-982CC6AB3B0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FDC46289-4813-4C66-B74D-DA89EB5C7AB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DD12BBDD-E5E4-4866-BA7D-575AA15AFA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CC7933B6-91C1-49F7-A1D2-E4C9264C71C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80F77AE0-80D0-441D-8610-15A87072DB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369F67A5-04FD-4DC3-B5FE-E293F1D8FF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7D2FE5A5-00D9-4B46-B9C0-DF029A2137E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77863FE7-D2C9-4943-8569-6BF49B87CC9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A0020B1F-76BE-46B2-8D5F-A8BD90E97B3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ABB9081A-5442-44FE-B224-BDBCB08C9B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F93E179E-A593-4559-96EE-A0B232C5E11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34DF0844-A707-4E91-9663-D229B49F5B4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C2450B49-EEBA-44E1-A402-CDDFAA21BC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A588BB7B-0B7E-44B5-BFD9-EA98377B0B0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69A29819-A120-4DE3-9885-6C9ABDEBF91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5A47B4D1-A1E7-440C-9756-62F13199814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6E37264B-D746-4A84-A8D8-C8BB60C5F46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4A6A55C8-81FC-4BC1-8D9D-989098291E4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25BEED62-890A-4F76-8976-0806912852D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CEDB6363-D238-497C-9F62-70C3794378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E8AE52A3-EEF4-4363-8348-F0193090BD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42E43346-6294-4571-8009-00559220AA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4C9FF21F-0A57-48BD-AFA2-812BDA4AE1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92CE44D1-4355-4EA0-85D9-46B2BD634E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E05932D9-8C08-487C-BE8D-CE8D90DBE2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1956F062-CFDF-41C0-BF81-910A593926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6EE30713-2557-4E2C-B23E-A4335296BD9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713ADC1F-8ACA-4FC6-923D-A7D07F151E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9516A6B3-73B6-4736-BAD3-1BA9B19BBD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66C9B3A2-34F8-463A-8F26-2DB41BC4867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D2681A1B-C5B4-4180-B839-F42F15609FD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09B73E73-CAF5-466C-B476-F442DA3F69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47DE2FFA-2AEC-4E3C-9BB5-0B4FA9B13C2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707A7E41-23E9-4C4C-8C40-86AC4A286A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E0EEF3BF-23B8-4558-9496-3FBC0D450F5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F23B0DE3-79D7-4B51-AA85-1D78E1D1252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66A6C48D-B42A-4213-967E-3F0F31F368C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460D8262-916E-4A41-9DA7-0416B07C170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BDA74C8E-A290-4214-9CDC-7C81E2D300E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06F0FC8C-B053-49A4-85D1-D02E6ACC09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F6E20D1-B75B-4109-9863-CDF7D7B9C4E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CD825563-95D0-4AF8-B76F-C3D9E5B85ED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E4808768-DD68-41FD-B6C9-92A21F8568F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5443C4E4-B94D-4A0F-91E2-EAEEE4333B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A7BE49C3-DF3E-40D7-AA79-31FF796D8E8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296FD384-B102-4DC5-B7F8-C9CFCAFEF2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761B0F50-29B0-4715-89EA-3D67D66E99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02EE7645-22B2-4AE6-BE83-268CF9FA944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FCB045A-2D48-4F00-9BBE-AE4801A711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64C1897B-BBF3-4B8D-9EFD-B58FB97AD6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8F33C9FF-51FD-4E01-A7D6-DA07904BC0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1038A907-28E4-4AC5-A3DF-03B30DDB2D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E3BE620C-6DA4-4783-88DF-F2554F8E70D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215C33E5-3C0F-413D-955F-910161E8B1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D326348F-BB03-4656-B017-00439FE3EC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20055F29-A753-4AFE-AF14-DFDE3DE48E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657EA5FB-E669-4025-9D5B-6DF78AE480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CBD49CA9-1E94-44AC-B174-9A93372738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558FC163-7C80-4AC8-87B6-AD07A9631FA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FB938ED2-0548-468C-AB68-669B0C15720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4B558214-CC40-4472-A55E-779E4D2ADBD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9FA37504-C92A-4150-9A6B-9B980E25CC6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F932921F-34B0-4977-B152-3334098832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CAA972F9-99BB-44A2-8161-84EC4C4E1B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B070033F-E82A-4F69-8BE0-33B88CB6C41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5B8CB3D3-5CC3-46BA-B938-EFE5283D5C0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C4515117-6988-4803-B47E-D964DC19FE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0FFD108F-3434-4F6A-B5DF-B216E810214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A74122B8-F9B6-4E3A-81B2-48070B698F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8CCA48B6-1BF9-443C-B83F-BA73DC92E7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BF6BF308-DD11-454B-9506-CB8767656D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FD69DFD3-74B3-4FFE-A6B0-2785452F6F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0235D33-B714-484D-A828-A1C2B9DA2D2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1B39A86E-3D93-4519-8339-AF2E16F48A1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A473D478-5749-4AB9-84D3-B6FD2F7E3E2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CD8CFC12-D4F6-4413-A980-9555DB05F9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D22FB6AD-7251-460C-8F68-EC9A30FE145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196CEA23-5605-4C36-BCE1-43F7BC7E62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F1F2BD5B-1A74-4E54-8D22-8B01306D28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2CB5096C-92D4-4D92-BE5E-DC9F8CE875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4E952EA9-6EEB-4188-8280-B5941B54B2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CAF3A5A9-96B1-4099-A611-0343087806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4690DDC6-840C-4039-A44E-2C9D11454E2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00445CEA-D59C-477B-84A8-7163839581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1D84F960-F314-41FE-8E0C-9B8DE8B5C3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F23074B2-0A5D-42D1-914E-A60316556F8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6ACE5B8D-E475-4895-896B-97717639DC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D63AD73B-CAD9-48E0-89E1-1F531A9F72A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8F67E191-9D6E-46DA-982D-34D686BF6C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A3B9058F-A876-4D14-994D-2999554CF7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930DC04D-63F7-4A8B-8BA0-EBB37FBCE12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DCAA7B2F-CAA7-487C-B9C3-550DCBD4967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A51E6295-56F4-4B47-9703-8B5C8330540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FC66FAB9-F717-484C-9F47-ABFBC94A72C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A704F57-9070-4439-B6BB-136279857C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66BD4C2A-A544-4628-B9B4-BC803609CB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CE9A844C-1080-4183-A980-8E2982155BA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92348B29-40E9-4CE2-A23C-9360144735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9BB11EDA-F6E1-45BA-B49F-7ABDD656E9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F441DFD2-327A-4071-9249-BCAEF800DAB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304F0367-9F6D-4C5F-9818-3CC35C87A4A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C967B7DB-7330-4692-AA81-CAFC51606AB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57F65263-2AFD-44AD-AD61-23EC3085CD3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BD4C27B8-A29B-4575-9EC4-A1B7DC079A9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9107FDD-0652-42DE-97A0-264223E6D9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3688F79-032F-4291-869C-3C26B5E9F9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661A607F-AD34-4B38-87EF-D0AFBDDF3A9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5694E08C-39BB-4792-B645-37D3E63B7D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0167048B-FB7B-4B7A-B679-D7974FF515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4926B316-063E-4D72-AC12-F0953B32042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9772A1FC-2C0F-47A6-83D6-9A4A7973D1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4DF32C85-4E56-4356-AE0F-2C8D278F01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80ACC557-85EF-41DC-B9EC-B0C63F4520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13640E5B-764E-4718-975F-3E620288A8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16A2EF26-7944-4D17-96AE-ABC43243A3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5A1A1B38-0AEF-44DE-B6A5-0B60A59FC44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B94D0D12-8DCC-41BF-9225-D72CF3DF56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B9E43D6F-7890-4F99-B7CE-C30DBDEA2D3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82E7692B-A0A5-4B63-9E78-B255FCBAD10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947BA6F-304B-47B9-913C-6EF6D22B1BF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73AA783A-6086-4C47-8151-6085EADB0F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CCB3DC39-E9B5-49ED-B30E-2FB5651CE6A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F1AB56F4-B1CC-4680-ACEF-B87EAA7DDDE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433FE7BD-2D20-45C5-A447-5F0E9337343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59D9EB2A-0CB8-463E-8313-3470C29C4B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6AE0C53E-D056-4795-A700-7EBC6C9AE3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A93FCCD7-1DE2-4D8D-9071-88B245ED52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8A140C86-8820-4678-B15E-7AECBF59A8D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0BC8E0EB-69E1-484B-AE06-E57C9085953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FBC0FD0C-82A7-44BF-A997-0A9CA418AF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A7390762-8393-4F33-80E6-21BA751334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81B7B85A-833F-464A-939B-149F84E40ED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F485BF70-0F08-4E17-AFD1-6C5C7B258B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3C387DD-897C-4282-BEED-6E0BE32860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1C79F195-D52B-4E48-A9FF-F0742561195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F445D0FA-966F-400A-AC8D-8CAAF02E6A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376ECD94-6896-441C-AA44-A4F57F0219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FC92C350-CAD6-4C2E-A65E-E94F58C3728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E71598A5-7F8D-4836-B6FC-F1D15827857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BDCB0F85-A6C5-4E65-8F0A-52671EB3D52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87FFBD54-2EF4-448F-96C7-157A3C6AD36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CAEA2FD7-C9B8-45B4-BEFC-977053FBB2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FF912821-388F-422F-B692-31B5E6DE7E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F263D211-562D-46EA-AE01-7B1EDBF713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800610A8-10E1-40B1-ABDE-A9D3EEADD15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764A3047-3F92-4E69-A680-416CC114BCC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7F1FA955-903A-430D-A1DA-7E6E303A1B7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6BC0288C-46CF-46BB-BF88-CFA8B1D85F8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2867B317-CCCD-4EC7-8406-314DB7830CC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3CEEC945-6738-47C2-88E6-DB29BE3EBE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27" name="Graphic 4">
              <a:extLst>
                <a:ext uri="{FF2B5EF4-FFF2-40B4-BE49-F238E27FC236}">
                  <a16:creationId xmlns:a16="http://schemas.microsoft.com/office/drawing/2014/main" id="{620CB8D1-CE41-4A5C-8FD5-DACED65531EE}"/>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8" name="Freeform: Shape 27">
                <a:extLst>
                  <a:ext uri="{FF2B5EF4-FFF2-40B4-BE49-F238E27FC236}">
                    <a16:creationId xmlns:a16="http://schemas.microsoft.com/office/drawing/2014/main" id="{EA5E2DDF-06EC-428F-9085-5AE5B2F33E5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579F314-5DE2-47CC-A508-6E15B3B879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969A4AD-8589-4A96-8118-DE73000C47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0A98F31-9A68-46C2-A001-8011DF7C49A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B442335-3E37-40C9-9E08-8D7931CC991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846DFE3-FEC9-4DBF-9290-F60816F8A29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9BD31C12-2164-410B-9A3A-6C1BEEA5BDF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F87D878-021F-4966-9031-5203868AA43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A1927FB0-8581-4B00-B542-1426415D58E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11076EE-3A40-4B54-B1F7-555E6831B6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315A147-8A55-4B74-8F80-58B50585E0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C918AFBC-933F-4220-A164-BA4B40B4DF2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53814E64-DB41-47BE-9E6E-F40AC4A82F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DC1BF4C-B973-4D6F-AF0E-EA5838A1DB1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F9E73A9-D8DE-4FB2-BCA9-D07DD7A2E11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B2FF232-F7ED-4A4E-A36D-94E7B24F370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E058CFC5-FAB0-40DD-9B58-D7A64EF01F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7C79FDB-284E-41FB-A93C-3A6A4F9488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706A4151-1369-4294-824A-70C8F929FC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BB9396E5-7245-48DA-AA32-5AB0842B7E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66EB7EE-D151-4B68-B14C-1C54DF2B18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FF4EDA4A-9471-4A70-9A00-B1A66B5E1B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4799963-01EB-401F-8BFD-6CDF641B5C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04CB3DF6-6D3D-40C5-B741-F2D83DD79EE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A7B3897-3CBB-49E3-90EC-96E63DD9A83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E37DB1E2-1825-47B1-9E89-634473EF505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D2052410-9234-4B80-B825-7F91A5D615B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08E7CB48-0744-4DF2-86B6-3335F38E6A3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CEB74DCF-332B-4BD3-B036-4A133327A2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91B69718-3DD4-4F38-81E1-2342692AFF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D5CE2490-5C33-412B-B444-D335E3AE8D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328ABF3-0C84-459E-B986-7DCD455B6CB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37381077-83CF-4050-A5F3-8C33C6E7076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920C082F-B414-4A4B-82AB-CE86C925CA8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0B3086F2-6938-4EB0-9EC8-B829D1E9F2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E9F8385-761F-44AF-8AC6-CDBA79A52DE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09AADCB5-90F3-4C5F-97B2-73CFF780AE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ABB6628B-E9D0-4651-8570-CF1E5DB0262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34C9E771-C0D9-4027-96D7-651E8B7361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80B5730-FEEA-409B-9D23-066B99E31BD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B4A9FBAD-235A-4A0F-8C54-15633CCAFF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F2F6746-8E16-406D-835E-5FCE6D4F07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FADF2DF-4564-4627-AA45-85EFB708291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D4185DD-65EF-442E-935F-90BDEB5E82F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0B30569E-CF14-4DF4-AE71-046DC42001F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ADC6272B-8E87-4AF5-A668-16EC7F3C4E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95404AC5-86D6-4864-BE91-84B6F66D570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0283DF22-5559-4FAB-A06F-CDB1F9C996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F82E770A-E6CC-441E-A6A9-47A33BF503D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32C89056-2DB3-4565-8418-63EE598E0CA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81C1B01-00CC-4C39-A005-8544974B93F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EC8F3F3D-5E7B-4168-BA7B-09B22C878A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BB09AD41-8582-44F1-A4DB-8C4ECC1D6A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EEF98626-AA8E-4ABF-A29A-89C159D70B7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8A910E73-8115-449D-91BC-4BFD85100B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2BA84EC5-ADB4-412B-9D7F-785CA24046B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1EAEE025-D974-498D-B276-E887588BFB8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C0A6777F-C322-4CFA-B4FA-C98FF4CBF68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6C45B00F-D649-44DC-9CB3-04C5A6CB86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14D681DB-7395-46C8-A277-8D5478BA847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2FF0C982-758E-46DD-88BE-0B1087F2011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3AC91889-4175-4937-A495-37094F3EEB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79B67AE9-E5D6-4FA2-AFB6-73EB860099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A158CC5-EE56-492A-A095-77324472D87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2547278D-FC88-4AB6-8C3C-EEF9282F3E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D0EC49A0-0827-49E5-89C4-F56299A5DF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B2514B8-CBE5-40F8-85F8-8B9D514F533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89206225-1385-42CD-A435-03C6731B513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516C97D0-ECDA-4BE7-B7B0-104FBAC6E4B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79F18E51-9DC0-4458-85F4-8DB85B23C17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18150D47-30EF-4F80-A28C-F206A8E152F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9146AF03-B828-49EB-A7CE-81D57EA9BB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7CD96A2B-A3CD-4992-97C7-7F47A2A3995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D0A0D10A-D5BB-4580-91C6-15338B079CC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2B73C84D-0C6C-4AF8-9DAB-89DF1E4F89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DD66FFFF-5665-44A0-AA5E-7220E985ACC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477FB038-24D7-43B0-955A-DCC0332B5D5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BA17227F-E9D3-4A51-9DF0-DFD909AB3F7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55E6B883-1C1C-40DF-A620-22CC48A9A19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07EC08BD-662A-486F-BA39-0A9F368A63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31A6E4DA-A497-400B-ADFB-11B80E5E0DA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CDD443E5-430F-4F57-A4ED-2BCF8E0C7CB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F736045A-DB37-4982-96ED-70BEEEC7CF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C1805AD9-942F-480F-A92D-B71F17B653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F35A6E50-B827-447C-A1E3-243CB09BB1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8A99C9B0-BE26-498B-BF80-39E5CC621EE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3699857B-7AC7-4686-91B1-0F634DB5A0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EAD66306-06A7-4198-B997-F9B8B8AF84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173378AC-6515-495C-A818-4A41463E451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A9203926-2967-431A-9A3A-80ADDF9A2DB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0F60567-9012-4A1A-81DF-87B661B62F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C1BE4E4-B943-411F-A103-BCDC29AF0E4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8F230BF9-4B8A-4479-B197-83AA90D84C3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F64D3FA3-2702-4732-A545-29A65184DD8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59DE7572-DB33-4A77-B082-96E36A6196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A2B8418A-24D1-4998-949F-BAEBE54CA3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596AFA95-4288-45C6-8385-D30F8C8221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061C74E7-2DA4-47FE-A604-4CAE7426A28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49948CD9-6639-4D61-84AD-9888621969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E50D3989-13DF-4E94-9702-7CA27CE5852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DBA4DD0C-2E69-4365-8750-37BF2BD8A2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38B2F783-8850-437D-AD52-62F4EFE868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6C32D6E8-869E-4CBF-9409-124D3FAD39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28C44847-ACE1-4D0D-B2B1-5E433166E31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400A772C-C03A-42DC-B0A7-F0DFC7F83DB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BF55ACF2-1DAF-4BAD-98D9-7B74114067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B8457AE1-96AA-479D-B76B-E62113204BF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1C4F22AD-9264-4746-9908-F88858B7FA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9B25671A-8A56-49F6-802A-1CBA58FF876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A8875C06-A53D-4C2E-AAB0-2FBC5A1678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6F5F71D6-3D74-4013-8BD6-7E52F6DE50F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B41736BF-619F-402B-B70E-089811060A5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51A1F261-EEC0-4F95-B854-1454E3CF3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F7DE06E0-C362-485D-8F89-44FDBBAFF8C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54822EF5-4772-42F0-A59B-04AB882D751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712CE3F4-4BC0-495F-9973-C58EC6CD6A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11274400-B083-4CEF-804B-9EBF7CCAAD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9945F450-B42E-4DA2-9C76-BA1F38AF31A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A853A096-C1AB-4E3C-8B35-D682A008A53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75F8D171-62A5-4073-97CB-4E59015698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DC99FCCD-BBB6-40F1-B331-659509ED7C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60E3381B-598B-490B-8F81-584CB96089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5B8A6BEE-872E-41B4-AAF7-121594E054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BF66EF2A-00A9-46F3-9710-6ADBD3D544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A0432490-5DE8-4D81-B39C-B44CE1C47CF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D48F6BC8-EABA-4287-8FCC-8BC7CD06DF1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623E8D30-1C78-41D4-97C9-63646BD99EF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C3167F67-0621-408A-A29A-A4536450C39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9A19AC3E-362D-4172-97EF-45598CB5FF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5B76F033-FB8A-48DB-8951-F527972A6E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E832F524-84B7-44E4-9494-0969759A2D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05782180-F16A-4A8B-A276-5E38F741B76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34157406-E447-440D-9BCB-CA3D365A009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36D42F35-9B1B-469C-999F-7CEB42F4C82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8A4EEFF2-05CF-4C27-B386-A0E5DCD63A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ED3EEF5A-B20A-42C7-A575-5E2655BA88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A46A893E-1A0C-40BF-AB34-831A41DDCA0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6157AAD3-7E95-41BF-8073-F6F78BA164F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24E5F5D2-D8B5-4D70-B617-B5029CA641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E04ECE8A-8657-4D32-AD7E-B1058D0F7FF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57990A80-1E83-4C43-B61D-4CB71B2CD77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82226514-799A-43F7-A5A3-6753D7BE8C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092572FA-6D1F-42B1-BEE7-46DC341D2BB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F7870CB6-417E-416A-8307-E48C0A6A258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F1EFCC94-4633-4464-8D4C-2EF4454D932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37B2F8A5-8637-4CCA-B44D-8844E601919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B0EA5452-15FD-43AB-8AC3-3C5C9BB2D50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0CFF3735-E718-4E54-A53D-B56B16207B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C6087547-39E2-4056-8173-171D1B1D7C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B5C5BAD6-F152-46DD-87A7-62F3BDB9D4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3B07F977-B52E-43E1-8030-6B46F7E807B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3120570F-B852-4D3C-8E2C-965B514435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019A7E82-47E0-4A90-BB03-E662E4F828F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623437BB-CD62-411D-B155-CF1B830F05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3DC4DD6A-A1ED-41B9-99FB-4D75C409AB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E6F33FC1-BFE0-4A5D-9675-2DAFE11277E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CC7BBB4D-B45F-4D85-ADB0-AE2D0E84417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BF25838A-853B-4F5F-A10F-CD54217F023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C471161E-04D5-495C-9104-22CF3ED824E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DFDFEF08-9D16-47C5-B413-C7BA090E9F9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254CA655-0F8E-46A3-AE85-F020BB071FF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A631A92A-3002-4BD3-B9AF-B0D7EF77E6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FCB0D363-B41D-4BB8-8F85-D183BF85BF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097B2CE1-2117-42A1-B721-1FD442E686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300878E3-A086-4922-AD6A-2D2A94CA2F1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73F37BA0-1202-4528-973C-06E260C8B7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98FCD65C-13F5-4B2B-B39B-7153A0F64C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AED6E0B7-C4E5-47DB-B2F4-A6130DA93F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F6A91E1B-7F17-409B-8020-6F9E259D1C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40031776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hững sự kiện đáng nhớ trong cuộc đời chí sĩ Phan Châu Trinh :: Suy ngẫm &amp;  Tự vấn :: ChúngTa.com">
            <a:extLst>
              <a:ext uri="{FF2B5EF4-FFF2-40B4-BE49-F238E27FC236}">
                <a16:creationId xmlns:a16="http://schemas.microsoft.com/office/drawing/2014/main" id="{E5D026C2-FA7E-F376-C044-4B88D9372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06" r="-2" b="25230"/>
          <a:stretch>
            <a:fillRect/>
          </a:stretch>
        </p:blipFill>
        <p:spPr bwMode="auto">
          <a:xfrm>
            <a:off x="11582400" y="2400300"/>
            <a:ext cx="6436112" cy="6195407"/>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7200" y="2476500"/>
            <a:ext cx="9144000" cy="5016758"/>
          </a:xfrm>
          <a:prstGeom prst="rect">
            <a:avLst/>
          </a:prstGeom>
        </p:spPr>
        <p:txBody>
          <a:bodyPr>
            <a:spAutoFit/>
          </a:bodyPr>
          <a:lstStyle/>
          <a:p>
            <a:r>
              <a:rPr lang="en-US" sz="4000" dirty="0" err="1" smtClean="0">
                <a:solidFill>
                  <a:srgbClr val="000000"/>
                </a:solidFill>
                <a:latin typeface="Times New Roman" panose="02020603050405020304" pitchFamily="18" charset="0"/>
                <a:ea typeface="Times New Roman" panose="02020603050405020304" pitchFamily="18" charset="0"/>
              </a:rPr>
              <a:t>Là</a:t>
            </a:r>
            <a:r>
              <a:rPr lang="en-US" sz="4000" dirty="0" smtClean="0">
                <a:solidFill>
                  <a:srgbClr val="000000"/>
                </a:solidFill>
                <a:latin typeface="Times New Roman" panose="02020603050405020304" pitchFamily="18" charset="0"/>
                <a:ea typeface="Times New Roman" panose="02020603050405020304" pitchFamily="18" charset="0"/>
              </a:rPr>
              <a:t> </a:t>
            </a:r>
            <a:r>
              <a:rPr lang="en-US" sz="4000" dirty="0" err="1" smtClean="0">
                <a:solidFill>
                  <a:srgbClr val="000000"/>
                </a:solidFill>
                <a:latin typeface="Times New Roman" panose="02020603050405020304" pitchFamily="18" charset="0"/>
                <a:ea typeface="Times New Roman" panose="02020603050405020304" pitchFamily="18" charset="0"/>
              </a:rPr>
              <a:t>một</a:t>
            </a:r>
            <a:r>
              <a:rPr lang="en-US" sz="4000" dirty="0" smtClean="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nhà</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văn</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nhà</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thơ</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nhà</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cách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mạng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tiên</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phong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của</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Việt</a:t>
            </a:r>
            <a:r>
              <a:rPr lang="en-US" sz="4000" dirty="0">
                <a:solidFill>
                  <a:srgbClr val="000000"/>
                </a:solidFill>
                <a:latin typeface="Times New Roman" panose="02020603050405020304" pitchFamily="18" charset="0"/>
                <a:ea typeface="Times New Roman" panose="02020603050405020304" pitchFamily="18" charset="0"/>
              </a:rPr>
              <a:t> Nam </a:t>
            </a:r>
            <a:r>
              <a:rPr lang="en-US" sz="4000" dirty="0" err="1">
                <a:solidFill>
                  <a:srgbClr val="000000"/>
                </a:solidFill>
                <a:latin typeface="Times New Roman" panose="02020603050405020304" pitchFamily="18" charset="0"/>
                <a:ea typeface="Times New Roman" panose="02020603050405020304" pitchFamily="18" charset="0"/>
              </a:rPr>
              <a:t>đầu</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thế</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kỉ</a:t>
            </a:r>
            <a:r>
              <a:rPr lang="en-US" sz="4000" dirty="0">
                <a:solidFill>
                  <a:srgbClr val="000000"/>
                </a:solidFill>
                <a:latin typeface="Times New Roman" panose="02020603050405020304" pitchFamily="18" charset="0"/>
                <a:ea typeface="Times New Roman" panose="02020603050405020304" pitchFamily="18" charset="0"/>
              </a:rPr>
              <a:t> XX. </a:t>
            </a:r>
            <a:r>
              <a:rPr lang="en-US" sz="4000" dirty="0" smtClean="0">
                <a:solidFill>
                  <a:srgbClr val="000000"/>
                </a:solidFill>
                <a:latin typeface="Times New Roman" panose="02020603050405020304" pitchFamily="18" charset="0"/>
                <a:ea typeface="Times New Roman" panose="02020603050405020304" pitchFamily="18" charset="0"/>
              </a:rPr>
              <a:t>        </a:t>
            </a:r>
            <a:r>
              <a:rPr lang="en-US" sz="4000" dirty="0" err="1" smtClean="0">
                <a:solidFill>
                  <a:srgbClr val="000000"/>
                </a:solidFill>
                <a:latin typeface="Times New Roman" panose="02020603050405020304" pitchFamily="18" charset="0"/>
                <a:ea typeface="Times New Roman" panose="02020603050405020304" pitchFamily="18" charset="0"/>
              </a:rPr>
              <a:t>Ông</a:t>
            </a:r>
            <a:r>
              <a:rPr lang="en-US" sz="4000" dirty="0" smtClean="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người</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làng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Tây</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Lộc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huyện</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Tiên</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Phước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phủ</a:t>
            </a:r>
            <a:r>
              <a:rPr lang="en-US" sz="4000" dirty="0">
                <a:solidFill>
                  <a:srgbClr val="000000"/>
                </a:solidFill>
                <a:latin typeface="Times New Roman" panose="02020603050405020304" pitchFamily="18" charset="0"/>
                <a:ea typeface="Times New Roman" panose="02020603050405020304" pitchFamily="18" charset="0"/>
              </a:rPr>
              <a:t> Tam </a:t>
            </a:r>
            <a:r>
              <a:rPr lang="en-US" sz="4000" dirty="0" err="1">
                <a:solidFill>
                  <a:srgbClr val="000000"/>
                </a:solidFill>
                <a:latin typeface="Times New Roman" panose="02020603050405020304" pitchFamily="18" charset="0"/>
                <a:ea typeface="Times New Roman" panose="02020603050405020304" pitchFamily="18" charset="0"/>
              </a:rPr>
              <a:t>Kỳ</a:t>
            </a:r>
            <a:r>
              <a:rPr lang="en-US" sz="4000" dirty="0">
                <a:solidFill>
                  <a:srgbClr val="000000"/>
                </a:solidFill>
                <a:latin typeface="Times New Roman" panose="02020603050405020304" pitchFamily="18" charset="0"/>
                <a:ea typeface="Times New Roman" panose="02020603050405020304" pitchFamily="18" charset="0"/>
              </a:rPr>
              <a:t> (nay </a:t>
            </a:r>
            <a:r>
              <a:rPr lang="en-US" sz="4000" dirty="0" err="1">
                <a:solidFill>
                  <a:srgbClr val="000000"/>
                </a:solidFill>
                <a:latin typeface="Times New Roman" panose="02020603050405020304" pitchFamily="18" charset="0"/>
                <a:ea typeface="Times New Roman" panose="02020603050405020304" pitchFamily="18" charset="0"/>
              </a:rPr>
              <a:t>thuộc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xã</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Tây</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Hồ</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thành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phố</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Đà</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Nẵng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trước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thuộc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xã</a:t>
            </a:r>
            <a:r>
              <a:rPr lang="en-US" sz="4000" dirty="0">
                <a:solidFill>
                  <a:srgbClr val="000000"/>
                </a:solidFill>
                <a:latin typeface="Times New Roman" panose="02020603050405020304" pitchFamily="18" charset="0"/>
                <a:ea typeface="Times New Roman" panose="02020603050405020304" pitchFamily="18" charset="0"/>
              </a:rPr>
              <a:t> Tam </a:t>
            </a:r>
            <a:r>
              <a:rPr lang="en-US" sz="4000" dirty="0" err="1">
                <a:solidFill>
                  <a:srgbClr val="000000"/>
                </a:solidFill>
                <a:latin typeface="Times New Roman" panose="02020603050405020304" pitchFamily="18" charset="0"/>
                <a:ea typeface="Times New Roman" panose="02020603050405020304" pitchFamily="18" charset="0"/>
              </a:rPr>
              <a:t>Lộc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huyện</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Phú</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Ninh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tỉnh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Quảng</a:t>
            </a:r>
            <a:r>
              <a:rPr lang="en-US" sz="4000" dirty="0">
                <a:solidFill>
                  <a:srgbClr val="000000"/>
                </a:solidFill>
                <a:latin typeface="Times New Roman" panose="02020603050405020304" pitchFamily="18" charset="0"/>
                <a:ea typeface="Times New Roman" panose="02020603050405020304" pitchFamily="18" charset="0"/>
              </a:rPr>
              <a:t> Nam). Phan </a:t>
            </a:r>
            <a:r>
              <a:rPr lang="en-US" sz="4000" dirty="0" err="1">
                <a:solidFill>
                  <a:srgbClr val="000000"/>
                </a:solidFill>
                <a:latin typeface="Times New Roman" panose="02020603050405020304" pitchFamily="18" charset="0"/>
                <a:ea typeface="Times New Roman" panose="02020603050405020304" pitchFamily="18" charset="0"/>
              </a:rPr>
              <a:t>Châu</a:t>
            </a:r>
            <a:r>
              <a:rPr lang="en-US" sz="4000" dirty="0">
                <a:solidFill>
                  <a:srgbClr val="000000"/>
                </a:solidFill>
                <a:latin typeface="Times New Roman" panose="02020603050405020304" pitchFamily="18" charset="0"/>
                <a:ea typeface="Times New Roman" panose="02020603050405020304" pitchFamily="18" charset="0"/>
              </a:rPr>
              <a:t> Trinh </a:t>
            </a:r>
            <a:r>
              <a:rPr lang="en-US" sz="4000" dirty="0" err="1">
                <a:solidFill>
                  <a:srgbClr val="000000"/>
                </a:solidFill>
                <a:latin typeface="Times New Roman" panose="02020603050405020304" pitchFamily="18" charset="0"/>
                <a:ea typeface="Times New Roman" panose="02020603050405020304" pitchFamily="18" charset="0"/>
              </a:rPr>
              <a:t>có</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hiệu</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là</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Tây</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Hồ</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Hy</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Mã</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tự</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là</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Tử</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Cán</a:t>
            </a:r>
            <a:r>
              <a:rPr lang="en-US" sz="4000" dirty="0">
                <a:solidFill>
                  <a:srgbClr val="000000"/>
                </a:solidFill>
                <a:latin typeface="Times New Roman" panose="02020603050405020304" pitchFamily="18" charset="0"/>
                <a:ea typeface="Times New Roman" panose="02020603050405020304" pitchFamily="18" charset="0"/>
              </a:rPr>
              <a:t>. </a:t>
            </a:r>
            <a:endParaRPr lang="en-US" sz="4000" dirty="0"/>
          </a:p>
        </p:txBody>
      </p:sp>
    </p:spTree>
    <p:extLst>
      <p:ext uri="{BB962C8B-B14F-4D97-AF65-F5344CB8AC3E}">
        <p14:creationId xmlns:p14="http://schemas.microsoft.com/office/powerpoint/2010/main" val="17324147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D2B783EE-0239-4717-BBEA-8C9EAC61C8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B9E9C2-D7B9-27F4-7E67-195658AB27FD}"/>
              </a:ext>
            </a:extLst>
          </p:cNvPr>
          <p:cNvSpPr txBox="1"/>
          <p:nvPr/>
        </p:nvSpPr>
        <p:spPr>
          <a:xfrm>
            <a:off x="533401" y="2738437"/>
            <a:ext cx="8362192" cy="6195407"/>
          </a:xfrm>
          <a:prstGeom prst="rect">
            <a:avLst/>
          </a:prstGeom>
        </p:spPr>
        <p:txBody>
          <a:bodyPr vert="horz" lIns="91440" tIns="45720" rIns="91440" bIns="45720" rtlCol="0">
            <a:normAutofit/>
          </a:bodyPr>
          <a:lstStyle/>
          <a:p>
            <a:pPr algn="just">
              <a:spcAft>
                <a:spcPts val="600"/>
              </a:spcAft>
            </a:pP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Là</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nhà</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yêu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nước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chủ</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trương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canh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tân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đất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nước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bằng</a:t>
            </a:r>
            <a:r>
              <a:rPr lang="en-US" sz="4000" dirty="0">
                <a:effectLst/>
                <a:latin typeface="Times New Roman" panose="02020603050405020304" pitchFamily="18" charset="0"/>
                <a:cs typeface="Times New Roman" panose="02020603050405020304" pitchFamily="18" charset="0"/>
              </a:rPr>
              <a:t> con </a:t>
            </a:r>
            <a:r>
              <a:rPr lang="en-US" sz="4000" dirty="0" err="1">
                <a:effectLst/>
                <a:latin typeface="Times New Roman" panose="02020603050405020304" pitchFamily="18" charset="0"/>
                <a:cs typeface="Times New Roman" panose="02020603050405020304" pitchFamily="18" charset="0"/>
              </a:rPr>
              <a:t>đường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khai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dân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trí</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chấn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dân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khí</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hậu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dân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sinh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tiêu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biểu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cho</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phong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trào</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Duy</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Tân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đầu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thế</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kỉ</a:t>
            </a:r>
            <a:r>
              <a:rPr lang="en-US" sz="4000" dirty="0">
                <a:effectLst/>
                <a:latin typeface="Times New Roman" panose="02020603050405020304" pitchFamily="18" charset="0"/>
                <a:cs typeface="Times New Roman" panose="02020603050405020304" pitchFamily="18" charset="0"/>
              </a:rPr>
              <a:t> XX.</a:t>
            </a:r>
          </a:p>
          <a:p>
            <a:pPr algn="just">
              <a:spcAft>
                <a:spcPts val="600"/>
              </a:spcAft>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đòi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Việt</a:t>
            </a:r>
            <a:r>
              <a:rPr lang="en-US" sz="4000" dirty="0">
                <a:latin typeface="Times New Roman" panose="02020603050405020304" pitchFamily="18" charset="0"/>
                <a:cs typeface="Times New Roman" panose="02020603050405020304" pitchFamily="18" charset="0"/>
              </a:rPr>
              <a:t> Nam </a:t>
            </a:r>
            <a:r>
              <a:rPr lang="en-US" sz="4000" dirty="0" err="1">
                <a:latin typeface="Times New Roman" panose="02020603050405020304" pitchFamily="18" charset="0"/>
                <a:cs typeface="Times New Roman" panose="02020603050405020304" pitchFamily="18" charset="0"/>
              </a:rPr>
              <a:t>đầu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kỉ</a:t>
            </a:r>
            <a:r>
              <a:rPr lang="en-US" sz="4000" dirty="0">
                <a:latin typeface="Times New Roman" panose="02020603050405020304" pitchFamily="18" charset="0"/>
                <a:cs typeface="Times New Roman" panose="02020603050405020304" pitchFamily="18" charset="0"/>
              </a:rPr>
              <a:t> XX.</a:t>
            </a:r>
          </a:p>
        </p:txBody>
      </p:sp>
      <p:sp>
        <p:nvSpPr>
          <p:cNvPr id="2059" name="Oval 2058">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30853" y="2047098"/>
            <a:ext cx="1421232" cy="138267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052" name="Picture 4" descr="Những sự kiện đáng nhớ trong cuộc đời chí sĩ Phan Châu Trinh :: Suy ngẫm &amp;  Tự vấn :: ChúngTa.com">
            <a:extLst>
              <a:ext uri="{FF2B5EF4-FFF2-40B4-BE49-F238E27FC236}">
                <a16:creationId xmlns:a16="http://schemas.microsoft.com/office/drawing/2014/main" id="{E5D026C2-FA7E-F376-C044-4B88D9372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06" r="-2" b="25230"/>
          <a:stretch>
            <a:fillRect/>
          </a:stretch>
        </p:blipFill>
        <p:spPr bwMode="auto">
          <a:xfrm>
            <a:off x="11851888" y="4091593"/>
            <a:ext cx="6436112" cy="6195407"/>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2061" name="Arc 2060">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9051207" y="-1009710"/>
            <a:ext cx="6031790" cy="6031790"/>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050" name="Picture 2" descr="3 người con của Phan Châu Trinh có cuộc đời ra sao?">
            <a:extLst>
              <a:ext uri="{FF2B5EF4-FFF2-40B4-BE49-F238E27FC236}">
                <a16:creationId xmlns:a16="http://schemas.microsoft.com/office/drawing/2014/main" id="{83FD381E-1936-C26C-D199-1F17DF420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537" b="17183"/>
          <a:stretch>
            <a:fillRect/>
          </a:stretch>
        </p:blipFill>
        <p:spPr bwMode="auto">
          <a:xfrm>
            <a:off x="9392410" y="1"/>
            <a:ext cx="5278968" cy="4511864"/>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2205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3 người con của Phan Châu Trinh có cuộc đời ra sao?">
            <a:extLst>
              <a:ext uri="{FF2B5EF4-FFF2-40B4-BE49-F238E27FC236}">
                <a16:creationId xmlns:a16="http://schemas.microsoft.com/office/drawing/2014/main" id="{83FD381E-1936-C26C-D199-1F17DF420F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537" b="17183"/>
          <a:stretch>
            <a:fillRect/>
          </a:stretch>
        </p:blipFill>
        <p:spPr bwMode="auto">
          <a:xfrm>
            <a:off x="11430000" y="571500"/>
            <a:ext cx="6324600" cy="8534400"/>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0" y="2019300"/>
            <a:ext cx="10287000" cy="5632311"/>
          </a:xfrm>
          <a:prstGeom prst="rect">
            <a:avLst/>
          </a:prstGeom>
        </p:spPr>
        <p:txBody>
          <a:bodyPr wrap="square">
            <a:spAutoFit/>
          </a:bodyPr>
          <a:lstStyle/>
          <a:p>
            <a:r>
              <a:rPr lang="en-US" sz="4000" dirty="0" err="1">
                <a:solidFill>
                  <a:srgbClr val="000000"/>
                </a:solidFill>
                <a:latin typeface="Times New Roman" panose="02020603050405020304" pitchFamily="18" charset="0"/>
                <a:ea typeface="Times New Roman" panose="02020603050405020304" pitchFamily="18" charset="0"/>
              </a:rPr>
              <a:t>Tư</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tưởng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cảm</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xúc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của</a:t>
            </a:r>
            <a:r>
              <a:rPr lang="en-US" sz="4000" dirty="0">
                <a:solidFill>
                  <a:srgbClr val="000000"/>
                </a:solidFill>
                <a:latin typeface="Times New Roman" panose="02020603050405020304" pitchFamily="18" charset="0"/>
                <a:ea typeface="Times New Roman" panose="02020603050405020304" pitchFamily="18" charset="0"/>
              </a:rPr>
              <a:t> Phan </a:t>
            </a:r>
            <a:r>
              <a:rPr lang="en-US" sz="4000" dirty="0" err="1">
                <a:solidFill>
                  <a:srgbClr val="000000"/>
                </a:solidFill>
                <a:latin typeface="Times New Roman" panose="02020603050405020304" pitchFamily="18" charset="0"/>
                <a:ea typeface="Times New Roman" panose="02020603050405020304" pitchFamily="18" charset="0"/>
              </a:rPr>
              <a:t>Châu</a:t>
            </a:r>
            <a:r>
              <a:rPr lang="en-US" sz="4000" dirty="0">
                <a:solidFill>
                  <a:srgbClr val="000000"/>
                </a:solidFill>
                <a:latin typeface="Times New Roman" panose="02020603050405020304" pitchFamily="18" charset="0"/>
                <a:ea typeface="Times New Roman" panose="02020603050405020304" pitchFamily="18" charset="0"/>
              </a:rPr>
              <a:t> Trinh </a:t>
            </a:r>
            <a:r>
              <a:rPr lang="en-US" sz="4000" dirty="0" err="1">
                <a:solidFill>
                  <a:srgbClr val="000000"/>
                </a:solidFill>
                <a:latin typeface="Times New Roman" panose="02020603050405020304" pitchFamily="18" charset="0"/>
                <a:ea typeface="Times New Roman" panose="02020603050405020304" pitchFamily="18" charset="0"/>
              </a:rPr>
              <a:t>được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gửi</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gắm</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trong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các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sáng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tác</a:t>
            </a:r>
            <a:r>
              <a:rPr lang="en-US" sz="4000" dirty="0">
                <a:solidFill>
                  <a:srgbClr val="000000"/>
                </a:solidFill>
                <a:latin typeface="Times New Roman" panose="02020603050405020304" pitchFamily="18" charset="0"/>
                <a:ea typeface="Times New Roman" panose="02020603050405020304" pitchFamily="18" charset="0"/>
              </a:rPr>
              <a:t> ở </a:t>
            </a:r>
            <a:r>
              <a:rPr lang="en-US" sz="4000" dirty="0" err="1">
                <a:solidFill>
                  <a:srgbClr val="000000"/>
                </a:solidFill>
                <a:latin typeface="Times New Roman" panose="02020603050405020304" pitchFamily="18" charset="0"/>
                <a:ea typeface="Times New Roman" panose="02020603050405020304" pitchFamily="18" charset="0"/>
              </a:rPr>
              <a:t>văn</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xuôi</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chính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luận</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và</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thơ</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trữ</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tình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yêu</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nước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cách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mạng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Ông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viết</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bằng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cả</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chữ</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Nôm</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chữ</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Hán</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và</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chữ</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Quốc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ngữ</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Văn</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chính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luận</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của</a:t>
            </a:r>
            <a:r>
              <a:rPr lang="en-US" sz="4000" dirty="0">
                <a:solidFill>
                  <a:srgbClr val="000000"/>
                </a:solidFill>
                <a:latin typeface="Times New Roman" panose="02020603050405020304" pitchFamily="18" charset="0"/>
                <a:ea typeface="Times New Roman" panose="02020603050405020304" pitchFamily="18" charset="0"/>
              </a:rPr>
              <a:t> Phan </a:t>
            </a:r>
            <a:r>
              <a:rPr lang="en-US" sz="4000" dirty="0" err="1">
                <a:solidFill>
                  <a:srgbClr val="000000"/>
                </a:solidFill>
                <a:latin typeface="Times New Roman" panose="02020603050405020304" pitchFamily="18" charset="0"/>
                <a:ea typeface="Times New Roman" panose="02020603050405020304" pitchFamily="18" charset="0"/>
              </a:rPr>
              <a:t>Châu</a:t>
            </a:r>
            <a:r>
              <a:rPr lang="en-US" sz="4000" dirty="0">
                <a:solidFill>
                  <a:srgbClr val="000000"/>
                </a:solidFill>
                <a:latin typeface="Times New Roman" panose="02020603050405020304" pitchFamily="18" charset="0"/>
                <a:ea typeface="Times New Roman" panose="02020603050405020304" pitchFamily="18" charset="0"/>
              </a:rPr>
              <a:t> Trinh </a:t>
            </a:r>
            <a:r>
              <a:rPr lang="en-US" sz="4000" dirty="0" err="1">
                <a:solidFill>
                  <a:srgbClr val="000000"/>
                </a:solidFill>
                <a:latin typeface="Times New Roman" panose="02020603050405020304" pitchFamily="18" charset="0"/>
                <a:ea typeface="Times New Roman" panose="02020603050405020304" pitchFamily="18" charset="0"/>
              </a:rPr>
              <a:t>đậm</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tính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hùng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biện</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lập</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luận</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chặt</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chẽ</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đanh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thép</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thơ</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của</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ông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dạt</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dào</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cảm</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xúc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về</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đất</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nước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đồng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bào</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Thơ</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văn</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của</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cụ</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Tây</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Hồ</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thấm</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nhuần</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tư</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tưởng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yêu</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nước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và</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tư</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tưởng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dân</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chủ</a:t>
            </a:r>
            <a:r>
              <a:rPr lang="en-US" sz="4000" dirty="0">
                <a:solidFill>
                  <a:srgbClr val="000000"/>
                </a:solidFill>
                <a:latin typeface="Times New Roman" panose="02020603050405020304" pitchFamily="18" charset="0"/>
                <a:ea typeface="Times New Roman" panose="02020603050405020304" pitchFamily="18" charset="0"/>
              </a:rPr>
              <a:t>.</a:t>
            </a:r>
            <a:endParaRPr lang="en-US" sz="4000" dirty="0"/>
          </a:p>
        </p:txBody>
      </p:sp>
    </p:spTree>
    <p:extLst>
      <p:ext uri="{BB962C8B-B14F-4D97-AF65-F5344CB8AC3E}">
        <p14:creationId xmlns:p14="http://schemas.microsoft.com/office/powerpoint/2010/main" val="22486320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Phan Châu Trinh Và Các Tác Phẩm Chính Luận">
            <a:extLst>
              <a:ext uri="{FF2B5EF4-FFF2-40B4-BE49-F238E27FC236}">
                <a16:creationId xmlns:a16="http://schemas.microsoft.com/office/drawing/2014/main" id="{A5817EF6-264D-EC16-2DF3-2447354E0F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9439"/>
          <a:stretch>
            <a:fillRect/>
          </a:stretch>
        </p:blipFill>
        <p:spPr bwMode="auto">
          <a:xfrm>
            <a:off x="1" y="10"/>
            <a:ext cx="6986016" cy="10286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08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643" y="3562420"/>
            <a:ext cx="6365383" cy="27432"/>
          </a:xfrm>
          <a:custGeom>
            <a:avLst/>
            <a:gdLst>
              <a:gd name="connsiteX0" fmla="*/ 0 w 6365383"/>
              <a:gd name="connsiteY0" fmla="*/ 0 h 27432"/>
              <a:gd name="connsiteX1" fmla="*/ 636538 w 6365383"/>
              <a:gd name="connsiteY1" fmla="*/ 0 h 27432"/>
              <a:gd name="connsiteX2" fmla="*/ 1336730 w 6365383"/>
              <a:gd name="connsiteY2" fmla="*/ 0 h 27432"/>
              <a:gd name="connsiteX3" fmla="*/ 1909615 w 6365383"/>
              <a:gd name="connsiteY3" fmla="*/ 0 h 27432"/>
              <a:gd name="connsiteX4" fmla="*/ 2418846 w 6365383"/>
              <a:gd name="connsiteY4" fmla="*/ 0 h 27432"/>
              <a:gd name="connsiteX5" fmla="*/ 2928076 w 6365383"/>
              <a:gd name="connsiteY5" fmla="*/ 0 h 27432"/>
              <a:gd name="connsiteX6" fmla="*/ 3373653 w 6365383"/>
              <a:gd name="connsiteY6" fmla="*/ 0 h 27432"/>
              <a:gd name="connsiteX7" fmla="*/ 4137499 w 6365383"/>
              <a:gd name="connsiteY7" fmla="*/ 0 h 27432"/>
              <a:gd name="connsiteX8" fmla="*/ 4901345 w 6365383"/>
              <a:gd name="connsiteY8" fmla="*/ 0 h 27432"/>
              <a:gd name="connsiteX9" fmla="*/ 5665191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3182692 w 6365383"/>
              <a:gd name="connsiteY17" fmla="*/ 27432 h 27432"/>
              <a:gd name="connsiteX18" fmla="*/ 2673461 w 6365383"/>
              <a:gd name="connsiteY18" fmla="*/ 27432 h 27432"/>
              <a:gd name="connsiteX19" fmla="*/ 2164230 w 6365383"/>
              <a:gd name="connsiteY19" fmla="*/ 27432 h 27432"/>
              <a:gd name="connsiteX20" fmla="*/ 1655000 w 6365383"/>
              <a:gd name="connsiteY20" fmla="*/ 27432 h 27432"/>
              <a:gd name="connsiteX21" fmla="*/ 1145769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164014" y="-28800"/>
                  <a:pt x="392589" y="16597"/>
                  <a:pt x="636538" y="0"/>
                </a:cubicBezTo>
                <a:cubicBezTo>
                  <a:pt x="880487" y="-16597"/>
                  <a:pt x="1095224" y="-7871"/>
                  <a:pt x="1336730" y="0"/>
                </a:cubicBezTo>
                <a:cubicBezTo>
                  <a:pt x="1578236" y="7871"/>
                  <a:pt x="1649337" y="-22384"/>
                  <a:pt x="1909615" y="0"/>
                </a:cubicBezTo>
                <a:cubicBezTo>
                  <a:pt x="2169893" y="22384"/>
                  <a:pt x="2279697" y="7436"/>
                  <a:pt x="2418846" y="0"/>
                </a:cubicBezTo>
                <a:cubicBezTo>
                  <a:pt x="2557995" y="-7436"/>
                  <a:pt x="2719158" y="24395"/>
                  <a:pt x="2928076" y="0"/>
                </a:cubicBezTo>
                <a:cubicBezTo>
                  <a:pt x="3136994" y="-24395"/>
                  <a:pt x="3236398" y="-16046"/>
                  <a:pt x="3373653" y="0"/>
                </a:cubicBezTo>
                <a:cubicBezTo>
                  <a:pt x="3510908" y="16046"/>
                  <a:pt x="3933654" y="-18835"/>
                  <a:pt x="4137499" y="0"/>
                </a:cubicBezTo>
                <a:cubicBezTo>
                  <a:pt x="4341344" y="18835"/>
                  <a:pt x="4634949" y="16518"/>
                  <a:pt x="4901345" y="0"/>
                </a:cubicBezTo>
                <a:cubicBezTo>
                  <a:pt x="5167741" y="-16518"/>
                  <a:pt x="5482502" y="-23233"/>
                  <a:pt x="5665191" y="0"/>
                </a:cubicBezTo>
                <a:cubicBezTo>
                  <a:pt x="5847880" y="23233"/>
                  <a:pt x="6038909" y="-19558"/>
                  <a:pt x="6365383" y="0"/>
                </a:cubicBezTo>
                <a:cubicBezTo>
                  <a:pt x="6366317" y="12270"/>
                  <a:pt x="6364320" y="20068"/>
                  <a:pt x="6365383" y="27432"/>
                </a:cubicBezTo>
                <a:cubicBezTo>
                  <a:pt x="6160909" y="45028"/>
                  <a:pt x="5918554" y="42323"/>
                  <a:pt x="5728845" y="27432"/>
                </a:cubicBezTo>
                <a:cubicBezTo>
                  <a:pt x="5539136" y="12541"/>
                  <a:pt x="5172149" y="23835"/>
                  <a:pt x="5028653" y="27432"/>
                </a:cubicBezTo>
                <a:cubicBezTo>
                  <a:pt x="4885157" y="31029"/>
                  <a:pt x="4768966" y="33290"/>
                  <a:pt x="4583076" y="27432"/>
                </a:cubicBezTo>
                <a:cubicBezTo>
                  <a:pt x="4397186" y="21574"/>
                  <a:pt x="4295537" y="38724"/>
                  <a:pt x="4137499" y="27432"/>
                </a:cubicBezTo>
                <a:cubicBezTo>
                  <a:pt x="3979461" y="16140"/>
                  <a:pt x="3895902" y="23317"/>
                  <a:pt x="3691922" y="27432"/>
                </a:cubicBezTo>
                <a:cubicBezTo>
                  <a:pt x="3487942" y="31547"/>
                  <a:pt x="3348597" y="42606"/>
                  <a:pt x="3182692" y="27432"/>
                </a:cubicBezTo>
                <a:cubicBezTo>
                  <a:pt x="3016787" y="12259"/>
                  <a:pt x="2922425" y="45987"/>
                  <a:pt x="2673461" y="27432"/>
                </a:cubicBezTo>
                <a:cubicBezTo>
                  <a:pt x="2424497" y="8877"/>
                  <a:pt x="2406338" y="46461"/>
                  <a:pt x="2164230" y="27432"/>
                </a:cubicBezTo>
                <a:cubicBezTo>
                  <a:pt x="1922122" y="8403"/>
                  <a:pt x="1843534" y="2368"/>
                  <a:pt x="1655000" y="27432"/>
                </a:cubicBezTo>
                <a:cubicBezTo>
                  <a:pt x="1466466" y="52497"/>
                  <a:pt x="1384300" y="39658"/>
                  <a:pt x="1145769" y="27432"/>
                </a:cubicBezTo>
                <a:cubicBezTo>
                  <a:pt x="907238" y="15206"/>
                  <a:pt x="344177" y="36391"/>
                  <a:pt x="0" y="27432"/>
                </a:cubicBezTo>
                <a:cubicBezTo>
                  <a:pt x="-1194" y="21937"/>
                  <a:pt x="1202" y="7917"/>
                  <a:pt x="0" y="0"/>
                </a:cubicBezTo>
                <a:close/>
              </a:path>
              <a:path w="6365383" h="27432" stroke="0" extrusionOk="0">
                <a:moveTo>
                  <a:pt x="0" y="0"/>
                </a:moveTo>
                <a:cubicBezTo>
                  <a:pt x="152654" y="12967"/>
                  <a:pt x="297359" y="-4977"/>
                  <a:pt x="509231" y="0"/>
                </a:cubicBezTo>
                <a:cubicBezTo>
                  <a:pt x="721103" y="4977"/>
                  <a:pt x="792740" y="-12744"/>
                  <a:pt x="954807" y="0"/>
                </a:cubicBezTo>
                <a:cubicBezTo>
                  <a:pt x="1116874" y="12744"/>
                  <a:pt x="1322429" y="24743"/>
                  <a:pt x="1464038" y="0"/>
                </a:cubicBezTo>
                <a:cubicBezTo>
                  <a:pt x="1605647" y="-24743"/>
                  <a:pt x="1947393" y="-20672"/>
                  <a:pt x="2100576" y="0"/>
                </a:cubicBezTo>
                <a:cubicBezTo>
                  <a:pt x="2253759" y="20672"/>
                  <a:pt x="2622231" y="-30966"/>
                  <a:pt x="2800769" y="0"/>
                </a:cubicBezTo>
                <a:cubicBezTo>
                  <a:pt x="2979307" y="30966"/>
                  <a:pt x="3356872" y="-13631"/>
                  <a:pt x="3564614" y="0"/>
                </a:cubicBezTo>
                <a:cubicBezTo>
                  <a:pt x="3772356" y="13631"/>
                  <a:pt x="4163183" y="-4973"/>
                  <a:pt x="4328460" y="0"/>
                </a:cubicBezTo>
                <a:cubicBezTo>
                  <a:pt x="4493737" y="4973"/>
                  <a:pt x="4672761" y="-9287"/>
                  <a:pt x="4901345" y="0"/>
                </a:cubicBezTo>
                <a:cubicBezTo>
                  <a:pt x="5129930" y="9287"/>
                  <a:pt x="5395146" y="9436"/>
                  <a:pt x="5601537" y="0"/>
                </a:cubicBezTo>
                <a:cubicBezTo>
                  <a:pt x="5807928" y="-9436"/>
                  <a:pt x="5983747" y="-13862"/>
                  <a:pt x="6365383" y="0"/>
                </a:cubicBezTo>
                <a:cubicBezTo>
                  <a:pt x="6365699" y="13405"/>
                  <a:pt x="6365869" y="14360"/>
                  <a:pt x="6365383" y="27432"/>
                </a:cubicBezTo>
                <a:cubicBezTo>
                  <a:pt x="6195306" y="29393"/>
                  <a:pt x="5872535" y="56613"/>
                  <a:pt x="5728845" y="27432"/>
                </a:cubicBezTo>
                <a:cubicBezTo>
                  <a:pt x="5585155" y="-1749"/>
                  <a:pt x="5272464" y="11679"/>
                  <a:pt x="5028653" y="27432"/>
                </a:cubicBezTo>
                <a:cubicBezTo>
                  <a:pt x="4784842" y="43185"/>
                  <a:pt x="4688244" y="28658"/>
                  <a:pt x="4455768" y="27432"/>
                </a:cubicBezTo>
                <a:cubicBezTo>
                  <a:pt x="4223293" y="26206"/>
                  <a:pt x="4032880" y="15477"/>
                  <a:pt x="3882884" y="27432"/>
                </a:cubicBezTo>
                <a:cubicBezTo>
                  <a:pt x="3732888" y="39387"/>
                  <a:pt x="3278726" y="-7170"/>
                  <a:pt x="3119038" y="27432"/>
                </a:cubicBezTo>
                <a:cubicBezTo>
                  <a:pt x="2959350" y="62034"/>
                  <a:pt x="2786856" y="40315"/>
                  <a:pt x="2609807" y="27432"/>
                </a:cubicBezTo>
                <a:cubicBezTo>
                  <a:pt x="2432758" y="14549"/>
                  <a:pt x="2064373" y="16547"/>
                  <a:pt x="1909615" y="27432"/>
                </a:cubicBezTo>
                <a:cubicBezTo>
                  <a:pt x="1754857" y="38317"/>
                  <a:pt x="1663685" y="27374"/>
                  <a:pt x="1464038" y="27432"/>
                </a:cubicBezTo>
                <a:cubicBezTo>
                  <a:pt x="1264391" y="27490"/>
                  <a:pt x="1071013" y="1487"/>
                  <a:pt x="827500" y="27432"/>
                </a:cubicBezTo>
                <a:cubicBezTo>
                  <a:pt x="583987" y="53377"/>
                  <a:pt x="349818" y="3910"/>
                  <a:pt x="0" y="27432"/>
                </a:cubicBezTo>
                <a:cubicBezTo>
                  <a:pt x="-116" y="21844"/>
                  <a:pt x="591" y="653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873B444-F9F3-C0E5-1EBF-44B174EF2B8D}"/>
              </a:ext>
            </a:extLst>
          </p:cNvPr>
          <p:cNvSpPr txBox="1"/>
          <p:nvPr/>
        </p:nvSpPr>
        <p:spPr>
          <a:xfrm>
            <a:off x="7543801" y="4059936"/>
            <a:ext cx="9779508" cy="5225796"/>
          </a:xfrm>
          <a:prstGeom prst="rect">
            <a:avLst/>
          </a:prstGeom>
        </p:spPr>
        <p:txBody>
          <a:bodyPr vert="horz" lIns="91440" tIns="45720" rIns="91440" bIns="45720" rtlCol="0">
            <a:normAutofit/>
          </a:bodyPr>
          <a:lstStyle/>
          <a:p>
            <a:pPr algn="just">
              <a:spcAft>
                <a:spcPts val="800"/>
              </a:spcAft>
            </a:pPr>
            <a:r>
              <a:rPr lang="en-US" sz="4000" dirty="0">
                <a:latin typeface="Roboto" panose="020B0604020202020204" charset="0"/>
                <a:ea typeface="Roboto" panose="020B0604020202020204" charset="0"/>
                <a:cs typeface="Roboto" panose="020B0604020202020204" charset="0"/>
              </a:rPr>
              <a:t>- </a:t>
            </a:r>
            <a:r>
              <a:rPr lang="en-US" sz="4000" dirty="0" err="1">
                <a:latin typeface="Roboto" panose="020B0604020202020204" charset="0"/>
                <a:ea typeface="Roboto" panose="020B0604020202020204" charset="0"/>
                <a:cs typeface="Roboto" panose="020B0604020202020204" charset="0"/>
              </a:rPr>
              <a:t>Đặc</a:t>
            </a:r>
            <a:r>
              <a:rPr lang="en-US" sz="4000" dirty="0">
                <a:latin typeface="Roboto" panose="020B0604020202020204" charset="0"/>
                <a:ea typeface="Roboto" panose="020B0604020202020204" charset="0"/>
                <a:cs typeface="Roboto" panose="020B0604020202020204" charset="0"/>
              </a:rPr>
              <a:t> </a:t>
            </a:r>
            <a:r>
              <a:rPr lang="en-US" sz="4000" dirty="0" err="1">
                <a:latin typeface="Roboto" panose="020B0604020202020204" charset="0"/>
                <a:ea typeface="Roboto" panose="020B0604020202020204" charset="0"/>
                <a:cs typeface="Roboto" panose="020B0604020202020204" charset="0"/>
              </a:rPr>
              <a:t>điểm</a:t>
            </a:r>
            <a:r>
              <a:rPr lang="en-US" sz="4000" dirty="0">
                <a:latin typeface="Roboto" panose="020B0604020202020204" charset="0"/>
                <a:ea typeface="Roboto" panose="020B0604020202020204" charset="0"/>
                <a:cs typeface="Roboto" panose="020B0604020202020204" charset="0"/>
              </a:rPr>
              <a:t>: </a:t>
            </a:r>
            <a:r>
              <a:rPr lang="en-US" sz="4000" dirty="0" err="1">
                <a:effectLst/>
                <a:latin typeface="Roboto" panose="020B0604020202020204" charset="0"/>
                <a:ea typeface="Roboto" panose="020B0604020202020204" charset="0"/>
                <a:cs typeface="Roboto" panose="020B0604020202020204" charset="0"/>
              </a:rPr>
              <a:t>văn</a:t>
            </a:r>
            <a:r>
              <a:rPr lang="en-US" sz="4000" dirty="0">
                <a:effectLst/>
                <a:latin typeface="Roboto" panose="020B0604020202020204" charset="0"/>
                <a:ea typeface="Roboto" panose="020B0604020202020204" charset="0"/>
                <a:cs typeface="Roboto" panose="020B0604020202020204" charset="0"/>
              </a:rPr>
              <a:t> </a:t>
            </a:r>
            <a:r>
              <a:rPr lang="en-US" sz="4000" dirty="0" err="1">
                <a:effectLst/>
                <a:latin typeface="Roboto" panose="020B0604020202020204" charset="0"/>
                <a:ea typeface="Roboto" panose="020B0604020202020204" charset="0"/>
                <a:cs typeface="Roboto" panose="020B0604020202020204" charset="0"/>
              </a:rPr>
              <a:t>chính</a:t>
            </a:r>
            <a:r>
              <a:rPr lang="en-US" sz="4000" dirty="0">
                <a:effectLst/>
                <a:latin typeface="Roboto" panose="020B0604020202020204" charset="0"/>
                <a:ea typeface="Roboto" panose="020B0604020202020204" charset="0"/>
                <a:cs typeface="Roboto" panose="020B0604020202020204" charset="0"/>
              </a:rPr>
              <a:t> </a:t>
            </a:r>
            <a:r>
              <a:rPr lang="en-US" sz="4000" dirty="0" err="1">
                <a:effectLst/>
                <a:latin typeface="Roboto" panose="020B0604020202020204" charset="0"/>
                <a:ea typeface="Roboto" panose="020B0604020202020204" charset="0"/>
                <a:cs typeface="Roboto" panose="020B0604020202020204" charset="0"/>
              </a:rPr>
              <a:t>luận</a:t>
            </a:r>
            <a:r>
              <a:rPr lang="en-US" sz="4000" dirty="0">
                <a:effectLst/>
                <a:latin typeface="Roboto" panose="020B0604020202020204" charset="0"/>
                <a:ea typeface="Roboto" panose="020B0604020202020204" charset="0"/>
                <a:cs typeface="Roboto" panose="020B0604020202020204" charset="0"/>
              </a:rPr>
              <a:t> </a:t>
            </a:r>
            <a:r>
              <a:rPr lang="en-US" sz="4000" dirty="0" err="1">
                <a:effectLst/>
                <a:latin typeface="Roboto" panose="020B0604020202020204" charset="0"/>
                <a:ea typeface="Roboto" panose="020B0604020202020204" charset="0"/>
                <a:cs typeface="Roboto" panose="020B0604020202020204" charset="0"/>
              </a:rPr>
              <a:t>và</a:t>
            </a:r>
            <a:r>
              <a:rPr lang="en-US" sz="4000" dirty="0">
                <a:effectLst/>
                <a:latin typeface="Roboto" panose="020B0604020202020204" charset="0"/>
                <a:ea typeface="Roboto" panose="020B0604020202020204" charset="0"/>
                <a:cs typeface="Roboto" panose="020B0604020202020204" charset="0"/>
              </a:rPr>
              <a:t> </a:t>
            </a:r>
            <a:r>
              <a:rPr lang="en-US" sz="4000" dirty="0" err="1">
                <a:effectLst/>
                <a:latin typeface="Roboto" panose="020B0604020202020204" charset="0"/>
                <a:ea typeface="Roboto" panose="020B0604020202020204" charset="0"/>
                <a:cs typeface="Roboto" panose="020B0604020202020204" charset="0"/>
              </a:rPr>
              <a:t>thơ</a:t>
            </a:r>
            <a:r>
              <a:rPr lang="en-US" sz="4000" dirty="0">
                <a:effectLst/>
                <a:latin typeface="Roboto" panose="020B0604020202020204" charset="0"/>
                <a:ea typeface="Roboto" panose="020B0604020202020204" charset="0"/>
                <a:cs typeface="Roboto" panose="020B0604020202020204" charset="0"/>
              </a:rPr>
              <a:t> </a:t>
            </a:r>
            <a:r>
              <a:rPr lang="en-US" sz="4000" dirty="0" err="1">
                <a:effectLst/>
                <a:latin typeface="Roboto" panose="020B0604020202020204" charset="0"/>
                <a:ea typeface="Roboto" panose="020B0604020202020204" charset="0"/>
                <a:cs typeface="Roboto" panose="020B0604020202020204" charset="0"/>
              </a:rPr>
              <a:t>yêu</a:t>
            </a:r>
            <a:r>
              <a:rPr lang="en-US" sz="4000" dirty="0">
                <a:effectLst/>
                <a:latin typeface="Roboto" panose="020B0604020202020204" charset="0"/>
                <a:ea typeface="Roboto" panose="020B0604020202020204" charset="0"/>
                <a:cs typeface="Roboto" panose="020B0604020202020204" charset="0"/>
              </a:rPr>
              <a:t> </a:t>
            </a:r>
            <a:r>
              <a:rPr lang="en-US" sz="4000" dirty="0" err="1">
                <a:effectLst/>
                <a:latin typeface="Roboto" panose="020B0604020202020204" charset="0"/>
                <a:ea typeface="Roboto" panose="020B0604020202020204" charset="0"/>
                <a:cs typeface="Roboto" panose="020B0604020202020204" charset="0"/>
              </a:rPr>
              <a:t>nước</a:t>
            </a:r>
            <a:r>
              <a:rPr lang="en-US" sz="4000" dirty="0">
                <a:effectLst/>
                <a:latin typeface="Roboto" panose="020B0604020202020204" charset="0"/>
                <a:ea typeface="Roboto" panose="020B0604020202020204" charset="0"/>
                <a:cs typeface="Roboto" panose="020B0604020202020204" charset="0"/>
              </a:rPr>
              <a:t>.</a:t>
            </a:r>
          </a:p>
          <a:p>
            <a:pPr algn="just">
              <a:spcAft>
                <a:spcPts val="800"/>
              </a:spcAft>
            </a:pPr>
            <a:r>
              <a:rPr lang="en-US" sz="4000" dirty="0">
                <a:latin typeface="Roboto" panose="020B0604020202020204" charset="0"/>
                <a:ea typeface="Roboto" panose="020B0604020202020204" charset="0"/>
                <a:cs typeface="Roboto" panose="020B0604020202020204" charset="0"/>
              </a:rPr>
              <a:t>- </a:t>
            </a:r>
            <a:r>
              <a:rPr lang="en-US" sz="4000" dirty="0" err="1">
                <a:latin typeface="Roboto" panose="020B0604020202020204" charset="0"/>
                <a:ea typeface="Roboto" panose="020B0604020202020204" charset="0"/>
                <a:cs typeface="Roboto" panose="020B0604020202020204" charset="0"/>
              </a:rPr>
              <a:t>Tác</a:t>
            </a:r>
            <a:r>
              <a:rPr lang="en-US" sz="4000" dirty="0">
                <a:latin typeface="Roboto" panose="020B0604020202020204" charset="0"/>
                <a:ea typeface="Roboto" panose="020B0604020202020204" charset="0"/>
                <a:cs typeface="Roboto" panose="020B0604020202020204" charset="0"/>
              </a:rPr>
              <a:t> </a:t>
            </a:r>
            <a:r>
              <a:rPr lang="en-US" sz="4000" dirty="0" err="1">
                <a:latin typeface="Roboto" panose="020B0604020202020204" charset="0"/>
                <a:ea typeface="Roboto" panose="020B0604020202020204" charset="0"/>
                <a:cs typeface="Roboto" panose="020B0604020202020204" charset="0"/>
              </a:rPr>
              <a:t>phẩm</a:t>
            </a:r>
            <a:r>
              <a:rPr lang="en-US" sz="4000" dirty="0">
                <a:latin typeface="Roboto" panose="020B0604020202020204" charset="0"/>
                <a:ea typeface="Roboto" panose="020B0604020202020204" charset="0"/>
                <a:cs typeface="Roboto" panose="020B0604020202020204" charset="0"/>
              </a:rPr>
              <a:t> </a:t>
            </a:r>
            <a:r>
              <a:rPr lang="en-US" sz="4000" dirty="0" err="1">
                <a:latin typeface="Roboto" panose="020B0604020202020204" charset="0"/>
                <a:ea typeface="Roboto" panose="020B0604020202020204" charset="0"/>
                <a:cs typeface="Roboto" panose="020B0604020202020204" charset="0"/>
              </a:rPr>
              <a:t>tiêu</a:t>
            </a:r>
            <a:r>
              <a:rPr lang="en-US" sz="4000" dirty="0">
                <a:latin typeface="Roboto" panose="020B0604020202020204" charset="0"/>
                <a:ea typeface="Roboto" panose="020B0604020202020204" charset="0"/>
                <a:cs typeface="Roboto" panose="020B0604020202020204" charset="0"/>
              </a:rPr>
              <a:t> </a:t>
            </a:r>
            <a:r>
              <a:rPr lang="en-US" sz="4000" dirty="0" err="1">
                <a:latin typeface="Roboto" panose="020B0604020202020204" charset="0"/>
                <a:ea typeface="Roboto" panose="020B0604020202020204" charset="0"/>
                <a:cs typeface="Roboto" panose="020B0604020202020204" charset="0"/>
              </a:rPr>
              <a:t>biểu</a:t>
            </a:r>
            <a:r>
              <a:rPr lang="en-US" sz="4000" dirty="0">
                <a:latin typeface="Roboto" panose="020B0604020202020204" charset="0"/>
                <a:ea typeface="Roboto" panose="020B0604020202020204" charset="0"/>
                <a:cs typeface="Roboto" panose="020B0604020202020204" charset="0"/>
              </a:rPr>
              <a:t>: </a:t>
            </a:r>
            <a:r>
              <a:rPr lang="en-US" sz="4000" dirty="0" err="1">
                <a:effectLst/>
                <a:latin typeface="Roboto" panose="020B0604020202020204" charset="0"/>
                <a:ea typeface="Roboto" panose="020B0604020202020204" charset="0"/>
                <a:cs typeface="Roboto" panose="020B0604020202020204" charset="0"/>
              </a:rPr>
              <a:t>Điền</a:t>
            </a:r>
            <a:r>
              <a:rPr lang="en-US" sz="4000" dirty="0">
                <a:effectLst/>
                <a:latin typeface="Roboto" panose="020B0604020202020204" charset="0"/>
                <a:ea typeface="Roboto" panose="020B0604020202020204" charset="0"/>
                <a:cs typeface="Roboto" panose="020B0604020202020204" charset="0"/>
              </a:rPr>
              <a:t> </a:t>
            </a:r>
            <a:r>
              <a:rPr lang="en-US" sz="4000" dirty="0" err="1">
                <a:effectLst/>
                <a:latin typeface="Roboto" panose="020B0604020202020204" charset="0"/>
                <a:ea typeface="Roboto" panose="020B0604020202020204" charset="0"/>
                <a:cs typeface="Roboto" panose="020B0604020202020204" charset="0"/>
              </a:rPr>
              <a:t>Xá</a:t>
            </a:r>
            <a:r>
              <a:rPr lang="en-US" sz="4000" dirty="0">
                <a:effectLst/>
                <a:latin typeface="Roboto" panose="020B0604020202020204" charset="0"/>
                <a:ea typeface="Roboto" panose="020B0604020202020204" charset="0"/>
                <a:cs typeface="Roboto" panose="020B0604020202020204" charset="0"/>
              </a:rPr>
              <a:t> </a:t>
            </a:r>
            <a:r>
              <a:rPr lang="en-US" sz="4000" dirty="0" err="1">
                <a:effectLst/>
                <a:latin typeface="Roboto" panose="020B0604020202020204" charset="0"/>
                <a:ea typeface="Roboto" panose="020B0604020202020204" charset="0"/>
                <a:cs typeface="Roboto" panose="020B0604020202020204" charset="0"/>
              </a:rPr>
              <a:t>Ông</a:t>
            </a:r>
            <a:r>
              <a:rPr lang="en-US" sz="4000" dirty="0">
                <a:effectLst/>
                <a:latin typeface="Roboto" panose="020B0604020202020204" charset="0"/>
                <a:ea typeface="Roboto" panose="020B0604020202020204" charset="0"/>
                <a:cs typeface="Roboto" panose="020B0604020202020204" charset="0"/>
              </a:rPr>
              <a:t> </a:t>
            </a:r>
            <a:r>
              <a:rPr lang="en-US" sz="4000" dirty="0" err="1">
                <a:effectLst/>
                <a:latin typeface="Roboto" panose="020B0604020202020204" charset="0"/>
                <a:ea typeface="Roboto" panose="020B0604020202020204" charset="0"/>
                <a:cs typeface="Roboto" panose="020B0604020202020204" charset="0"/>
              </a:rPr>
              <a:t>Truyện</a:t>
            </a:r>
            <a:r>
              <a:rPr lang="en-US" sz="4000" dirty="0">
                <a:effectLst/>
                <a:latin typeface="Roboto" panose="020B0604020202020204" charset="0"/>
                <a:ea typeface="Roboto" panose="020B0604020202020204" charset="0"/>
                <a:cs typeface="Roboto" panose="020B0604020202020204" charset="0"/>
              </a:rPr>
              <a:t> (1904), </a:t>
            </a:r>
            <a:r>
              <a:rPr lang="en-US" sz="4000" dirty="0" err="1">
                <a:effectLst/>
                <a:latin typeface="Roboto" panose="020B0604020202020204" charset="0"/>
                <a:ea typeface="Roboto" panose="020B0604020202020204" charset="0"/>
                <a:cs typeface="Roboto" panose="020B0604020202020204" charset="0"/>
              </a:rPr>
              <a:t>Chí</a:t>
            </a:r>
            <a:r>
              <a:rPr lang="en-US" sz="4000" dirty="0">
                <a:effectLst/>
                <a:latin typeface="Roboto" panose="020B0604020202020204" charset="0"/>
                <a:ea typeface="Roboto" panose="020B0604020202020204" charset="0"/>
                <a:cs typeface="Roboto" panose="020B0604020202020204" charset="0"/>
              </a:rPr>
              <a:t> </a:t>
            </a:r>
            <a:r>
              <a:rPr lang="en-US" sz="4000" dirty="0" err="1">
                <a:effectLst/>
                <a:latin typeface="Roboto" panose="020B0604020202020204" charset="0"/>
                <a:ea typeface="Roboto" panose="020B0604020202020204" charset="0"/>
                <a:cs typeface="Roboto" panose="020B0604020202020204" charset="0"/>
              </a:rPr>
              <a:t>thành</a:t>
            </a:r>
            <a:r>
              <a:rPr lang="en-US" sz="4000" dirty="0">
                <a:effectLst/>
                <a:latin typeface="Roboto" panose="020B0604020202020204" charset="0"/>
                <a:ea typeface="Roboto" panose="020B0604020202020204" charset="0"/>
                <a:cs typeface="Roboto" panose="020B0604020202020204" charset="0"/>
              </a:rPr>
              <a:t> </a:t>
            </a:r>
            <a:r>
              <a:rPr lang="en-US" sz="4000" dirty="0" err="1">
                <a:effectLst/>
                <a:latin typeface="Roboto" panose="020B0604020202020204" charset="0"/>
                <a:ea typeface="Roboto" panose="020B0604020202020204" charset="0"/>
                <a:cs typeface="Roboto" panose="020B0604020202020204" charset="0"/>
              </a:rPr>
              <a:t>thông</a:t>
            </a:r>
            <a:r>
              <a:rPr lang="en-US" sz="4000" dirty="0">
                <a:effectLst/>
                <a:latin typeface="Roboto" panose="020B0604020202020204" charset="0"/>
                <a:ea typeface="Roboto" panose="020B0604020202020204" charset="0"/>
                <a:cs typeface="Roboto" panose="020B0604020202020204" charset="0"/>
              </a:rPr>
              <a:t> </a:t>
            </a:r>
            <a:r>
              <a:rPr lang="en-US" sz="4000" dirty="0" err="1">
                <a:effectLst/>
                <a:latin typeface="Roboto" panose="020B0604020202020204" charset="0"/>
                <a:ea typeface="Roboto" panose="020B0604020202020204" charset="0"/>
                <a:cs typeface="Roboto" panose="020B0604020202020204" charset="0"/>
              </a:rPr>
              <a:t>thánh</a:t>
            </a:r>
            <a:r>
              <a:rPr lang="en-US" sz="4000" dirty="0">
                <a:effectLst/>
                <a:latin typeface="Roboto" panose="020B0604020202020204" charset="0"/>
                <a:ea typeface="Roboto" panose="020B0604020202020204" charset="0"/>
                <a:cs typeface="Roboto" panose="020B0604020202020204" charset="0"/>
              </a:rPr>
              <a:t> (1905), </a:t>
            </a:r>
            <a:r>
              <a:rPr lang="en-US" sz="4000" dirty="0" err="1">
                <a:effectLst/>
                <a:latin typeface="Roboto" panose="020B0604020202020204" charset="0"/>
                <a:ea typeface="Roboto" panose="020B0604020202020204" charset="0"/>
                <a:cs typeface="Roboto" panose="020B0604020202020204" charset="0"/>
              </a:rPr>
              <a:t>Đầu</a:t>
            </a:r>
            <a:r>
              <a:rPr lang="en-US" sz="4000" dirty="0">
                <a:effectLst/>
                <a:latin typeface="Roboto" panose="020B0604020202020204" charset="0"/>
                <a:ea typeface="Roboto" panose="020B0604020202020204" charset="0"/>
                <a:cs typeface="Roboto" panose="020B0604020202020204" charset="0"/>
              </a:rPr>
              <a:t> </a:t>
            </a:r>
            <a:r>
              <a:rPr lang="en-US" sz="4000" dirty="0" err="1">
                <a:effectLst/>
                <a:latin typeface="Roboto" panose="020B0604020202020204" charset="0"/>
                <a:ea typeface="Roboto" panose="020B0604020202020204" charset="0"/>
                <a:cs typeface="Roboto" panose="020B0604020202020204" charset="0"/>
              </a:rPr>
              <a:t>Pháp</a:t>
            </a:r>
            <a:r>
              <a:rPr lang="en-US" sz="4000" dirty="0">
                <a:effectLst/>
                <a:latin typeface="Roboto" panose="020B0604020202020204" charset="0"/>
                <a:ea typeface="Roboto" panose="020B0604020202020204" charset="0"/>
                <a:cs typeface="Roboto" panose="020B0604020202020204" charset="0"/>
              </a:rPr>
              <a:t> </a:t>
            </a:r>
            <a:r>
              <a:rPr lang="en-US" sz="4000" dirty="0" err="1">
                <a:effectLst/>
                <a:latin typeface="Roboto" panose="020B0604020202020204" charset="0"/>
                <a:ea typeface="Roboto" panose="020B0604020202020204" charset="0"/>
                <a:cs typeface="Roboto" panose="020B0604020202020204" charset="0"/>
              </a:rPr>
              <a:t>chính</a:t>
            </a:r>
            <a:r>
              <a:rPr lang="en-US" sz="4000" dirty="0">
                <a:effectLst/>
                <a:latin typeface="Roboto" panose="020B0604020202020204" charset="0"/>
                <a:ea typeface="Roboto" panose="020B0604020202020204" charset="0"/>
                <a:cs typeface="Roboto" panose="020B0604020202020204" charset="0"/>
              </a:rPr>
              <a:t> </a:t>
            </a:r>
            <a:r>
              <a:rPr lang="en-US" sz="4000" dirty="0" err="1">
                <a:effectLst/>
                <a:latin typeface="Roboto" panose="020B0604020202020204" charset="0"/>
                <a:ea typeface="Roboto" panose="020B0604020202020204" charset="0"/>
                <a:cs typeface="Roboto" panose="020B0604020202020204" charset="0"/>
              </a:rPr>
              <a:t>phủ</a:t>
            </a:r>
            <a:r>
              <a:rPr lang="en-US" sz="4000" dirty="0">
                <a:effectLst/>
                <a:latin typeface="Roboto" panose="020B0604020202020204" charset="0"/>
                <a:ea typeface="Roboto" panose="020B0604020202020204" charset="0"/>
                <a:cs typeface="Roboto" panose="020B0604020202020204" charset="0"/>
              </a:rPr>
              <a:t> </a:t>
            </a:r>
            <a:r>
              <a:rPr lang="en-US" sz="4000" dirty="0" err="1">
                <a:effectLst/>
                <a:latin typeface="Roboto" panose="020B0604020202020204" charset="0"/>
                <a:ea typeface="Roboto" panose="020B0604020202020204" charset="0"/>
                <a:cs typeface="Roboto" panose="020B0604020202020204" charset="0"/>
              </a:rPr>
              <a:t>thư</a:t>
            </a:r>
            <a:r>
              <a:rPr lang="en-US" sz="4000" dirty="0">
                <a:effectLst/>
                <a:latin typeface="Roboto" panose="020B0604020202020204" charset="0"/>
                <a:ea typeface="Roboto" panose="020B0604020202020204" charset="0"/>
                <a:cs typeface="Roboto" panose="020B0604020202020204" charset="0"/>
              </a:rPr>
              <a:t> (1906), </a:t>
            </a:r>
            <a:r>
              <a:rPr lang="en-US" sz="4000" dirty="0" err="1">
                <a:effectLst/>
                <a:latin typeface="Roboto" panose="020B0604020202020204" charset="0"/>
                <a:ea typeface="Roboto" panose="020B0604020202020204" charset="0"/>
                <a:cs typeface="Roboto" panose="020B0604020202020204" charset="0"/>
              </a:rPr>
              <a:t>Đập</a:t>
            </a:r>
            <a:r>
              <a:rPr lang="en-US" sz="4000" dirty="0">
                <a:effectLst/>
                <a:latin typeface="Roboto" panose="020B0604020202020204" charset="0"/>
                <a:ea typeface="Roboto" panose="020B0604020202020204" charset="0"/>
                <a:cs typeface="Roboto" panose="020B0604020202020204" charset="0"/>
              </a:rPr>
              <a:t> </a:t>
            </a:r>
            <a:r>
              <a:rPr lang="en-US" sz="4000" dirty="0" err="1">
                <a:effectLst/>
                <a:latin typeface="Roboto" panose="020B0604020202020204" charset="0"/>
                <a:ea typeface="Roboto" panose="020B0604020202020204" charset="0"/>
                <a:cs typeface="Roboto" panose="020B0604020202020204" charset="0"/>
              </a:rPr>
              <a:t>đá</a:t>
            </a:r>
            <a:r>
              <a:rPr lang="en-US" sz="4000" dirty="0">
                <a:effectLst/>
                <a:latin typeface="Roboto" panose="020B0604020202020204" charset="0"/>
                <a:ea typeface="Roboto" panose="020B0604020202020204" charset="0"/>
                <a:cs typeface="Roboto" panose="020B0604020202020204" charset="0"/>
              </a:rPr>
              <a:t> ở </a:t>
            </a:r>
            <a:r>
              <a:rPr lang="en-US" sz="4000" dirty="0" err="1">
                <a:effectLst/>
                <a:latin typeface="Roboto" panose="020B0604020202020204" charset="0"/>
                <a:ea typeface="Roboto" panose="020B0604020202020204" charset="0"/>
                <a:cs typeface="Roboto" panose="020B0604020202020204" charset="0"/>
              </a:rPr>
              <a:t>Côn</a:t>
            </a:r>
            <a:r>
              <a:rPr lang="en-US" sz="4000" dirty="0">
                <a:effectLst/>
                <a:latin typeface="Roboto" panose="020B0604020202020204" charset="0"/>
                <a:ea typeface="Roboto" panose="020B0604020202020204" charset="0"/>
                <a:cs typeface="Roboto" panose="020B0604020202020204" charset="0"/>
              </a:rPr>
              <a:t> </a:t>
            </a:r>
            <a:r>
              <a:rPr lang="en-US" sz="4000" dirty="0" err="1">
                <a:effectLst/>
                <a:latin typeface="Roboto" panose="020B0604020202020204" charset="0"/>
                <a:ea typeface="Roboto" panose="020B0604020202020204" charset="0"/>
                <a:cs typeface="Roboto" panose="020B0604020202020204" charset="0"/>
              </a:rPr>
              <a:t>Lôn</a:t>
            </a:r>
            <a:r>
              <a:rPr lang="en-US" sz="4000" dirty="0">
                <a:effectLst/>
                <a:latin typeface="Roboto" panose="020B0604020202020204" charset="0"/>
                <a:ea typeface="Roboto" panose="020B0604020202020204" charset="0"/>
                <a:cs typeface="Roboto" panose="020B0604020202020204" charset="0"/>
              </a:rPr>
              <a:t> (1908), </a:t>
            </a:r>
            <a:r>
              <a:rPr lang="en-US" sz="4000" dirty="0" err="1">
                <a:effectLst/>
                <a:latin typeface="Roboto" panose="020B0604020202020204" charset="0"/>
                <a:ea typeface="Roboto" panose="020B0604020202020204" charset="0"/>
                <a:cs typeface="Roboto" panose="020B0604020202020204" charset="0"/>
              </a:rPr>
              <a:t>Giai</a:t>
            </a:r>
            <a:r>
              <a:rPr lang="en-US" sz="4000" dirty="0">
                <a:effectLst/>
                <a:latin typeface="Roboto" panose="020B0604020202020204" charset="0"/>
                <a:ea typeface="Roboto" panose="020B0604020202020204" charset="0"/>
                <a:cs typeface="Roboto" panose="020B0604020202020204" charset="0"/>
              </a:rPr>
              <a:t> </a:t>
            </a:r>
            <a:r>
              <a:rPr lang="en-US" sz="4000" dirty="0" err="1">
                <a:effectLst/>
                <a:latin typeface="Roboto" panose="020B0604020202020204" charset="0"/>
                <a:ea typeface="Roboto" panose="020B0604020202020204" charset="0"/>
                <a:cs typeface="Roboto" panose="020B0604020202020204" charset="0"/>
              </a:rPr>
              <a:t>nhơn</a:t>
            </a:r>
            <a:r>
              <a:rPr lang="en-US" sz="4000" dirty="0">
                <a:effectLst/>
                <a:latin typeface="Roboto" panose="020B0604020202020204" charset="0"/>
                <a:ea typeface="Roboto" panose="020B0604020202020204" charset="0"/>
                <a:cs typeface="Roboto" panose="020B0604020202020204" charset="0"/>
              </a:rPr>
              <a:t> </a:t>
            </a:r>
            <a:r>
              <a:rPr lang="en-US" sz="4000" dirty="0" err="1">
                <a:effectLst/>
                <a:latin typeface="Roboto" panose="020B0604020202020204" charset="0"/>
                <a:ea typeface="Roboto" panose="020B0604020202020204" charset="0"/>
                <a:cs typeface="Roboto" panose="020B0604020202020204" charset="0"/>
              </a:rPr>
              <a:t>kì</a:t>
            </a:r>
            <a:r>
              <a:rPr lang="en-US" sz="4000" dirty="0">
                <a:effectLst/>
                <a:latin typeface="Roboto" panose="020B0604020202020204" charset="0"/>
                <a:ea typeface="Roboto" panose="020B0604020202020204" charset="0"/>
                <a:cs typeface="Roboto" panose="020B0604020202020204" charset="0"/>
              </a:rPr>
              <a:t> </a:t>
            </a:r>
            <a:r>
              <a:rPr lang="en-US" sz="4000" dirty="0" err="1">
                <a:effectLst/>
                <a:latin typeface="Roboto" panose="020B0604020202020204" charset="0"/>
                <a:ea typeface="Roboto" panose="020B0604020202020204" charset="0"/>
                <a:cs typeface="Roboto" panose="020B0604020202020204" charset="0"/>
              </a:rPr>
              <a:t>ngộ</a:t>
            </a:r>
            <a:r>
              <a:rPr lang="en-US" sz="4000" dirty="0">
                <a:effectLst/>
                <a:latin typeface="Roboto" panose="020B0604020202020204" charset="0"/>
                <a:ea typeface="Roboto" panose="020B0604020202020204" charset="0"/>
                <a:cs typeface="Roboto" panose="020B0604020202020204" charset="0"/>
              </a:rPr>
              <a:t> </a:t>
            </a:r>
            <a:r>
              <a:rPr lang="en-US" sz="4000" dirty="0" err="1">
                <a:effectLst/>
                <a:latin typeface="Roboto" panose="020B0604020202020204" charset="0"/>
                <a:ea typeface="Roboto" panose="020B0604020202020204" charset="0"/>
                <a:cs typeface="Roboto" panose="020B0604020202020204" charset="0"/>
              </a:rPr>
              <a:t>diễn</a:t>
            </a:r>
            <a:r>
              <a:rPr lang="en-US" sz="4000" dirty="0">
                <a:effectLst/>
                <a:latin typeface="Roboto" panose="020B0604020202020204" charset="0"/>
                <a:ea typeface="Roboto" panose="020B0604020202020204" charset="0"/>
                <a:cs typeface="Roboto" panose="020B0604020202020204" charset="0"/>
              </a:rPr>
              <a:t> ca (</a:t>
            </a:r>
            <a:r>
              <a:rPr lang="en-US" sz="4000" dirty="0" err="1">
                <a:effectLst/>
                <a:latin typeface="Roboto" panose="020B0604020202020204" charset="0"/>
                <a:ea typeface="Roboto" panose="020B0604020202020204" charset="0"/>
                <a:cs typeface="Roboto" panose="020B0604020202020204" charset="0"/>
              </a:rPr>
              <a:t>dịch</a:t>
            </a:r>
            <a:r>
              <a:rPr lang="en-US" sz="4000" dirty="0">
                <a:effectLst/>
                <a:latin typeface="Roboto" panose="020B0604020202020204" charset="0"/>
                <a:ea typeface="Roboto" panose="020B0604020202020204" charset="0"/>
                <a:cs typeface="Roboto" panose="020B0604020202020204" charset="0"/>
              </a:rPr>
              <a:t> </a:t>
            </a:r>
            <a:r>
              <a:rPr lang="en-US" sz="4000" dirty="0" err="1">
                <a:effectLst/>
                <a:latin typeface="Roboto" panose="020B0604020202020204" charset="0"/>
                <a:ea typeface="Roboto" panose="020B0604020202020204" charset="0"/>
                <a:cs typeface="Roboto" panose="020B0604020202020204" charset="0"/>
              </a:rPr>
              <a:t>thuật</a:t>
            </a:r>
            <a:r>
              <a:rPr lang="en-US" sz="4000" dirty="0">
                <a:effectLst/>
                <a:latin typeface="Roboto" panose="020B0604020202020204" charset="0"/>
                <a:ea typeface="Roboto" panose="020B0604020202020204" charset="0"/>
                <a:cs typeface="Roboto" panose="020B0604020202020204" charset="0"/>
              </a:rPr>
              <a:t>, </a:t>
            </a:r>
            <a:r>
              <a:rPr lang="en-US" sz="4000" dirty="0" err="1">
                <a:effectLst/>
                <a:latin typeface="Roboto" panose="020B0604020202020204" charset="0"/>
                <a:ea typeface="Roboto" panose="020B0604020202020204" charset="0"/>
                <a:cs typeface="Roboto" panose="020B0604020202020204" charset="0"/>
              </a:rPr>
              <a:t>cuối</a:t>
            </a:r>
            <a:r>
              <a:rPr lang="en-US" sz="4000" dirty="0">
                <a:effectLst/>
                <a:latin typeface="Roboto" panose="020B0604020202020204" charset="0"/>
                <a:ea typeface="Roboto" panose="020B0604020202020204" charset="0"/>
                <a:cs typeface="Roboto" panose="020B0604020202020204" charset="0"/>
              </a:rPr>
              <a:t> </a:t>
            </a:r>
            <a:r>
              <a:rPr lang="en-US" sz="4000" dirty="0" err="1">
                <a:effectLst/>
                <a:latin typeface="Roboto" panose="020B0604020202020204" charset="0"/>
                <a:ea typeface="Roboto" panose="020B0604020202020204" charset="0"/>
                <a:cs typeface="Roboto" panose="020B0604020202020204" charset="0"/>
              </a:rPr>
              <a:t>thập</a:t>
            </a:r>
            <a:r>
              <a:rPr lang="en-US" sz="4000" dirty="0">
                <a:effectLst/>
                <a:latin typeface="Roboto" panose="020B0604020202020204" charset="0"/>
                <a:ea typeface="Roboto" panose="020B0604020202020204" charset="0"/>
                <a:cs typeface="Roboto" panose="020B0604020202020204" charset="0"/>
              </a:rPr>
              <a:t> </a:t>
            </a:r>
            <a:r>
              <a:rPr lang="en-US" sz="4000" dirty="0" err="1">
                <a:effectLst/>
                <a:latin typeface="Roboto" panose="020B0604020202020204" charset="0"/>
                <a:ea typeface="Roboto" panose="020B0604020202020204" charset="0"/>
                <a:cs typeface="Roboto" panose="020B0604020202020204" charset="0"/>
              </a:rPr>
              <a:t>niên</a:t>
            </a:r>
            <a:r>
              <a:rPr lang="en-US" sz="4000" dirty="0">
                <a:effectLst/>
                <a:latin typeface="Roboto" panose="020B0604020202020204" charset="0"/>
                <a:ea typeface="Roboto" panose="020B0604020202020204" charset="0"/>
                <a:cs typeface="Roboto" panose="020B0604020202020204" charset="0"/>
              </a:rPr>
              <a:t> 1910).</a:t>
            </a:r>
          </a:p>
        </p:txBody>
      </p:sp>
    </p:spTree>
    <p:extLst>
      <p:ext uri="{BB962C8B-B14F-4D97-AF65-F5344CB8AC3E}">
        <p14:creationId xmlns:p14="http://schemas.microsoft.com/office/powerpoint/2010/main" val="3490377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583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LoveYt.net_YouTube_Ngay-nay-nam-xua-Phan-Chau-Trinh-Nguoi-t_Media_lGHYXiOGSoU_002_720p">
            <a:hlinkClick r:id="" action="ppaction://media"/>
            <a:extLst>
              <a:ext uri="{FF2B5EF4-FFF2-40B4-BE49-F238E27FC236}">
                <a16:creationId xmlns:a16="http://schemas.microsoft.com/office/drawing/2014/main" id="{183DE665-CB92-9133-0653-48EDE966FDC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5911" y="965200"/>
            <a:ext cx="14856177" cy="8356599"/>
          </a:xfrm>
          <a:prstGeom prst="rect">
            <a:avLst/>
          </a:prstGeom>
        </p:spPr>
      </p:pic>
    </p:spTree>
    <p:extLst>
      <p:ext uri="{BB962C8B-B14F-4D97-AF65-F5344CB8AC3E}">
        <p14:creationId xmlns:p14="http://schemas.microsoft.com/office/powerpoint/2010/main" val="323450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4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iểu sử Trần Quý Cáp">
            <a:extLst>
              <a:ext uri="{FF2B5EF4-FFF2-40B4-BE49-F238E27FC236}">
                <a16:creationId xmlns:a16="http://schemas.microsoft.com/office/drawing/2014/main" id="{28B92766-00FB-C4B9-EA40-9FC89B7FF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7715250"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33396C4-7FBA-B338-D998-3CE69A977CBE}"/>
              </a:ext>
            </a:extLst>
          </p:cNvPr>
          <p:cNvSpPr/>
          <p:nvPr/>
        </p:nvSpPr>
        <p:spPr>
          <a:xfrm>
            <a:off x="8534400" y="1714500"/>
            <a:ext cx="9296400" cy="73152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600"/>
              </a:spcBef>
              <a:spcAft>
                <a:spcPts val="600"/>
              </a:spcAft>
              <a:buNone/>
            </a:pPr>
            <a:r>
              <a:rPr lang="en-US" sz="3600" b="1"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Trần</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Quý</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Cáp</a:t>
            </a:r>
            <a:r>
              <a:rPr lang="en-US" sz="3600" kern="100" dirty="0">
                <a:latin typeface="Roboto Bold" panose="020B0604020202020204" charset="0"/>
                <a:ea typeface="Roboto Bold" panose="020B0604020202020204" charset="0"/>
                <a:cs typeface="Times New Roman" panose="02020603050405020304" pitchFamily="18" charset="0"/>
              </a:rPr>
              <a:t> (1870 – 1908), </a:t>
            </a:r>
            <a:r>
              <a:rPr lang="en-US" sz="3600" kern="100" dirty="0" err="1">
                <a:latin typeface="Roboto Bold" panose="020B0604020202020204" charset="0"/>
                <a:ea typeface="Roboto Bold" panose="020B0604020202020204" charset="0"/>
                <a:cs typeface="Times New Roman" panose="02020603050405020304" pitchFamily="18" charset="0"/>
              </a:rPr>
              <a:t>quê</a:t>
            </a:r>
            <a:r>
              <a:rPr lang="en-US" sz="3600" kern="100" dirty="0">
                <a:latin typeface="Roboto Bold" panose="020B0604020202020204" charset="0"/>
                <a:ea typeface="Roboto Bold" panose="020B0604020202020204" charset="0"/>
                <a:cs typeface="Times New Roman" panose="02020603050405020304" pitchFamily="18" charset="0"/>
              </a:rPr>
              <a:t> ở </a:t>
            </a:r>
            <a:r>
              <a:rPr lang="en-US" sz="3600" kern="100" dirty="0" err="1">
                <a:latin typeface="Roboto Bold" panose="020B0604020202020204" charset="0"/>
                <a:ea typeface="Roboto Bold" panose="020B0604020202020204" charset="0"/>
                <a:cs typeface="Times New Roman" panose="02020603050405020304" pitchFamily="18" charset="0"/>
              </a:rPr>
              <a:t>Xã</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Điện</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Bàn</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Tây</a:t>
            </a:r>
            <a:r>
              <a:rPr lang="en-US" sz="3600" kern="100" dirty="0">
                <a:latin typeface="Roboto Bold" panose="020B0604020202020204" charset="0"/>
                <a:ea typeface="Roboto Bold" panose="020B0604020202020204" charset="0"/>
                <a:cs typeface="Times New Roman" panose="02020603050405020304" pitchFamily="18" charset="0"/>
              </a:rPr>
              <a:t>, TP. </a:t>
            </a:r>
            <a:r>
              <a:rPr lang="en-US" sz="3600" kern="100" dirty="0" err="1">
                <a:latin typeface="Roboto Bold" panose="020B0604020202020204" charset="0"/>
                <a:ea typeface="Roboto Bold" panose="020B0604020202020204" charset="0"/>
                <a:cs typeface="Times New Roman" panose="02020603050405020304" pitchFamily="18" charset="0"/>
              </a:rPr>
              <a:t>Đà</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Nẵng</a:t>
            </a:r>
            <a:r>
              <a:rPr lang="en-US" sz="3600" kern="100" dirty="0">
                <a:latin typeface="Roboto Bold" panose="020B0604020202020204" charset="0"/>
                <a:ea typeface="Roboto Bold" panose="020B0604020202020204" charset="0"/>
                <a:cs typeface="Times New Roman" panose="02020603050405020304" pitchFamily="18" charset="0"/>
              </a:rPr>
              <a:t>.</a:t>
            </a:r>
          </a:p>
          <a:p>
            <a:pPr algn="just">
              <a:lnSpc>
                <a:spcPct val="120000"/>
              </a:lnSpc>
              <a:spcBef>
                <a:spcPts val="600"/>
              </a:spcBef>
              <a:spcAft>
                <a:spcPts val="600"/>
              </a:spcAft>
              <a:buNone/>
            </a:pP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Là</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nhà</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nho</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yêu</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nước</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cùng</a:t>
            </a:r>
            <a:r>
              <a:rPr lang="en-US" sz="3600" kern="100" dirty="0">
                <a:latin typeface="Roboto Bold" panose="020B0604020202020204" charset="0"/>
                <a:ea typeface="Roboto Bold" panose="020B0604020202020204" charset="0"/>
                <a:cs typeface="Times New Roman" panose="02020603050405020304" pitchFamily="18" charset="0"/>
              </a:rPr>
              <a:t> Phan Chu Trinh </a:t>
            </a:r>
            <a:r>
              <a:rPr lang="en-US" sz="3600" kern="100" dirty="0" err="1">
                <a:latin typeface="Roboto Bold" panose="020B0604020202020204" charset="0"/>
                <a:ea typeface="Roboto Bold" panose="020B0604020202020204" charset="0"/>
                <a:cs typeface="Times New Roman" panose="02020603050405020304" pitchFamily="18" charset="0"/>
              </a:rPr>
              <a:t>và</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Huỳnh</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Thúc</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Kháng</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lãnh</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đạo</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phong</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trào</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Duy</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Tân</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kêu</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gọi</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canh</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tân</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đất</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nước</a:t>
            </a:r>
            <a:r>
              <a:rPr lang="en-US" sz="3600" kern="100" dirty="0">
                <a:latin typeface="Roboto Bold" panose="020B0604020202020204" charset="0"/>
                <a:ea typeface="Roboto Bold" panose="020B0604020202020204" charset="0"/>
                <a:cs typeface="Times New Roman" panose="02020603050405020304" pitchFamily="18" charset="0"/>
              </a:rPr>
              <a:t>.</a:t>
            </a:r>
          </a:p>
          <a:p>
            <a:pPr algn="just">
              <a:lnSpc>
                <a:spcPct val="120000"/>
              </a:lnSpc>
              <a:spcBef>
                <a:spcPts val="600"/>
              </a:spcBef>
              <a:spcAft>
                <a:spcPts val="600"/>
              </a:spcAft>
              <a:buNone/>
            </a:pP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Ông</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bị</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thực</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dân</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Pháp</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xử</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chém</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năm</a:t>
            </a:r>
            <a:r>
              <a:rPr lang="en-US" sz="3600" kern="100" dirty="0">
                <a:latin typeface="Roboto Bold" panose="020B0604020202020204" charset="0"/>
                <a:ea typeface="Roboto Bold" panose="020B0604020202020204" charset="0"/>
                <a:cs typeface="Times New Roman" panose="02020603050405020304" pitchFamily="18" charset="0"/>
              </a:rPr>
              <a:t> 1908 </a:t>
            </a:r>
            <a:r>
              <a:rPr lang="en-US" sz="3600" kern="100" dirty="0" err="1">
                <a:latin typeface="Roboto Bold" panose="020B0604020202020204" charset="0"/>
                <a:ea typeface="Roboto Bold" panose="020B0604020202020204" charset="0"/>
                <a:cs typeface="Times New Roman" panose="02020603050405020304" pitchFamily="18" charset="0"/>
              </a:rPr>
              <a:t>tại</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Khánh</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Hòa</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tinh</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thần</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yêu</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nước</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và</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tư</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tưởng</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cải</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cách</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của</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ông</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có</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ảnh</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hưởng</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lớn</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đến</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thế</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hệ</a:t>
            </a:r>
            <a:r>
              <a:rPr lang="en-US" sz="3600" kern="100" dirty="0">
                <a:latin typeface="Roboto Bold" panose="020B0604020202020204" charset="0"/>
                <a:ea typeface="Roboto Bold" panose="020B0604020202020204" charset="0"/>
                <a:cs typeface="Times New Roman" panose="02020603050405020304" pitchFamily="18" charset="0"/>
              </a:rPr>
              <a:t> </a:t>
            </a:r>
            <a:r>
              <a:rPr lang="en-US" sz="3600" kern="100" dirty="0" err="1">
                <a:latin typeface="Roboto Bold" panose="020B0604020202020204" charset="0"/>
                <a:ea typeface="Roboto Bold" panose="020B0604020202020204" charset="0"/>
                <a:cs typeface="Times New Roman" panose="02020603050405020304" pitchFamily="18" charset="0"/>
              </a:rPr>
              <a:t>sau</a:t>
            </a:r>
            <a:r>
              <a:rPr lang="en-US" sz="3600" kern="100" dirty="0">
                <a:latin typeface="Roboto Bold" panose="020B0604020202020204" charset="0"/>
                <a:ea typeface="Roboto Bold" panose="020B0604020202020204" charset="0"/>
                <a:cs typeface="Times New Roman" panose="02020603050405020304" pitchFamily="18" charset="0"/>
              </a:rPr>
              <a:t>.</a:t>
            </a:r>
          </a:p>
        </p:txBody>
      </p:sp>
    </p:spTree>
    <p:extLst>
      <p:ext uri="{BB962C8B-B14F-4D97-AF65-F5344CB8AC3E}">
        <p14:creationId xmlns:p14="http://schemas.microsoft.com/office/powerpoint/2010/main" val="1913846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cstate="print">
            <a:alphaModFix amt="38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036641" y="259927"/>
            <a:ext cx="3150036" cy="3150036"/>
          </a:xfrm>
          <a:prstGeom prst="rect">
            <a:avLst/>
          </a:prstGeom>
        </p:spPr>
      </p:pic>
      <p:pic>
        <p:nvPicPr>
          <p:cNvPr id="4" name="Picture 4"/>
          <p:cNvPicPr>
            <a:picLocks noChangeAspect="1"/>
          </p:cNvPicPr>
          <p:nvPr/>
        </p:nvPicPr>
        <p:blipFill>
          <a:blip r:embed="rId5" cstate="print">
            <a:alphaModFix amt="38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64371" y="5040632"/>
            <a:ext cx="3721678" cy="3721678"/>
          </a:xfrm>
          <a:prstGeom prst="rect">
            <a:avLst/>
          </a:prstGeom>
        </p:spPr>
      </p:pic>
      <p:grpSp>
        <p:nvGrpSpPr>
          <p:cNvPr id="9" name="Group 9"/>
          <p:cNvGrpSpPr/>
          <p:nvPr/>
        </p:nvGrpSpPr>
        <p:grpSpPr>
          <a:xfrm rot="2017504">
            <a:off x="15691248" y="4746055"/>
            <a:ext cx="13998954" cy="12668594"/>
            <a:chOff x="0" y="0"/>
            <a:chExt cx="5106856" cy="4621537"/>
          </a:xfrm>
        </p:grpSpPr>
        <p:sp>
          <p:nvSpPr>
            <p:cNvPr id="10" name="Freeform 10"/>
            <p:cNvSpPr/>
            <p:nvPr/>
          </p:nvSpPr>
          <p:spPr>
            <a:xfrm>
              <a:off x="0" y="0"/>
              <a:ext cx="5106856" cy="4621537"/>
            </a:xfrm>
            <a:custGeom>
              <a:avLst/>
              <a:gdLst/>
              <a:ahLst/>
              <a:cxnLst/>
              <a:rect l="l" t="t" r="r" b="b"/>
              <a:pathLst>
                <a:path w="5106856" h="4621537">
                  <a:moveTo>
                    <a:pt x="0" y="0"/>
                  </a:moveTo>
                  <a:lnTo>
                    <a:pt x="5106856" y="0"/>
                  </a:lnTo>
                  <a:lnTo>
                    <a:pt x="5106856" y="4621537"/>
                  </a:lnTo>
                  <a:lnTo>
                    <a:pt x="0" y="4621537"/>
                  </a:lnTo>
                  <a:close/>
                </a:path>
              </a:pathLst>
            </a:custGeom>
            <a:solidFill>
              <a:srgbClr val="F7D716"/>
            </a:solidFill>
          </p:spPr>
          <p:txBody>
            <a:bodyPr/>
            <a:lstStyle/>
            <a:p>
              <a:endParaRPr lang="en-US" dirty="0"/>
            </a:p>
          </p:txBody>
        </p:sp>
      </p:grpSp>
      <p:grpSp>
        <p:nvGrpSpPr>
          <p:cNvPr id="11" name="Group 11"/>
          <p:cNvGrpSpPr/>
          <p:nvPr/>
        </p:nvGrpSpPr>
        <p:grpSpPr>
          <a:xfrm rot="2017504">
            <a:off x="-10683330" y="-7889959"/>
            <a:ext cx="13998954" cy="12668594"/>
            <a:chOff x="0" y="0"/>
            <a:chExt cx="5106856" cy="4621537"/>
          </a:xfrm>
        </p:grpSpPr>
        <p:sp>
          <p:nvSpPr>
            <p:cNvPr id="12" name="Freeform 12"/>
            <p:cNvSpPr/>
            <p:nvPr/>
          </p:nvSpPr>
          <p:spPr>
            <a:xfrm>
              <a:off x="0" y="0"/>
              <a:ext cx="5106856" cy="4621537"/>
            </a:xfrm>
            <a:custGeom>
              <a:avLst/>
              <a:gdLst/>
              <a:ahLst/>
              <a:cxnLst/>
              <a:rect l="l" t="t" r="r" b="b"/>
              <a:pathLst>
                <a:path w="5106856" h="4621537">
                  <a:moveTo>
                    <a:pt x="0" y="0"/>
                  </a:moveTo>
                  <a:lnTo>
                    <a:pt x="5106856" y="0"/>
                  </a:lnTo>
                  <a:lnTo>
                    <a:pt x="5106856" y="4621537"/>
                  </a:lnTo>
                  <a:lnTo>
                    <a:pt x="0" y="4621537"/>
                  </a:lnTo>
                  <a:close/>
                </a:path>
              </a:pathLst>
            </a:custGeom>
            <a:solidFill>
              <a:srgbClr val="293462"/>
            </a:solidFill>
          </p:spPr>
          <p:txBody>
            <a:bodyPr/>
            <a:lstStyle/>
            <a:p>
              <a:endParaRPr lang="en-US" dirty="0"/>
            </a:p>
          </p:txBody>
        </p:sp>
      </p:grpSp>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662818">
            <a:off x="8911" y="274056"/>
            <a:ext cx="2039578" cy="1509288"/>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123902">
            <a:off x="16531267" y="8510905"/>
            <a:ext cx="2039578" cy="1509288"/>
          </a:xfrm>
          <a:prstGeom prst="rect">
            <a:avLst/>
          </a:prstGeom>
        </p:spPr>
      </p:pic>
      <p:sp>
        <p:nvSpPr>
          <p:cNvPr id="113" name="TextBox 6"/>
          <p:cNvSpPr txBox="1"/>
          <p:nvPr/>
        </p:nvSpPr>
        <p:spPr>
          <a:xfrm>
            <a:off x="4483320" y="1294082"/>
            <a:ext cx="11858030" cy="2492990"/>
          </a:xfrm>
          <a:prstGeom prst="rect">
            <a:avLst/>
          </a:prstGeom>
        </p:spPr>
        <p:txBody>
          <a:bodyPr wrap="square" lIns="0" tIns="0" rIns="0" bIns="0" rtlCol="0" anchor="t">
            <a:spAutoFit/>
          </a:bodyPr>
          <a:lstStyle/>
          <a:p>
            <a:pPr algn="ctr"/>
            <a:r>
              <a:rPr lang="en-US" sz="5400" b="1" spc="152" dirty="0" err="1">
                <a:solidFill>
                  <a:srgbClr val="002060"/>
                </a:solidFill>
                <a:latin typeface="Roboto Bold" panose="020B0604020202020204" charset="0"/>
                <a:ea typeface="Roboto Bold" panose="020B0604020202020204" charset="0"/>
              </a:rPr>
              <a:t>Kể</a:t>
            </a:r>
            <a:r>
              <a:rPr lang="en-US" sz="5400" b="1" spc="152">
                <a:solidFill>
                  <a:srgbClr val="002060"/>
                </a:solidFill>
                <a:latin typeface="Roboto Bold" panose="020B0604020202020204" charset="0"/>
                <a:ea typeface="Roboto Bold" panose="020B0604020202020204" charset="0"/>
              </a:rPr>
              <a:t> tên một tác giả thuộc vùng đất Đà Nẵng mà em biết và một tác phẩm văn học của tác giả đó.</a:t>
            </a:r>
            <a:endParaRPr lang="en-US" sz="5400" spc="152" dirty="0">
              <a:solidFill>
                <a:srgbClr val="002060"/>
              </a:solidFill>
              <a:latin typeface="Roboto Bold" panose="020B0604020202020204" charset="0"/>
              <a:ea typeface="Roboto Bold" panose="020B0604020202020204" charset="0"/>
            </a:endParaRPr>
          </a:p>
        </p:txBody>
      </p:sp>
      <p:pic>
        <p:nvPicPr>
          <p:cNvPr id="2" name="Picture 2" descr="Sweet QooBee sticker #6">
            <a:extLst>
              <a:ext uri="{FF2B5EF4-FFF2-40B4-BE49-F238E27FC236}">
                <a16:creationId xmlns:a16="http://schemas.microsoft.com/office/drawing/2014/main" id="{EB408E88-63BD-1EFA-0C07-AA76EE08258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8279"/>
          <a:stretch/>
        </p:blipFill>
        <p:spPr bwMode="auto">
          <a:xfrm>
            <a:off x="2396580" y="3695700"/>
            <a:ext cx="5073338" cy="4653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9798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barn(inVertical)">
                                      <p:cBhvr>
                                        <p:cTn id="12"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FACB3C-9069-4791-BC5C-0DB7CD19B8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F2038E-D777-4B76-81DD-DD13EE91B9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 y="0"/>
            <a:ext cx="18287543"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460BC0B-82C7-A654-91ED-BFF07131DB7F}"/>
              </a:ext>
            </a:extLst>
          </p:cNvPr>
          <p:cNvSpPr txBox="1"/>
          <p:nvPr/>
        </p:nvSpPr>
        <p:spPr>
          <a:xfrm>
            <a:off x="762000" y="2705100"/>
            <a:ext cx="7593931" cy="5486400"/>
          </a:xfrm>
          <a:prstGeom prst="rect">
            <a:avLst/>
          </a:prstGeom>
        </p:spPr>
        <p:txBody>
          <a:bodyPr vert="horz" lIns="91440" tIns="45720" rIns="91440" bIns="45720" rtlCol="0" anchor="t">
            <a:noAutofit/>
          </a:bodyPr>
          <a:lstStyle/>
          <a:p>
            <a:pPr algn="just">
              <a:spcAft>
                <a:spcPts val="600"/>
              </a:spcAft>
            </a:pPr>
            <a:r>
              <a:rPr lang="en-US" sz="4800" dirty="0">
                <a:solidFill>
                  <a:schemeClr val="tx2"/>
                </a:solidFill>
                <a:effectLst/>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effectLst/>
                <a:latin typeface="Times New Roman" panose="02020603050405020304" pitchFamily="18" charset="0"/>
                <a:ea typeface="Roboto Bold" panose="020B0604020202020204" charset="0"/>
                <a:cs typeface="Times New Roman" panose="02020603050405020304" pitchFamily="18" charset="0"/>
              </a:rPr>
              <a:t>Các</a:t>
            </a:r>
            <a:r>
              <a:rPr lang="en-US" sz="4800" dirty="0">
                <a:solidFill>
                  <a:schemeClr val="tx2"/>
                </a:solidFill>
                <a:effectLst/>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effectLst/>
                <a:latin typeface="Times New Roman" panose="02020603050405020304" pitchFamily="18" charset="0"/>
                <a:ea typeface="Roboto Bold" panose="020B0604020202020204" charset="0"/>
                <a:cs typeface="Times New Roman" panose="02020603050405020304" pitchFamily="18" charset="0"/>
              </a:rPr>
              <a:t>tác</a:t>
            </a:r>
            <a:r>
              <a:rPr lang="en-US" sz="4800" dirty="0">
                <a:solidFill>
                  <a:schemeClr val="tx2"/>
                </a:solidFill>
                <a:effectLst/>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effectLst/>
                <a:latin typeface="Times New Roman" panose="02020603050405020304" pitchFamily="18" charset="0"/>
                <a:ea typeface="Roboto Bold" panose="020B0604020202020204" charset="0"/>
                <a:cs typeface="Times New Roman" panose="02020603050405020304" pitchFamily="18" charset="0"/>
              </a:rPr>
              <a:t>phẩm</a:t>
            </a:r>
            <a:r>
              <a:rPr lang="en-US" sz="4800" dirty="0">
                <a:solidFill>
                  <a:schemeClr val="tx2"/>
                </a:solidFill>
                <a:effectLst/>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effectLst/>
                <a:latin typeface="Times New Roman" panose="02020603050405020304" pitchFamily="18" charset="0"/>
                <a:ea typeface="Roboto Bold" panose="020B0604020202020204" charset="0"/>
                <a:cs typeface="Times New Roman" panose="02020603050405020304" pitchFamily="18" charset="0"/>
              </a:rPr>
              <a:t>Đà</a:t>
            </a:r>
            <a:r>
              <a:rPr lang="en-US" sz="4800" dirty="0">
                <a:solidFill>
                  <a:schemeClr val="tx2"/>
                </a:solidFill>
                <a:effectLst/>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effectLst/>
                <a:latin typeface="Times New Roman" panose="02020603050405020304" pitchFamily="18" charset="0"/>
                <a:ea typeface="Roboto Bold" panose="020B0604020202020204" charset="0"/>
                <a:cs typeface="Times New Roman" panose="02020603050405020304" pitchFamily="18" charset="0"/>
              </a:rPr>
              <a:t>Nẵng</a:t>
            </a:r>
            <a:r>
              <a:rPr lang="en-US" sz="4800" dirty="0">
                <a:solidFill>
                  <a:schemeClr val="tx2"/>
                </a:solidFill>
                <a:effectLst/>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effectLst/>
                <a:latin typeface="Times New Roman" panose="02020603050405020304" pitchFamily="18" charset="0"/>
                <a:ea typeface="Roboto Bold" panose="020B0604020202020204" charset="0"/>
                <a:cs typeface="Times New Roman" panose="02020603050405020304" pitchFamily="18" charset="0"/>
              </a:rPr>
              <a:t>cảm</a:t>
            </a:r>
            <a:r>
              <a:rPr lang="en-US" sz="4800" dirty="0">
                <a:solidFill>
                  <a:schemeClr val="tx2"/>
                </a:solidFill>
                <a:effectLst/>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effectLst/>
                <a:latin typeface="Times New Roman" panose="02020603050405020304" pitchFamily="18" charset="0"/>
                <a:ea typeface="Roboto Bold" panose="020B0604020202020204" charset="0"/>
                <a:cs typeface="Times New Roman" panose="02020603050405020304" pitchFamily="18" charset="0"/>
              </a:rPr>
              <a:t>hoài</a:t>
            </a:r>
            <a:r>
              <a:rPr lang="en-US" sz="4800" dirty="0">
                <a:solidFill>
                  <a:schemeClr val="tx2"/>
                </a:solidFill>
                <a:effectLst/>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effectLst/>
                <a:latin typeface="Times New Roman" panose="02020603050405020304" pitchFamily="18" charset="0"/>
                <a:ea typeface="Roboto Bold" panose="020B0604020202020204" charset="0"/>
                <a:cs typeface="Times New Roman" panose="02020603050405020304" pitchFamily="18" charset="0"/>
              </a:rPr>
              <a:t>Vãn</a:t>
            </a:r>
            <a:r>
              <a:rPr lang="en-US" sz="4800" dirty="0">
                <a:solidFill>
                  <a:schemeClr val="tx2"/>
                </a:solidFill>
                <a:effectLst/>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effectLst/>
                <a:latin typeface="Times New Roman" panose="02020603050405020304" pitchFamily="18" charset="0"/>
                <a:ea typeface="Roboto Bold" panose="020B0604020202020204" charset="0"/>
                <a:cs typeface="Times New Roman" panose="02020603050405020304" pitchFamily="18" charset="0"/>
              </a:rPr>
              <a:t>quá</a:t>
            </a:r>
            <a:r>
              <a:rPr lang="en-US" sz="4800" dirty="0">
                <a:solidFill>
                  <a:schemeClr val="tx2"/>
                </a:solidFill>
                <a:effectLst/>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effectLst/>
                <a:latin typeface="Times New Roman" panose="02020603050405020304" pitchFamily="18" charset="0"/>
                <a:ea typeface="Roboto Bold" panose="020B0604020202020204" charset="0"/>
                <a:cs typeface="Times New Roman" panose="02020603050405020304" pitchFamily="18" charset="0"/>
              </a:rPr>
              <a:t>Hải</a:t>
            </a:r>
            <a:r>
              <a:rPr lang="en-US" sz="4800" dirty="0">
                <a:solidFill>
                  <a:schemeClr val="tx2"/>
                </a:solidFill>
                <a:effectLst/>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effectLst/>
                <a:latin typeface="Times New Roman" panose="02020603050405020304" pitchFamily="18" charset="0"/>
                <a:ea typeface="Roboto Bold" panose="020B0604020202020204" charset="0"/>
                <a:cs typeface="Times New Roman" panose="02020603050405020304" pitchFamily="18" charset="0"/>
              </a:rPr>
              <a:t>Vân</a:t>
            </a:r>
            <a:r>
              <a:rPr lang="en-US" sz="4800" dirty="0">
                <a:solidFill>
                  <a:schemeClr val="tx2"/>
                </a:solidFill>
                <a:effectLst/>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effectLst/>
                <a:latin typeface="Times New Roman" panose="02020603050405020304" pitchFamily="18" charset="0"/>
                <a:ea typeface="Roboto Bold" panose="020B0604020202020204" charset="0"/>
                <a:cs typeface="Times New Roman" panose="02020603050405020304" pitchFamily="18" charset="0"/>
              </a:rPr>
              <a:t>quan</a:t>
            </a:r>
            <a:r>
              <a:rPr lang="en-US" sz="4800" dirty="0">
                <a:solidFill>
                  <a:schemeClr val="tx2"/>
                </a:solidFill>
                <a:effectLst/>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effectLst/>
                <a:latin typeface="Times New Roman" panose="02020603050405020304" pitchFamily="18" charset="0"/>
                <a:ea typeface="Roboto Bold" panose="020B0604020202020204" charset="0"/>
                <a:cs typeface="Times New Roman" panose="02020603050405020304" pitchFamily="18" charset="0"/>
              </a:rPr>
              <a:t>Khuyến</a:t>
            </a:r>
            <a:r>
              <a:rPr lang="en-US" sz="4800" dirty="0">
                <a:solidFill>
                  <a:schemeClr val="tx2"/>
                </a:solidFill>
                <a:effectLst/>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effectLst/>
                <a:latin typeface="Times New Roman" panose="02020603050405020304" pitchFamily="18" charset="0"/>
                <a:ea typeface="Roboto Bold" panose="020B0604020202020204" charset="0"/>
                <a:cs typeface="Times New Roman" panose="02020603050405020304" pitchFamily="18" charset="0"/>
              </a:rPr>
              <a:t>nông</a:t>
            </a:r>
            <a:r>
              <a:rPr lang="en-US" sz="4800" dirty="0">
                <a:solidFill>
                  <a:schemeClr val="tx2"/>
                </a:solidFill>
                <a:effectLst/>
                <a:latin typeface="Times New Roman" panose="02020603050405020304" pitchFamily="18" charset="0"/>
                <a:ea typeface="Roboto Bold" panose="020B0604020202020204" charset="0"/>
                <a:cs typeface="Times New Roman" panose="02020603050405020304" pitchFamily="18" charset="0"/>
              </a:rPr>
              <a:t> (1906).</a:t>
            </a:r>
          </a:p>
          <a:p>
            <a:pPr algn="just">
              <a:spcAft>
                <a:spcPts val="600"/>
              </a:spcAft>
            </a:pPr>
            <a:r>
              <a:rPr lang="en-US" sz="4800" dirty="0">
                <a:solidFill>
                  <a:schemeClr val="tx2"/>
                </a:solidFill>
                <a:latin typeface="Times New Roman" panose="02020603050405020304" pitchFamily="18" charset="0"/>
                <a:ea typeface="Roboto Bold" panose="020B0604020202020204" charset="0"/>
                <a:cs typeface="Times New Roman" panose="02020603050405020304" pitchFamily="18" charset="0"/>
              </a:rPr>
              <a:t>- Ý </a:t>
            </a:r>
            <a:r>
              <a:rPr lang="en-US" sz="4800" dirty="0" err="1">
                <a:solidFill>
                  <a:schemeClr val="tx2"/>
                </a:solidFill>
                <a:latin typeface="Times New Roman" panose="02020603050405020304" pitchFamily="18" charset="0"/>
                <a:ea typeface="Roboto Bold" panose="020B0604020202020204" charset="0"/>
                <a:cs typeface="Times New Roman" panose="02020603050405020304" pitchFamily="18" charset="0"/>
              </a:rPr>
              <a:t>nghĩa</a:t>
            </a:r>
            <a:r>
              <a:rPr lang="en-US" sz="4800" dirty="0">
                <a:solidFill>
                  <a:schemeClr val="tx2"/>
                </a:solidFill>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latin typeface="Times New Roman" panose="02020603050405020304" pitchFamily="18" charset="0"/>
                <a:ea typeface="Roboto Bold" panose="020B0604020202020204" charset="0"/>
                <a:cs typeface="Times New Roman" panose="02020603050405020304" pitchFamily="18" charset="0"/>
              </a:rPr>
              <a:t>tư</a:t>
            </a:r>
            <a:r>
              <a:rPr lang="en-US" sz="4800" dirty="0">
                <a:solidFill>
                  <a:schemeClr val="tx2"/>
                </a:solidFill>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latin typeface="Times New Roman" panose="02020603050405020304" pitchFamily="18" charset="0"/>
                <a:ea typeface="Roboto Bold" panose="020B0604020202020204" charset="0"/>
                <a:cs typeface="Times New Roman" panose="02020603050405020304" pitchFamily="18" charset="0"/>
              </a:rPr>
              <a:t>tưởng</a:t>
            </a:r>
            <a:r>
              <a:rPr lang="en-US" sz="4800" dirty="0">
                <a:solidFill>
                  <a:schemeClr val="tx2"/>
                </a:solidFill>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latin typeface="Times New Roman" panose="02020603050405020304" pitchFamily="18" charset="0"/>
                <a:ea typeface="Roboto Bold" panose="020B0604020202020204" charset="0"/>
                <a:cs typeface="Times New Roman" panose="02020603050405020304" pitchFamily="18" charset="0"/>
              </a:rPr>
              <a:t>đề</a:t>
            </a:r>
            <a:r>
              <a:rPr lang="en-US" sz="4800" dirty="0">
                <a:solidFill>
                  <a:schemeClr val="tx2"/>
                </a:solidFill>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latin typeface="Times New Roman" panose="02020603050405020304" pitchFamily="18" charset="0"/>
                <a:ea typeface="Roboto Bold" panose="020B0604020202020204" charset="0"/>
                <a:cs typeface="Times New Roman" panose="02020603050405020304" pitchFamily="18" charset="0"/>
              </a:rPr>
              <a:t>cao</a:t>
            </a:r>
            <a:r>
              <a:rPr lang="en-US" sz="4800" dirty="0">
                <a:solidFill>
                  <a:schemeClr val="tx2"/>
                </a:solidFill>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latin typeface="Times New Roman" panose="02020603050405020304" pitchFamily="18" charset="0"/>
                <a:ea typeface="Roboto Bold" panose="020B0604020202020204" charset="0"/>
                <a:cs typeface="Times New Roman" panose="02020603050405020304" pitchFamily="18" charset="0"/>
              </a:rPr>
              <a:t>dân</a:t>
            </a:r>
            <a:r>
              <a:rPr lang="en-US" sz="4800" dirty="0">
                <a:solidFill>
                  <a:schemeClr val="tx2"/>
                </a:solidFill>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latin typeface="Times New Roman" panose="02020603050405020304" pitchFamily="18" charset="0"/>
                <a:ea typeface="Roboto Bold" panose="020B0604020202020204" charset="0"/>
                <a:cs typeface="Times New Roman" panose="02020603050405020304" pitchFamily="18" charset="0"/>
              </a:rPr>
              <a:t>trí</a:t>
            </a:r>
            <a:r>
              <a:rPr lang="en-US" sz="4800" dirty="0">
                <a:solidFill>
                  <a:schemeClr val="tx2"/>
                </a:solidFill>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latin typeface="Times New Roman" panose="02020603050405020304" pitchFamily="18" charset="0"/>
                <a:ea typeface="Roboto Bold" panose="020B0604020202020204" charset="0"/>
                <a:cs typeface="Times New Roman" panose="02020603050405020304" pitchFamily="18" charset="0"/>
              </a:rPr>
              <a:t>canh</a:t>
            </a:r>
            <a:r>
              <a:rPr lang="en-US" sz="4800" dirty="0">
                <a:solidFill>
                  <a:schemeClr val="tx2"/>
                </a:solidFill>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latin typeface="Times New Roman" panose="02020603050405020304" pitchFamily="18" charset="0"/>
                <a:ea typeface="Roboto Bold" panose="020B0604020202020204" charset="0"/>
                <a:cs typeface="Times New Roman" panose="02020603050405020304" pitchFamily="18" charset="0"/>
              </a:rPr>
              <a:t>tân</a:t>
            </a:r>
            <a:r>
              <a:rPr lang="en-US" sz="4800" dirty="0">
                <a:solidFill>
                  <a:schemeClr val="tx2"/>
                </a:solidFill>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latin typeface="Times New Roman" panose="02020603050405020304" pitchFamily="18" charset="0"/>
                <a:ea typeface="Roboto Bold" panose="020B0604020202020204" charset="0"/>
                <a:cs typeface="Times New Roman" panose="02020603050405020304" pitchFamily="18" charset="0"/>
              </a:rPr>
              <a:t>đất</a:t>
            </a:r>
            <a:r>
              <a:rPr lang="en-US" sz="4800" dirty="0">
                <a:solidFill>
                  <a:schemeClr val="tx2"/>
                </a:solidFill>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latin typeface="Times New Roman" panose="02020603050405020304" pitchFamily="18" charset="0"/>
                <a:ea typeface="Roboto Bold" panose="020B0604020202020204" charset="0"/>
                <a:cs typeface="Times New Roman" panose="02020603050405020304" pitchFamily="18" charset="0"/>
              </a:rPr>
              <a:t>nước</a:t>
            </a:r>
            <a:r>
              <a:rPr lang="en-US" sz="4800" dirty="0">
                <a:solidFill>
                  <a:schemeClr val="tx2"/>
                </a:solidFill>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latin typeface="Times New Roman" panose="02020603050405020304" pitchFamily="18" charset="0"/>
                <a:ea typeface="Roboto Bold" panose="020B0604020202020204" charset="0"/>
                <a:cs typeface="Times New Roman" panose="02020603050405020304" pitchFamily="18" charset="0"/>
              </a:rPr>
              <a:t>và</a:t>
            </a:r>
            <a:r>
              <a:rPr lang="en-US" sz="4800" dirty="0">
                <a:solidFill>
                  <a:schemeClr val="tx2"/>
                </a:solidFill>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latin typeface="Times New Roman" panose="02020603050405020304" pitchFamily="18" charset="0"/>
                <a:ea typeface="Roboto Bold" panose="020B0604020202020204" charset="0"/>
                <a:cs typeface="Times New Roman" panose="02020603050405020304" pitchFamily="18" charset="0"/>
              </a:rPr>
              <a:t>phê</a:t>
            </a:r>
            <a:r>
              <a:rPr lang="en-US" sz="4800" dirty="0">
                <a:solidFill>
                  <a:schemeClr val="tx2"/>
                </a:solidFill>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latin typeface="Times New Roman" panose="02020603050405020304" pitchFamily="18" charset="0"/>
                <a:ea typeface="Roboto Bold" panose="020B0604020202020204" charset="0"/>
                <a:cs typeface="Times New Roman" panose="02020603050405020304" pitchFamily="18" charset="0"/>
              </a:rPr>
              <a:t>phán</a:t>
            </a:r>
            <a:r>
              <a:rPr lang="en-US" sz="4800" dirty="0">
                <a:solidFill>
                  <a:schemeClr val="tx2"/>
                </a:solidFill>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latin typeface="Times New Roman" panose="02020603050405020304" pitchFamily="18" charset="0"/>
                <a:ea typeface="Roboto Bold" panose="020B0604020202020204" charset="0"/>
                <a:cs typeface="Times New Roman" panose="02020603050405020304" pitchFamily="18" charset="0"/>
              </a:rPr>
              <a:t>chế</a:t>
            </a:r>
            <a:r>
              <a:rPr lang="en-US" sz="4800" dirty="0">
                <a:solidFill>
                  <a:schemeClr val="tx2"/>
                </a:solidFill>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latin typeface="Times New Roman" panose="02020603050405020304" pitchFamily="18" charset="0"/>
                <a:ea typeface="Roboto Bold" panose="020B0604020202020204" charset="0"/>
                <a:cs typeface="Times New Roman" panose="02020603050405020304" pitchFamily="18" charset="0"/>
              </a:rPr>
              <a:t>độ</a:t>
            </a:r>
            <a:r>
              <a:rPr lang="en-US" sz="4800" dirty="0">
                <a:solidFill>
                  <a:schemeClr val="tx2"/>
                </a:solidFill>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latin typeface="Times New Roman" panose="02020603050405020304" pitchFamily="18" charset="0"/>
                <a:ea typeface="Roboto Bold" panose="020B0604020202020204" charset="0"/>
                <a:cs typeface="Times New Roman" panose="02020603050405020304" pitchFamily="18" charset="0"/>
              </a:rPr>
              <a:t>phong</a:t>
            </a:r>
            <a:r>
              <a:rPr lang="en-US" sz="4800" dirty="0">
                <a:solidFill>
                  <a:schemeClr val="tx2"/>
                </a:solidFill>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latin typeface="Times New Roman" panose="02020603050405020304" pitchFamily="18" charset="0"/>
                <a:ea typeface="Roboto Bold" panose="020B0604020202020204" charset="0"/>
                <a:cs typeface="Times New Roman" panose="02020603050405020304" pitchFamily="18" charset="0"/>
              </a:rPr>
              <a:t>kiến</a:t>
            </a:r>
            <a:r>
              <a:rPr lang="en-US" sz="4800" dirty="0">
                <a:solidFill>
                  <a:schemeClr val="tx2"/>
                </a:solidFill>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latin typeface="Times New Roman" panose="02020603050405020304" pitchFamily="18" charset="0"/>
                <a:ea typeface="Roboto Bold" panose="020B0604020202020204" charset="0"/>
                <a:cs typeface="Times New Roman" panose="02020603050405020304" pitchFamily="18" charset="0"/>
              </a:rPr>
              <a:t>lạc</a:t>
            </a:r>
            <a:r>
              <a:rPr lang="en-US" sz="4800" dirty="0">
                <a:solidFill>
                  <a:schemeClr val="tx2"/>
                </a:solidFill>
                <a:latin typeface="Times New Roman" panose="02020603050405020304" pitchFamily="18" charset="0"/>
                <a:ea typeface="Roboto Bold" panose="020B0604020202020204" charset="0"/>
                <a:cs typeface="Times New Roman" panose="02020603050405020304" pitchFamily="18" charset="0"/>
              </a:rPr>
              <a:t> </a:t>
            </a:r>
            <a:r>
              <a:rPr lang="en-US" sz="4800" dirty="0" err="1">
                <a:solidFill>
                  <a:schemeClr val="tx2"/>
                </a:solidFill>
                <a:latin typeface="Times New Roman" panose="02020603050405020304" pitchFamily="18" charset="0"/>
                <a:ea typeface="Roboto Bold" panose="020B0604020202020204" charset="0"/>
                <a:cs typeface="Times New Roman" panose="02020603050405020304" pitchFamily="18" charset="0"/>
              </a:rPr>
              <a:t>hậu</a:t>
            </a:r>
            <a:r>
              <a:rPr lang="en-US" sz="4800" dirty="0">
                <a:solidFill>
                  <a:schemeClr val="tx2"/>
                </a:solidFill>
                <a:latin typeface="Times New Roman" panose="02020603050405020304" pitchFamily="18" charset="0"/>
                <a:ea typeface="Roboto Bold" panose="020B0604020202020204" charset="0"/>
                <a:cs typeface="Times New Roman" panose="02020603050405020304" pitchFamily="18" charset="0"/>
              </a:rPr>
              <a:t>.</a:t>
            </a:r>
          </a:p>
        </p:txBody>
      </p:sp>
      <p:grpSp>
        <p:nvGrpSpPr>
          <p:cNvPr id="13" name="Group 12">
            <a:extLst>
              <a:ext uri="{FF2B5EF4-FFF2-40B4-BE49-F238E27FC236}">
                <a16:creationId xmlns:a16="http://schemas.microsoft.com/office/drawing/2014/main" id="{DD354807-230F-4402-B1B9-F733A8F1F19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27360" y="-25071"/>
            <a:ext cx="9560641" cy="10312071"/>
            <a:chOff x="5818240" y="-1"/>
            <a:chExt cx="6373761" cy="6874714"/>
          </a:xfrm>
        </p:grpSpPr>
        <p:sp>
          <p:nvSpPr>
            <p:cNvPr id="14" name="Freeform: Shape 13">
              <a:extLst>
                <a:ext uri="{FF2B5EF4-FFF2-40B4-BE49-F238E27FC236}">
                  <a16:creationId xmlns:a16="http://schemas.microsoft.com/office/drawing/2014/main" id="{BF5A6F4A-CE87-4D5C-9382-8167967CE81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1023DD2-2E6F-4419-B404-80F08460BE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C4A6C98-F96E-4587-B01F-A9B01BBFAD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66409EC-9CC3-482A-A4A5-54ED092B3F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descr="Hào kiệt đất phương Nam - Trần Quý Cáp - &quot; Quyết đem học mới thay nô k –  Nhà xuất bản Kim Đồng">
            <a:extLst>
              <a:ext uri="{FF2B5EF4-FFF2-40B4-BE49-F238E27FC236}">
                <a16:creationId xmlns:a16="http://schemas.microsoft.com/office/drawing/2014/main" id="{07F2F608-EEB9-0A8B-7549-1754B050B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1562588" y="3032385"/>
            <a:ext cx="6213348" cy="5607546"/>
          </a:xfrm>
          <a:prstGeom prst="rect">
            <a:avLst/>
          </a:prstGeom>
          <a:noFill/>
        </p:spPr>
      </p:pic>
    </p:spTree>
    <p:extLst>
      <p:ext uri="{BB962C8B-B14F-4D97-AF65-F5344CB8AC3E}">
        <p14:creationId xmlns:p14="http://schemas.microsoft.com/office/powerpoint/2010/main" val="1727482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A7B9303B-7853-6CE2-5E39-68027F1C7BDB}"/>
              </a:ext>
            </a:extLst>
          </p:cNvPr>
          <p:cNvGraphicFramePr/>
          <p:nvPr>
            <p:extLst>
              <p:ext uri="{D42A27DB-BD31-4B8C-83A1-F6EECF244321}">
                <p14:modId xmlns:p14="http://schemas.microsoft.com/office/powerpoint/2010/main" val="4180485056"/>
              </p:ext>
            </p:extLst>
          </p:nvPr>
        </p:nvGraphicFramePr>
        <p:xfrm>
          <a:off x="152400" y="1257300"/>
          <a:ext cx="13182600" cy="815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4" name="Picture 4" descr="Cuộc đời, sự nghiệp của chí sĩ Huỳnh Thúc Kháng - Top Quảng Ngãi">
            <a:extLst>
              <a:ext uri="{FF2B5EF4-FFF2-40B4-BE49-F238E27FC236}">
                <a16:creationId xmlns:a16="http://schemas.microsoft.com/office/drawing/2014/main" id="{BAD8E577-F0B8-F657-8EF3-4508533DF6E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639800" y="723900"/>
            <a:ext cx="3862705" cy="586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15397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DF66CB0-1AD6-4D8C-BE70-897ADA64FE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4C3B26D-D43F-467B-B943-E20A45E780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698"/>
            <a:ext cx="10204077" cy="82296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C54D30-4DED-46FC-417A-F30D8B8F0E62}"/>
              </a:ext>
            </a:extLst>
          </p:cNvPr>
          <p:cNvSpPr txBox="1"/>
          <p:nvPr/>
        </p:nvSpPr>
        <p:spPr>
          <a:xfrm>
            <a:off x="2003701" y="3671005"/>
            <a:ext cx="8212899" cy="4734033"/>
          </a:xfrm>
          <a:prstGeom prst="rect">
            <a:avLst/>
          </a:prstGeom>
        </p:spPr>
        <p:txBody>
          <a:bodyPr vert="horz" lIns="91440" tIns="45720" rIns="91440" bIns="45720" rtlCol="0" anchor="t">
            <a:normAutofit/>
          </a:bodyPr>
          <a:lstStyle/>
          <a:p>
            <a:pPr algn="just">
              <a:spcAft>
                <a:spcPts val="600"/>
              </a:spcAft>
            </a:pPr>
            <a:r>
              <a:rPr lang="en-US" sz="4800" dirty="0">
                <a:solidFill>
                  <a:srgbClr val="595959"/>
                </a:solidFill>
                <a:effectLst/>
                <a:latin typeface="Roboto Bold" panose="020B0604020202020204" charset="0"/>
                <a:ea typeface="Roboto Bold" panose="020B0604020202020204" charset="0"/>
              </a:rPr>
              <a:t>- </a:t>
            </a:r>
            <a:r>
              <a:rPr lang="en-US" sz="4800" dirty="0" err="1">
                <a:solidFill>
                  <a:srgbClr val="595959"/>
                </a:solidFill>
                <a:effectLst/>
                <a:latin typeface="Roboto Bold" panose="020B0604020202020204" charset="0"/>
                <a:ea typeface="Roboto Bold" panose="020B0604020202020204" charset="0"/>
              </a:rPr>
              <a:t>Tác</a:t>
            </a:r>
            <a:r>
              <a:rPr lang="en-US" sz="4800" dirty="0">
                <a:solidFill>
                  <a:srgbClr val="595959"/>
                </a:solidFill>
                <a:effectLst/>
                <a:latin typeface="Roboto Bold" panose="020B0604020202020204" charset="0"/>
                <a:ea typeface="Roboto Bold" panose="020B0604020202020204" charset="0"/>
              </a:rPr>
              <a:t> </a:t>
            </a:r>
            <a:r>
              <a:rPr lang="en-US" sz="4800" dirty="0" err="1">
                <a:solidFill>
                  <a:srgbClr val="595959"/>
                </a:solidFill>
                <a:effectLst/>
                <a:latin typeface="Roboto Bold" panose="020B0604020202020204" charset="0"/>
                <a:ea typeface="Roboto Bold" panose="020B0604020202020204" charset="0"/>
              </a:rPr>
              <a:t>phẩm</a:t>
            </a:r>
            <a:r>
              <a:rPr lang="en-US" sz="4800" dirty="0">
                <a:solidFill>
                  <a:srgbClr val="595959"/>
                </a:solidFill>
                <a:effectLst/>
                <a:latin typeface="Roboto Bold" panose="020B0604020202020204" charset="0"/>
                <a:ea typeface="Roboto Bold" panose="020B0604020202020204" charset="0"/>
              </a:rPr>
              <a:t> </a:t>
            </a:r>
            <a:r>
              <a:rPr lang="en-US" sz="4800" dirty="0" err="1">
                <a:solidFill>
                  <a:srgbClr val="595959"/>
                </a:solidFill>
                <a:effectLst/>
                <a:latin typeface="Roboto Bold" panose="020B0604020202020204" charset="0"/>
                <a:ea typeface="Roboto Bold" panose="020B0604020202020204" charset="0"/>
              </a:rPr>
              <a:t>tiêu</a:t>
            </a:r>
            <a:r>
              <a:rPr lang="en-US" sz="4800" dirty="0">
                <a:solidFill>
                  <a:srgbClr val="595959"/>
                </a:solidFill>
                <a:effectLst/>
                <a:latin typeface="Roboto Bold" panose="020B0604020202020204" charset="0"/>
                <a:ea typeface="Roboto Bold" panose="020B0604020202020204" charset="0"/>
              </a:rPr>
              <a:t> </a:t>
            </a:r>
            <a:r>
              <a:rPr lang="en-US" sz="4800" dirty="0" err="1">
                <a:solidFill>
                  <a:srgbClr val="595959"/>
                </a:solidFill>
                <a:effectLst/>
                <a:latin typeface="Roboto Bold" panose="020B0604020202020204" charset="0"/>
                <a:ea typeface="Roboto Bold" panose="020B0604020202020204" charset="0"/>
              </a:rPr>
              <a:t>biểu</a:t>
            </a:r>
            <a:r>
              <a:rPr lang="en-US" sz="4800" dirty="0">
                <a:solidFill>
                  <a:srgbClr val="595959"/>
                </a:solidFill>
                <a:effectLst/>
                <a:latin typeface="Roboto Bold" panose="020B0604020202020204" charset="0"/>
                <a:ea typeface="Roboto Bold" panose="020B0604020202020204" charset="0"/>
              </a:rPr>
              <a:t>: </a:t>
            </a:r>
            <a:r>
              <a:rPr lang="en-US" sz="4800" dirty="0" err="1">
                <a:solidFill>
                  <a:srgbClr val="595959"/>
                </a:solidFill>
                <a:effectLst/>
                <a:latin typeface="Roboto Bold" panose="020B0604020202020204" charset="0"/>
                <a:ea typeface="Roboto Bold" panose="020B0604020202020204" charset="0"/>
              </a:rPr>
              <a:t>Dữ</a:t>
            </a:r>
            <a:r>
              <a:rPr lang="en-US" sz="4800" dirty="0">
                <a:solidFill>
                  <a:srgbClr val="595959"/>
                </a:solidFill>
                <a:effectLst/>
                <a:latin typeface="Roboto Bold" panose="020B0604020202020204" charset="0"/>
                <a:ea typeface="Roboto Bold" panose="020B0604020202020204" charset="0"/>
              </a:rPr>
              <a:t> </a:t>
            </a:r>
            <a:r>
              <a:rPr lang="en-US" sz="4800" dirty="0" err="1">
                <a:solidFill>
                  <a:srgbClr val="595959"/>
                </a:solidFill>
                <a:effectLst/>
                <a:latin typeface="Roboto Bold" panose="020B0604020202020204" charset="0"/>
                <a:ea typeface="Roboto Bold" panose="020B0604020202020204" charset="0"/>
              </a:rPr>
              <a:t>Hải</a:t>
            </a:r>
            <a:r>
              <a:rPr lang="en-US" sz="4800" dirty="0">
                <a:solidFill>
                  <a:srgbClr val="595959"/>
                </a:solidFill>
                <a:effectLst/>
                <a:latin typeface="Roboto Bold" panose="020B0604020202020204" charset="0"/>
                <a:ea typeface="Roboto Bold" panose="020B0604020202020204" charset="0"/>
              </a:rPr>
              <a:t> </a:t>
            </a:r>
            <a:r>
              <a:rPr lang="en-US" sz="4800" dirty="0" err="1">
                <a:solidFill>
                  <a:srgbClr val="595959"/>
                </a:solidFill>
                <a:effectLst/>
                <a:latin typeface="Roboto Bold" panose="020B0604020202020204" charset="0"/>
                <a:ea typeface="Roboto Bold" panose="020B0604020202020204" charset="0"/>
              </a:rPr>
              <a:t>Phố</a:t>
            </a:r>
            <a:r>
              <a:rPr lang="en-US" sz="4800" dirty="0">
                <a:solidFill>
                  <a:srgbClr val="595959"/>
                </a:solidFill>
                <a:effectLst/>
                <a:latin typeface="Roboto Bold" panose="020B0604020202020204" charset="0"/>
                <a:ea typeface="Roboto Bold" panose="020B0604020202020204" charset="0"/>
              </a:rPr>
              <a:t> </a:t>
            </a:r>
            <a:r>
              <a:rPr lang="en-US" sz="4800" dirty="0" err="1">
                <a:solidFill>
                  <a:srgbClr val="595959"/>
                </a:solidFill>
                <a:effectLst/>
                <a:latin typeface="Roboto Bold" panose="020B0604020202020204" charset="0"/>
                <a:ea typeface="Roboto Bold" panose="020B0604020202020204" charset="0"/>
              </a:rPr>
              <a:t>ngục</a:t>
            </a:r>
            <a:r>
              <a:rPr lang="en-US" sz="4800" dirty="0">
                <a:solidFill>
                  <a:srgbClr val="595959"/>
                </a:solidFill>
                <a:effectLst/>
                <a:latin typeface="Roboto Bold" panose="020B0604020202020204" charset="0"/>
                <a:ea typeface="Roboto Bold" panose="020B0604020202020204" charset="0"/>
              </a:rPr>
              <a:t> </a:t>
            </a:r>
            <a:r>
              <a:rPr lang="en-US" sz="4800" dirty="0" err="1">
                <a:solidFill>
                  <a:srgbClr val="595959"/>
                </a:solidFill>
                <a:effectLst/>
                <a:latin typeface="Roboto Bold" panose="020B0604020202020204" charset="0"/>
                <a:ea typeface="Roboto Bold" panose="020B0604020202020204" charset="0"/>
              </a:rPr>
              <a:t>trung</a:t>
            </a:r>
            <a:r>
              <a:rPr lang="en-US" sz="4800" dirty="0">
                <a:solidFill>
                  <a:srgbClr val="595959"/>
                </a:solidFill>
                <a:effectLst/>
                <a:latin typeface="Roboto Bold" panose="020B0604020202020204" charset="0"/>
                <a:ea typeface="Roboto Bold" panose="020B0604020202020204" charset="0"/>
              </a:rPr>
              <a:t> </a:t>
            </a:r>
            <a:r>
              <a:rPr lang="en-US" sz="4800" dirty="0" err="1">
                <a:solidFill>
                  <a:srgbClr val="595959"/>
                </a:solidFill>
                <a:effectLst/>
                <a:latin typeface="Roboto Bold" panose="020B0604020202020204" charset="0"/>
                <a:ea typeface="Roboto Bold" panose="020B0604020202020204" charset="0"/>
              </a:rPr>
              <a:t>huynh</a:t>
            </a:r>
            <a:r>
              <a:rPr lang="en-US" sz="4800" dirty="0">
                <a:solidFill>
                  <a:srgbClr val="595959"/>
                </a:solidFill>
                <a:effectLst/>
                <a:latin typeface="Roboto Bold" panose="020B0604020202020204" charset="0"/>
                <a:ea typeface="Roboto Bold" panose="020B0604020202020204" charset="0"/>
              </a:rPr>
              <a:t> </a:t>
            </a:r>
            <a:r>
              <a:rPr lang="en-US" sz="4800" dirty="0" err="1">
                <a:solidFill>
                  <a:srgbClr val="595959"/>
                </a:solidFill>
                <a:effectLst/>
                <a:latin typeface="Roboto Bold" panose="020B0604020202020204" charset="0"/>
                <a:ea typeface="Roboto Bold" panose="020B0604020202020204" charset="0"/>
              </a:rPr>
              <a:t>đệ</a:t>
            </a:r>
            <a:r>
              <a:rPr lang="en-US" sz="4800" dirty="0">
                <a:solidFill>
                  <a:srgbClr val="595959"/>
                </a:solidFill>
                <a:effectLst/>
                <a:latin typeface="Roboto Bold" panose="020B0604020202020204" charset="0"/>
                <a:ea typeface="Roboto Bold" panose="020B0604020202020204" charset="0"/>
              </a:rPr>
              <a:t> </a:t>
            </a:r>
            <a:r>
              <a:rPr lang="en-US" sz="4800" dirty="0" err="1">
                <a:solidFill>
                  <a:srgbClr val="595959"/>
                </a:solidFill>
                <a:effectLst/>
                <a:latin typeface="Roboto Bold" panose="020B0604020202020204" charset="0"/>
                <a:ea typeface="Roboto Bold" panose="020B0604020202020204" charset="0"/>
              </a:rPr>
              <a:t>lưu</a:t>
            </a:r>
            <a:r>
              <a:rPr lang="en-US" sz="4800" dirty="0">
                <a:solidFill>
                  <a:srgbClr val="595959"/>
                </a:solidFill>
                <a:effectLst/>
                <a:latin typeface="Roboto Bold" panose="020B0604020202020204" charset="0"/>
                <a:ea typeface="Roboto Bold" panose="020B0604020202020204" charset="0"/>
              </a:rPr>
              <a:t> </a:t>
            </a:r>
            <a:r>
              <a:rPr lang="en-US" sz="4800" dirty="0" err="1">
                <a:solidFill>
                  <a:srgbClr val="595959"/>
                </a:solidFill>
                <a:effectLst/>
                <a:latin typeface="Roboto Bold" panose="020B0604020202020204" charset="0"/>
                <a:ea typeface="Roboto Bold" panose="020B0604020202020204" charset="0"/>
              </a:rPr>
              <a:t>biệt</a:t>
            </a:r>
            <a:r>
              <a:rPr lang="en-US" sz="4800" dirty="0">
                <a:solidFill>
                  <a:srgbClr val="595959"/>
                </a:solidFill>
                <a:effectLst/>
                <a:latin typeface="Roboto Bold" panose="020B0604020202020204" charset="0"/>
                <a:ea typeface="Roboto Bold" panose="020B0604020202020204" charset="0"/>
              </a:rPr>
              <a:t> (1908).</a:t>
            </a:r>
            <a:endParaRPr lang="en-US" sz="4800" dirty="0">
              <a:solidFill>
                <a:srgbClr val="595959"/>
              </a:solidFill>
              <a:latin typeface="Roboto Bold" panose="020B0604020202020204" charset="0"/>
              <a:ea typeface="Roboto Bold" panose="020B0604020202020204" charset="0"/>
            </a:endParaRPr>
          </a:p>
        </p:txBody>
      </p:sp>
      <p:pic>
        <p:nvPicPr>
          <p:cNvPr id="4" name="Picture 3" descr="Cụ Huỳnh Thúc Kháng: Tấm gương tiêu biểu cho tinh thần đại đoàn kết vì lợi  ích tối cao của dân tộc">
            <a:extLst>
              <a:ext uri="{FF2B5EF4-FFF2-40B4-BE49-F238E27FC236}">
                <a16:creationId xmlns:a16="http://schemas.microsoft.com/office/drawing/2014/main" id="{FE75ABE4-8EF9-2F26-22F2-C831CF5916EC}"/>
              </a:ext>
            </a:extLst>
          </p:cNvPr>
          <p:cNvPicPr>
            <a:picLocks noChangeAspect="1"/>
          </p:cNvPicPr>
          <p:nvPr/>
        </p:nvPicPr>
        <p:blipFill>
          <a:blip r:embed="rId2" cstate="print">
            <a:extLst>
              <a:ext uri="{28A0092B-C50C-407E-A947-70E740481C1C}">
                <a14:useLocalDpi xmlns:a14="http://schemas.microsoft.com/office/drawing/2010/main" val="0"/>
              </a:ext>
            </a:extLst>
          </a:blip>
          <a:srcRect t="739" r="-1" b="-1"/>
          <a:stretch>
            <a:fillRect/>
          </a:stretch>
        </p:blipFill>
        <p:spPr bwMode="auto">
          <a:xfrm>
            <a:off x="11191603" y="1028698"/>
            <a:ext cx="6176681" cy="8229599"/>
          </a:xfrm>
          <a:prstGeom prst="rect">
            <a:avLst/>
          </a:prstGeom>
          <a:noFill/>
        </p:spPr>
      </p:pic>
    </p:spTree>
    <p:extLst>
      <p:ext uri="{BB962C8B-B14F-4D97-AF65-F5344CB8AC3E}">
        <p14:creationId xmlns:p14="http://schemas.microsoft.com/office/powerpoint/2010/main" val="1299544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532AE1-3E02-470C-B898-A0C62F2E99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401DF7-4687-415B-A91D-DB43BEEBDF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96918" cy="10287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EFC09D2-72D2-4174-A2DF-1017D0FEB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368" y="1028700"/>
            <a:ext cx="9073402" cy="8229600"/>
          </a:xfrm>
          <a:prstGeom prst="rect">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9888CBE-2097-4300-DB8F-FAA53C1112BE}"/>
              </a:ext>
            </a:extLst>
          </p:cNvPr>
          <p:cNvSpPr txBox="1"/>
          <p:nvPr/>
        </p:nvSpPr>
        <p:spPr>
          <a:xfrm>
            <a:off x="1081368" y="1028700"/>
            <a:ext cx="8586012" cy="8229599"/>
          </a:xfrm>
          <a:prstGeom prst="rect">
            <a:avLst/>
          </a:prstGeom>
        </p:spPr>
        <p:txBody>
          <a:bodyPr vert="horz" lIns="91440" tIns="45720" rIns="91440" bIns="45720" rtlCol="0" anchor="t">
            <a:normAutofit/>
          </a:bodyPr>
          <a:lstStyle/>
          <a:p>
            <a:pPr algn="just">
              <a:spcBef>
                <a:spcPts val="600"/>
              </a:spcBef>
              <a:spcAft>
                <a:spcPts val="600"/>
              </a:spcAft>
            </a:pPr>
            <a:endParaRPr lang="en-US" sz="4400" dirty="0" smtClean="0">
              <a:solidFill>
                <a:schemeClr val="tx1">
                  <a:lumMod val="65000"/>
                  <a:lumOff val="35000"/>
                </a:schemeClr>
              </a:solidFill>
              <a:effectLst/>
              <a:latin typeface="Times New Roman" panose="02020603050405020304" pitchFamily="18" charset="0"/>
              <a:cs typeface="Times New Roman" panose="02020603050405020304" pitchFamily="18" charset="0"/>
            </a:endParaRPr>
          </a:p>
          <a:p>
            <a:pPr algn="just">
              <a:spcBef>
                <a:spcPts val="600"/>
              </a:spcBef>
              <a:spcAft>
                <a:spcPts val="600"/>
              </a:spcAft>
            </a:pPr>
            <a:r>
              <a:rPr lang="en-US" sz="4400" dirty="0" smtClean="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Trần</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Cao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Vân</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(1866 – 1916)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xã</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Gò</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Nổi</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TP.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Đà</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Nẵng</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a:t>
            </a:r>
          </a:p>
          <a:p>
            <a:pPr algn="just">
              <a:spcBef>
                <a:spcPts val="600"/>
              </a:spcBef>
              <a:spcAft>
                <a:spcPts val="600"/>
              </a:spcAft>
            </a:pP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Là</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nhà</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yêu</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nước</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tham</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gia</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và</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lãnh</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đạo</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nhiều</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phong</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trào</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chống</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Pháp</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tiêu</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biểu</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là</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cuộc</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khởi</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nghĩa</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Duy</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Tân</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năm</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1916.</a:t>
            </a:r>
          </a:p>
          <a:p>
            <a:pPr algn="just">
              <a:spcBef>
                <a:spcPts val="600"/>
              </a:spcBef>
              <a:spcAft>
                <a:spcPts val="600"/>
              </a:spcAft>
            </a:pP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Ông</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bị</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thực</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dân</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Pháp</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xử</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tử</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sau</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thất</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bại</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của</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khởi</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nghĩa</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để</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lại</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tấm</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gương</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kiên</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trung</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bất</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khuất</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vì</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độc</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lập</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dân</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400" dirty="0" err="1">
                <a:solidFill>
                  <a:schemeClr val="tx1">
                    <a:lumMod val="65000"/>
                    <a:lumOff val="35000"/>
                  </a:schemeClr>
                </a:solidFill>
                <a:effectLst/>
                <a:latin typeface="Times New Roman" panose="02020603050405020304" pitchFamily="18" charset="0"/>
                <a:cs typeface="Times New Roman" panose="02020603050405020304" pitchFamily="18" charset="0"/>
              </a:rPr>
              <a:t>tộc</a:t>
            </a:r>
            <a:r>
              <a:rPr lang="en-US" sz="4400" dirty="0">
                <a:solidFill>
                  <a:schemeClr val="tx1">
                    <a:lumMod val="65000"/>
                    <a:lumOff val="35000"/>
                  </a:schemeClr>
                </a:solidFill>
                <a:effectLst/>
                <a:latin typeface="Times New Roman" panose="02020603050405020304" pitchFamily="18" charset="0"/>
                <a:cs typeface="Times New Roman" panose="02020603050405020304" pitchFamily="18" charset="0"/>
              </a:rPr>
              <a:t>.</a:t>
            </a:r>
          </a:p>
        </p:txBody>
      </p:sp>
      <p:pic>
        <p:nvPicPr>
          <p:cNvPr id="2" name="Picture 1" descr="images">
            <a:extLst>
              <a:ext uri="{FF2B5EF4-FFF2-40B4-BE49-F238E27FC236}">
                <a16:creationId xmlns:a16="http://schemas.microsoft.com/office/drawing/2014/main" id="{7CC6E08C-5404-5C0C-2CB3-1D74389E7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1430000" y="342900"/>
            <a:ext cx="6553200" cy="914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49382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Trần Cao Vân và cuộc binh biến cuối cùng ở kinh thành Huế - Báo Công an  Nhân dân điện tử">
            <a:extLst>
              <a:ext uri="{FF2B5EF4-FFF2-40B4-BE49-F238E27FC236}">
                <a16:creationId xmlns:a16="http://schemas.microsoft.com/office/drawing/2014/main" id="{C12013D2-A77C-BAC2-0360-917DFA059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444" b="-1"/>
          <a:stretch>
            <a:fillRect/>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6151" name="Rectangle 615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4BF79C-A195-8BD2-F4D1-60B27D62F2A7}"/>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a:solidFill>
                  <a:schemeClr val="tx1">
                    <a:lumMod val="85000"/>
                    <a:lumOff val="15000"/>
                  </a:schemeClr>
                </a:solidFill>
                <a:effectLst/>
                <a:latin typeface="+mj-lt"/>
                <a:ea typeface="+mj-ea"/>
                <a:cs typeface="+mj-cs"/>
              </a:rPr>
              <a:t>- Tác phẩm tiêu biểu: Tuyệt mệnh thi (1916).</a:t>
            </a:r>
            <a:endParaRPr lang="en-US" sz="5400">
              <a:solidFill>
                <a:schemeClr val="tx1">
                  <a:lumMod val="85000"/>
                  <a:lumOff val="15000"/>
                </a:schemeClr>
              </a:solidFill>
              <a:latin typeface="+mj-lt"/>
              <a:ea typeface="+mj-ea"/>
              <a:cs typeface="+mj-cs"/>
            </a:endParaRPr>
          </a:p>
        </p:txBody>
      </p:sp>
      <p:cxnSp>
        <p:nvCxnSpPr>
          <p:cNvPr id="6153" name="Straight Connector 615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6155" name="Straight Connector 615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17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6D479-80A3-BE0A-5390-60C812D5CC29}"/>
            </a:ext>
          </a:extLst>
        </p:cNvPr>
        <p:cNvGrpSpPr/>
        <p:nvPr/>
      </p:nvGrpSpPr>
      <p:grpSpPr>
        <a:xfrm>
          <a:off x="0" y="0"/>
          <a:ext cx="0" cy="0"/>
          <a:chOff x="0" y="0"/>
          <a:chExt cx="0" cy="0"/>
        </a:xfrm>
      </p:grpSpPr>
      <p:grpSp>
        <p:nvGrpSpPr>
          <p:cNvPr id="8" name="Group 8">
            <a:extLst>
              <a:ext uri="{FF2B5EF4-FFF2-40B4-BE49-F238E27FC236}">
                <a16:creationId xmlns:a16="http://schemas.microsoft.com/office/drawing/2014/main" id="{EF2FC4A3-8AFB-45B3-4364-758149B82323}"/>
              </a:ext>
            </a:extLst>
          </p:cNvPr>
          <p:cNvGrpSpPr/>
          <p:nvPr/>
        </p:nvGrpSpPr>
        <p:grpSpPr>
          <a:xfrm>
            <a:off x="0" y="190500"/>
            <a:ext cx="18288000" cy="1170494"/>
            <a:chOff x="0" y="0"/>
            <a:chExt cx="4816593" cy="308278"/>
          </a:xfrm>
        </p:grpSpPr>
        <p:sp>
          <p:nvSpPr>
            <p:cNvPr id="9" name="Freeform 9">
              <a:extLst>
                <a:ext uri="{FF2B5EF4-FFF2-40B4-BE49-F238E27FC236}">
                  <a16:creationId xmlns:a16="http://schemas.microsoft.com/office/drawing/2014/main" id="{2FEEB3FC-CDBB-1F0D-6C75-10F50C281511}"/>
                </a:ext>
              </a:extLst>
            </p:cNvPr>
            <p:cNvSpPr/>
            <p:nvPr/>
          </p:nvSpPr>
          <p:spPr>
            <a:xfrm>
              <a:off x="0" y="0"/>
              <a:ext cx="4816592" cy="308278"/>
            </a:xfrm>
            <a:custGeom>
              <a:avLst/>
              <a:gdLst/>
              <a:ahLst/>
              <a:cxnLst/>
              <a:rect l="l" t="t" r="r" b="b"/>
              <a:pathLst>
                <a:path w="4816592" h="308278">
                  <a:moveTo>
                    <a:pt x="0" y="0"/>
                  </a:moveTo>
                  <a:lnTo>
                    <a:pt x="4816592" y="0"/>
                  </a:lnTo>
                  <a:lnTo>
                    <a:pt x="4816592" y="308278"/>
                  </a:lnTo>
                  <a:lnTo>
                    <a:pt x="0" y="308278"/>
                  </a:lnTo>
                  <a:close/>
                </a:path>
              </a:pathLst>
            </a:custGeom>
            <a:solidFill>
              <a:srgbClr val="F7D716"/>
            </a:solidFill>
          </p:spPr>
          <p:txBody>
            <a:bodyPr/>
            <a:lstStyle/>
            <a:p>
              <a:pPr algn="ctr"/>
              <a:endParaRPr lang="en-US" sz="4000"/>
            </a:p>
          </p:txBody>
        </p:sp>
        <p:sp>
          <p:nvSpPr>
            <p:cNvPr id="10" name="TextBox 10">
              <a:extLst>
                <a:ext uri="{FF2B5EF4-FFF2-40B4-BE49-F238E27FC236}">
                  <a16:creationId xmlns:a16="http://schemas.microsoft.com/office/drawing/2014/main" id="{DE6D7CB8-1D2F-2BF3-4E05-055534A7B2C5}"/>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latin typeface="Roboto Bold" panose="020B0604020202020204" charset="0"/>
                <a:ea typeface="Roboto Bold" panose="020B0604020202020204" charset="0"/>
              </a:endParaRPr>
            </a:p>
          </p:txBody>
        </p:sp>
      </p:grpSp>
      <p:sp>
        <p:nvSpPr>
          <p:cNvPr id="11" name="Rectangle 10">
            <a:extLst>
              <a:ext uri="{FF2B5EF4-FFF2-40B4-BE49-F238E27FC236}">
                <a16:creationId xmlns:a16="http://schemas.microsoft.com/office/drawing/2014/main" id="{0044EE06-3FA9-A5F3-954D-E587C92AAADE}"/>
              </a:ext>
            </a:extLst>
          </p:cNvPr>
          <p:cNvSpPr/>
          <p:nvPr/>
        </p:nvSpPr>
        <p:spPr>
          <a:xfrm>
            <a:off x="-71177" y="2095501"/>
            <a:ext cx="18430354" cy="7513664"/>
          </a:xfrm>
          <a:prstGeom prst="rect">
            <a:avLst/>
          </a:prstGeom>
          <a:solidFill>
            <a:srgbClr val="2934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just"/>
            <a:r>
              <a:rPr lang="vi-VN" sz="4800" b="1">
                <a:solidFill>
                  <a:schemeClr val="bg1"/>
                </a:solidFill>
                <a:effectLst>
                  <a:outerShdw blurRad="38100" dist="38100" dir="2700000" algn="tl">
                    <a:srgbClr val="000000">
                      <a:alpha val="43137"/>
                    </a:srgbClr>
                  </a:outerShdw>
                </a:effectLst>
                <a:latin typeface="Roboto Bold" panose="02000000000000000000" charset="0"/>
                <a:ea typeface="Roboto Bold" panose="02000000000000000000" charset="0"/>
              </a:rPr>
              <a:t>* Bối cảnh :</a:t>
            </a:r>
          </a:p>
          <a:p>
            <a:pPr marL="228600" algn="just"/>
            <a:r>
              <a:rPr lang="vi-VN" sz="4800" b="1">
                <a:solidFill>
                  <a:schemeClr val="bg1"/>
                </a:solidFill>
                <a:effectLst>
                  <a:outerShdw blurRad="38100" dist="38100" dir="2700000" algn="tl">
                    <a:srgbClr val="000000">
                      <a:alpha val="43137"/>
                    </a:srgbClr>
                  </a:outerShdw>
                </a:effectLst>
                <a:latin typeface="Roboto Bold" panose="02000000000000000000" charset="0"/>
                <a:ea typeface="Roboto Bold" panose="02000000000000000000" charset="0"/>
              </a:rPr>
              <a:t>- Đầu thế kỉ XX, văn học Việt Nam bước vào quá trình hiện đại hoá.</a:t>
            </a:r>
          </a:p>
          <a:p>
            <a:pPr marL="228600" algn="just"/>
            <a:r>
              <a:rPr lang="vi-VN" sz="4800" b="1">
                <a:solidFill>
                  <a:schemeClr val="bg1"/>
                </a:solidFill>
                <a:effectLst>
                  <a:outerShdw blurRad="38100" dist="38100" dir="2700000" algn="tl">
                    <a:srgbClr val="000000">
                      <a:alpha val="43137"/>
                    </a:srgbClr>
                  </a:outerShdw>
                </a:effectLst>
                <a:latin typeface="Roboto Bold" panose="02000000000000000000" charset="0"/>
                <a:ea typeface="Roboto Bold" panose="02000000000000000000" charset="0"/>
              </a:rPr>
              <a:t>- Văn học viết đất Quảng nhanh chóng hòa nhập vào dòng chảy chung của văn học dân tộc.</a:t>
            </a:r>
          </a:p>
          <a:p>
            <a:pPr marL="228600" algn="just"/>
            <a:r>
              <a:rPr lang="vi-VN" sz="4800" b="1">
                <a:solidFill>
                  <a:schemeClr val="bg1"/>
                </a:solidFill>
                <a:effectLst>
                  <a:outerShdw blurRad="38100" dist="38100" dir="2700000" algn="tl">
                    <a:srgbClr val="000000">
                      <a:alpha val="43137"/>
                    </a:srgbClr>
                  </a:outerShdw>
                </a:effectLst>
                <a:latin typeface="Roboto Bold" panose="02000000000000000000" charset="0"/>
                <a:ea typeface="Roboto Bold" panose="02000000000000000000" charset="0"/>
              </a:rPr>
              <a:t>* Đặc điểm</a:t>
            </a:r>
          </a:p>
          <a:p>
            <a:pPr marL="228600" algn="just"/>
            <a:r>
              <a:rPr lang="vi-VN" sz="4800" b="1">
                <a:solidFill>
                  <a:schemeClr val="bg1"/>
                </a:solidFill>
                <a:effectLst>
                  <a:outerShdw blurRad="38100" dist="38100" dir="2700000" algn="tl">
                    <a:srgbClr val="000000">
                      <a:alpha val="43137"/>
                    </a:srgbClr>
                  </a:outerShdw>
                </a:effectLst>
                <a:latin typeface="Roboto Bold" panose="02000000000000000000" charset="0"/>
                <a:ea typeface="Roboto Bold" panose="02000000000000000000" charset="0"/>
              </a:rPr>
              <a:t>- Nổi bật là sáng tác của các “nhà nho yêu nước mới” gắn với phong trào Duy Tân hội và phong trào Duy Tân.</a:t>
            </a:r>
          </a:p>
          <a:p>
            <a:pPr marL="228600" algn="just"/>
            <a:r>
              <a:rPr lang="vi-VN" sz="4800" b="1">
                <a:solidFill>
                  <a:schemeClr val="bg1"/>
                </a:solidFill>
                <a:effectLst>
                  <a:outerShdw blurRad="38100" dist="38100" dir="2700000" algn="tl">
                    <a:srgbClr val="000000">
                      <a:alpha val="43137"/>
                    </a:srgbClr>
                  </a:outerShdw>
                </a:effectLst>
                <a:latin typeface="Roboto Bold" panose="02000000000000000000" charset="0"/>
                <a:ea typeface="Roboto Bold" panose="02000000000000000000" charset="0"/>
              </a:rPr>
              <a:t>- Sáng tác bằng chữ Hán, chữ Nôm và chữ Quốc ngữ.</a:t>
            </a:r>
          </a:p>
        </p:txBody>
      </p:sp>
      <p:sp>
        <p:nvSpPr>
          <p:cNvPr id="14" name="TextBox 13">
            <a:extLst>
              <a:ext uri="{FF2B5EF4-FFF2-40B4-BE49-F238E27FC236}">
                <a16:creationId xmlns:a16="http://schemas.microsoft.com/office/drawing/2014/main" id="{264F58EC-BCFD-67A0-46E1-A765319F1D9D}"/>
              </a:ext>
            </a:extLst>
          </p:cNvPr>
          <p:cNvSpPr txBox="1"/>
          <p:nvPr/>
        </p:nvSpPr>
        <p:spPr>
          <a:xfrm>
            <a:off x="1377042" y="314082"/>
            <a:ext cx="16072758" cy="923330"/>
          </a:xfrm>
          <a:prstGeom prst="rect">
            <a:avLst/>
          </a:prstGeom>
          <a:noFill/>
        </p:spPr>
        <p:txBody>
          <a:bodyPr wrap="square">
            <a:spAutoFit/>
          </a:bodyPr>
          <a:lstStyle/>
          <a:p>
            <a:pPr algn="ctr"/>
            <a:r>
              <a:rPr lang="en-US" sz="5400"/>
              <a:t>a) Giai đoạn từ đầu thế kỉ XX đến hết thập niên 1910</a:t>
            </a:r>
          </a:p>
        </p:txBody>
      </p:sp>
    </p:spTree>
    <p:extLst>
      <p:ext uri="{BB962C8B-B14F-4D97-AF65-F5344CB8AC3E}">
        <p14:creationId xmlns:p14="http://schemas.microsoft.com/office/powerpoint/2010/main" val="7054429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DBB60-BCB4-9EE6-92D7-9835D6D086EB}"/>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3922C581-C339-A8C8-9070-ED193E749728}"/>
              </a:ext>
            </a:extLst>
          </p:cNvPr>
          <p:cNvGrpSpPr/>
          <p:nvPr/>
        </p:nvGrpSpPr>
        <p:grpSpPr>
          <a:xfrm>
            <a:off x="13633018" y="2116827"/>
            <a:ext cx="4019228" cy="1332000"/>
            <a:chOff x="9030770" y="637172"/>
            <a:chExt cx="2566698" cy="888000"/>
          </a:xfrm>
        </p:grpSpPr>
        <p:sp>
          <p:nvSpPr>
            <p:cNvPr id="10" name="Rectangle 9">
              <a:extLst>
                <a:ext uri="{FF2B5EF4-FFF2-40B4-BE49-F238E27FC236}">
                  <a16:creationId xmlns:a16="http://schemas.microsoft.com/office/drawing/2014/main" id="{13D70C28-4B8E-42AB-7BB4-FD2EF905730C}"/>
                </a:ext>
              </a:extLst>
            </p:cNvPr>
            <p:cNvSpPr/>
            <p:nvPr/>
          </p:nvSpPr>
          <p:spPr>
            <a:xfrm>
              <a:off x="9030770" y="637172"/>
              <a:ext cx="2538427" cy="888000"/>
            </a:xfrm>
            <a:prstGeom prst="rect">
              <a:avLst/>
            </a:prstGeom>
            <a:noFill/>
            <a:ln w="38100">
              <a:solidFill>
                <a:srgbClr val="FFD7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dirty="0"/>
            </a:p>
          </p:txBody>
        </p:sp>
        <p:sp>
          <p:nvSpPr>
            <p:cNvPr id="11" name="TextBox 10">
              <a:extLst>
                <a:ext uri="{FF2B5EF4-FFF2-40B4-BE49-F238E27FC236}">
                  <a16:creationId xmlns:a16="http://schemas.microsoft.com/office/drawing/2014/main" id="{D64B711E-E1ED-4771-F7D7-6475654E5C05}"/>
                </a:ext>
              </a:extLst>
            </p:cNvPr>
            <p:cNvSpPr txBox="1"/>
            <p:nvPr/>
          </p:nvSpPr>
          <p:spPr>
            <a:xfrm>
              <a:off x="9048911" y="876275"/>
              <a:ext cx="2548557" cy="430887"/>
            </a:xfrm>
            <a:prstGeom prst="rect">
              <a:avLst/>
            </a:prstGeom>
            <a:noFill/>
          </p:spPr>
          <p:txBody>
            <a:bodyPr wrap="square" rtlCol="0">
              <a:spAutoFit/>
            </a:bodyPr>
            <a:lstStyle/>
            <a:p>
              <a:pPr algn="ctr"/>
              <a:r>
                <a:rPr lang="en-VN" sz="3600" dirty="0">
                  <a:latin typeface="#9Slide03 Saira SemiCondensed" pitchFamily="2" charset="77"/>
                </a:rPr>
                <a:t>Thời gian</a:t>
              </a:r>
              <a:r>
                <a:rPr lang="en-US" sz="3600" dirty="0">
                  <a:latin typeface="#9Slide03 Saira SemiCondensed" pitchFamily="2" charset="77"/>
                </a:rPr>
                <a:t>: </a:t>
              </a:r>
              <a:r>
                <a:rPr lang="en-US" sz="3600">
                  <a:latin typeface="#9Slide03 Saira SemiCondensed" pitchFamily="2" charset="77"/>
                </a:rPr>
                <a:t>4 phút</a:t>
              </a:r>
              <a:endParaRPr lang="en-US" sz="3600" dirty="0">
                <a:latin typeface="#9Slide03 Saira SemiCondensed" pitchFamily="2" charset="77"/>
              </a:endParaRPr>
            </a:p>
          </p:txBody>
        </p:sp>
      </p:grpSp>
      <p:sp>
        <p:nvSpPr>
          <p:cNvPr id="22" name="Title 1">
            <a:extLst>
              <a:ext uri="{FF2B5EF4-FFF2-40B4-BE49-F238E27FC236}">
                <a16:creationId xmlns:a16="http://schemas.microsoft.com/office/drawing/2014/main" id="{EE45A1E1-034F-80B3-3A29-A21E0A5FB08E}"/>
              </a:ext>
            </a:extLst>
          </p:cNvPr>
          <p:cNvSpPr txBox="1">
            <a:spLocks/>
          </p:cNvSpPr>
          <p:nvPr/>
        </p:nvSpPr>
        <p:spPr>
          <a:xfrm>
            <a:off x="1197175" y="868638"/>
            <a:ext cx="8593844" cy="1148698"/>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b="1">
                <a:solidFill>
                  <a:srgbClr val="FFC000"/>
                </a:solidFill>
                <a:latin typeface="Roboto Bold" panose="020B0604020202020204" charset="0"/>
                <a:ea typeface="Roboto Bold" panose="020B0604020202020204" charset="0"/>
              </a:rPr>
              <a:t>THẢO LUẬN NHÓM</a:t>
            </a:r>
            <a:endParaRPr lang="en-VN" b="1" dirty="0">
              <a:solidFill>
                <a:srgbClr val="FFC000"/>
              </a:solidFill>
              <a:latin typeface="Roboto Bold" panose="020B0604020202020204" charset="0"/>
              <a:ea typeface="Roboto Bold" panose="020B0604020202020204" charset="0"/>
            </a:endParaRPr>
          </a:p>
        </p:txBody>
      </p:sp>
      <p:sp>
        <p:nvSpPr>
          <p:cNvPr id="6" name="Rectangle 5">
            <a:extLst>
              <a:ext uri="{FF2B5EF4-FFF2-40B4-BE49-F238E27FC236}">
                <a16:creationId xmlns:a16="http://schemas.microsoft.com/office/drawing/2014/main" id="{4F898207-70E3-FD1C-ACF7-E9283E6F93CB}"/>
              </a:ext>
            </a:extLst>
          </p:cNvPr>
          <p:cNvSpPr/>
          <p:nvPr/>
        </p:nvSpPr>
        <p:spPr>
          <a:xfrm>
            <a:off x="9774690" y="2589359"/>
            <a:ext cx="552489" cy="35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p>
        </p:txBody>
      </p:sp>
      <p:grpSp>
        <p:nvGrpSpPr>
          <p:cNvPr id="8" name="Group 7">
            <a:extLst>
              <a:ext uri="{FF2B5EF4-FFF2-40B4-BE49-F238E27FC236}">
                <a16:creationId xmlns:a16="http://schemas.microsoft.com/office/drawing/2014/main" id="{AA7A413C-23D7-3927-6D0E-9B12F1E196D6}"/>
              </a:ext>
            </a:extLst>
          </p:cNvPr>
          <p:cNvGrpSpPr/>
          <p:nvPr/>
        </p:nvGrpSpPr>
        <p:grpSpPr>
          <a:xfrm>
            <a:off x="0" y="0"/>
            <a:ext cx="18288001" cy="10287000"/>
            <a:chOff x="0" y="0"/>
            <a:chExt cx="18288001" cy="10287000"/>
          </a:xfrm>
          <a:solidFill>
            <a:srgbClr val="293462"/>
          </a:solidFill>
        </p:grpSpPr>
        <p:sp>
          <p:nvSpPr>
            <p:cNvPr id="2" name="Rectangle 1">
              <a:extLst>
                <a:ext uri="{FF2B5EF4-FFF2-40B4-BE49-F238E27FC236}">
                  <a16:creationId xmlns:a16="http://schemas.microsoft.com/office/drawing/2014/main" id="{FA4690AA-8A5B-8AF0-6261-F86BDE44FE3C}"/>
                </a:ext>
              </a:extLst>
            </p:cNvPr>
            <p:cNvSpPr/>
            <p:nvPr/>
          </p:nvSpPr>
          <p:spPr>
            <a:xfrm>
              <a:off x="0" y="0"/>
              <a:ext cx="18288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id="{F7C3A1FB-5021-6D60-FBDB-0A7B1E30DCAB}"/>
                </a:ext>
              </a:extLst>
            </p:cNvPr>
            <p:cNvSpPr/>
            <p:nvPr/>
          </p:nvSpPr>
          <p:spPr>
            <a:xfrm>
              <a:off x="0" y="10107000"/>
              <a:ext cx="18288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F71666D3-09CD-85F2-958C-771DF74E4A6B}"/>
                </a:ext>
              </a:extLst>
            </p:cNvPr>
            <p:cNvSpPr/>
            <p:nvPr/>
          </p:nvSpPr>
          <p:spPr>
            <a:xfrm>
              <a:off x="0" y="0"/>
              <a:ext cx="180000" cy="1018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A4600EBE-8918-31E4-4824-83C934E7853B}"/>
                </a:ext>
              </a:extLst>
            </p:cNvPr>
            <p:cNvSpPr/>
            <p:nvPr/>
          </p:nvSpPr>
          <p:spPr>
            <a:xfrm>
              <a:off x="18108001" y="0"/>
              <a:ext cx="180000" cy="1018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5" name="Picture 2" descr="Thông báo - Trường THCS Nguyễn Thị Minh Khai">
            <a:extLst>
              <a:ext uri="{FF2B5EF4-FFF2-40B4-BE49-F238E27FC236}">
                <a16:creationId xmlns:a16="http://schemas.microsoft.com/office/drawing/2014/main" id="{FCEC1F20-E849-0681-B09B-582AA40C68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7800" y="3744681"/>
            <a:ext cx="4774445" cy="393414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33D3F6AD-EE2B-C8CA-B43D-C91621C7ADA8}"/>
              </a:ext>
            </a:extLst>
          </p:cNvPr>
          <p:cNvSpPr txBox="1"/>
          <p:nvPr/>
        </p:nvSpPr>
        <p:spPr>
          <a:xfrm>
            <a:off x="677736" y="320391"/>
            <a:ext cx="14257463" cy="769441"/>
          </a:xfrm>
          <a:prstGeom prst="rect">
            <a:avLst/>
          </a:prstGeom>
          <a:noFill/>
        </p:spPr>
        <p:txBody>
          <a:bodyPr wrap="square">
            <a:spAutoFit/>
          </a:bodyPr>
          <a:lstStyle/>
          <a:p>
            <a:pPr algn="just">
              <a:spcAft>
                <a:spcPts val="800"/>
              </a:spcAft>
              <a:buNone/>
            </a:pPr>
            <a:r>
              <a:rPr lang="fr-FR" sz="4400" b="1">
                <a:effectLst/>
                <a:latin typeface="Times New Roman" panose="02020603050405020304" pitchFamily="18" charset="0"/>
                <a:ea typeface="Times New Roman" panose="02020603050405020304" pitchFamily="18" charset="0"/>
              </a:rPr>
              <a:t>b) Giai đoạn từ thập niên 1920 đến năm 1945</a:t>
            </a:r>
            <a:endParaRPr lang="en-US" sz="3600">
              <a:effectLst/>
              <a:latin typeface="Calibri" panose="020F0502020204030204" pitchFamily="34" charset="0"/>
              <a:ea typeface="Calibri" panose="020F0502020204030204" pitchFamily="34" charset="0"/>
            </a:endParaRPr>
          </a:p>
        </p:txBody>
      </p:sp>
      <p:graphicFrame>
        <p:nvGraphicFramePr>
          <p:cNvPr id="4" name="Table 3">
            <a:extLst>
              <a:ext uri="{FF2B5EF4-FFF2-40B4-BE49-F238E27FC236}">
                <a16:creationId xmlns:a16="http://schemas.microsoft.com/office/drawing/2014/main" id="{BF3D470F-1AD4-5940-9A61-F5D3D186BA95}"/>
              </a:ext>
            </a:extLst>
          </p:cNvPr>
          <p:cNvGraphicFramePr>
            <a:graphicFrameLocks noGrp="1"/>
          </p:cNvGraphicFramePr>
          <p:nvPr>
            <p:extLst>
              <p:ext uri="{D42A27DB-BD31-4B8C-83A1-F6EECF244321}">
                <p14:modId xmlns:p14="http://schemas.microsoft.com/office/powerpoint/2010/main" val="300693157"/>
              </p:ext>
            </p:extLst>
          </p:nvPr>
        </p:nvGraphicFramePr>
        <p:xfrm>
          <a:off x="337870" y="2116827"/>
          <a:ext cx="12235129" cy="7437258"/>
        </p:xfrm>
        <a:graphic>
          <a:graphicData uri="http://schemas.openxmlformats.org/drawingml/2006/table">
            <a:tbl>
              <a:tblPr firstRow="1" firstCol="1" bandRow="1">
                <a:tableStyleId>{93296810-A885-4BE3-A3E7-6D5BEEA58F35}</a:tableStyleId>
              </a:tblPr>
              <a:tblGrid>
                <a:gridCol w="3919450">
                  <a:extLst>
                    <a:ext uri="{9D8B030D-6E8A-4147-A177-3AD203B41FA5}">
                      <a16:colId xmlns:a16="http://schemas.microsoft.com/office/drawing/2014/main" val="539206738"/>
                    </a:ext>
                  </a:extLst>
                </a:gridCol>
                <a:gridCol w="3326272">
                  <a:extLst>
                    <a:ext uri="{9D8B030D-6E8A-4147-A177-3AD203B41FA5}">
                      <a16:colId xmlns:a16="http://schemas.microsoft.com/office/drawing/2014/main" val="251432713"/>
                    </a:ext>
                  </a:extLst>
                </a:gridCol>
                <a:gridCol w="4989407">
                  <a:extLst>
                    <a:ext uri="{9D8B030D-6E8A-4147-A177-3AD203B41FA5}">
                      <a16:colId xmlns:a16="http://schemas.microsoft.com/office/drawing/2014/main" val="810981735"/>
                    </a:ext>
                  </a:extLst>
                </a:gridCol>
              </a:tblGrid>
              <a:tr h="631910">
                <a:tc>
                  <a:txBody>
                    <a:bodyPr/>
                    <a:lstStyle/>
                    <a:p>
                      <a:pPr algn="ctr">
                        <a:lnSpc>
                          <a:spcPct val="100000"/>
                        </a:lnSpc>
                        <a:spcAft>
                          <a:spcPts val="800"/>
                        </a:spcAft>
                        <a:buNone/>
                        <a:tabLst>
                          <a:tab pos="90170" algn="l"/>
                          <a:tab pos="180340" algn="l"/>
                        </a:tabLst>
                      </a:pPr>
                      <a:r>
                        <a:rPr lang="fr-FR" sz="3200">
                          <a:effectLst/>
                        </a:rPr>
                        <a:t>Tác giả</a:t>
                      </a:r>
                      <a:endParaRPr lang="en-US" sz="2400">
                        <a:effectLst/>
                        <a:latin typeface="Calibri" panose="020F0502020204030204" pitchFamily="34" charset="0"/>
                        <a:ea typeface="Calibri" panose="020F0502020204030204" pitchFamily="34" charset="0"/>
                      </a:endParaRPr>
                    </a:p>
                  </a:txBody>
                  <a:tcPr marL="43586" marR="43586" marT="0" marB="0" anchor="ctr"/>
                </a:tc>
                <a:tc>
                  <a:txBody>
                    <a:bodyPr/>
                    <a:lstStyle/>
                    <a:p>
                      <a:pPr algn="ctr">
                        <a:lnSpc>
                          <a:spcPct val="100000"/>
                        </a:lnSpc>
                        <a:spcAft>
                          <a:spcPts val="800"/>
                        </a:spcAft>
                        <a:buNone/>
                        <a:tabLst>
                          <a:tab pos="90170" algn="l"/>
                          <a:tab pos="180340" algn="l"/>
                        </a:tabLst>
                      </a:pPr>
                      <a:r>
                        <a:rPr lang="fr-FR" sz="3200">
                          <a:effectLst/>
                        </a:rPr>
                        <a:t>Thể loại</a:t>
                      </a:r>
                      <a:endParaRPr lang="en-US" sz="2400">
                        <a:effectLst/>
                        <a:latin typeface="Calibri" panose="020F0502020204030204" pitchFamily="34" charset="0"/>
                        <a:ea typeface="Calibri" panose="020F0502020204030204" pitchFamily="34" charset="0"/>
                      </a:endParaRPr>
                    </a:p>
                  </a:txBody>
                  <a:tcPr marL="43586" marR="43586" marT="0" marB="0" anchor="ctr"/>
                </a:tc>
                <a:tc>
                  <a:txBody>
                    <a:bodyPr/>
                    <a:lstStyle/>
                    <a:p>
                      <a:pPr algn="ctr">
                        <a:lnSpc>
                          <a:spcPct val="100000"/>
                        </a:lnSpc>
                        <a:spcAft>
                          <a:spcPts val="800"/>
                        </a:spcAft>
                        <a:buNone/>
                        <a:tabLst>
                          <a:tab pos="90170" algn="l"/>
                          <a:tab pos="180340" algn="l"/>
                        </a:tabLst>
                      </a:pPr>
                      <a:r>
                        <a:rPr lang="fr-FR" sz="3200">
                          <a:effectLst/>
                        </a:rPr>
                        <a:t>Tác phẩm tiêu biểu</a:t>
                      </a:r>
                      <a:endParaRPr lang="en-US" sz="2400">
                        <a:effectLst/>
                        <a:latin typeface="Calibri" panose="020F0502020204030204" pitchFamily="34" charset="0"/>
                        <a:ea typeface="Calibri" panose="020F0502020204030204" pitchFamily="34" charset="0"/>
                      </a:endParaRPr>
                    </a:p>
                  </a:txBody>
                  <a:tcPr marL="43586" marR="43586" marT="0" marB="0" anchor="ctr"/>
                </a:tc>
                <a:extLst>
                  <a:ext uri="{0D108BD9-81ED-4DB2-BD59-A6C34878D82A}">
                    <a16:rowId xmlns:a16="http://schemas.microsoft.com/office/drawing/2014/main" val="709898612"/>
                  </a:ext>
                </a:extLst>
              </a:tr>
              <a:tr h="1299520">
                <a:tc>
                  <a:txBody>
                    <a:bodyPr/>
                    <a:lstStyle/>
                    <a:p>
                      <a:pPr algn="ctr">
                        <a:lnSpc>
                          <a:spcPct val="100000"/>
                        </a:lnSpc>
                        <a:spcAft>
                          <a:spcPts val="800"/>
                        </a:spcAft>
                        <a:buNone/>
                        <a:tabLst>
                          <a:tab pos="90170" algn="l"/>
                          <a:tab pos="180340" algn="l"/>
                        </a:tabLst>
                      </a:pPr>
                      <a:r>
                        <a:rPr lang="fr-FR" sz="3200">
                          <a:effectLst/>
                        </a:rPr>
                        <a:t>Huỳnh Thị Bảo Hoà (nhóm 1)</a:t>
                      </a:r>
                      <a:endParaRPr lang="en-US" sz="2400">
                        <a:effectLst/>
                        <a:latin typeface="Calibri" panose="020F0502020204030204" pitchFamily="34" charset="0"/>
                        <a:ea typeface="Calibri" panose="020F0502020204030204" pitchFamily="34" charset="0"/>
                      </a:endParaRPr>
                    </a:p>
                  </a:txBody>
                  <a:tcPr marL="43586" marR="43586" marT="0" marB="0"/>
                </a:tc>
                <a:tc>
                  <a:txBody>
                    <a:bodyPr/>
                    <a:lstStyle/>
                    <a:p>
                      <a:pPr algn="ctr">
                        <a:lnSpc>
                          <a:spcPct val="100000"/>
                        </a:lnSpc>
                        <a:spcAft>
                          <a:spcPts val="800"/>
                        </a:spcAft>
                        <a:buNone/>
                        <a:tabLst>
                          <a:tab pos="90170" algn="l"/>
                          <a:tab pos="180340" algn="l"/>
                        </a:tabLst>
                      </a:pPr>
                      <a:r>
                        <a:rPr lang="fr-FR" sz="3200">
                          <a:effectLst/>
                        </a:rPr>
                        <a:t> </a:t>
                      </a:r>
                      <a:endParaRPr lang="en-US" sz="2400">
                        <a:effectLst/>
                        <a:latin typeface="Calibri" panose="020F0502020204030204" pitchFamily="34" charset="0"/>
                        <a:ea typeface="Calibri" panose="020F0502020204030204" pitchFamily="34" charset="0"/>
                      </a:endParaRPr>
                    </a:p>
                  </a:txBody>
                  <a:tcPr marL="43586" marR="43586" marT="0" marB="0"/>
                </a:tc>
                <a:tc>
                  <a:txBody>
                    <a:bodyPr/>
                    <a:lstStyle/>
                    <a:p>
                      <a:pPr algn="ctr">
                        <a:lnSpc>
                          <a:spcPct val="100000"/>
                        </a:lnSpc>
                        <a:spcAft>
                          <a:spcPts val="800"/>
                        </a:spcAft>
                        <a:buNone/>
                        <a:tabLst>
                          <a:tab pos="90170" algn="l"/>
                          <a:tab pos="180340" algn="l"/>
                        </a:tabLst>
                      </a:pPr>
                      <a:r>
                        <a:rPr lang="fr-FR" sz="3200" dirty="0">
                          <a:effectLst/>
                        </a:rPr>
                        <a:t> </a:t>
                      </a:r>
                      <a:endParaRPr lang="en-US" sz="2400" dirty="0">
                        <a:effectLst/>
                        <a:latin typeface="Calibri" panose="020F0502020204030204" pitchFamily="34" charset="0"/>
                        <a:ea typeface="Calibri" panose="020F0502020204030204" pitchFamily="34" charset="0"/>
                      </a:endParaRPr>
                    </a:p>
                  </a:txBody>
                  <a:tcPr marL="43586" marR="43586" marT="0" marB="0"/>
                </a:tc>
                <a:extLst>
                  <a:ext uri="{0D108BD9-81ED-4DB2-BD59-A6C34878D82A}">
                    <a16:rowId xmlns:a16="http://schemas.microsoft.com/office/drawing/2014/main" val="3299035946"/>
                  </a:ext>
                </a:extLst>
              </a:tr>
              <a:tr h="1299520">
                <a:tc>
                  <a:txBody>
                    <a:bodyPr/>
                    <a:lstStyle/>
                    <a:p>
                      <a:pPr algn="ctr">
                        <a:lnSpc>
                          <a:spcPct val="100000"/>
                        </a:lnSpc>
                        <a:spcAft>
                          <a:spcPts val="800"/>
                        </a:spcAft>
                        <a:buNone/>
                        <a:tabLst>
                          <a:tab pos="90170" algn="l"/>
                          <a:tab pos="180340" algn="l"/>
                        </a:tabLst>
                      </a:pPr>
                      <a:r>
                        <a:rPr lang="fr-FR" sz="3200">
                          <a:effectLst/>
                        </a:rPr>
                        <a:t>Nguyễn Văn Xuân (nhóm 2)</a:t>
                      </a:r>
                      <a:endParaRPr lang="en-US" sz="2400">
                        <a:effectLst/>
                        <a:latin typeface="Calibri" panose="020F0502020204030204" pitchFamily="34" charset="0"/>
                        <a:ea typeface="Calibri" panose="020F0502020204030204" pitchFamily="34" charset="0"/>
                      </a:endParaRPr>
                    </a:p>
                  </a:txBody>
                  <a:tcPr marL="43586" marR="43586" marT="0" marB="0"/>
                </a:tc>
                <a:tc>
                  <a:txBody>
                    <a:bodyPr/>
                    <a:lstStyle/>
                    <a:p>
                      <a:pPr algn="ctr">
                        <a:lnSpc>
                          <a:spcPct val="100000"/>
                        </a:lnSpc>
                        <a:spcAft>
                          <a:spcPts val="800"/>
                        </a:spcAft>
                        <a:buNone/>
                        <a:tabLst>
                          <a:tab pos="90170" algn="l"/>
                          <a:tab pos="180340" algn="l"/>
                        </a:tabLst>
                      </a:pPr>
                      <a:r>
                        <a:rPr lang="fr-FR" sz="3200">
                          <a:effectLst/>
                        </a:rPr>
                        <a:t> </a:t>
                      </a:r>
                      <a:endParaRPr lang="en-US" sz="2400">
                        <a:effectLst/>
                        <a:latin typeface="Calibri" panose="020F0502020204030204" pitchFamily="34" charset="0"/>
                        <a:ea typeface="Calibri" panose="020F0502020204030204" pitchFamily="34" charset="0"/>
                      </a:endParaRPr>
                    </a:p>
                  </a:txBody>
                  <a:tcPr marL="43586" marR="43586" marT="0" marB="0"/>
                </a:tc>
                <a:tc>
                  <a:txBody>
                    <a:bodyPr/>
                    <a:lstStyle/>
                    <a:p>
                      <a:pPr algn="ctr">
                        <a:lnSpc>
                          <a:spcPct val="100000"/>
                        </a:lnSpc>
                        <a:spcAft>
                          <a:spcPts val="800"/>
                        </a:spcAft>
                        <a:buNone/>
                        <a:tabLst>
                          <a:tab pos="90170" algn="l"/>
                          <a:tab pos="180340" algn="l"/>
                        </a:tabLst>
                      </a:pPr>
                      <a:r>
                        <a:rPr lang="fr-FR" sz="3200" dirty="0">
                          <a:effectLst/>
                        </a:rPr>
                        <a:t> </a:t>
                      </a:r>
                      <a:endParaRPr lang="en-US" sz="2400" dirty="0">
                        <a:effectLst/>
                        <a:latin typeface="Calibri" panose="020F0502020204030204" pitchFamily="34" charset="0"/>
                        <a:ea typeface="Calibri" panose="020F0502020204030204" pitchFamily="34" charset="0"/>
                      </a:endParaRPr>
                    </a:p>
                  </a:txBody>
                  <a:tcPr marL="43586" marR="43586" marT="0" marB="0"/>
                </a:tc>
                <a:extLst>
                  <a:ext uri="{0D108BD9-81ED-4DB2-BD59-A6C34878D82A}">
                    <a16:rowId xmlns:a16="http://schemas.microsoft.com/office/drawing/2014/main" val="4277223564"/>
                  </a:ext>
                </a:extLst>
              </a:tr>
              <a:tr h="965714">
                <a:tc>
                  <a:txBody>
                    <a:bodyPr/>
                    <a:lstStyle/>
                    <a:p>
                      <a:pPr algn="ctr">
                        <a:lnSpc>
                          <a:spcPct val="100000"/>
                        </a:lnSpc>
                        <a:spcAft>
                          <a:spcPts val="800"/>
                        </a:spcAft>
                        <a:buNone/>
                        <a:tabLst>
                          <a:tab pos="90170" algn="l"/>
                          <a:tab pos="180340" algn="l"/>
                        </a:tabLst>
                      </a:pPr>
                      <a:r>
                        <a:rPr lang="fr-FR" sz="3200">
                          <a:effectLst/>
                        </a:rPr>
                        <a:t>Phan Khôi (nhóm 3)</a:t>
                      </a:r>
                      <a:endParaRPr lang="en-US" sz="2400">
                        <a:effectLst/>
                        <a:latin typeface="Calibri" panose="020F0502020204030204" pitchFamily="34" charset="0"/>
                        <a:ea typeface="Calibri" panose="020F0502020204030204" pitchFamily="34" charset="0"/>
                      </a:endParaRPr>
                    </a:p>
                  </a:txBody>
                  <a:tcPr marL="43586" marR="43586" marT="0" marB="0"/>
                </a:tc>
                <a:tc>
                  <a:txBody>
                    <a:bodyPr/>
                    <a:lstStyle/>
                    <a:p>
                      <a:pPr algn="ctr">
                        <a:lnSpc>
                          <a:spcPct val="100000"/>
                        </a:lnSpc>
                        <a:spcAft>
                          <a:spcPts val="800"/>
                        </a:spcAft>
                        <a:buNone/>
                        <a:tabLst>
                          <a:tab pos="90170" algn="l"/>
                          <a:tab pos="180340" algn="l"/>
                        </a:tabLst>
                      </a:pPr>
                      <a:r>
                        <a:rPr lang="fr-FR" sz="3200">
                          <a:effectLst/>
                        </a:rPr>
                        <a:t> </a:t>
                      </a:r>
                      <a:endParaRPr lang="en-US" sz="2400">
                        <a:effectLst/>
                        <a:latin typeface="Calibri" panose="020F0502020204030204" pitchFamily="34" charset="0"/>
                        <a:ea typeface="Calibri" panose="020F0502020204030204" pitchFamily="34" charset="0"/>
                      </a:endParaRPr>
                    </a:p>
                  </a:txBody>
                  <a:tcPr marL="43586" marR="43586" marT="0" marB="0"/>
                </a:tc>
                <a:tc>
                  <a:txBody>
                    <a:bodyPr/>
                    <a:lstStyle/>
                    <a:p>
                      <a:pPr algn="ctr">
                        <a:lnSpc>
                          <a:spcPct val="100000"/>
                        </a:lnSpc>
                        <a:spcAft>
                          <a:spcPts val="800"/>
                        </a:spcAft>
                        <a:buNone/>
                        <a:tabLst>
                          <a:tab pos="90170" algn="l"/>
                          <a:tab pos="180340" algn="l"/>
                        </a:tabLst>
                      </a:pPr>
                      <a:r>
                        <a:rPr lang="fr-FR" sz="3200">
                          <a:effectLst/>
                        </a:rPr>
                        <a:t> </a:t>
                      </a:r>
                      <a:endParaRPr lang="en-US" sz="2400">
                        <a:effectLst/>
                        <a:latin typeface="Calibri" panose="020F0502020204030204" pitchFamily="34" charset="0"/>
                        <a:ea typeface="Calibri" panose="020F0502020204030204" pitchFamily="34" charset="0"/>
                      </a:endParaRPr>
                    </a:p>
                  </a:txBody>
                  <a:tcPr marL="43586" marR="43586" marT="0" marB="0"/>
                </a:tc>
                <a:extLst>
                  <a:ext uri="{0D108BD9-81ED-4DB2-BD59-A6C34878D82A}">
                    <a16:rowId xmlns:a16="http://schemas.microsoft.com/office/drawing/2014/main" val="657412230"/>
                  </a:ext>
                </a:extLst>
              </a:tr>
              <a:tr h="965714">
                <a:tc>
                  <a:txBody>
                    <a:bodyPr/>
                    <a:lstStyle/>
                    <a:p>
                      <a:pPr algn="ctr">
                        <a:lnSpc>
                          <a:spcPct val="100000"/>
                        </a:lnSpc>
                        <a:spcAft>
                          <a:spcPts val="800"/>
                        </a:spcAft>
                        <a:buNone/>
                        <a:tabLst>
                          <a:tab pos="90170" algn="l"/>
                          <a:tab pos="180340" algn="l"/>
                        </a:tabLst>
                      </a:pPr>
                      <a:r>
                        <a:rPr lang="fr-FR" sz="3200">
                          <a:effectLst/>
                        </a:rPr>
                        <a:t>Thạch Lam (nhóm 4)</a:t>
                      </a:r>
                      <a:endParaRPr lang="en-US" sz="2400">
                        <a:effectLst/>
                        <a:latin typeface="Calibri" panose="020F0502020204030204" pitchFamily="34" charset="0"/>
                        <a:ea typeface="Calibri" panose="020F0502020204030204" pitchFamily="34" charset="0"/>
                      </a:endParaRPr>
                    </a:p>
                  </a:txBody>
                  <a:tcPr marL="43586" marR="43586" marT="0" marB="0"/>
                </a:tc>
                <a:tc>
                  <a:txBody>
                    <a:bodyPr/>
                    <a:lstStyle/>
                    <a:p>
                      <a:pPr algn="ctr">
                        <a:lnSpc>
                          <a:spcPct val="100000"/>
                        </a:lnSpc>
                        <a:spcAft>
                          <a:spcPts val="800"/>
                        </a:spcAft>
                        <a:buNone/>
                        <a:tabLst>
                          <a:tab pos="90170" algn="l"/>
                          <a:tab pos="180340" algn="l"/>
                        </a:tabLst>
                      </a:pPr>
                      <a:r>
                        <a:rPr lang="fr-FR" sz="3200">
                          <a:effectLst/>
                        </a:rPr>
                        <a:t> </a:t>
                      </a:r>
                      <a:endParaRPr lang="en-US" sz="2400">
                        <a:effectLst/>
                        <a:latin typeface="Calibri" panose="020F0502020204030204" pitchFamily="34" charset="0"/>
                        <a:ea typeface="Calibri" panose="020F0502020204030204" pitchFamily="34" charset="0"/>
                      </a:endParaRPr>
                    </a:p>
                  </a:txBody>
                  <a:tcPr marL="43586" marR="43586" marT="0" marB="0"/>
                </a:tc>
                <a:tc>
                  <a:txBody>
                    <a:bodyPr/>
                    <a:lstStyle/>
                    <a:p>
                      <a:pPr algn="ctr">
                        <a:lnSpc>
                          <a:spcPct val="100000"/>
                        </a:lnSpc>
                        <a:spcAft>
                          <a:spcPts val="800"/>
                        </a:spcAft>
                        <a:buNone/>
                        <a:tabLst>
                          <a:tab pos="90170" algn="l"/>
                          <a:tab pos="180340" algn="l"/>
                        </a:tabLst>
                      </a:pPr>
                      <a:r>
                        <a:rPr lang="fr-FR" sz="3200">
                          <a:effectLst/>
                        </a:rPr>
                        <a:t> </a:t>
                      </a:r>
                      <a:endParaRPr lang="en-US" sz="2400">
                        <a:effectLst/>
                        <a:latin typeface="Calibri" panose="020F0502020204030204" pitchFamily="34" charset="0"/>
                        <a:ea typeface="Calibri" panose="020F0502020204030204" pitchFamily="34" charset="0"/>
                      </a:endParaRPr>
                    </a:p>
                  </a:txBody>
                  <a:tcPr marL="43586" marR="43586" marT="0" marB="0"/>
                </a:tc>
                <a:extLst>
                  <a:ext uri="{0D108BD9-81ED-4DB2-BD59-A6C34878D82A}">
                    <a16:rowId xmlns:a16="http://schemas.microsoft.com/office/drawing/2014/main" val="2292360150"/>
                  </a:ext>
                </a:extLst>
              </a:tr>
              <a:tr h="1299520">
                <a:tc>
                  <a:txBody>
                    <a:bodyPr/>
                    <a:lstStyle/>
                    <a:p>
                      <a:pPr algn="ctr">
                        <a:lnSpc>
                          <a:spcPct val="100000"/>
                        </a:lnSpc>
                        <a:spcAft>
                          <a:spcPts val="800"/>
                        </a:spcAft>
                        <a:buNone/>
                        <a:tabLst>
                          <a:tab pos="90170" algn="l"/>
                          <a:tab pos="180340" algn="l"/>
                        </a:tabLst>
                      </a:pPr>
                      <a:r>
                        <a:rPr lang="fr-FR" sz="3200">
                          <a:effectLst/>
                        </a:rPr>
                        <a:t>Huỳnh Thúc Kháng (nhóm 5)</a:t>
                      </a:r>
                      <a:endParaRPr lang="en-US" sz="2400">
                        <a:effectLst/>
                        <a:latin typeface="Calibri" panose="020F0502020204030204" pitchFamily="34" charset="0"/>
                        <a:ea typeface="Calibri" panose="020F0502020204030204" pitchFamily="34" charset="0"/>
                      </a:endParaRPr>
                    </a:p>
                  </a:txBody>
                  <a:tcPr marL="43586" marR="43586" marT="0" marB="0"/>
                </a:tc>
                <a:tc>
                  <a:txBody>
                    <a:bodyPr/>
                    <a:lstStyle/>
                    <a:p>
                      <a:pPr algn="ctr">
                        <a:lnSpc>
                          <a:spcPct val="100000"/>
                        </a:lnSpc>
                        <a:spcAft>
                          <a:spcPts val="800"/>
                        </a:spcAft>
                        <a:buNone/>
                        <a:tabLst>
                          <a:tab pos="90170" algn="l"/>
                          <a:tab pos="180340" algn="l"/>
                        </a:tabLst>
                      </a:pPr>
                      <a:r>
                        <a:rPr lang="fr-FR" sz="3200">
                          <a:effectLst/>
                        </a:rPr>
                        <a:t> </a:t>
                      </a:r>
                      <a:endParaRPr lang="en-US" sz="2400">
                        <a:effectLst/>
                        <a:latin typeface="Calibri" panose="020F0502020204030204" pitchFamily="34" charset="0"/>
                        <a:ea typeface="Calibri" panose="020F0502020204030204" pitchFamily="34" charset="0"/>
                      </a:endParaRPr>
                    </a:p>
                  </a:txBody>
                  <a:tcPr marL="43586" marR="43586" marT="0" marB="0"/>
                </a:tc>
                <a:tc>
                  <a:txBody>
                    <a:bodyPr/>
                    <a:lstStyle/>
                    <a:p>
                      <a:pPr algn="ctr">
                        <a:lnSpc>
                          <a:spcPct val="100000"/>
                        </a:lnSpc>
                        <a:spcAft>
                          <a:spcPts val="800"/>
                        </a:spcAft>
                        <a:buNone/>
                        <a:tabLst>
                          <a:tab pos="90170" algn="l"/>
                          <a:tab pos="180340" algn="l"/>
                        </a:tabLst>
                      </a:pPr>
                      <a:r>
                        <a:rPr lang="fr-FR" sz="3200">
                          <a:effectLst/>
                        </a:rPr>
                        <a:t> </a:t>
                      </a:r>
                      <a:endParaRPr lang="en-US" sz="2400">
                        <a:effectLst/>
                        <a:latin typeface="Calibri" panose="020F0502020204030204" pitchFamily="34" charset="0"/>
                        <a:ea typeface="Calibri" panose="020F0502020204030204" pitchFamily="34" charset="0"/>
                      </a:endParaRPr>
                    </a:p>
                  </a:txBody>
                  <a:tcPr marL="43586" marR="43586" marT="0" marB="0"/>
                </a:tc>
                <a:extLst>
                  <a:ext uri="{0D108BD9-81ED-4DB2-BD59-A6C34878D82A}">
                    <a16:rowId xmlns:a16="http://schemas.microsoft.com/office/drawing/2014/main" val="3650714735"/>
                  </a:ext>
                </a:extLst>
              </a:tr>
              <a:tr h="965714">
                <a:tc>
                  <a:txBody>
                    <a:bodyPr/>
                    <a:lstStyle/>
                    <a:p>
                      <a:pPr algn="ctr">
                        <a:lnSpc>
                          <a:spcPct val="100000"/>
                        </a:lnSpc>
                        <a:spcAft>
                          <a:spcPts val="800"/>
                        </a:spcAft>
                        <a:buNone/>
                        <a:tabLst>
                          <a:tab pos="90170" algn="l"/>
                          <a:tab pos="180340" algn="l"/>
                        </a:tabLst>
                      </a:pPr>
                      <a:r>
                        <a:rPr lang="fr-FR" sz="3200">
                          <a:effectLst/>
                        </a:rPr>
                        <a:t>Các nhà thơ khác (nhóm 6)</a:t>
                      </a:r>
                      <a:endParaRPr lang="en-US" sz="2400">
                        <a:effectLst/>
                        <a:latin typeface="Calibri" panose="020F0502020204030204" pitchFamily="34" charset="0"/>
                        <a:ea typeface="Calibri" panose="020F0502020204030204" pitchFamily="34" charset="0"/>
                      </a:endParaRPr>
                    </a:p>
                  </a:txBody>
                  <a:tcPr marL="43586" marR="43586" marT="0" marB="0"/>
                </a:tc>
                <a:tc>
                  <a:txBody>
                    <a:bodyPr/>
                    <a:lstStyle/>
                    <a:p>
                      <a:pPr algn="ctr">
                        <a:lnSpc>
                          <a:spcPct val="100000"/>
                        </a:lnSpc>
                        <a:spcAft>
                          <a:spcPts val="800"/>
                        </a:spcAft>
                        <a:buNone/>
                        <a:tabLst>
                          <a:tab pos="90170" algn="l"/>
                          <a:tab pos="180340" algn="l"/>
                        </a:tabLst>
                      </a:pPr>
                      <a:r>
                        <a:rPr lang="fr-FR" sz="3200">
                          <a:effectLst/>
                        </a:rPr>
                        <a:t> </a:t>
                      </a:r>
                      <a:endParaRPr lang="en-US" sz="2400">
                        <a:effectLst/>
                        <a:latin typeface="Calibri" panose="020F0502020204030204" pitchFamily="34" charset="0"/>
                        <a:ea typeface="Calibri" panose="020F0502020204030204" pitchFamily="34" charset="0"/>
                      </a:endParaRPr>
                    </a:p>
                  </a:txBody>
                  <a:tcPr marL="43586" marR="43586" marT="0" marB="0"/>
                </a:tc>
                <a:tc>
                  <a:txBody>
                    <a:bodyPr/>
                    <a:lstStyle/>
                    <a:p>
                      <a:pPr algn="ctr">
                        <a:lnSpc>
                          <a:spcPct val="100000"/>
                        </a:lnSpc>
                        <a:spcAft>
                          <a:spcPts val="800"/>
                        </a:spcAft>
                        <a:buNone/>
                        <a:tabLst>
                          <a:tab pos="90170" algn="l"/>
                          <a:tab pos="492125" algn="l"/>
                        </a:tabLst>
                      </a:pPr>
                      <a:r>
                        <a:rPr lang="fr-FR" sz="3200" dirty="0">
                          <a:effectLst/>
                        </a:rPr>
                        <a:t>		</a:t>
                      </a:r>
                      <a:endParaRPr lang="en-US" sz="2400" dirty="0">
                        <a:effectLst/>
                        <a:latin typeface="Calibri" panose="020F0502020204030204" pitchFamily="34" charset="0"/>
                        <a:ea typeface="Calibri" panose="020F0502020204030204" pitchFamily="34" charset="0"/>
                      </a:endParaRPr>
                    </a:p>
                  </a:txBody>
                  <a:tcPr marL="43586" marR="43586" marT="0" marB="0"/>
                </a:tc>
                <a:extLst>
                  <a:ext uri="{0D108BD9-81ED-4DB2-BD59-A6C34878D82A}">
                    <a16:rowId xmlns:a16="http://schemas.microsoft.com/office/drawing/2014/main" val="1820968303"/>
                  </a:ext>
                </a:extLst>
              </a:tr>
            </a:tbl>
          </a:graphicData>
        </a:graphic>
      </p:graphicFrame>
    </p:spTree>
    <p:extLst>
      <p:ext uri="{BB962C8B-B14F-4D97-AF65-F5344CB8AC3E}">
        <p14:creationId xmlns:p14="http://schemas.microsoft.com/office/powerpoint/2010/main" val="2904656128"/>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EAC9B-F72E-29C1-17E8-488C87623657}"/>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0EFF8A70-822F-CECB-BF24-C5071A21EB9D}"/>
              </a:ext>
            </a:extLst>
          </p:cNvPr>
          <p:cNvGrpSpPr/>
          <p:nvPr/>
        </p:nvGrpSpPr>
        <p:grpSpPr>
          <a:xfrm>
            <a:off x="12527444" y="3959401"/>
            <a:ext cx="6982452" cy="5462948"/>
            <a:chOff x="0" y="0"/>
            <a:chExt cx="892786" cy="698500"/>
          </a:xfrm>
        </p:grpSpPr>
        <p:sp>
          <p:nvSpPr>
            <p:cNvPr id="5" name="Freeform 5">
              <a:extLst>
                <a:ext uri="{FF2B5EF4-FFF2-40B4-BE49-F238E27FC236}">
                  <a16:creationId xmlns:a16="http://schemas.microsoft.com/office/drawing/2014/main" id="{BB5855D9-B845-77E9-D13C-7610BC45222E}"/>
                </a:ext>
              </a:extLst>
            </p:cNvPr>
            <p:cNvSpPr/>
            <p:nvPr/>
          </p:nvSpPr>
          <p:spPr>
            <a:xfrm>
              <a:off x="0" y="0"/>
              <a:ext cx="892786" cy="698500"/>
            </a:xfrm>
            <a:custGeom>
              <a:avLst/>
              <a:gdLst/>
              <a:ahLst/>
              <a:cxnLst/>
              <a:rect l="l" t="t" r="r" b="b"/>
              <a:pathLst>
                <a:path w="892786" h="698500">
                  <a:moveTo>
                    <a:pt x="892786" y="349250"/>
                  </a:moveTo>
                  <a:lnTo>
                    <a:pt x="689586" y="698500"/>
                  </a:lnTo>
                  <a:lnTo>
                    <a:pt x="203200" y="698500"/>
                  </a:lnTo>
                  <a:lnTo>
                    <a:pt x="0" y="349250"/>
                  </a:lnTo>
                  <a:lnTo>
                    <a:pt x="203200" y="0"/>
                  </a:lnTo>
                  <a:lnTo>
                    <a:pt x="689586" y="0"/>
                  </a:lnTo>
                  <a:lnTo>
                    <a:pt x="892786" y="349250"/>
                  </a:lnTo>
                  <a:close/>
                </a:path>
              </a:pathLst>
            </a:custGeom>
            <a:solidFill>
              <a:srgbClr val="000000">
                <a:alpha val="0"/>
              </a:srgbClr>
            </a:solidFill>
            <a:ln w="171450" cap="sq">
              <a:solidFill>
                <a:srgbClr val="506DFC"/>
              </a:solidFill>
              <a:prstDash val="solid"/>
              <a:miter/>
            </a:ln>
          </p:spPr>
          <p:txBody>
            <a:bodyPr/>
            <a:lstStyle/>
            <a:p>
              <a:pPr defTabSz="914445">
                <a:defRPr/>
              </a:pPr>
              <a:endParaRPr lang="en-US">
                <a:solidFill>
                  <a:prstClr val="black"/>
                </a:solidFill>
                <a:latin typeface="Calibri"/>
              </a:endParaRPr>
            </a:p>
          </p:txBody>
        </p:sp>
        <p:sp>
          <p:nvSpPr>
            <p:cNvPr id="6" name="TextBox 6">
              <a:extLst>
                <a:ext uri="{FF2B5EF4-FFF2-40B4-BE49-F238E27FC236}">
                  <a16:creationId xmlns:a16="http://schemas.microsoft.com/office/drawing/2014/main" id="{3DA5D961-09EE-88D0-F2F7-A957EBB046E5}"/>
                </a:ext>
              </a:extLst>
            </p:cNvPr>
            <p:cNvSpPr txBox="1"/>
            <p:nvPr/>
          </p:nvSpPr>
          <p:spPr>
            <a:xfrm>
              <a:off x="114300" y="-57150"/>
              <a:ext cx="664186"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7" name="Group 7">
            <a:extLst>
              <a:ext uri="{FF2B5EF4-FFF2-40B4-BE49-F238E27FC236}">
                <a16:creationId xmlns:a16="http://schemas.microsoft.com/office/drawing/2014/main" id="{800D624D-5EF3-2B3E-A99A-73483559B1D7}"/>
              </a:ext>
            </a:extLst>
          </p:cNvPr>
          <p:cNvGrpSpPr/>
          <p:nvPr/>
        </p:nvGrpSpPr>
        <p:grpSpPr>
          <a:xfrm>
            <a:off x="12337304" y="-2088711"/>
            <a:ext cx="6422958" cy="5618229"/>
            <a:chOff x="0" y="0"/>
            <a:chExt cx="798550" cy="698500"/>
          </a:xfrm>
        </p:grpSpPr>
        <p:sp>
          <p:nvSpPr>
            <p:cNvPr id="8" name="Freeform 8">
              <a:extLst>
                <a:ext uri="{FF2B5EF4-FFF2-40B4-BE49-F238E27FC236}">
                  <a16:creationId xmlns:a16="http://schemas.microsoft.com/office/drawing/2014/main" id="{55683BBF-4D25-880D-C86D-BD5DA22E3F5A}"/>
                </a:ext>
              </a:extLst>
            </p:cNvPr>
            <p:cNvSpPr/>
            <p:nvPr/>
          </p:nvSpPr>
          <p:spPr>
            <a:xfrm>
              <a:off x="0" y="0"/>
              <a:ext cx="798550" cy="698500"/>
            </a:xfrm>
            <a:custGeom>
              <a:avLst/>
              <a:gdLst/>
              <a:ahLst/>
              <a:cxnLst/>
              <a:rect l="l" t="t" r="r" b="b"/>
              <a:pathLst>
                <a:path w="798550" h="698500">
                  <a:moveTo>
                    <a:pt x="798550" y="349250"/>
                  </a:moveTo>
                  <a:lnTo>
                    <a:pt x="595350" y="698500"/>
                  </a:lnTo>
                  <a:lnTo>
                    <a:pt x="203200" y="698500"/>
                  </a:lnTo>
                  <a:lnTo>
                    <a:pt x="0" y="349250"/>
                  </a:lnTo>
                  <a:lnTo>
                    <a:pt x="203200" y="0"/>
                  </a:lnTo>
                  <a:lnTo>
                    <a:pt x="595350" y="0"/>
                  </a:lnTo>
                  <a:lnTo>
                    <a:pt x="798550" y="349250"/>
                  </a:lnTo>
                  <a:close/>
                </a:path>
              </a:pathLst>
            </a:custGeom>
            <a:solidFill>
              <a:srgbClr val="000000">
                <a:alpha val="0"/>
              </a:srgbClr>
            </a:solidFill>
            <a:ln w="133350" cap="sq">
              <a:solidFill>
                <a:srgbClr val="1800B1"/>
              </a:solidFill>
              <a:prstDash val="solid"/>
              <a:miter/>
            </a:ln>
          </p:spPr>
          <p:txBody>
            <a:bodyPr/>
            <a:lstStyle/>
            <a:p>
              <a:pPr defTabSz="914445">
                <a:defRPr/>
              </a:pPr>
              <a:endParaRPr lang="en-US">
                <a:solidFill>
                  <a:prstClr val="black"/>
                </a:solidFill>
                <a:latin typeface="Calibri"/>
              </a:endParaRPr>
            </a:p>
          </p:txBody>
        </p:sp>
        <p:sp>
          <p:nvSpPr>
            <p:cNvPr id="9" name="TextBox 9">
              <a:extLst>
                <a:ext uri="{FF2B5EF4-FFF2-40B4-BE49-F238E27FC236}">
                  <a16:creationId xmlns:a16="http://schemas.microsoft.com/office/drawing/2014/main" id="{81C70669-2479-8E66-6DE3-B69C13642BB6}"/>
                </a:ext>
              </a:extLst>
            </p:cNvPr>
            <p:cNvSpPr txBox="1"/>
            <p:nvPr/>
          </p:nvSpPr>
          <p:spPr>
            <a:xfrm>
              <a:off x="114300" y="-57150"/>
              <a:ext cx="569950"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0" name="Group 10">
            <a:extLst>
              <a:ext uri="{FF2B5EF4-FFF2-40B4-BE49-F238E27FC236}">
                <a16:creationId xmlns:a16="http://schemas.microsoft.com/office/drawing/2014/main" id="{E226324D-178D-72B9-0997-1EDFCD74E156}"/>
              </a:ext>
            </a:extLst>
          </p:cNvPr>
          <p:cNvGrpSpPr/>
          <p:nvPr/>
        </p:nvGrpSpPr>
        <p:grpSpPr>
          <a:xfrm>
            <a:off x="10203850" y="6899879"/>
            <a:ext cx="3156947" cy="2906166"/>
            <a:chOff x="0" y="0"/>
            <a:chExt cx="758776" cy="698500"/>
          </a:xfrm>
        </p:grpSpPr>
        <p:sp>
          <p:nvSpPr>
            <p:cNvPr id="11" name="Freeform 11">
              <a:extLst>
                <a:ext uri="{FF2B5EF4-FFF2-40B4-BE49-F238E27FC236}">
                  <a16:creationId xmlns:a16="http://schemas.microsoft.com/office/drawing/2014/main" id="{F49B97D1-5EA5-3CF3-D449-8026C42E459C}"/>
                </a:ext>
              </a:extLst>
            </p:cNvPr>
            <p:cNvSpPr/>
            <p:nvPr/>
          </p:nvSpPr>
          <p:spPr>
            <a:xfrm>
              <a:off x="0" y="0"/>
              <a:ext cx="758776" cy="698500"/>
            </a:xfrm>
            <a:custGeom>
              <a:avLst/>
              <a:gdLst/>
              <a:ahLst/>
              <a:cxnLst/>
              <a:rect l="l" t="t" r="r" b="b"/>
              <a:pathLst>
                <a:path w="758776" h="698500">
                  <a:moveTo>
                    <a:pt x="758776" y="349250"/>
                  </a:moveTo>
                  <a:lnTo>
                    <a:pt x="555576" y="698500"/>
                  </a:lnTo>
                  <a:lnTo>
                    <a:pt x="203200" y="698500"/>
                  </a:lnTo>
                  <a:lnTo>
                    <a:pt x="0" y="349250"/>
                  </a:lnTo>
                  <a:lnTo>
                    <a:pt x="203200" y="0"/>
                  </a:lnTo>
                  <a:lnTo>
                    <a:pt x="555576" y="0"/>
                  </a:lnTo>
                  <a:lnTo>
                    <a:pt x="758776" y="349250"/>
                  </a:lnTo>
                  <a:close/>
                </a:path>
              </a:pathLst>
            </a:custGeom>
            <a:solidFill>
              <a:srgbClr val="000000">
                <a:alpha val="0"/>
              </a:srgbClr>
            </a:solidFill>
            <a:ln w="161925" cap="sq">
              <a:solidFill>
                <a:srgbClr val="1800B1"/>
              </a:solidFill>
              <a:prstDash val="solid"/>
              <a:miter/>
            </a:ln>
          </p:spPr>
          <p:txBody>
            <a:bodyPr/>
            <a:lstStyle/>
            <a:p>
              <a:pPr defTabSz="914445">
                <a:defRPr/>
              </a:pPr>
              <a:endParaRPr lang="en-US">
                <a:solidFill>
                  <a:prstClr val="black"/>
                </a:solidFill>
                <a:latin typeface="Calibri"/>
              </a:endParaRPr>
            </a:p>
          </p:txBody>
        </p:sp>
        <p:sp>
          <p:nvSpPr>
            <p:cNvPr id="12" name="TextBox 12">
              <a:extLst>
                <a:ext uri="{FF2B5EF4-FFF2-40B4-BE49-F238E27FC236}">
                  <a16:creationId xmlns:a16="http://schemas.microsoft.com/office/drawing/2014/main" id="{1C5450F8-C96D-F454-A72B-2FE374C3D5D1}"/>
                </a:ext>
              </a:extLst>
            </p:cNvPr>
            <p:cNvSpPr txBox="1"/>
            <p:nvPr/>
          </p:nvSpPr>
          <p:spPr>
            <a:xfrm>
              <a:off x="114300" y="-57150"/>
              <a:ext cx="530176"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3" name="Group 13">
            <a:extLst>
              <a:ext uri="{FF2B5EF4-FFF2-40B4-BE49-F238E27FC236}">
                <a16:creationId xmlns:a16="http://schemas.microsoft.com/office/drawing/2014/main" id="{00E131CF-DE37-F007-996F-E7B0661A90C8}"/>
              </a:ext>
            </a:extLst>
          </p:cNvPr>
          <p:cNvGrpSpPr/>
          <p:nvPr/>
        </p:nvGrpSpPr>
        <p:grpSpPr>
          <a:xfrm>
            <a:off x="13532246" y="8789004"/>
            <a:ext cx="4692845" cy="3946575"/>
            <a:chOff x="0" y="0"/>
            <a:chExt cx="830581" cy="698500"/>
          </a:xfrm>
        </p:grpSpPr>
        <p:sp>
          <p:nvSpPr>
            <p:cNvPr id="14" name="Freeform 14">
              <a:extLst>
                <a:ext uri="{FF2B5EF4-FFF2-40B4-BE49-F238E27FC236}">
                  <a16:creationId xmlns:a16="http://schemas.microsoft.com/office/drawing/2014/main" id="{1D7AD723-3FD5-468A-2604-C3395F054E20}"/>
                </a:ext>
              </a:extLst>
            </p:cNvPr>
            <p:cNvSpPr/>
            <p:nvPr/>
          </p:nvSpPr>
          <p:spPr>
            <a:xfrm>
              <a:off x="0" y="0"/>
              <a:ext cx="830581" cy="698500"/>
            </a:xfrm>
            <a:custGeom>
              <a:avLst/>
              <a:gdLst/>
              <a:ahLst/>
              <a:cxnLst/>
              <a:rect l="l" t="t" r="r" b="b"/>
              <a:pathLst>
                <a:path w="830581" h="698500">
                  <a:moveTo>
                    <a:pt x="830581" y="349250"/>
                  </a:moveTo>
                  <a:lnTo>
                    <a:pt x="627381" y="698500"/>
                  </a:lnTo>
                  <a:lnTo>
                    <a:pt x="203200" y="698500"/>
                  </a:lnTo>
                  <a:lnTo>
                    <a:pt x="0" y="349250"/>
                  </a:lnTo>
                  <a:lnTo>
                    <a:pt x="203200" y="0"/>
                  </a:lnTo>
                  <a:lnTo>
                    <a:pt x="627381" y="0"/>
                  </a:lnTo>
                  <a:lnTo>
                    <a:pt x="830581" y="349250"/>
                  </a:lnTo>
                  <a:close/>
                </a:path>
              </a:pathLst>
            </a:custGeom>
            <a:solidFill>
              <a:srgbClr val="1800B1"/>
            </a:solidFill>
            <a:ln w="180975" cap="sq">
              <a:solidFill>
                <a:srgbClr val="1800B1"/>
              </a:solidFill>
              <a:prstDash val="solid"/>
              <a:miter/>
            </a:ln>
          </p:spPr>
          <p:txBody>
            <a:bodyPr/>
            <a:lstStyle/>
            <a:p>
              <a:pPr defTabSz="914445">
                <a:defRPr/>
              </a:pPr>
              <a:endParaRPr lang="en-US">
                <a:solidFill>
                  <a:prstClr val="black"/>
                </a:solidFill>
                <a:latin typeface="Calibri"/>
              </a:endParaRPr>
            </a:p>
          </p:txBody>
        </p:sp>
        <p:sp>
          <p:nvSpPr>
            <p:cNvPr id="15" name="TextBox 15">
              <a:extLst>
                <a:ext uri="{FF2B5EF4-FFF2-40B4-BE49-F238E27FC236}">
                  <a16:creationId xmlns:a16="http://schemas.microsoft.com/office/drawing/2014/main" id="{C3428C23-7CF1-47A7-5897-23D6E93079A2}"/>
                </a:ext>
              </a:extLst>
            </p:cNvPr>
            <p:cNvSpPr txBox="1"/>
            <p:nvPr/>
          </p:nvSpPr>
          <p:spPr>
            <a:xfrm>
              <a:off x="114300" y="-57150"/>
              <a:ext cx="601981"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6" name="Group 16">
            <a:extLst>
              <a:ext uri="{FF2B5EF4-FFF2-40B4-BE49-F238E27FC236}">
                <a16:creationId xmlns:a16="http://schemas.microsoft.com/office/drawing/2014/main" id="{7FF9F00B-88DB-0D91-6B5D-D5C9D4BB0FCA}"/>
              </a:ext>
            </a:extLst>
          </p:cNvPr>
          <p:cNvGrpSpPr/>
          <p:nvPr/>
        </p:nvGrpSpPr>
        <p:grpSpPr>
          <a:xfrm>
            <a:off x="9839420" y="7490429"/>
            <a:ext cx="3156947" cy="2906166"/>
            <a:chOff x="0" y="0"/>
            <a:chExt cx="758776" cy="698500"/>
          </a:xfrm>
        </p:grpSpPr>
        <p:sp>
          <p:nvSpPr>
            <p:cNvPr id="17" name="Freeform 17">
              <a:extLst>
                <a:ext uri="{FF2B5EF4-FFF2-40B4-BE49-F238E27FC236}">
                  <a16:creationId xmlns:a16="http://schemas.microsoft.com/office/drawing/2014/main" id="{6CF60502-A86A-87C1-C93A-6715164D892A}"/>
                </a:ext>
              </a:extLst>
            </p:cNvPr>
            <p:cNvSpPr/>
            <p:nvPr/>
          </p:nvSpPr>
          <p:spPr>
            <a:xfrm>
              <a:off x="0" y="0"/>
              <a:ext cx="758776" cy="698500"/>
            </a:xfrm>
            <a:custGeom>
              <a:avLst/>
              <a:gdLst/>
              <a:ahLst/>
              <a:cxnLst/>
              <a:rect l="l" t="t" r="r" b="b"/>
              <a:pathLst>
                <a:path w="758776" h="698500">
                  <a:moveTo>
                    <a:pt x="758776" y="349250"/>
                  </a:moveTo>
                  <a:lnTo>
                    <a:pt x="555576" y="698500"/>
                  </a:lnTo>
                  <a:lnTo>
                    <a:pt x="203200" y="698500"/>
                  </a:lnTo>
                  <a:lnTo>
                    <a:pt x="0" y="349250"/>
                  </a:lnTo>
                  <a:lnTo>
                    <a:pt x="203200" y="0"/>
                  </a:lnTo>
                  <a:lnTo>
                    <a:pt x="555576" y="0"/>
                  </a:lnTo>
                  <a:lnTo>
                    <a:pt x="758776" y="349250"/>
                  </a:lnTo>
                  <a:close/>
                </a:path>
              </a:pathLst>
            </a:custGeom>
            <a:solidFill>
              <a:srgbClr val="FFFFFF"/>
            </a:solidFill>
            <a:ln cap="sq">
              <a:noFill/>
              <a:prstDash val="solid"/>
              <a:miter/>
            </a:ln>
          </p:spPr>
          <p:txBody>
            <a:bodyPr/>
            <a:lstStyle/>
            <a:p>
              <a:pPr defTabSz="914445">
                <a:defRPr/>
              </a:pPr>
              <a:endParaRPr lang="en-US">
                <a:solidFill>
                  <a:prstClr val="black"/>
                </a:solidFill>
                <a:latin typeface="Calibri"/>
              </a:endParaRPr>
            </a:p>
          </p:txBody>
        </p:sp>
        <p:sp>
          <p:nvSpPr>
            <p:cNvPr id="18" name="TextBox 18">
              <a:extLst>
                <a:ext uri="{FF2B5EF4-FFF2-40B4-BE49-F238E27FC236}">
                  <a16:creationId xmlns:a16="http://schemas.microsoft.com/office/drawing/2014/main" id="{B77C5489-1DB9-29BB-05E7-0BC0E54681BA}"/>
                </a:ext>
              </a:extLst>
            </p:cNvPr>
            <p:cNvSpPr txBox="1"/>
            <p:nvPr/>
          </p:nvSpPr>
          <p:spPr>
            <a:xfrm>
              <a:off x="114300" y="-57150"/>
              <a:ext cx="530176"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9" name="Freeform 19">
            <a:extLst>
              <a:ext uri="{FF2B5EF4-FFF2-40B4-BE49-F238E27FC236}">
                <a16:creationId xmlns:a16="http://schemas.microsoft.com/office/drawing/2014/main" id="{9757D534-4B4D-FFD2-3EE0-F027ADC085AE}"/>
              </a:ext>
            </a:extLst>
          </p:cNvPr>
          <p:cNvSpPr/>
          <p:nvPr/>
        </p:nvSpPr>
        <p:spPr>
          <a:xfrm>
            <a:off x="12648022" y="6690875"/>
            <a:ext cx="3748358" cy="3425063"/>
          </a:xfrm>
          <a:custGeom>
            <a:avLst/>
            <a:gdLst/>
            <a:ahLst/>
            <a:cxnLst/>
            <a:rect l="l" t="t" r="r" b="b"/>
            <a:pathLst>
              <a:path w="3748358" h="3425062">
                <a:moveTo>
                  <a:pt x="0" y="0"/>
                </a:moveTo>
                <a:lnTo>
                  <a:pt x="3748358" y="0"/>
                </a:lnTo>
                <a:lnTo>
                  <a:pt x="3748358" y="3425062"/>
                </a:lnTo>
                <a:lnTo>
                  <a:pt x="0" y="3425062"/>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20" name="Freeform 20">
            <a:extLst>
              <a:ext uri="{FF2B5EF4-FFF2-40B4-BE49-F238E27FC236}">
                <a16:creationId xmlns:a16="http://schemas.microsoft.com/office/drawing/2014/main" id="{1BDB87A1-3EBA-E0FE-B8C0-223D55B0A24B}"/>
              </a:ext>
            </a:extLst>
          </p:cNvPr>
          <p:cNvSpPr/>
          <p:nvPr/>
        </p:nvSpPr>
        <p:spPr>
          <a:xfrm>
            <a:off x="12841479" y="6818801"/>
            <a:ext cx="3352875" cy="2895665"/>
          </a:xfrm>
          <a:custGeom>
            <a:avLst/>
            <a:gdLst/>
            <a:ahLst/>
            <a:cxnLst/>
            <a:rect l="l" t="t" r="r" b="b"/>
            <a:pathLst>
              <a:path w="3352875" h="2895665">
                <a:moveTo>
                  <a:pt x="0" y="0"/>
                </a:moveTo>
                <a:lnTo>
                  <a:pt x="3352875" y="0"/>
                </a:lnTo>
                <a:lnTo>
                  <a:pt x="3352875" y="2895664"/>
                </a:lnTo>
                <a:lnTo>
                  <a:pt x="0" y="289566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914445">
              <a:defRPr/>
            </a:pPr>
            <a:endParaRPr lang="en-US">
              <a:solidFill>
                <a:prstClr val="black"/>
              </a:solidFill>
              <a:latin typeface="Calibri"/>
            </a:endParaRPr>
          </a:p>
        </p:txBody>
      </p:sp>
      <p:sp>
        <p:nvSpPr>
          <p:cNvPr id="21" name="Freeform 21">
            <a:extLst>
              <a:ext uri="{FF2B5EF4-FFF2-40B4-BE49-F238E27FC236}">
                <a16:creationId xmlns:a16="http://schemas.microsoft.com/office/drawing/2014/main" id="{1D0CAB4D-11F1-2D19-282C-80E51AD6F2D5}"/>
              </a:ext>
            </a:extLst>
          </p:cNvPr>
          <p:cNvSpPr/>
          <p:nvPr/>
        </p:nvSpPr>
        <p:spPr>
          <a:xfrm>
            <a:off x="12251263" y="1104617"/>
            <a:ext cx="1667102" cy="1523315"/>
          </a:xfrm>
          <a:custGeom>
            <a:avLst/>
            <a:gdLst/>
            <a:ahLst/>
            <a:cxnLst/>
            <a:rect l="l" t="t" r="r" b="b"/>
            <a:pathLst>
              <a:path w="1667102" h="1523315">
                <a:moveTo>
                  <a:pt x="0" y="0"/>
                </a:moveTo>
                <a:lnTo>
                  <a:pt x="1667102" y="0"/>
                </a:lnTo>
                <a:lnTo>
                  <a:pt x="1667102" y="1523315"/>
                </a:lnTo>
                <a:lnTo>
                  <a:pt x="0" y="1523315"/>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22" name="Freeform 22">
            <a:extLst>
              <a:ext uri="{FF2B5EF4-FFF2-40B4-BE49-F238E27FC236}">
                <a16:creationId xmlns:a16="http://schemas.microsoft.com/office/drawing/2014/main" id="{731E53A8-A3CD-777A-749D-046430E2F279}"/>
              </a:ext>
            </a:extLst>
          </p:cNvPr>
          <p:cNvSpPr/>
          <p:nvPr/>
        </p:nvSpPr>
        <p:spPr>
          <a:xfrm>
            <a:off x="12251263" y="4273553"/>
            <a:ext cx="2308766" cy="2109635"/>
          </a:xfrm>
          <a:custGeom>
            <a:avLst/>
            <a:gdLst/>
            <a:ahLst/>
            <a:cxnLst/>
            <a:rect l="l" t="t" r="r" b="b"/>
            <a:pathLst>
              <a:path w="2308766" h="2109635">
                <a:moveTo>
                  <a:pt x="0" y="0"/>
                </a:moveTo>
                <a:lnTo>
                  <a:pt x="2308766" y="0"/>
                </a:lnTo>
                <a:lnTo>
                  <a:pt x="2308766" y="2109635"/>
                </a:lnTo>
                <a:lnTo>
                  <a:pt x="0" y="2109635"/>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grpSp>
        <p:nvGrpSpPr>
          <p:cNvPr id="23" name="Group 23">
            <a:extLst>
              <a:ext uri="{FF2B5EF4-FFF2-40B4-BE49-F238E27FC236}">
                <a16:creationId xmlns:a16="http://schemas.microsoft.com/office/drawing/2014/main" id="{5C10C26D-7B80-9BCD-F256-AED5461440B8}"/>
              </a:ext>
            </a:extLst>
          </p:cNvPr>
          <p:cNvGrpSpPr/>
          <p:nvPr/>
        </p:nvGrpSpPr>
        <p:grpSpPr>
          <a:xfrm rot="3581377">
            <a:off x="12463920" y="2781208"/>
            <a:ext cx="2440944" cy="166970"/>
            <a:chOff x="0" y="0"/>
            <a:chExt cx="5077216" cy="347299"/>
          </a:xfrm>
        </p:grpSpPr>
        <p:sp>
          <p:nvSpPr>
            <p:cNvPr id="24" name="Freeform 24">
              <a:extLst>
                <a:ext uri="{FF2B5EF4-FFF2-40B4-BE49-F238E27FC236}">
                  <a16:creationId xmlns:a16="http://schemas.microsoft.com/office/drawing/2014/main" id="{2547B6A3-3D03-31B2-5756-3CCC0B8DA8CC}"/>
                </a:ext>
              </a:extLst>
            </p:cNvPr>
            <p:cNvSpPr/>
            <p:nvPr/>
          </p:nvSpPr>
          <p:spPr>
            <a:xfrm>
              <a:off x="0" y="0"/>
              <a:ext cx="5077216" cy="347299"/>
            </a:xfrm>
            <a:custGeom>
              <a:avLst/>
              <a:gdLst/>
              <a:ahLst/>
              <a:cxnLst/>
              <a:rect l="l" t="t" r="r" b="b"/>
              <a:pathLst>
                <a:path w="5077216" h="347299">
                  <a:moveTo>
                    <a:pt x="203200" y="0"/>
                  </a:moveTo>
                  <a:lnTo>
                    <a:pt x="5077216" y="0"/>
                  </a:lnTo>
                  <a:lnTo>
                    <a:pt x="4874016" y="347299"/>
                  </a:lnTo>
                  <a:lnTo>
                    <a:pt x="0" y="347299"/>
                  </a:lnTo>
                  <a:lnTo>
                    <a:pt x="203200" y="0"/>
                  </a:lnTo>
                  <a:close/>
                </a:path>
              </a:pathLst>
            </a:custGeom>
            <a:solidFill>
              <a:srgbClr val="1800B1"/>
            </a:solidFill>
          </p:spPr>
          <p:txBody>
            <a:bodyPr/>
            <a:lstStyle/>
            <a:p>
              <a:pPr defTabSz="914445">
                <a:defRPr/>
              </a:pPr>
              <a:endParaRPr lang="en-US">
                <a:solidFill>
                  <a:prstClr val="black"/>
                </a:solidFill>
                <a:latin typeface="Calibri"/>
              </a:endParaRPr>
            </a:p>
          </p:txBody>
        </p:sp>
        <p:sp>
          <p:nvSpPr>
            <p:cNvPr id="25" name="TextBox 25">
              <a:extLst>
                <a:ext uri="{FF2B5EF4-FFF2-40B4-BE49-F238E27FC236}">
                  <a16:creationId xmlns:a16="http://schemas.microsoft.com/office/drawing/2014/main" id="{5EA1ABEA-2B94-DB83-36B6-5185D9B33851}"/>
                </a:ext>
              </a:extLst>
            </p:cNvPr>
            <p:cNvSpPr txBox="1"/>
            <p:nvPr/>
          </p:nvSpPr>
          <p:spPr>
            <a:xfrm>
              <a:off x="101600" y="-57150"/>
              <a:ext cx="4874016" cy="404449"/>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26" name="Group 26">
            <a:extLst>
              <a:ext uri="{FF2B5EF4-FFF2-40B4-BE49-F238E27FC236}">
                <a16:creationId xmlns:a16="http://schemas.microsoft.com/office/drawing/2014/main" id="{8955FAB3-9762-8F2E-5AE9-E1A0E22806D0}"/>
              </a:ext>
            </a:extLst>
          </p:cNvPr>
          <p:cNvGrpSpPr/>
          <p:nvPr/>
        </p:nvGrpSpPr>
        <p:grpSpPr>
          <a:xfrm rot="7193297">
            <a:off x="13366798" y="4271862"/>
            <a:ext cx="1230302" cy="173457"/>
            <a:chOff x="0" y="0"/>
            <a:chExt cx="2456178" cy="346291"/>
          </a:xfrm>
        </p:grpSpPr>
        <p:sp>
          <p:nvSpPr>
            <p:cNvPr id="27" name="Freeform 27">
              <a:extLst>
                <a:ext uri="{FF2B5EF4-FFF2-40B4-BE49-F238E27FC236}">
                  <a16:creationId xmlns:a16="http://schemas.microsoft.com/office/drawing/2014/main" id="{3142003E-8237-CEF9-8E05-8DBEA94B5F50}"/>
                </a:ext>
              </a:extLst>
            </p:cNvPr>
            <p:cNvSpPr/>
            <p:nvPr/>
          </p:nvSpPr>
          <p:spPr>
            <a:xfrm>
              <a:off x="0" y="0"/>
              <a:ext cx="2456178" cy="346291"/>
            </a:xfrm>
            <a:custGeom>
              <a:avLst/>
              <a:gdLst/>
              <a:ahLst/>
              <a:cxnLst/>
              <a:rect l="l" t="t" r="r" b="b"/>
              <a:pathLst>
                <a:path w="2456178" h="346291">
                  <a:moveTo>
                    <a:pt x="2252978" y="0"/>
                  </a:moveTo>
                  <a:lnTo>
                    <a:pt x="0" y="0"/>
                  </a:lnTo>
                  <a:lnTo>
                    <a:pt x="203200" y="346291"/>
                  </a:lnTo>
                  <a:lnTo>
                    <a:pt x="2456178" y="346291"/>
                  </a:lnTo>
                  <a:lnTo>
                    <a:pt x="2252978" y="0"/>
                  </a:lnTo>
                  <a:close/>
                </a:path>
              </a:pathLst>
            </a:custGeom>
            <a:solidFill>
              <a:srgbClr val="3C51BC"/>
            </a:solidFill>
          </p:spPr>
          <p:txBody>
            <a:bodyPr/>
            <a:lstStyle/>
            <a:p>
              <a:pPr defTabSz="914445">
                <a:defRPr/>
              </a:pPr>
              <a:endParaRPr lang="en-US">
                <a:solidFill>
                  <a:prstClr val="black"/>
                </a:solidFill>
                <a:latin typeface="Calibri"/>
              </a:endParaRPr>
            </a:p>
          </p:txBody>
        </p:sp>
        <p:sp>
          <p:nvSpPr>
            <p:cNvPr id="28" name="TextBox 28">
              <a:extLst>
                <a:ext uri="{FF2B5EF4-FFF2-40B4-BE49-F238E27FC236}">
                  <a16:creationId xmlns:a16="http://schemas.microsoft.com/office/drawing/2014/main" id="{D73EF07E-F7BE-E596-5957-51C88163527E}"/>
                </a:ext>
              </a:extLst>
            </p:cNvPr>
            <p:cNvSpPr txBox="1"/>
            <p:nvPr/>
          </p:nvSpPr>
          <p:spPr>
            <a:xfrm>
              <a:off x="101600" y="-57150"/>
              <a:ext cx="2252978" cy="403441"/>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29" name="Freeform 29">
            <a:extLst>
              <a:ext uri="{FF2B5EF4-FFF2-40B4-BE49-F238E27FC236}">
                <a16:creationId xmlns:a16="http://schemas.microsoft.com/office/drawing/2014/main" id="{FA3D9F54-1913-BDF2-2CA3-5949E74C33A3}"/>
              </a:ext>
            </a:extLst>
          </p:cNvPr>
          <p:cNvSpPr/>
          <p:nvPr/>
        </p:nvSpPr>
        <p:spPr>
          <a:xfrm>
            <a:off x="12337304" y="1167752"/>
            <a:ext cx="1491209" cy="1287863"/>
          </a:xfrm>
          <a:custGeom>
            <a:avLst/>
            <a:gdLst/>
            <a:ahLst/>
            <a:cxnLst/>
            <a:rect l="l" t="t" r="r" b="b"/>
            <a:pathLst>
              <a:path w="1491209" h="1287862">
                <a:moveTo>
                  <a:pt x="0" y="0"/>
                </a:moveTo>
                <a:lnTo>
                  <a:pt x="1491209" y="0"/>
                </a:lnTo>
                <a:lnTo>
                  <a:pt x="1491209" y="1287862"/>
                </a:lnTo>
                <a:lnTo>
                  <a:pt x="0" y="128786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914445">
              <a:defRPr/>
            </a:pPr>
            <a:endParaRPr lang="en-US">
              <a:solidFill>
                <a:prstClr val="black"/>
              </a:solidFill>
              <a:latin typeface="Calibri"/>
            </a:endParaRPr>
          </a:p>
        </p:txBody>
      </p:sp>
      <p:sp>
        <p:nvSpPr>
          <p:cNvPr id="30" name="Freeform 30">
            <a:extLst>
              <a:ext uri="{FF2B5EF4-FFF2-40B4-BE49-F238E27FC236}">
                <a16:creationId xmlns:a16="http://schemas.microsoft.com/office/drawing/2014/main" id="{4DBAEAF9-6B11-76E9-D366-B4172056F5A9}"/>
              </a:ext>
            </a:extLst>
          </p:cNvPr>
          <p:cNvSpPr/>
          <p:nvPr/>
        </p:nvSpPr>
        <p:spPr>
          <a:xfrm>
            <a:off x="12370423" y="4360989"/>
            <a:ext cx="2065172" cy="1783557"/>
          </a:xfrm>
          <a:custGeom>
            <a:avLst/>
            <a:gdLst/>
            <a:ahLst/>
            <a:cxnLst/>
            <a:rect l="l" t="t" r="r" b="b"/>
            <a:pathLst>
              <a:path w="2065172" h="1783557">
                <a:moveTo>
                  <a:pt x="0" y="0"/>
                </a:moveTo>
                <a:lnTo>
                  <a:pt x="2065171" y="0"/>
                </a:lnTo>
                <a:lnTo>
                  <a:pt x="2065171" y="1783557"/>
                </a:lnTo>
                <a:lnTo>
                  <a:pt x="0" y="17835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914445">
              <a:defRPr/>
            </a:pPr>
            <a:endParaRPr lang="en-US">
              <a:solidFill>
                <a:prstClr val="black"/>
              </a:solidFill>
              <a:latin typeface="Calibri"/>
            </a:endParaRPr>
          </a:p>
        </p:txBody>
      </p:sp>
      <p:sp>
        <p:nvSpPr>
          <p:cNvPr id="31" name="Freeform 31">
            <a:extLst>
              <a:ext uri="{FF2B5EF4-FFF2-40B4-BE49-F238E27FC236}">
                <a16:creationId xmlns:a16="http://schemas.microsoft.com/office/drawing/2014/main" id="{217BE8D2-EA52-725D-FB8D-07DD9F869334}"/>
              </a:ext>
            </a:extLst>
          </p:cNvPr>
          <p:cNvSpPr/>
          <p:nvPr/>
        </p:nvSpPr>
        <p:spPr>
          <a:xfrm>
            <a:off x="12892946" y="-1253232"/>
            <a:ext cx="3744014" cy="3421094"/>
          </a:xfrm>
          <a:custGeom>
            <a:avLst/>
            <a:gdLst/>
            <a:ahLst/>
            <a:cxnLst/>
            <a:rect l="l" t="t" r="r" b="b"/>
            <a:pathLst>
              <a:path w="3744014" h="3421093">
                <a:moveTo>
                  <a:pt x="0" y="0"/>
                </a:moveTo>
                <a:lnTo>
                  <a:pt x="3744014" y="0"/>
                </a:lnTo>
                <a:lnTo>
                  <a:pt x="3744014" y="3421093"/>
                </a:lnTo>
                <a:lnTo>
                  <a:pt x="0" y="3421093"/>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32" name="Freeform 32">
            <a:extLst>
              <a:ext uri="{FF2B5EF4-FFF2-40B4-BE49-F238E27FC236}">
                <a16:creationId xmlns:a16="http://schemas.microsoft.com/office/drawing/2014/main" id="{761166B1-F045-2F1A-9548-D6BE65E9AF17}"/>
              </a:ext>
            </a:extLst>
          </p:cNvPr>
          <p:cNvSpPr/>
          <p:nvPr/>
        </p:nvSpPr>
        <p:spPr>
          <a:xfrm>
            <a:off x="13133528" y="-951643"/>
            <a:ext cx="3262851" cy="2817917"/>
          </a:xfrm>
          <a:custGeom>
            <a:avLst/>
            <a:gdLst/>
            <a:ahLst/>
            <a:cxnLst/>
            <a:rect l="l" t="t" r="r" b="b"/>
            <a:pathLst>
              <a:path w="3262851" h="2817917">
                <a:moveTo>
                  <a:pt x="0" y="0"/>
                </a:moveTo>
                <a:lnTo>
                  <a:pt x="3262851" y="0"/>
                </a:lnTo>
                <a:lnTo>
                  <a:pt x="3262851" y="2817917"/>
                </a:lnTo>
                <a:lnTo>
                  <a:pt x="0" y="281791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914445">
              <a:defRPr/>
            </a:pPr>
            <a:endParaRPr lang="en-US">
              <a:solidFill>
                <a:prstClr val="black"/>
              </a:solidFill>
              <a:latin typeface="Calibri"/>
            </a:endParaRPr>
          </a:p>
        </p:txBody>
      </p:sp>
      <p:sp>
        <p:nvSpPr>
          <p:cNvPr id="33" name="Freeform 33">
            <a:extLst>
              <a:ext uri="{FF2B5EF4-FFF2-40B4-BE49-F238E27FC236}">
                <a16:creationId xmlns:a16="http://schemas.microsoft.com/office/drawing/2014/main" id="{007019F6-64AF-4279-0C67-27314993FF14}"/>
              </a:ext>
            </a:extLst>
          </p:cNvPr>
          <p:cNvSpPr/>
          <p:nvPr/>
        </p:nvSpPr>
        <p:spPr>
          <a:xfrm>
            <a:off x="10451785" y="8266631"/>
            <a:ext cx="3232262" cy="2791499"/>
          </a:xfrm>
          <a:custGeom>
            <a:avLst/>
            <a:gdLst/>
            <a:ahLst/>
            <a:cxnLst/>
            <a:rect l="l" t="t" r="r" b="b"/>
            <a:pathLst>
              <a:path w="3232261" h="2791498">
                <a:moveTo>
                  <a:pt x="0" y="0"/>
                </a:moveTo>
                <a:lnTo>
                  <a:pt x="3232261" y="0"/>
                </a:lnTo>
                <a:lnTo>
                  <a:pt x="3232261" y="2791498"/>
                </a:lnTo>
                <a:lnTo>
                  <a:pt x="0" y="279149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914445">
              <a:defRPr/>
            </a:pPr>
            <a:endParaRPr lang="en-US">
              <a:solidFill>
                <a:prstClr val="black"/>
              </a:solidFill>
              <a:latin typeface="Calibri"/>
            </a:endParaRPr>
          </a:p>
        </p:txBody>
      </p:sp>
      <p:pic>
        <p:nvPicPr>
          <p:cNvPr id="41" name="Đồ họa 40" descr="Classroom outline">
            <a:extLst>
              <a:ext uri="{FF2B5EF4-FFF2-40B4-BE49-F238E27FC236}">
                <a16:creationId xmlns:a16="http://schemas.microsoft.com/office/drawing/2014/main" id="{7690748F-6B4F-9C1F-47C7-24CEB2A2B69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7695" y="1495274"/>
            <a:ext cx="4778838" cy="5726634"/>
          </a:xfrm>
          <a:prstGeom prst="rect">
            <a:avLst/>
          </a:prstGeom>
        </p:spPr>
      </p:pic>
      <p:sp>
        <p:nvSpPr>
          <p:cNvPr id="42" name="文本框 18">
            <a:extLst>
              <a:ext uri="{FF2B5EF4-FFF2-40B4-BE49-F238E27FC236}">
                <a16:creationId xmlns:a16="http://schemas.microsoft.com/office/drawing/2014/main" id="{657B398E-4EBD-16CF-9D8D-1E7ED751B323}"/>
              </a:ext>
            </a:extLst>
          </p:cNvPr>
          <p:cNvSpPr txBox="1"/>
          <p:nvPr/>
        </p:nvSpPr>
        <p:spPr>
          <a:xfrm>
            <a:off x="4120166" y="1819669"/>
            <a:ext cx="7523037" cy="4629281"/>
          </a:xfrm>
          <a:prstGeom prst="rect">
            <a:avLst/>
          </a:prstGeom>
          <a:noFill/>
        </p:spPr>
        <p:txBody>
          <a:bodyPr wrap="square" rtlCol="0">
            <a:spAutoFit/>
          </a:bodyPr>
          <a:lstStyle/>
          <a:p>
            <a:pPr algn="ctr" defTabSz="1371600">
              <a:lnSpc>
                <a:spcPct val="150000"/>
              </a:lnSpc>
              <a:defRPr/>
            </a:pPr>
            <a:r>
              <a:rPr lang="en-US" altLang="zh-CN" sz="10500" spc="-338">
                <a:solidFill>
                  <a:srgbClr val="1800B1"/>
                </a:solidFill>
                <a:latin typeface="#9Slide03 IcielNovecento sans E" panose="00000900000000000000" pitchFamily="2" charset="0"/>
                <a:ea typeface="印品黑体" panose="00000500000000000000" pitchFamily="2" charset="-122"/>
              </a:rPr>
              <a:t>BÁO CÁO</a:t>
            </a:r>
          </a:p>
          <a:p>
            <a:pPr algn="ctr" defTabSz="1371600">
              <a:lnSpc>
                <a:spcPct val="150000"/>
              </a:lnSpc>
              <a:defRPr/>
            </a:pPr>
            <a:r>
              <a:rPr lang="en-US" altLang="zh-CN" sz="10500" spc="-338">
                <a:solidFill>
                  <a:srgbClr val="1800B1"/>
                </a:solidFill>
                <a:latin typeface="#9Slide03 IcielNovecento sans E" panose="00000900000000000000" pitchFamily="2" charset="0"/>
                <a:ea typeface="印品黑体" panose="00000500000000000000" pitchFamily="2" charset="-122"/>
              </a:rPr>
              <a:t>SẢN PHẨM</a:t>
            </a:r>
            <a:endParaRPr lang="zh-CN" altLang="en-US" sz="10500" spc="-338" dirty="0">
              <a:solidFill>
                <a:srgbClr val="1800B1"/>
              </a:solidFill>
              <a:latin typeface="#9Slide03 IcielNovecento sans E" panose="00000900000000000000" pitchFamily="2" charset="0"/>
              <a:ea typeface="印品黑体" panose="00000500000000000000" pitchFamily="2" charset="-122"/>
            </a:endParaRPr>
          </a:p>
        </p:txBody>
      </p:sp>
    </p:spTree>
    <p:extLst>
      <p:ext uri="{BB962C8B-B14F-4D97-AF65-F5344CB8AC3E}">
        <p14:creationId xmlns:p14="http://schemas.microsoft.com/office/powerpoint/2010/main" val="770403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205D939-00C4-4F2E-9797-3170DD040D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EE4E44-1403-472B-8C01-D354CB8F5A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85299" y="720090"/>
            <a:ext cx="8187183"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and black sign&#10;&#10;AI-generated content may be incorrect.">
            <a:extLst>
              <a:ext uri="{FF2B5EF4-FFF2-40B4-BE49-F238E27FC236}">
                <a16:creationId xmlns:a16="http://schemas.microsoft.com/office/drawing/2014/main" id="{8A53A972-C7C0-6D67-8281-32C1039D5F90}"/>
              </a:ext>
            </a:extLst>
          </p:cNvPr>
          <p:cNvPicPr>
            <a:picLocks noChangeAspect="1"/>
          </p:cNvPicPr>
          <p:nvPr/>
        </p:nvPicPr>
        <p:blipFill>
          <a:blip r:embed="rId2"/>
          <a:srcRect t="7366" b="4542"/>
          <a:stretch>
            <a:fillRect/>
          </a:stretch>
        </p:blipFill>
        <p:spPr>
          <a:xfrm>
            <a:off x="9631552" y="965200"/>
            <a:ext cx="7694676" cy="8356599"/>
          </a:xfrm>
          <a:prstGeom prst="rect">
            <a:avLst/>
          </a:prstGeom>
        </p:spPr>
      </p:pic>
      <p:sp>
        <p:nvSpPr>
          <p:cNvPr id="21" name="Rectangle 20">
            <a:extLst>
              <a:ext uri="{FF2B5EF4-FFF2-40B4-BE49-F238E27FC236}">
                <a16:creationId xmlns:a16="http://schemas.microsoft.com/office/drawing/2014/main" id="{583CCE40-4C5F-42D3-86D9-7892AD1E98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8187181"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up of a person&#10;&#10;AI-generated content may be incorrect.">
            <a:extLst>
              <a:ext uri="{FF2B5EF4-FFF2-40B4-BE49-F238E27FC236}">
                <a16:creationId xmlns:a16="http://schemas.microsoft.com/office/drawing/2014/main" id="{5D954DCB-B173-BE71-CC2B-6DF6D1047373}"/>
              </a:ext>
            </a:extLst>
          </p:cNvPr>
          <p:cNvPicPr>
            <a:picLocks noChangeAspect="1"/>
          </p:cNvPicPr>
          <p:nvPr/>
        </p:nvPicPr>
        <p:blipFill>
          <a:blip r:embed="rId3"/>
          <a:srcRect t="6573" r="1" b="13557"/>
          <a:stretch>
            <a:fillRect/>
          </a:stretch>
        </p:blipFill>
        <p:spPr>
          <a:xfrm>
            <a:off x="961770" y="965200"/>
            <a:ext cx="7694676" cy="8356599"/>
          </a:xfrm>
          <a:prstGeom prst="rect">
            <a:avLst/>
          </a:prstGeom>
        </p:spPr>
      </p:pic>
    </p:spTree>
    <p:extLst>
      <p:ext uri="{BB962C8B-B14F-4D97-AF65-F5344CB8AC3E}">
        <p14:creationId xmlns:p14="http://schemas.microsoft.com/office/powerpoint/2010/main" val="780164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950AD4C-6AF3-49F8-94E1-DBCAFB3947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4" name="Freeform: Shape 13">
            <a:extLst>
              <a:ext uri="{FF2B5EF4-FFF2-40B4-BE49-F238E27FC236}">
                <a16:creationId xmlns:a16="http://schemas.microsoft.com/office/drawing/2014/main" id="{0ACBD85E-A404-45CB-B532-1039E479D4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51513" y="-4751516"/>
            <a:ext cx="8784512" cy="18287543"/>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B1626B1-BAC7-4893-A5AC-6205976851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719416" y="-1312391"/>
            <a:ext cx="2848707" cy="18287543"/>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64E9910-51FE-45BF-973D-9D2401FD3C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715637" y="-1556361"/>
            <a:ext cx="2856264" cy="18287543"/>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 name="Picture 1" descr="A painting of a person&#10;&#10;AI-generated content may be incorrect.">
            <a:extLst>
              <a:ext uri="{FF2B5EF4-FFF2-40B4-BE49-F238E27FC236}">
                <a16:creationId xmlns:a16="http://schemas.microsoft.com/office/drawing/2014/main" id="{2B1520BD-CE3F-66C1-8335-F6CF99C59DA6}"/>
              </a:ext>
            </a:extLst>
          </p:cNvPr>
          <p:cNvPicPr>
            <a:picLocks noChangeAspect="1"/>
          </p:cNvPicPr>
          <p:nvPr/>
        </p:nvPicPr>
        <p:blipFill>
          <a:blip r:embed="rId2"/>
          <a:stretch>
            <a:fillRect/>
          </a:stretch>
        </p:blipFill>
        <p:spPr>
          <a:xfrm>
            <a:off x="3657600" y="480143"/>
            <a:ext cx="10591800" cy="9387757"/>
          </a:xfrm>
          <a:prstGeom prst="rect">
            <a:avLst/>
          </a:prstGeom>
        </p:spPr>
      </p:pic>
    </p:spTree>
    <p:extLst>
      <p:ext uri="{BB962C8B-B14F-4D97-AF65-F5344CB8AC3E}">
        <p14:creationId xmlns:p14="http://schemas.microsoft.com/office/powerpoint/2010/main" val="967350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457200" y="1181100"/>
            <a:ext cx="17317396" cy="6666887"/>
            <a:chOff x="457200" y="1181100"/>
            <a:chExt cx="17317396" cy="6666887"/>
          </a:xfrm>
        </p:grpSpPr>
        <p:grpSp>
          <p:nvGrpSpPr>
            <p:cNvPr id="2" name="Group 2"/>
            <p:cNvGrpSpPr/>
            <p:nvPr/>
          </p:nvGrpSpPr>
          <p:grpSpPr>
            <a:xfrm>
              <a:off x="457200" y="1181100"/>
              <a:ext cx="17317396" cy="6666887"/>
              <a:chOff x="0" y="0"/>
              <a:chExt cx="1282959" cy="493916"/>
            </a:xfrm>
          </p:grpSpPr>
          <p:sp>
            <p:nvSpPr>
              <p:cNvPr id="3" name="Freeform 3"/>
              <p:cNvSpPr/>
              <p:nvPr/>
            </p:nvSpPr>
            <p:spPr>
              <a:xfrm>
                <a:off x="0" y="0"/>
                <a:ext cx="1282959" cy="493916"/>
              </a:xfrm>
              <a:custGeom>
                <a:avLst/>
                <a:gdLst/>
                <a:ahLst/>
                <a:cxnLst/>
                <a:rect l="l" t="t" r="r" b="b"/>
                <a:pathLst>
                  <a:path w="1282959" h="493916">
                    <a:moveTo>
                      <a:pt x="1282959" y="246958"/>
                    </a:moveTo>
                    <a:lnTo>
                      <a:pt x="1079759" y="493916"/>
                    </a:lnTo>
                    <a:lnTo>
                      <a:pt x="203200" y="493916"/>
                    </a:lnTo>
                    <a:lnTo>
                      <a:pt x="0" y="246958"/>
                    </a:lnTo>
                    <a:lnTo>
                      <a:pt x="203200" y="0"/>
                    </a:lnTo>
                    <a:lnTo>
                      <a:pt x="1079759" y="0"/>
                    </a:lnTo>
                    <a:lnTo>
                      <a:pt x="1282959" y="246958"/>
                    </a:lnTo>
                    <a:close/>
                  </a:path>
                </a:pathLst>
              </a:custGeom>
              <a:solidFill>
                <a:srgbClr val="293462"/>
              </a:solidFill>
            </p:spPr>
            <p:txBody>
              <a:bodyPr/>
              <a:lstStyle/>
              <a:p>
                <a:endParaRPr lang="en-US"/>
              </a:p>
            </p:txBody>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latin typeface="Roboto Bold" panose="020B0604020202020204" charset="0"/>
                  <a:ea typeface="Roboto Bold" panose="020B0604020202020204" charset="0"/>
                </a:endParaRPr>
              </a:p>
            </p:txBody>
          </p:sp>
        </p:grpSp>
        <p:grpSp>
          <p:nvGrpSpPr>
            <p:cNvPr id="5" name="Group 5"/>
            <p:cNvGrpSpPr/>
            <p:nvPr/>
          </p:nvGrpSpPr>
          <p:grpSpPr>
            <a:xfrm>
              <a:off x="1000598" y="1581940"/>
              <a:ext cx="16230600" cy="5865206"/>
              <a:chOff x="0" y="0"/>
              <a:chExt cx="1366798" cy="493916"/>
            </a:xfrm>
          </p:grpSpPr>
          <p:sp>
            <p:nvSpPr>
              <p:cNvPr id="6" name="Freeform 6"/>
              <p:cNvSpPr/>
              <p:nvPr/>
            </p:nvSpPr>
            <p:spPr>
              <a:xfrm>
                <a:off x="0" y="0"/>
                <a:ext cx="1366798" cy="493916"/>
              </a:xfrm>
              <a:custGeom>
                <a:avLst/>
                <a:gdLst/>
                <a:ahLst/>
                <a:cxnLst/>
                <a:rect l="l" t="t" r="r" b="b"/>
                <a:pathLst>
                  <a:path w="1366798" h="493916">
                    <a:moveTo>
                      <a:pt x="1366798" y="246958"/>
                    </a:moveTo>
                    <a:lnTo>
                      <a:pt x="1163598" y="493916"/>
                    </a:lnTo>
                    <a:lnTo>
                      <a:pt x="203200" y="493916"/>
                    </a:lnTo>
                    <a:lnTo>
                      <a:pt x="0" y="246958"/>
                    </a:lnTo>
                    <a:lnTo>
                      <a:pt x="203200" y="0"/>
                    </a:lnTo>
                    <a:lnTo>
                      <a:pt x="1163598" y="0"/>
                    </a:lnTo>
                    <a:lnTo>
                      <a:pt x="1366798" y="246958"/>
                    </a:lnTo>
                    <a:close/>
                  </a:path>
                </a:pathLst>
              </a:custGeom>
              <a:solidFill>
                <a:srgbClr val="000000">
                  <a:alpha val="0"/>
                </a:srgbClr>
              </a:solidFill>
              <a:ln w="76200">
                <a:solidFill>
                  <a:srgbClr val="FFDF56"/>
                </a:solidFill>
              </a:ln>
            </p:spPr>
            <p:txBody>
              <a:bodyPr/>
              <a:lstStyle/>
              <a:p>
                <a:endParaRPr lang="en-US"/>
              </a:p>
            </p:txBody>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latin typeface="Roboto Bold" panose="020B0604020202020204" charset="0"/>
                  <a:ea typeface="Roboto Bold" panose="020B0604020202020204" charset="0"/>
                </a:endParaRPr>
              </a:p>
            </p:txBody>
          </p:sp>
        </p:grpSp>
        <p:sp>
          <p:nvSpPr>
            <p:cNvPr id="12" name="TextBox 12"/>
            <p:cNvSpPr txBox="1"/>
            <p:nvPr/>
          </p:nvSpPr>
          <p:spPr>
            <a:xfrm>
              <a:off x="2891493" y="2200086"/>
              <a:ext cx="12448810" cy="1179618"/>
            </a:xfrm>
            <a:prstGeom prst="rect">
              <a:avLst/>
            </a:prstGeom>
          </p:spPr>
          <p:txBody>
            <a:bodyPr lIns="0" tIns="0" rIns="0" bIns="0" rtlCol="0" anchor="t">
              <a:spAutoFit/>
            </a:bodyPr>
            <a:lstStyle/>
            <a:p>
              <a:pPr algn="ctr">
                <a:lnSpc>
                  <a:spcPts val="9594"/>
                </a:lnSpc>
              </a:pPr>
              <a:r>
                <a:rPr lang="vi-VN" sz="7995">
                  <a:solidFill>
                    <a:srgbClr val="FFDF56"/>
                  </a:solidFill>
                  <a:latin typeface="Roboto Bold" panose="020B0604020202020204" charset="0"/>
                  <a:ea typeface="Roboto Bold" panose="020B0604020202020204" charset="0"/>
                </a:rPr>
                <a:t>CHỦ ĐỀ 3. </a:t>
              </a:r>
              <a:endParaRPr lang="en-US" sz="7995" dirty="0">
                <a:solidFill>
                  <a:srgbClr val="FFDF56"/>
                </a:solidFill>
                <a:latin typeface="Roboto Bold" panose="020B0604020202020204" charset="0"/>
                <a:ea typeface="Roboto Bold" panose="020B0604020202020204" charset="0"/>
              </a:endParaRPr>
            </a:p>
          </p:txBody>
        </p:sp>
        <p:sp>
          <p:nvSpPr>
            <p:cNvPr id="13" name="TextBox 13"/>
            <p:cNvSpPr txBox="1"/>
            <p:nvPr/>
          </p:nvSpPr>
          <p:spPr>
            <a:xfrm>
              <a:off x="1771382" y="3529808"/>
              <a:ext cx="14516595" cy="3609899"/>
            </a:xfrm>
            <a:prstGeom prst="rect">
              <a:avLst/>
            </a:prstGeom>
          </p:spPr>
          <p:txBody>
            <a:bodyPr wrap="square" lIns="0" tIns="0" rIns="0" bIns="0" rtlCol="0" anchor="t">
              <a:spAutoFit/>
            </a:bodyPr>
            <a:lstStyle/>
            <a:p>
              <a:pPr algn="ctr">
                <a:lnSpc>
                  <a:spcPts val="9594"/>
                </a:lnSpc>
              </a:pPr>
              <a:r>
                <a:rPr lang="vi-VN" sz="7000">
                  <a:solidFill>
                    <a:srgbClr val="FFFFFF"/>
                  </a:solidFill>
                  <a:latin typeface="Roboto Bold" panose="020B0604020202020204" charset="0"/>
                  <a:ea typeface="Roboto Bold" panose="020B0604020202020204" charset="0"/>
                </a:rPr>
                <a:t>SƠ LƯỢC VỀ VĂN HỌC VIẾT ĐẤT QUẢNG TỪ ĐẦU THẾ KỈ XX ĐẾN NĂM 1945</a:t>
              </a:r>
              <a:endParaRPr lang="en-US" sz="7000" dirty="0">
                <a:solidFill>
                  <a:srgbClr val="FFFFFF"/>
                </a:solidFill>
                <a:latin typeface="Roboto Bold" panose="020B0604020202020204" charset="0"/>
                <a:ea typeface="Roboto Bold" panose="020B0604020202020204" charset="0"/>
              </a:endParaRPr>
            </a:p>
          </p:txBody>
        </p:sp>
      </p:grpSp>
      <p:grpSp>
        <p:nvGrpSpPr>
          <p:cNvPr id="8" name="Group 8"/>
          <p:cNvGrpSpPr/>
          <p:nvPr/>
        </p:nvGrpSpPr>
        <p:grpSpPr>
          <a:xfrm>
            <a:off x="0" y="8436567"/>
            <a:ext cx="18288000" cy="1170494"/>
            <a:chOff x="0" y="0"/>
            <a:chExt cx="4816593" cy="308278"/>
          </a:xfrm>
        </p:grpSpPr>
        <p:sp>
          <p:nvSpPr>
            <p:cNvPr id="9" name="Freeform 9"/>
            <p:cNvSpPr/>
            <p:nvPr/>
          </p:nvSpPr>
          <p:spPr>
            <a:xfrm>
              <a:off x="0" y="0"/>
              <a:ext cx="4816592" cy="308278"/>
            </a:xfrm>
            <a:custGeom>
              <a:avLst/>
              <a:gdLst/>
              <a:ahLst/>
              <a:cxnLst/>
              <a:rect l="l" t="t" r="r" b="b"/>
              <a:pathLst>
                <a:path w="4816592" h="308278">
                  <a:moveTo>
                    <a:pt x="0" y="0"/>
                  </a:moveTo>
                  <a:lnTo>
                    <a:pt x="4816592" y="0"/>
                  </a:lnTo>
                  <a:lnTo>
                    <a:pt x="4816592" y="308278"/>
                  </a:lnTo>
                  <a:lnTo>
                    <a:pt x="0" y="308278"/>
                  </a:lnTo>
                  <a:close/>
                </a:path>
              </a:pathLst>
            </a:custGeom>
            <a:solidFill>
              <a:srgbClr val="F7D716"/>
            </a:solidFill>
          </p:spPr>
          <p:txBody>
            <a:bodyPr/>
            <a:lstStyle/>
            <a:p>
              <a:endParaRPr lang="en-US"/>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latin typeface="Roboto Bold" panose="020B0604020202020204" charset="0"/>
                <a:ea typeface="Roboto Bold" panose="020B0604020202020204" charset="0"/>
              </a:endParaRPr>
            </a:p>
          </p:txBody>
        </p:sp>
      </p:grpSp>
    </p:spTree>
    <p:extLst>
      <p:ext uri="{BB962C8B-B14F-4D97-AF65-F5344CB8AC3E}">
        <p14:creationId xmlns:p14="http://schemas.microsoft.com/office/powerpoint/2010/main" val="16344136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3000" fill="hold" nodeType="withEffect" p14:presetBounceEnd="7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0000">
                                          <p:cBhvr additive="base">
                                            <p:cTn id="7" dur="2000" fill="hold"/>
                                            <p:tgtEl>
                                              <p:spTgt spid="19"/>
                                            </p:tgtEl>
                                            <p:attrNameLst>
                                              <p:attrName>ppt_x</p:attrName>
                                            </p:attrNameLst>
                                          </p:cBhvr>
                                          <p:tavLst>
                                            <p:tav tm="0">
                                              <p:val>
                                                <p:strVal val="#ppt_x"/>
                                              </p:val>
                                            </p:tav>
                                            <p:tav tm="100000">
                                              <p:val>
                                                <p:strVal val="#ppt_x"/>
                                              </p:val>
                                            </p:tav>
                                          </p:tavLst>
                                        </p:anim>
                                        <p:anim calcmode="lin" valueType="num" p14:bounceEnd="70000">
                                          <p:cBhvr additive="base">
                                            <p:cTn id="8" dur="20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3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000" fill="hold"/>
                                            <p:tgtEl>
                                              <p:spTgt spid="19"/>
                                            </p:tgtEl>
                                            <p:attrNameLst>
                                              <p:attrName>ppt_x</p:attrName>
                                            </p:attrNameLst>
                                          </p:cBhvr>
                                          <p:tavLst>
                                            <p:tav tm="0">
                                              <p:val>
                                                <p:strVal val="#ppt_x"/>
                                              </p:val>
                                            </p:tav>
                                            <p:tav tm="100000">
                                              <p:val>
                                                <p:strVal val="#ppt_x"/>
                                              </p:val>
                                            </p:tav>
                                          </p:tavLst>
                                        </p:anim>
                                        <p:anim calcmode="lin" valueType="num">
                                          <p:cBhvr additive="base">
                                            <p:cTn id="8" dur="20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push.wav"/>
                                            </p:tgtEl>
                                          </p:cMediaNode>
                                        </p:audio>
                                      </p:sub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ppt_x"/>
                                              </p:val>
                                            </p:tav>
                                            <p:tav tm="100000">
                                              <p:val>
                                                <p:strVal val="#ppt_x"/>
                                              </p:val>
                                            </p:tav>
                                          </p:tavLst>
                                        </p:anim>
                                        <p:anim calcmode="lin" valueType="num">
                                          <p:cBhvr additive="base">
                                            <p:cTn id="12"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FF76B9-219D-4469-AF87-0236D2903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DB88BD78-87E1-424D-B479-C37D8E41B12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6446955" y="3537"/>
            <a:ext cx="2814980" cy="2649013"/>
            <a:chOff x="-648769" y="2358"/>
            <a:chExt cx="1876653" cy="1766008"/>
          </a:xfrm>
        </p:grpSpPr>
        <p:sp>
          <p:nvSpPr>
            <p:cNvPr id="10" name="Freeform: Shape 9">
              <a:extLst>
                <a:ext uri="{FF2B5EF4-FFF2-40B4-BE49-F238E27FC236}">
                  <a16:creationId xmlns:a16="http://schemas.microsoft.com/office/drawing/2014/main" id="{C05EB894-9410-4B20-95E4-7A25101AB8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6E38B6-B050-4340-8E8F-3A971DADC0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05794" y="9050499"/>
            <a:ext cx="968052" cy="96805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633C5E46-DAC5-4661-9C87-22B08E2A5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5154" y="8581662"/>
            <a:ext cx="3392947" cy="1705336"/>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C1012500-81BC-32CA-C5AD-AEFFB38F404A}"/>
              </a:ext>
            </a:extLst>
          </p:cNvPr>
          <p:cNvGraphicFramePr>
            <a:graphicFrameLocks noGrp="1"/>
          </p:cNvGraphicFramePr>
          <p:nvPr>
            <p:extLst>
              <p:ext uri="{D42A27DB-BD31-4B8C-83A1-F6EECF244321}">
                <p14:modId xmlns:p14="http://schemas.microsoft.com/office/powerpoint/2010/main" val="2513418776"/>
              </p:ext>
            </p:extLst>
          </p:nvPr>
        </p:nvGraphicFramePr>
        <p:xfrm>
          <a:off x="304800" y="-6"/>
          <a:ext cx="17682904" cy="10020305"/>
        </p:xfrm>
        <a:graphic>
          <a:graphicData uri="http://schemas.openxmlformats.org/drawingml/2006/table">
            <a:tbl>
              <a:tblPr firstRow="1" firstCol="1" bandRow="1">
                <a:tableStyleId>{93296810-A885-4BE3-A3E7-6D5BEEA58F35}</a:tableStyleId>
              </a:tblPr>
              <a:tblGrid>
                <a:gridCol w="2673679">
                  <a:extLst>
                    <a:ext uri="{9D8B030D-6E8A-4147-A177-3AD203B41FA5}">
                      <a16:colId xmlns:a16="http://schemas.microsoft.com/office/drawing/2014/main" val="783997899"/>
                    </a:ext>
                  </a:extLst>
                </a:gridCol>
                <a:gridCol w="4052552">
                  <a:extLst>
                    <a:ext uri="{9D8B030D-6E8A-4147-A177-3AD203B41FA5}">
                      <a16:colId xmlns:a16="http://schemas.microsoft.com/office/drawing/2014/main" val="3917331538"/>
                    </a:ext>
                  </a:extLst>
                </a:gridCol>
                <a:gridCol w="10956673">
                  <a:extLst>
                    <a:ext uri="{9D8B030D-6E8A-4147-A177-3AD203B41FA5}">
                      <a16:colId xmlns:a16="http://schemas.microsoft.com/office/drawing/2014/main" val="3808857007"/>
                    </a:ext>
                  </a:extLst>
                </a:gridCol>
              </a:tblGrid>
              <a:tr h="824155">
                <a:tc>
                  <a:txBody>
                    <a:bodyPr/>
                    <a:lstStyle/>
                    <a:p>
                      <a:pPr algn="ctr">
                        <a:lnSpc>
                          <a:spcPct val="100000"/>
                        </a:lnSpc>
                        <a:spcAft>
                          <a:spcPts val="0"/>
                        </a:spcAft>
                        <a:buNone/>
                        <a:tabLst>
                          <a:tab pos="90170" algn="l"/>
                          <a:tab pos="180340" algn="l"/>
                        </a:tabLst>
                      </a:pPr>
                      <a:r>
                        <a:rPr lang="fr-FR" sz="3800">
                          <a:effectLst/>
                        </a:rPr>
                        <a:t>Tác giả</a:t>
                      </a:r>
                      <a:endParaRPr lang="en-US" sz="3800">
                        <a:effectLst/>
                        <a:latin typeface="Calibri" panose="020F0502020204030204" pitchFamily="34" charset="0"/>
                        <a:ea typeface="Calibri" panose="020F0502020204030204" pitchFamily="34" charset="0"/>
                      </a:endParaRPr>
                    </a:p>
                  </a:txBody>
                  <a:tcPr marL="104893" marR="104893" marT="0" marB="0" anchor="ctr"/>
                </a:tc>
                <a:tc>
                  <a:txBody>
                    <a:bodyPr/>
                    <a:lstStyle/>
                    <a:p>
                      <a:pPr algn="ctr">
                        <a:lnSpc>
                          <a:spcPct val="100000"/>
                        </a:lnSpc>
                        <a:spcAft>
                          <a:spcPts val="0"/>
                        </a:spcAft>
                        <a:buNone/>
                        <a:tabLst>
                          <a:tab pos="90170" algn="l"/>
                          <a:tab pos="180340" algn="l"/>
                        </a:tabLst>
                      </a:pPr>
                      <a:r>
                        <a:rPr lang="fr-FR" sz="3800">
                          <a:effectLst/>
                        </a:rPr>
                        <a:t>Thể loại</a:t>
                      </a:r>
                      <a:endParaRPr lang="en-US" sz="3800">
                        <a:effectLst/>
                        <a:latin typeface="Calibri" panose="020F0502020204030204" pitchFamily="34" charset="0"/>
                        <a:ea typeface="Calibri" panose="020F0502020204030204" pitchFamily="34" charset="0"/>
                      </a:endParaRPr>
                    </a:p>
                  </a:txBody>
                  <a:tcPr marL="104893" marR="104893" marT="0" marB="0" anchor="ctr"/>
                </a:tc>
                <a:tc>
                  <a:txBody>
                    <a:bodyPr/>
                    <a:lstStyle/>
                    <a:p>
                      <a:pPr algn="ctr">
                        <a:lnSpc>
                          <a:spcPct val="100000"/>
                        </a:lnSpc>
                        <a:spcAft>
                          <a:spcPts val="0"/>
                        </a:spcAft>
                        <a:buNone/>
                        <a:tabLst>
                          <a:tab pos="90170" algn="l"/>
                          <a:tab pos="180340" algn="l"/>
                        </a:tabLst>
                      </a:pPr>
                      <a:r>
                        <a:rPr lang="fr-FR" sz="3800">
                          <a:effectLst/>
                        </a:rPr>
                        <a:t>Tác phẩm tiêu biểu</a:t>
                      </a:r>
                      <a:endParaRPr lang="en-US" sz="3800">
                        <a:effectLst/>
                        <a:latin typeface="Calibri" panose="020F0502020204030204" pitchFamily="34" charset="0"/>
                        <a:ea typeface="Calibri" panose="020F0502020204030204" pitchFamily="34" charset="0"/>
                      </a:endParaRPr>
                    </a:p>
                  </a:txBody>
                  <a:tcPr marL="104893" marR="104893" marT="0" marB="0" anchor="ctr"/>
                </a:tc>
                <a:extLst>
                  <a:ext uri="{0D108BD9-81ED-4DB2-BD59-A6C34878D82A}">
                    <a16:rowId xmlns:a16="http://schemas.microsoft.com/office/drawing/2014/main" val="623729019"/>
                  </a:ext>
                </a:extLst>
              </a:tr>
              <a:tr h="1674399">
                <a:tc>
                  <a:txBody>
                    <a:bodyPr/>
                    <a:lstStyle/>
                    <a:p>
                      <a:pPr algn="ctr">
                        <a:lnSpc>
                          <a:spcPct val="100000"/>
                        </a:lnSpc>
                        <a:spcAft>
                          <a:spcPts val="0"/>
                        </a:spcAft>
                        <a:buNone/>
                        <a:tabLst>
                          <a:tab pos="90170" algn="l"/>
                          <a:tab pos="180340" algn="l"/>
                        </a:tabLst>
                      </a:pPr>
                      <a:r>
                        <a:rPr lang="fr-FR" sz="3800">
                          <a:effectLst/>
                        </a:rPr>
                        <a:t>Huỳnh Thị Bảo Hoà</a:t>
                      </a:r>
                      <a:endParaRPr lang="en-US" sz="3800">
                        <a:effectLst/>
                        <a:latin typeface="Calibri" panose="020F0502020204030204" pitchFamily="34" charset="0"/>
                        <a:ea typeface="Calibri" panose="020F0502020204030204" pitchFamily="34" charset="0"/>
                      </a:endParaRPr>
                    </a:p>
                  </a:txBody>
                  <a:tcPr marL="104893" marR="104893" marT="0" marB="0" anchor="ctr"/>
                </a:tc>
                <a:tc>
                  <a:txBody>
                    <a:bodyPr/>
                    <a:lstStyle/>
                    <a:p>
                      <a:pPr algn="ctr">
                        <a:lnSpc>
                          <a:spcPct val="100000"/>
                        </a:lnSpc>
                        <a:spcAft>
                          <a:spcPts val="0"/>
                        </a:spcAft>
                        <a:buNone/>
                        <a:tabLst>
                          <a:tab pos="90170" algn="l"/>
                          <a:tab pos="180340" algn="l"/>
                        </a:tabLst>
                      </a:pPr>
                      <a:r>
                        <a:rPr lang="fr-FR" sz="3800">
                          <a:effectLst/>
                        </a:rPr>
                        <a:t>Tiểu thuyết, du ký</a:t>
                      </a:r>
                      <a:endParaRPr lang="en-US" sz="3800">
                        <a:effectLst/>
                        <a:latin typeface="Calibri" panose="020F0502020204030204" pitchFamily="34" charset="0"/>
                        <a:ea typeface="Calibri" panose="020F0502020204030204" pitchFamily="34" charset="0"/>
                      </a:endParaRPr>
                    </a:p>
                  </a:txBody>
                  <a:tcPr marL="104893" marR="104893" marT="0" marB="0" anchor="ctr"/>
                </a:tc>
                <a:tc>
                  <a:txBody>
                    <a:bodyPr/>
                    <a:lstStyle/>
                    <a:p>
                      <a:pPr algn="ctr">
                        <a:lnSpc>
                          <a:spcPct val="100000"/>
                        </a:lnSpc>
                        <a:spcAft>
                          <a:spcPts val="0"/>
                        </a:spcAft>
                        <a:buNone/>
                        <a:tabLst>
                          <a:tab pos="90170" algn="l"/>
                          <a:tab pos="180340" algn="l"/>
                        </a:tabLst>
                      </a:pPr>
                      <a:r>
                        <a:rPr lang="fr-FR" sz="3800">
                          <a:effectLst/>
                        </a:rPr>
                        <a:t>Tây phương mỹ nhơn ; Bà Nà du ký</a:t>
                      </a:r>
                      <a:endParaRPr lang="en-US" sz="3800">
                        <a:effectLst/>
                        <a:latin typeface="Calibri" panose="020F0502020204030204" pitchFamily="34" charset="0"/>
                        <a:ea typeface="Calibri" panose="020F0502020204030204" pitchFamily="34" charset="0"/>
                      </a:endParaRPr>
                    </a:p>
                  </a:txBody>
                  <a:tcPr marL="104893" marR="104893" marT="0" marB="0" anchor="ctr"/>
                </a:tc>
                <a:extLst>
                  <a:ext uri="{0D108BD9-81ED-4DB2-BD59-A6C34878D82A}">
                    <a16:rowId xmlns:a16="http://schemas.microsoft.com/office/drawing/2014/main" val="2871224292"/>
                  </a:ext>
                </a:extLst>
              </a:tr>
              <a:tr h="1674399">
                <a:tc>
                  <a:txBody>
                    <a:bodyPr/>
                    <a:lstStyle/>
                    <a:p>
                      <a:pPr algn="ctr">
                        <a:lnSpc>
                          <a:spcPct val="100000"/>
                        </a:lnSpc>
                        <a:spcAft>
                          <a:spcPts val="0"/>
                        </a:spcAft>
                        <a:buNone/>
                        <a:tabLst>
                          <a:tab pos="90170" algn="l"/>
                          <a:tab pos="180340" algn="l"/>
                        </a:tabLst>
                      </a:pPr>
                      <a:r>
                        <a:rPr lang="fr-FR" sz="3800">
                          <a:effectLst/>
                        </a:rPr>
                        <a:t>Nguyễn Văn Xuân</a:t>
                      </a:r>
                      <a:endParaRPr lang="en-US" sz="3800">
                        <a:effectLst/>
                        <a:latin typeface="Calibri" panose="020F0502020204030204" pitchFamily="34" charset="0"/>
                        <a:ea typeface="Calibri" panose="020F0502020204030204" pitchFamily="34" charset="0"/>
                      </a:endParaRPr>
                    </a:p>
                  </a:txBody>
                  <a:tcPr marL="104893" marR="104893" marT="0" marB="0" anchor="ctr"/>
                </a:tc>
                <a:tc>
                  <a:txBody>
                    <a:bodyPr/>
                    <a:lstStyle/>
                    <a:p>
                      <a:pPr algn="ctr">
                        <a:lnSpc>
                          <a:spcPct val="100000"/>
                        </a:lnSpc>
                        <a:spcAft>
                          <a:spcPts val="0"/>
                        </a:spcAft>
                        <a:buNone/>
                        <a:tabLst>
                          <a:tab pos="90170" algn="l"/>
                          <a:tab pos="180340" algn="l"/>
                        </a:tabLst>
                      </a:pPr>
                      <a:r>
                        <a:rPr lang="fr-FR" sz="3800">
                          <a:effectLst/>
                        </a:rPr>
                        <a:t>Truyện ngắn</a:t>
                      </a:r>
                      <a:endParaRPr lang="en-US" sz="3800">
                        <a:effectLst/>
                        <a:latin typeface="Calibri" panose="020F0502020204030204" pitchFamily="34" charset="0"/>
                        <a:ea typeface="Calibri" panose="020F0502020204030204" pitchFamily="34" charset="0"/>
                      </a:endParaRPr>
                    </a:p>
                  </a:txBody>
                  <a:tcPr marL="104893" marR="104893" marT="0" marB="0" anchor="ctr"/>
                </a:tc>
                <a:tc>
                  <a:txBody>
                    <a:bodyPr/>
                    <a:lstStyle/>
                    <a:p>
                      <a:pPr algn="ctr">
                        <a:lnSpc>
                          <a:spcPct val="100000"/>
                        </a:lnSpc>
                        <a:spcAft>
                          <a:spcPts val="0"/>
                        </a:spcAft>
                        <a:buNone/>
                        <a:tabLst>
                          <a:tab pos="90170" algn="l"/>
                          <a:tab pos="180340" algn="l"/>
                        </a:tabLst>
                      </a:pPr>
                      <a:r>
                        <a:rPr lang="fr-FR" sz="3800">
                          <a:effectLst/>
                        </a:rPr>
                        <a:t>Bóng tối và ánh sáng, Ngày giỗ cha, Ngày cuối năm trên đảo</a:t>
                      </a:r>
                      <a:endParaRPr lang="en-US" sz="3800">
                        <a:effectLst/>
                        <a:latin typeface="Calibri" panose="020F0502020204030204" pitchFamily="34" charset="0"/>
                        <a:ea typeface="Calibri" panose="020F0502020204030204" pitchFamily="34" charset="0"/>
                      </a:endParaRPr>
                    </a:p>
                  </a:txBody>
                  <a:tcPr marL="104893" marR="104893" marT="0" marB="0" anchor="ctr"/>
                </a:tc>
                <a:extLst>
                  <a:ext uri="{0D108BD9-81ED-4DB2-BD59-A6C34878D82A}">
                    <a16:rowId xmlns:a16="http://schemas.microsoft.com/office/drawing/2014/main" val="2518591513"/>
                  </a:ext>
                </a:extLst>
              </a:tr>
              <a:tr h="824155">
                <a:tc>
                  <a:txBody>
                    <a:bodyPr/>
                    <a:lstStyle/>
                    <a:p>
                      <a:pPr algn="ctr">
                        <a:lnSpc>
                          <a:spcPct val="100000"/>
                        </a:lnSpc>
                        <a:spcAft>
                          <a:spcPts val="0"/>
                        </a:spcAft>
                        <a:buNone/>
                        <a:tabLst>
                          <a:tab pos="90170" algn="l"/>
                          <a:tab pos="180340" algn="l"/>
                        </a:tabLst>
                      </a:pPr>
                      <a:r>
                        <a:rPr lang="fr-FR" sz="3800">
                          <a:effectLst/>
                        </a:rPr>
                        <a:t>Phan Khôi</a:t>
                      </a:r>
                      <a:endParaRPr lang="en-US" sz="3800">
                        <a:effectLst/>
                        <a:latin typeface="Calibri" panose="020F0502020204030204" pitchFamily="34" charset="0"/>
                        <a:ea typeface="Calibri" panose="020F0502020204030204" pitchFamily="34" charset="0"/>
                      </a:endParaRPr>
                    </a:p>
                  </a:txBody>
                  <a:tcPr marL="104893" marR="104893" marT="0" marB="0" anchor="ctr"/>
                </a:tc>
                <a:tc>
                  <a:txBody>
                    <a:bodyPr/>
                    <a:lstStyle/>
                    <a:p>
                      <a:pPr algn="ctr">
                        <a:lnSpc>
                          <a:spcPct val="100000"/>
                        </a:lnSpc>
                        <a:spcAft>
                          <a:spcPts val="0"/>
                        </a:spcAft>
                        <a:buNone/>
                        <a:tabLst>
                          <a:tab pos="90170" algn="l"/>
                          <a:tab pos="180340" algn="l"/>
                        </a:tabLst>
                      </a:pPr>
                      <a:r>
                        <a:rPr lang="fr-FR" sz="3800">
                          <a:effectLst/>
                        </a:rPr>
                        <a:t>Tiểu thuyết, thơ</a:t>
                      </a:r>
                      <a:endParaRPr lang="en-US" sz="3800">
                        <a:effectLst/>
                        <a:latin typeface="Calibri" panose="020F0502020204030204" pitchFamily="34" charset="0"/>
                        <a:ea typeface="Calibri" panose="020F0502020204030204" pitchFamily="34" charset="0"/>
                      </a:endParaRPr>
                    </a:p>
                  </a:txBody>
                  <a:tcPr marL="104893" marR="104893" marT="0" marB="0" anchor="ctr"/>
                </a:tc>
                <a:tc>
                  <a:txBody>
                    <a:bodyPr/>
                    <a:lstStyle/>
                    <a:p>
                      <a:pPr algn="ctr">
                        <a:lnSpc>
                          <a:spcPct val="100000"/>
                        </a:lnSpc>
                        <a:spcAft>
                          <a:spcPts val="0"/>
                        </a:spcAft>
                        <a:buNone/>
                        <a:tabLst>
                          <a:tab pos="90170" algn="l"/>
                          <a:tab pos="180340" algn="l"/>
                        </a:tabLst>
                      </a:pPr>
                      <a:r>
                        <a:rPr lang="fr-FR" sz="3800">
                          <a:effectLst/>
                        </a:rPr>
                        <a:t>Trở vỏ lửa ra; thơ Tình già</a:t>
                      </a:r>
                      <a:endParaRPr lang="en-US" sz="3800">
                        <a:effectLst/>
                        <a:latin typeface="Calibri" panose="020F0502020204030204" pitchFamily="34" charset="0"/>
                        <a:ea typeface="Calibri" panose="020F0502020204030204" pitchFamily="34" charset="0"/>
                      </a:endParaRPr>
                    </a:p>
                  </a:txBody>
                  <a:tcPr marL="104893" marR="104893" marT="0" marB="0" anchor="ctr"/>
                </a:tc>
                <a:extLst>
                  <a:ext uri="{0D108BD9-81ED-4DB2-BD59-A6C34878D82A}">
                    <a16:rowId xmlns:a16="http://schemas.microsoft.com/office/drawing/2014/main" val="1195482508"/>
                  </a:ext>
                </a:extLst>
              </a:tr>
              <a:tr h="1674399">
                <a:tc>
                  <a:txBody>
                    <a:bodyPr/>
                    <a:lstStyle/>
                    <a:p>
                      <a:pPr algn="ctr">
                        <a:lnSpc>
                          <a:spcPct val="100000"/>
                        </a:lnSpc>
                        <a:spcAft>
                          <a:spcPts val="0"/>
                        </a:spcAft>
                        <a:buNone/>
                        <a:tabLst>
                          <a:tab pos="90170" algn="l"/>
                          <a:tab pos="180340" algn="l"/>
                        </a:tabLst>
                      </a:pPr>
                      <a:r>
                        <a:rPr lang="fr-FR" sz="3800">
                          <a:effectLst/>
                        </a:rPr>
                        <a:t>Thạch Lam</a:t>
                      </a:r>
                      <a:endParaRPr lang="en-US" sz="3800">
                        <a:effectLst/>
                        <a:latin typeface="Calibri" panose="020F0502020204030204" pitchFamily="34" charset="0"/>
                        <a:ea typeface="Calibri" panose="020F0502020204030204" pitchFamily="34" charset="0"/>
                      </a:endParaRPr>
                    </a:p>
                  </a:txBody>
                  <a:tcPr marL="104893" marR="104893" marT="0" marB="0" anchor="ctr"/>
                </a:tc>
                <a:tc>
                  <a:txBody>
                    <a:bodyPr/>
                    <a:lstStyle/>
                    <a:p>
                      <a:pPr algn="ctr">
                        <a:lnSpc>
                          <a:spcPct val="100000"/>
                        </a:lnSpc>
                        <a:spcAft>
                          <a:spcPts val="0"/>
                        </a:spcAft>
                        <a:buNone/>
                        <a:tabLst>
                          <a:tab pos="90170" algn="l"/>
                          <a:tab pos="180340" algn="l"/>
                        </a:tabLst>
                      </a:pPr>
                      <a:r>
                        <a:rPr lang="fr-FR" sz="3800">
                          <a:effectLst/>
                        </a:rPr>
                        <a:t>Truyện ngắn, tùy bút, phê bình</a:t>
                      </a:r>
                      <a:endParaRPr lang="en-US" sz="3800">
                        <a:effectLst/>
                        <a:latin typeface="Calibri" panose="020F0502020204030204" pitchFamily="34" charset="0"/>
                        <a:ea typeface="Calibri" panose="020F0502020204030204" pitchFamily="34" charset="0"/>
                      </a:endParaRPr>
                    </a:p>
                  </a:txBody>
                  <a:tcPr marL="104893" marR="104893" marT="0" marB="0" anchor="ctr"/>
                </a:tc>
                <a:tc>
                  <a:txBody>
                    <a:bodyPr/>
                    <a:lstStyle/>
                    <a:p>
                      <a:pPr algn="ctr">
                        <a:lnSpc>
                          <a:spcPct val="100000"/>
                        </a:lnSpc>
                        <a:spcAft>
                          <a:spcPts val="0"/>
                        </a:spcAft>
                        <a:buNone/>
                        <a:tabLst>
                          <a:tab pos="90170" algn="l"/>
                          <a:tab pos="180340" algn="l"/>
                        </a:tabLst>
                      </a:pPr>
                      <a:r>
                        <a:rPr lang="fr-FR" sz="3800">
                          <a:effectLst/>
                        </a:rPr>
                        <a:t>Gió đầu mùa, Nắng trong vườn, Sợi tóc, Hà Nội 36 phố phường, Theo dòng</a:t>
                      </a:r>
                      <a:endParaRPr lang="en-US" sz="3800">
                        <a:effectLst/>
                        <a:latin typeface="Calibri" panose="020F0502020204030204" pitchFamily="34" charset="0"/>
                        <a:ea typeface="Calibri" panose="020F0502020204030204" pitchFamily="34" charset="0"/>
                      </a:endParaRPr>
                    </a:p>
                  </a:txBody>
                  <a:tcPr marL="104893" marR="104893" marT="0" marB="0" anchor="ctr"/>
                </a:tc>
                <a:extLst>
                  <a:ext uri="{0D108BD9-81ED-4DB2-BD59-A6C34878D82A}">
                    <a16:rowId xmlns:a16="http://schemas.microsoft.com/office/drawing/2014/main" val="3854868280"/>
                  </a:ext>
                </a:extLst>
              </a:tr>
              <a:tr h="1674399">
                <a:tc>
                  <a:txBody>
                    <a:bodyPr/>
                    <a:lstStyle/>
                    <a:p>
                      <a:pPr algn="ctr">
                        <a:lnSpc>
                          <a:spcPct val="100000"/>
                        </a:lnSpc>
                        <a:spcAft>
                          <a:spcPts val="0"/>
                        </a:spcAft>
                        <a:buNone/>
                        <a:tabLst>
                          <a:tab pos="90170" algn="l"/>
                          <a:tab pos="180340" algn="l"/>
                        </a:tabLst>
                      </a:pPr>
                      <a:r>
                        <a:rPr lang="fr-FR" sz="3800">
                          <a:effectLst/>
                        </a:rPr>
                        <a:t>Huỳnh Thúc Kháng</a:t>
                      </a:r>
                      <a:endParaRPr lang="en-US" sz="3800">
                        <a:effectLst/>
                        <a:latin typeface="Calibri" panose="020F0502020204030204" pitchFamily="34" charset="0"/>
                        <a:ea typeface="Calibri" panose="020F0502020204030204" pitchFamily="34" charset="0"/>
                      </a:endParaRPr>
                    </a:p>
                  </a:txBody>
                  <a:tcPr marL="104893" marR="104893" marT="0" marB="0" anchor="ctr"/>
                </a:tc>
                <a:tc>
                  <a:txBody>
                    <a:bodyPr/>
                    <a:lstStyle/>
                    <a:p>
                      <a:pPr algn="ctr">
                        <a:lnSpc>
                          <a:spcPct val="100000"/>
                        </a:lnSpc>
                        <a:spcAft>
                          <a:spcPts val="0"/>
                        </a:spcAft>
                        <a:buNone/>
                        <a:tabLst>
                          <a:tab pos="90170" algn="l"/>
                          <a:tab pos="180340" algn="l"/>
                        </a:tabLst>
                      </a:pPr>
                      <a:r>
                        <a:rPr lang="fr-FR" sz="3800">
                          <a:effectLst/>
                        </a:rPr>
                        <a:t>Tự truyện bằng chữ Hán</a:t>
                      </a:r>
                      <a:endParaRPr lang="en-US" sz="3800">
                        <a:effectLst/>
                        <a:latin typeface="Calibri" panose="020F0502020204030204" pitchFamily="34" charset="0"/>
                        <a:ea typeface="Calibri" panose="020F0502020204030204" pitchFamily="34" charset="0"/>
                      </a:endParaRPr>
                    </a:p>
                  </a:txBody>
                  <a:tcPr marL="104893" marR="104893" marT="0" marB="0" anchor="ctr"/>
                </a:tc>
                <a:tc>
                  <a:txBody>
                    <a:bodyPr/>
                    <a:lstStyle/>
                    <a:p>
                      <a:pPr algn="ctr">
                        <a:lnSpc>
                          <a:spcPct val="100000"/>
                        </a:lnSpc>
                        <a:spcAft>
                          <a:spcPts val="0"/>
                        </a:spcAft>
                        <a:buNone/>
                        <a:tabLst>
                          <a:tab pos="90170" algn="l"/>
                          <a:tab pos="180340" algn="l"/>
                        </a:tabLst>
                      </a:pPr>
                      <a:r>
                        <a:rPr lang="fr-FR" sz="3800">
                          <a:effectLst/>
                        </a:rPr>
                        <a:t>Huỳnh Thúc Kháng niên phổ</a:t>
                      </a:r>
                      <a:endParaRPr lang="en-US" sz="3800">
                        <a:effectLst/>
                        <a:latin typeface="Calibri" panose="020F0502020204030204" pitchFamily="34" charset="0"/>
                        <a:ea typeface="Calibri" panose="020F0502020204030204" pitchFamily="34" charset="0"/>
                      </a:endParaRPr>
                    </a:p>
                  </a:txBody>
                  <a:tcPr marL="104893" marR="104893" marT="0" marB="0" anchor="ctr"/>
                </a:tc>
                <a:extLst>
                  <a:ext uri="{0D108BD9-81ED-4DB2-BD59-A6C34878D82A}">
                    <a16:rowId xmlns:a16="http://schemas.microsoft.com/office/drawing/2014/main" val="2770617429"/>
                  </a:ext>
                </a:extLst>
              </a:tr>
              <a:tr h="1674399">
                <a:tc>
                  <a:txBody>
                    <a:bodyPr/>
                    <a:lstStyle/>
                    <a:p>
                      <a:pPr algn="ctr">
                        <a:lnSpc>
                          <a:spcPct val="100000"/>
                        </a:lnSpc>
                        <a:spcAft>
                          <a:spcPts val="0"/>
                        </a:spcAft>
                        <a:buNone/>
                        <a:tabLst>
                          <a:tab pos="90170" algn="l"/>
                          <a:tab pos="180340" algn="l"/>
                        </a:tabLst>
                      </a:pPr>
                      <a:r>
                        <a:rPr lang="fr-FR" sz="3800">
                          <a:effectLst/>
                        </a:rPr>
                        <a:t>Các nhà thơ khác</a:t>
                      </a:r>
                      <a:endParaRPr lang="en-US" sz="3800">
                        <a:effectLst/>
                        <a:latin typeface="Calibri" panose="020F0502020204030204" pitchFamily="34" charset="0"/>
                        <a:ea typeface="Calibri" panose="020F0502020204030204" pitchFamily="34" charset="0"/>
                      </a:endParaRPr>
                    </a:p>
                  </a:txBody>
                  <a:tcPr marL="104893" marR="104893" marT="0" marB="0" anchor="ctr"/>
                </a:tc>
                <a:tc>
                  <a:txBody>
                    <a:bodyPr/>
                    <a:lstStyle/>
                    <a:p>
                      <a:pPr algn="ctr">
                        <a:lnSpc>
                          <a:spcPct val="100000"/>
                        </a:lnSpc>
                        <a:spcAft>
                          <a:spcPts val="0"/>
                        </a:spcAft>
                        <a:buNone/>
                        <a:tabLst>
                          <a:tab pos="90170" algn="l"/>
                          <a:tab pos="180340" algn="l"/>
                        </a:tabLst>
                      </a:pPr>
                      <a:r>
                        <a:rPr lang="fr-FR" sz="3800">
                          <a:effectLst/>
                        </a:rPr>
                        <a:t>Thơ trữ tình hiện đại</a:t>
                      </a:r>
                      <a:endParaRPr lang="en-US" sz="3800">
                        <a:effectLst/>
                        <a:latin typeface="Calibri" panose="020F0502020204030204" pitchFamily="34" charset="0"/>
                        <a:ea typeface="Calibri" panose="020F0502020204030204" pitchFamily="34" charset="0"/>
                      </a:endParaRPr>
                    </a:p>
                  </a:txBody>
                  <a:tcPr marL="104893" marR="104893" marT="0" marB="0" anchor="ctr"/>
                </a:tc>
                <a:tc>
                  <a:txBody>
                    <a:bodyPr/>
                    <a:lstStyle/>
                    <a:p>
                      <a:pPr algn="ctr">
                        <a:lnSpc>
                          <a:spcPct val="100000"/>
                        </a:lnSpc>
                        <a:spcAft>
                          <a:spcPts val="0"/>
                        </a:spcAft>
                        <a:buNone/>
                        <a:tabLst>
                          <a:tab pos="90170" algn="l"/>
                          <a:tab pos="492125" algn="l"/>
                        </a:tabLst>
                      </a:pPr>
                      <a:r>
                        <a:rPr lang="fr-FR" sz="3800" dirty="0" err="1">
                          <a:effectLst/>
                        </a:rPr>
                        <a:t>Vọng</a:t>
                      </a:r>
                      <a:r>
                        <a:rPr lang="fr-FR" sz="3800" dirty="0">
                          <a:effectLst/>
                        </a:rPr>
                        <a:t> </a:t>
                      </a:r>
                      <a:r>
                        <a:rPr lang="fr-FR" sz="3800" dirty="0" err="1">
                          <a:effectLst/>
                        </a:rPr>
                        <a:t>Hải</a:t>
                      </a:r>
                      <a:r>
                        <a:rPr lang="fr-FR" sz="3800" dirty="0">
                          <a:effectLst/>
                        </a:rPr>
                        <a:t> </a:t>
                      </a:r>
                      <a:r>
                        <a:rPr lang="fr-FR" sz="3800" dirty="0" err="1">
                          <a:effectLst/>
                        </a:rPr>
                        <a:t>đài</a:t>
                      </a:r>
                      <a:r>
                        <a:rPr lang="fr-FR" sz="3800" dirty="0">
                          <a:effectLst/>
                        </a:rPr>
                        <a:t> (</a:t>
                      </a:r>
                      <a:r>
                        <a:rPr lang="fr-FR" sz="3800" dirty="0" err="1">
                          <a:effectLst/>
                        </a:rPr>
                        <a:t>Phạm</a:t>
                      </a:r>
                      <a:r>
                        <a:rPr lang="fr-FR" sz="3800" dirty="0">
                          <a:effectLst/>
                        </a:rPr>
                        <a:t> </a:t>
                      </a:r>
                      <a:r>
                        <a:rPr lang="fr-FR" sz="3800" dirty="0" err="1">
                          <a:effectLst/>
                        </a:rPr>
                        <a:t>Hầu</a:t>
                      </a:r>
                      <a:r>
                        <a:rPr lang="fr-FR" sz="3800" dirty="0">
                          <a:effectLst/>
                        </a:rPr>
                        <a:t>), </a:t>
                      </a:r>
                      <a:r>
                        <a:rPr lang="fr-FR" sz="3800" dirty="0" err="1">
                          <a:effectLst/>
                        </a:rPr>
                        <a:t>Nghỉ</a:t>
                      </a:r>
                      <a:r>
                        <a:rPr lang="fr-FR" sz="3800" dirty="0">
                          <a:effectLst/>
                        </a:rPr>
                        <a:t> </a:t>
                      </a:r>
                      <a:r>
                        <a:rPr lang="fr-FR" sz="3800" dirty="0" err="1">
                          <a:effectLst/>
                        </a:rPr>
                        <a:t>hè</a:t>
                      </a:r>
                      <a:r>
                        <a:rPr lang="fr-FR" sz="3800" dirty="0">
                          <a:effectLst/>
                        </a:rPr>
                        <a:t> (</a:t>
                      </a:r>
                      <a:r>
                        <a:rPr lang="fr-FR" sz="3800" dirty="0" err="1">
                          <a:effectLst/>
                        </a:rPr>
                        <a:t>Xuân</a:t>
                      </a:r>
                      <a:r>
                        <a:rPr lang="fr-FR" sz="3800" dirty="0">
                          <a:effectLst/>
                        </a:rPr>
                        <a:t> </a:t>
                      </a:r>
                      <a:r>
                        <a:rPr lang="fr-FR" sz="3800" dirty="0" err="1">
                          <a:effectLst/>
                        </a:rPr>
                        <a:t>Tâm</a:t>
                      </a:r>
                      <a:r>
                        <a:rPr lang="fr-FR" sz="3800" dirty="0">
                          <a:effectLst/>
                        </a:rPr>
                        <a:t>), </a:t>
                      </a:r>
                      <a:r>
                        <a:rPr lang="fr-FR" sz="3800" dirty="0" err="1">
                          <a:effectLst/>
                        </a:rPr>
                        <a:t>Đẹp</a:t>
                      </a:r>
                      <a:r>
                        <a:rPr lang="fr-FR" sz="3800" dirty="0">
                          <a:effectLst/>
                        </a:rPr>
                        <a:t> </a:t>
                      </a:r>
                      <a:r>
                        <a:rPr lang="fr-FR" sz="3800" dirty="0" err="1">
                          <a:effectLst/>
                        </a:rPr>
                        <a:t>và</a:t>
                      </a:r>
                      <a:r>
                        <a:rPr lang="fr-FR" sz="3800" dirty="0">
                          <a:effectLst/>
                        </a:rPr>
                        <a:t> </a:t>
                      </a:r>
                      <a:r>
                        <a:rPr lang="fr-FR" sz="3800" dirty="0" err="1">
                          <a:effectLst/>
                        </a:rPr>
                        <a:t>thơ</a:t>
                      </a:r>
                      <a:r>
                        <a:rPr lang="fr-FR" sz="3800" dirty="0">
                          <a:effectLst/>
                        </a:rPr>
                        <a:t> (Nam </a:t>
                      </a:r>
                      <a:r>
                        <a:rPr lang="fr-FR" sz="3800" dirty="0" err="1">
                          <a:effectLst/>
                        </a:rPr>
                        <a:t>Trân</a:t>
                      </a:r>
                      <a:r>
                        <a:rPr lang="fr-FR" sz="3800" dirty="0">
                          <a:effectLst/>
                        </a:rPr>
                        <a:t>), </a:t>
                      </a:r>
                      <a:r>
                        <a:rPr lang="fr-FR" sz="3800" dirty="0" err="1">
                          <a:effectLst/>
                        </a:rPr>
                        <a:t>Lòng</a:t>
                      </a:r>
                      <a:r>
                        <a:rPr lang="fr-FR" sz="3800" dirty="0">
                          <a:effectLst/>
                        </a:rPr>
                        <a:t> </a:t>
                      </a:r>
                      <a:r>
                        <a:rPr lang="fr-FR" sz="3800" dirty="0" err="1">
                          <a:effectLst/>
                        </a:rPr>
                        <a:t>quê</a:t>
                      </a:r>
                      <a:r>
                        <a:rPr lang="fr-FR" sz="3800" dirty="0">
                          <a:effectLst/>
                        </a:rPr>
                        <a:t> (</a:t>
                      </a:r>
                      <a:r>
                        <a:rPr lang="fr-FR" sz="3800" dirty="0" err="1">
                          <a:effectLst/>
                        </a:rPr>
                        <a:t>Hằng</a:t>
                      </a:r>
                      <a:r>
                        <a:rPr lang="fr-FR" sz="3800" dirty="0">
                          <a:effectLst/>
                        </a:rPr>
                        <a:t> </a:t>
                      </a:r>
                      <a:r>
                        <a:rPr lang="fr-FR" sz="3800" dirty="0" err="1">
                          <a:effectLst/>
                        </a:rPr>
                        <a:t>Phương</a:t>
                      </a:r>
                      <a:r>
                        <a:rPr lang="fr-FR" sz="3800" dirty="0">
                          <a:effectLst/>
                        </a:rPr>
                        <a:t>)</a:t>
                      </a:r>
                      <a:endParaRPr lang="en-US" sz="3800" dirty="0">
                        <a:effectLst/>
                        <a:latin typeface="Calibri" panose="020F0502020204030204" pitchFamily="34" charset="0"/>
                        <a:ea typeface="Calibri" panose="020F0502020204030204" pitchFamily="34" charset="0"/>
                      </a:endParaRPr>
                    </a:p>
                  </a:txBody>
                  <a:tcPr marL="104893" marR="104893" marT="0" marB="0" anchor="ctr"/>
                </a:tc>
                <a:extLst>
                  <a:ext uri="{0D108BD9-81ED-4DB2-BD59-A6C34878D82A}">
                    <a16:rowId xmlns:a16="http://schemas.microsoft.com/office/drawing/2014/main" val="576660589"/>
                  </a:ext>
                </a:extLst>
              </a:tr>
            </a:tbl>
          </a:graphicData>
        </a:graphic>
      </p:graphicFrame>
    </p:spTree>
    <p:extLst>
      <p:ext uri="{BB962C8B-B14F-4D97-AF65-F5344CB8AC3E}">
        <p14:creationId xmlns:p14="http://schemas.microsoft.com/office/powerpoint/2010/main" val="3598112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363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UỲNH THÚC KHÁNG NIÊN PHỔ THƠ TRẢ LỜI KỲ NGOẠI HẦU CƯỜNG ĐỂ - HUỲNH THÚC  KHÁNG">
            <a:extLst>
              <a:ext uri="{FF2B5EF4-FFF2-40B4-BE49-F238E27FC236}">
                <a16:creationId xmlns:a16="http://schemas.microsoft.com/office/drawing/2014/main" id="{BD4DE4C1-50A7-1F59-8153-9CC96B21231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99829" y="965200"/>
            <a:ext cx="6288340" cy="8356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211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7D716"/>
        </a:solidFill>
        <a:effectLst/>
      </p:bgPr>
    </p:bg>
    <p:spTree>
      <p:nvGrpSpPr>
        <p:cNvPr id="1" name="">
          <a:extLst>
            <a:ext uri="{FF2B5EF4-FFF2-40B4-BE49-F238E27FC236}">
              <a16:creationId xmlns:a16="http://schemas.microsoft.com/office/drawing/2014/main" id="{F64D0341-CDF7-6F02-5EF9-3FA3B197CD8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136F5E0-61BF-AC24-7AE2-FD24893AC049}"/>
              </a:ext>
            </a:extLst>
          </p:cNvPr>
          <p:cNvGrpSpPr/>
          <p:nvPr/>
        </p:nvGrpSpPr>
        <p:grpSpPr>
          <a:xfrm rot="-1814920">
            <a:off x="1458782" y="-2480190"/>
            <a:ext cx="15370442" cy="15370442"/>
            <a:chOff x="0" y="0"/>
            <a:chExt cx="5130800" cy="5130800"/>
          </a:xfrm>
        </p:grpSpPr>
        <p:sp>
          <p:nvSpPr>
            <p:cNvPr id="3" name="Freeform 3">
              <a:extLst>
                <a:ext uri="{FF2B5EF4-FFF2-40B4-BE49-F238E27FC236}">
                  <a16:creationId xmlns:a16="http://schemas.microsoft.com/office/drawing/2014/main" id="{26FDD78C-72D7-94BE-CF43-28100B1C191A}"/>
                </a:ext>
              </a:extLst>
            </p:cNvPr>
            <p:cNvSpPr/>
            <p:nvPr/>
          </p:nvSpPr>
          <p:spPr>
            <a:xfrm>
              <a:off x="0" y="0"/>
              <a:ext cx="5130800" cy="5130800"/>
            </a:xfrm>
            <a:custGeom>
              <a:avLst/>
              <a:gdLst/>
              <a:ahLst/>
              <a:cxnLst/>
              <a:rect l="l" t="t" r="r" b="b"/>
              <a:pathLst>
                <a:path w="5130800" h="5130800">
                  <a:moveTo>
                    <a:pt x="4914900" y="0"/>
                  </a:moveTo>
                  <a:lnTo>
                    <a:pt x="215900" y="0"/>
                  </a:lnTo>
                  <a:cubicBezTo>
                    <a:pt x="96520" y="0"/>
                    <a:pt x="0" y="96520"/>
                    <a:pt x="0" y="215900"/>
                  </a:cubicBezTo>
                  <a:lnTo>
                    <a:pt x="0" y="4914900"/>
                  </a:lnTo>
                  <a:cubicBezTo>
                    <a:pt x="0" y="5034280"/>
                    <a:pt x="96520" y="5130800"/>
                    <a:pt x="215900" y="5130800"/>
                  </a:cubicBezTo>
                  <a:lnTo>
                    <a:pt x="4914900" y="5130800"/>
                  </a:lnTo>
                  <a:cubicBezTo>
                    <a:pt x="5034280" y="5130800"/>
                    <a:pt x="5130800" y="5034280"/>
                    <a:pt x="5130800" y="4914900"/>
                  </a:cubicBezTo>
                  <a:lnTo>
                    <a:pt x="5130800" y="215900"/>
                  </a:lnTo>
                  <a:cubicBezTo>
                    <a:pt x="5130800" y="96520"/>
                    <a:pt x="5034280" y="0"/>
                    <a:pt x="4914900" y="0"/>
                  </a:cubicBezTo>
                  <a:close/>
                  <a:moveTo>
                    <a:pt x="5080000" y="1270000"/>
                  </a:moveTo>
                  <a:lnTo>
                    <a:pt x="5080000" y="4914900"/>
                  </a:lnTo>
                  <a:cubicBezTo>
                    <a:pt x="5080000" y="5006340"/>
                    <a:pt x="5006340" y="5080000"/>
                    <a:pt x="4914900" y="5080000"/>
                  </a:cubicBezTo>
                  <a:lnTo>
                    <a:pt x="215900" y="5080000"/>
                  </a:lnTo>
                  <a:cubicBezTo>
                    <a:pt x="124460" y="5080000"/>
                    <a:pt x="50800" y="5006340"/>
                    <a:pt x="50800" y="4914900"/>
                  </a:cubicBezTo>
                  <a:lnTo>
                    <a:pt x="50800" y="215900"/>
                  </a:lnTo>
                  <a:cubicBezTo>
                    <a:pt x="50800" y="124460"/>
                    <a:pt x="124460" y="50800"/>
                    <a:pt x="215900" y="50800"/>
                  </a:cubicBezTo>
                  <a:lnTo>
                    <a:pt x="4914900" y="50800"/>
                  </a:lnTo>
                  <a:cubicBezTo>
                    <a:pt x="5006340" y="50800"/>
                    <a:pt x="5080000" y="124460"/>
                    <a:pt x="5080000" y="215900"/>
                  </a:cubicBezTo>
                  <a:lnTo>
                    <a:pt x="5080000" y="1270000"/>
                  </a:lnTo>
                  <a:close/>
                </a:path>
              </a:pathLst>
            </a:custGeom>
            <a:solidFill>
              <a:srgbClr val="EFF0F2">
                <a:alpha val="17647"/>
              </a:srgbClr>
            </a:solidFill>
          </p:spPr>
          <p:txBody>
            <a:bodyPr/>
            <a:lstStyle/>
            <a:p>
              <a:endParaRPr lang="en-US"/>
            </a:p>
          </p:txBody>
        </p:sp>
      </p:grpSp>
      <p:grpSp>
        <p:nvGrpSpPr>
          <p:cNvPr id="4" name="Group 4">
            <a:extLst>
              <a:ext uri="{FF2B5EF4-FFF2-40B4-BE49-F238E27FC236}">
                <a16:creationId xmlns:a16="http://schemas.microsoft.com/office/drawing/2014/main" id="{1173ED36-A20D-CFDF-356A-3E8C0112461B}"/>
              </a:ext>
            </a:extLst>
          </p:cNvPr>
          <p:cNvGrpSpPr/>
          <p:nvPr/>
        </p:nvGrpSpPr>
        <p:grpSpPr>
          <a:xfrm rot="-884650">
            <a:off x="4057675" y="-96556"/>
            <a:ext cx="10480112" cy="10480112"/>
            <a:chOff x="0" y="0"/>
            <a:chExt cx="5130800" cy="5130800"/>
          </a:xfrm>
        </p:grpSpPr>
        <p:sp>
          <p:nvSpPr>
            <p:cNvPr id="5" name="Freeform 5">
              <a:extLst>
                <a:ext uri="{FF2B5EF4-FFF2-40B4-BE49-F238E27FC236}">
                  <a16:creationId xmlns:a16="http://schemas.microsoft.com/office/drawing/2014/main" id="{47E43E97-EE69-8FBC-9552-EF3CEDDA4D36}"/>
                </a:ext>
              </a:extLst>
            </p:cNvPr>
            <p:cNvSpPr/>
            <p:nvPr/>
          </p:nvSpPr>
          <p:spPr>
            <a:xfrm>
              <a:off x="0" y="0"/>
              <a:ext cx="5130800" cy="5130800"/>
            </a:xfrm>
            <a:custGeom>
              <a:avLst/>
              <a:gdLst/>
              <a:ahLst/>
              <a:cxnLst/>
              <a:rect l="l" t="t" r="r" b="b"/>
              <a:pathLst>
                <a:path w="5130800" h="5130800">
                  <a:moveTo>
                    <a:pt x="4914900" y="0"/>
                  </a:moveTo>
                  <a:lnTo>
                    <a:pt x="215900" y="0"/>
                  </a:lnTo>
                  <a:cubicBezTo>
                    <a:pt x="96520" y="0"/>
                    <a:pt x="0" y="96520"/>
                    <a:pt x="0" y="215900"/>
                  </a:cubicBezTo>
                  <a:lnTo>
                    <a:pt x="0" y="4914900"/>
                  </a:lnTo>
                  <a:cubicBezTo>
                    <a:pt x="0" y="5034280"/>
                    <a:pt x="96520" y="5130800"/>
                    <a:pt x="215900" y="5130800"/>
                  </a:cubicBezTo>
                  <a:lnTo>
                    <a:pt x="4914900" y="5130800"/>
                  </a:lnTo>
                  <a:cubicBezTo>
                    <a:pt x="5034280" y="5130800"/>
                    <a:pt x="5130800" y="5034280"/>
                    <a:pt x="5130800" y="4914900"/>
                  </a:cubicBezTo>
                  <a:lnTo>
                    <a:pt x="5130800" y="215900"/>
                  </a:lnTo>
                  <a:cubicBezTo>
                    <a:pt x="5130800" y="96520"/>
                    <a:pt x="5034280" y="0"/>
                    <a:pt x="4914900" y="0"/>
                  </a:cubicBezTo>
                  <a:close/>
                  <a:moveTo>
                    <a:pt x="5080000" y="1270000"/>
                  </a:moveTo>
                  <a:lnTo>
                    <a:pt x="5080000" y="4914900"/>
                  </a:lnTo>
                  <a:cubicBezTo>
                    <a:pt x="5080000" y="5006340"/>
                    <a:pt x="5006340" y="5080000"/>
                    <a:pt x="4914900" y="5080000"/>
                  </a:cubicBezTo>
                  <a:lnTo>
                    <a:pt x="215900" y="5080000"/>
                  </a:lnTo>
                  <a:cubicBezTo>
                    <a:pt x="124460" y="5080000"/>
                    <a:pt x="50800" y="5006340"/>
                    <a:pt x="50800" y="4914900"/>
                  </a:cubicBezTo>
                  <a:lnTo>
                    <a:pt x="50800" y="215900"/>
                  </a:lnTo>
                  <a:cubicBezTo>
                    <a:pt x="50800" y="124460"/>
                    <a:pt x="124460" y="50800"/>
                    <a:pt x="215900" y="50800"/>
                  </a:cubicBezTo>
                  <a:lnTo>
                    <a:pt x="4914900" y="50800"/>
                  </a:lnTo>
                  <a:cubicBezTo>
                    <a:pt x="5006340" y="50800"/>
                    <a:pt x="5080000" y="124460"/>
                    <a:pt x="5080000" y="215900"/>
                  </a:cubicBezTo>
                  <a:lnTo>
                    <a:pt x="5080000" y="1270000"/>
                  </a:lnTo>
                  <a:close/>
                </a:path>
              </a:pathLst>
            </a:custGeom>
            <a:solidFill>
              <a:srgbClr val="EFF0F2">
                <a:alpha val="17647"/>
              </a:srgbClr>
            </a:solidFill>
          </p:spPr>
          <p:txBody>
            <a:bodyPr/>
            <a:lstStyle/>
            <a:p>
              <a:endParaRPr lang="en-US"/>
            </a:p>
          </p:txBody>
        </p:sp>
      </p:grpSp>
      <p:grpSp>
        <p:nvGrpSpPr>
          <p:cNvPr id="6" name="Group 6">
            <a:extLst>
              <a:ext uri="{FF2B5EF4-FFF2-40B4-BE49-F238E27FC236}">
                <a16:creationId xmlns:a16="http://schemas.microsoft.com/office/drawing/2014/main" id="{1FAB6A9E-29C8-B279-07EF-6B26A915CE81}"/>
              </a:ext>
            </a:extLst>
          </p:cNvPr>
          <p:cNvGrpSpPr/>
          <p:nvPr/>
        </p:nvGrpSpPr>
        <p:grpSpPr>
          <a:xfrm>
            <a:off x="6021750" y="2021250"/>
            <a:ext cx="6244500" cy="6244500"/>
            <a:chOff x="0" y="0"/>
            <a:chExt cx="5130800" cy="5130800"/>
          </a:xfrm>
        </p:grpSpPr>
        <p:sp>
          <p:nvSpPr>
            <p:cNvPr id="7" name="Freeform 7">
              <a:extLst>
                <a:ext uri="{FF2B5EF4-FFF2-40B4-BE49-F238E27FC236}">
                  <a16:creationId xmlns:a16="http://schemas.microsoft.com/office/drawing/2014/main" id="{EB3A8147-6751-7D49-D923-B9BBCFA719BF}"/>
                </a:ext>
              </a:extLst>
            </p:cNvPr>
            <p:cNvSpPr/>
            <p:nvPr/>
          </p:nvSpPr>
          <p:spPr>
            <a:xfrm>
              <a:off x="0" y="0"/>
              <a:ext cx="5130800" cy="5130800"/>
            </a:xfrm>
            <a:custGeom>
              <a:avLst/>
              <a:gdLst/>
              <a:ahLst/>
              <a:cxnLst/>
              <a:rect l="l" t="t" r="r" b="b"/>
              <a:pathLst>
                <a:path w="5130800" h="5130800">
                  <a:moveTo>
                    <a:pt x="4914900" y="0"/>
                  </a:moveTo>
                  <a:lnTo>
                    <a:pt x="215900" y="0"/>
                  </a:lnTo>
                  <a:cubicBezTo>
                    <a:pt x="96520" y="0"/>
                    <a:pt x="0" y="96520"/>
                    <a:pt x="0" y="215900"/>
                  </a:cubicBezTo>
                  <a:lnTo>
                    <a:pt x="0" y="4914900"/>
                  </a:lnTo>
                  <a:cubicBezTo>
                    <a:pt x="0" y="5034280"/>
                    <a:pt x="96520" y="5130800"/>
                    <a:pt x="215900" y="5130800"/>
                  </a:cubicBezTo>
                  <a:lnTo>
                    <a:pt x="4914900" y="5130800"/>
                  </a:lnTo>
                  <a:cubicBezTo>
                    <a:pt x="5034280" y="5130800"/>
                    <a:pt x="5130800" y="5034280"/>
                    <a:pt x="5130800" y="4914900"/>
                  </a:cubicBezTo>
                  <a:lnTo>
                    <a:pt x="5130800" y="215900"/>
                  </a:lnTo>
                  <a:cubicBezTo>
                    <a:pt x="5130800" y="96520"/>
                    <a:pt x="5034280" y="0"/>
                    <a:pt x="4914900" y="0"/>
                  </a:cubicBezTo>
                  <a:close/>
                  <a:moveTo>
                    <a:pt x="5080000" y="1270000"/>
                  </a:moveTo>
                  <a:lnTo>
                    <a:pt x="5080000" y="4914900"/>
                  </a:lnTo>
                  <a:cubicBezTo>
                    <a:pt x="5080000" y="5006340"/>
                    <a:pt x="5006340" y="5080000"/>
                    <a:pt x="4914900" y="5080000"/>
                  </a:cubicBezTo>
                  <a:lnTo>
                    <a:pt x="215900" y="5080000"/>
                  </a:lnTo>
                  <a:cubicBezTo>
                    <a:pt x="124460" y="5080000"/>
                    <a:pt x="50800" y="5006340"/>
                    <a:pt x="50800" y="4914900"/>
                  </a:cubicBezTo>
                  <a:lnTo>
                    <a:pt x="50800" y="215900"/>
                  </a:lnTo>
                  <a:cubicBezTo>
                    <a:pt x="50800" y="124460"/>
                    <a:pt x="124460" y="50800"/>
                    <a:pt x="215900" y="50800"/>
                  </a:cubicBezTo>
                  <a:lnTo>
                    <a:pt x="4914900" y="50800"/>
                  </a:lnTo>
                  <a:cubicBezTo>
                    <a:pt x="5006340" y="50800"/>
                    <a:pt x="5080000" y="124460"/>
                    <a:pt x="5080000" y="215900"/>
                  </a:cubicBezTo>
                  <a:lnTo>
                    <a:pt x="5080000" y="1270000"/>
                  </a:lnTo>
                  <a:close/>
                </a:path>
              </a:pathLst>
            </a:custGeom>
            <a:solidFill>
              <a:srgbClr val="EFF0F2">
                <a:alpha val="17647"/>
              </a:srgbClr>
            </a:solidFill>
          </p:spPr>
          <p:txBody>
            <a:bodyPr/>
            <a:lstStyle/>
            <a:p>
              <a:endParaRPr lang="en-US"/>
            </a:p>
          </p:txBody>
        </p:sp>
      </p:grpSp>
      <p:grpSp>
        <p:nvGrpSpPr>
          <p:cNvPr id="8" name="Group 8">
            <a:extLst>
              <a:ext uri="{FF2B5EF4-FFF2-40B4-BE49-F238E27FC236}">
                <a16:creationId xmlns:a16="http://schemas.microsoft.com/office/drawing/2014/main" id="{03963982-FA28-372F-9092-DF38C708FB37}"/>
              </a:ext>
            </a:extLst>
          </p:cNvPr>
          <p:cNvGrpSpPr/>
          <p:nvPr/>
        </p:nvGrpSpPr>
        <p:grpSpPr>
          <a:xfrm rot="919192">
            <a:off x="7499414" y="3498005"/>
            <a:ext cx="3290996" cy="3290996"/>
            <a:chOff x="0" y="0"/>
            <a:chExt cx="5130800" cy="5130800"/>
          </a:xfrm>
        </p:grpSpPr>
        <p:sp>
          <p:nvSpPr>
            <p:cNvPr id="9" name="Freeform 9">
              <a:extLst>
                <a:ext uri="{FF2B5EF4-FFF2-40B4-BE49-F238E27FC236}">
                  <a16:creationId xmlns:a16="http://schemas.microsoft.com/office/drawing/2014/main" id="{893DB652-EC83-6673-29C1-96172F9E7101}"/>
                </a:ext>
              </a:extLst>
            </p:cNvPr>
            <p:cNvSpPr/>
            <p:nvPr/>
          </p:nvSpPr>
          <p:spPr>
            <a:xfrm>
              <a:off x="0" y="0"/>
              <a:ext cx="5130800" cy="5130800"/>
            </a:xfrm>
            <a:custGeom>
              <a:avLst/>
              <a:gdLst/>
              <a:ahLst/>
              <a:cxnLst/>
              <a:rect l="l" t="t" r="r" b="b"/>
              <a:pathLst>
                <a:path w="5130800" h="5130800">
                  <a:moveTo>
                    <a:pt x="4914900" y="0"/>
                  </a:moveTo>
                  <a:lnTo>
                    <a:pt x="215900" y="0"/>
                  </a:lnTo>
                  <a:cubicBezTo>
                    <a:pt x="96520" y="0"/>
                    <a:pt x="0" y="96520"/>
                    <a:pt x="0" y="215900"/>
                  </a:cubicBezTo>
                  <a:lnTo>
                    <a:pt x="0" y="4914900"/>
                  </a:lnTo>
                  <a:cubicBezTo>
                    <a:pt x="0" y="5034280"/>
                    <a:pt x="96520" y="5130800"/>
                    <a:pt x="215900" y="5130800"/>
                  </a:cubicBezTo>
                  <a:lnTo>
                    <a:pt x="4914900" y="5130800"/>
                  </a:lnTo>
                  <a:cubicBezTo>
                    <a:pt x="5034280" y="5130800"/>
                    <a:pt x="5130800" y="5034280"/>
                    <a:pt x="5130800" y="4914900"/>
                  </a:cubicBezTo>
                  <a:lnTo>
                    <a:pt x="5130800" y="215900"/>
                  </a:lnTo>
                  <a:cubicBezTo>
                    <a:pt x="5130800" y="96520"/>
                    <a:pt x="5034280" y="0"/>
                    <a:pt x="4914900" y="0"/>
                  </a:cubicBezTo>
                  <a:close/>
                  <a:moveTo>
                    <a:pt x="5080000" y="1270000"/>
                  </a:moveTo>
                  <a:lnTo>
                    <a:pt x="5080000" y="4914900"/>
                  </a:lnTo>
                  <a:cubicBezTo>
                    <a:pt x="5080000" y="5006340"/>
                    <a:pt x="5006340" y="5080000"/>
                    <a:pt x="4914900" y="5080000"/>
                  </a:cubicBezTo>
                  <a:lnTo>
                    <a:pt x="215900" y="5080000"/>
                  </a:lnTo>
                  <a:cubicBezTo>
                    <a:pt x="124460" y="5080000"/>
                    <a:pt x="50800" y="5006340"/>
                    <a:pt x="50800" y="4914900"/>
                  </a:cubicBezTo>
                  <a:lnTo>
                    <a:pt x="50800" y="215900"/>
                  </a:lnTo>
                  <a:cubicBezTo>
                    <a:pt x="50800" y="124460"/>
                    <a:pt x="124460" y="50800"/>
                    <a:pt x="215900" y="50800"/>
                  </a:cubicBezTo>
                  <a:lnTo>
                    <a:pt x="4914900" y="50800"/>
                  </a:lnTo>
                  <a:cubicBezTo>
                    <a:pt x="5006340" y="50800"/>
                    <a:pt x="5080000" y="124460"/>
                    <a:pt x="5080000" y="215900"/>
                  </a:cubicBezTo>
                  <a:lnTo>
                    <a:pt x="5080000" y="1270000"/>
                  </a:lnTo>
                  <a:close/>
                </a:path>
              </a:pathLst>
            </a:custGeom>
            <a:solidFill>
              <a:srgbClr val="EFF0F2">
                <a:alpha val="17647"/>
              </a:srgbClr>
            </a:solidFill>
          </p:spPr>
          <p:txBody>
            <a:bodyPr/>
            <a:lstStyle/>
            <a:p>
              <a:endParaRPr lang="en-US"/>
            </a:p>
          </p:txBody>
        </p:sp>
      </p:grpSp>
      <p:grpSp>
        <p:nvGrpSpPr>
          <p:cNvPr id="14" name="Group 14">
            <a:extLst>
              <a:ext uri="{FF2B5EF4-FFF2-40B4-BE49-F238E27FC236}">
                <a16:creationId xmlns:a16="http://schemas.microsoft.com/office/drawing/2014/main" id="{EBE2D45A-77A0-6FF4-4E14-200CDAD9C637}"/>
              </a:ext>
            </a:extLst>
          </p:cNvPr>
          <p:cNvGrpSpPr/>
          <p:nvPr/>
        </p:nvGrpSpPr>
        <p:grpSpPr>
          <a:xfrm rot="-9603326">
            <a:off x="14243912" y="-584254"/>
            <a:ext cx="2174018" cy="2174018"/>
            <a:chOff x="0" y="0"/>
            <a:chExt cx="1913890" cy="1913890"/>
          </a:xfrm>
          <a:solidFill>
            <a:srgbClr val="00CCFF"/>
          </a:solidFill>
        </p:grpSpPr>
        <p:sp>
          <p:nvSpPr>
            <p:cNvPr id="15" name="Freeform 15">
              <a:extLst>
                <a:ext uri="{FF2B5EF4-FFF2-40B4-BE49-F238E27FC236}">
                  <a16:creationId xmlns:a16="http://schemas.microsoft.com/office/drawing/2014/main" id="{5AE24526-3149-E3DA-FD10-32CF4BE73D48}"/>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93462"/>
            </a:solidFill>
          </p:spPr>
          <p:txBody>
            <a:bodyPr/>
            <a:lstStyle/>
            <a:p>
              <a:endParaRPr lang="en-US"/>
            </a:p>
          </p:txBody>
        </p:sp>
      </p:grpSp>
      <p:grpSp>
        <p:nvGrpSpPr>
          <p:cNvPr id="16" name="Group 16">
            <a:extLst>
              <a:ext uri="{FF2B5EF4-FFF2-40B4-BE49-F238E27FC236}">
                <a16:creationId xmlns:a16="http://schemas.microsoft.com/office/drawing/2014/main" id="{9E08E7F6-4288-3CA0-B9DF-D4A7326C800E}"/>
              </a:ext>
            </a:extLst>
          </p:cNvPr>
          <p:cNvGrpSpPr/>
          <p:nvPr/>
        </p:nvGrpSpPr>
        <p:grpSpPr>
          <a:xfrm rot="-9603326">
            <a:off x="14244299" y="-586455"/>
            <a:ext cx="2181005" cy="2177516"/>
            <a:chOff x="0" y="0"/>
            <a:chExt cx="6350000" cy="6339840"/>
          </a:xfrm>
        </p:grpSpPr>
        <p:sp>
          <p:nvSpPr>
            <p:cNvPr id="17" name="Freeform 17">
              <a:extLst>
                <a:ext uri="{FF2B5EF4-FFF2-40B4-BE49-F238E27FC236}">
                  <a16:creationId xmlns:a16="http://schemas.microsoft.com/office/drawing/2014/main" id="{28F65592-9226-2755-A67E-8AC8317C8E69}"/>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FFFFF">
                <a:alpha val="29804"/>
              </a:srgbClr>
            </a:solidFill>
          </p:spPr>
          <p:txBody>
            <a:bodyPr/>
            <a:lstStyle/>
            <a:p>
              <a:endParaRPr lang="en-US"/>
            </a:p>
          </p:txBody>
        </p:sp>
      </p:grpSp>
      <p:grpSp>
        <p:nvGrpSpPr>
          <p:cNvPr id="18" name="Group 18">
            <a:extLst>
              <a:ext uri="{FF2B5EF4-FFF2-40B4-BE49-F238E27FC236}">
                <a16:creationId xmlns:a16="http://schemas.microsoft.com/office/drawing/2014/main" id="{431498C0-E5BB-9647-0EEF-E055CA7D7C4E}"/>
              </a:ext>
            </a:extLst>
          </p:cNvPr>
          <p:cNvGrpSpPr/>
          <p:nvPr/>
        </p:nvGrpSpPr>
        <p:grpSpPr>
          <a:xfrm rot="9730625">
            <a:off x="14920671" y="8252981"/>
            <a:ext cx="941445" cy="941445"/>
            <a:chOff x="43864" y="-136434"/>
            <a:chExt cx="1913890" cy="1913890"/>
          </a:xfrm>
        </p:grpSpPr>
        <p:sp>
          <p:nvSpPr>
            <p:cNvPr id="19" name="Freeform 19">
              <a:extLst>
                <a:ext uri="{FF2B5EF4-FFF2-40B4-BE49-F238E27FC236}">
                  <a16:creationId xmlns:a16="http://schemas.microsoft.com/office/drawing/2014/main" id="{FD96F6AE-CBC4-64C4-EBB6-1C0DDD43F7B2}"/>
                </a:ext>
              </a:extLst>
            </p:cNvPr>
            <p:cNvSpPr/>
            <p:nvPr/>
          </p:nvSpPr>
          <p:spPr>
            <a:xfrm>
              <a:off x="43864" y="-136434"/>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93462"/>
            </a:solidFill>
          </p:spPr>
          <p:txBody>
            <a:bodyPr/>
            <a:lstStyle/>
            <a:p>
              <a:endParaRPr lang="vi-VN" sz="2700" dirty="0"/>
            </a:p>
          </p:txBody>
        </p:sp>
      </p:grpSp>
      <p:grpSp>
        <p:nvGrpSpPr>
          <p:cNvPr id="22" name="Group 22">
            <a:extLst>
              <a:ext uri="{FF2B5EF4-FFF2-40B4-BE49-F238E27FC236}">
                <a16:creationId xmlns:a16="http://schemas.microsoft.com/office/drawing/2014/main" id="{1A89583E-41F1-E06C-39EB-DCB9CC29F60C}"/>
              </a:ext>
            </a:extLst>
          </p:cNvPr>
          <p:cNvGrpSpPr/>
          <p:nvPr/>
        </p:nvGrpSpPr>
        <p:grpSpPr>
          <a:xfrm rot="10204420">
            <a:off x="2626787" y="1189238"/>
            <a:ext cx="539642" cy="539642"/>
            <a:chOff x="0" y="0"/>
            <a:chExt cx="1913890" cy="1913890"/>
          </a:xfrm>
        </p:grpSpPr>
        <p:sp>
          <p:nvSpPr>
            <p:cNvPr id="23" name="Freeform 23">
              <a:extLst>
                <a:ext uri="{FF2B5EF4-FFF2-40B4-BE49-F238E27FC236}">
                  <a16:creationId xmlns:a16="http://schemas.microsoft.com/office/drawing/2014/main" id="{996026CF-8D56-15D3-C5D6-6D580FD8A19B}"/>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93462"/>
            </a:solidFill>
            <a:ln>
              <a:noFill/>
            </a:ln>
          </p:spPr>
          <p:txBody>
            <a:bodyPr/>
            <a:lstStyle/>
            <a:p>
              <a:endParaRPr lang="en-US"/>
            </a:p>
          </p:txBody>
        </p:sp>
      </p:grpSp>
      <p:grpSp>
        <p:nvGrpSpPr>
          <p:cNvPr id="24" name="Group 24">
            <a:extLst>
              <a:ext uri="{FF2B5EF4-FFF2-40B4-BE49-F238E27FC236}">
                <a16:creationId xmlns:a16="http://schemas.microsoft.com/office/drawing/2014/main" id="{1E012BCF-1361-238F-C819-5CBAC7F75B14}"/>
              </a:ext>
            </a:extLst>
          </p:cNvPr>
          <p:cNvGrpSpPr/>
          <p:nvPr/>
        </p:nvGrpSpPr>
        <p:grpSpPr>
          <a:xfrm rot="10204420">
            <a:off x="2628298" y="1189187"/>
            <a:ext cx="538910" cy="538049"/>
            <a:chOff x="0" y="0"/>
            <a:chExt cx="6350000" cy="6339840"/>
          </a:xfrm>
          <a:solidFill>
            <a:srgbClr val="00CCFF"/>
          </a:solidFill>
        </p:grpSpPr>
        <p:sp>
          <p:nvSpPr>
            <p:cNvPr id="25" name="Freeform 25">
              <a:extLst>
                <a:ext uri="{FF2B5EF4-FFF2-40B4-BE49-F238E27FC236}">
                  <a16:creationId xmlns:a16="http://schemas.microsoft.com/office/drawing/2014/main" id="{8DD2707D-DD0D-DBEA-E403-0FACF1AACE73}"/>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grpFill/>
          </p:spPr>
          <p:txBody>
            <a:bodyPr/>
            <a:lstStyle/>
            <a:p>
              <a:endParaRPr lang="en-US"/>
            </a:p>
          </p:txBody>
        </p:sp>
      </p:grpSp>
      <p:grpSp>
        <p:nvGrpSpPr>
          <p:cNvPr id="26" name="Group 26">
            <a:extLst>
              <a:ext uri="{FF2B5EF4-FFF2-40B4-BE49-F238E27FC236}">
                <a16:creationId xmlns:a16="http://schemas.microsoft.com/office/drawing/2014/main" id="{8ECEBDC0-EEF9-3B3C-2AAE-9189106E83C1}"/>
              </a:ext>
            </a:extLst>
          </p:cNvPr>
          <p:cNvGrpSpPr/>
          <p:nvPr/>
        </p:nvGrpSpPr>
        <p:grpSpPr>
          <a:xfrm rot="-9895430">
            <a:off x="1485062" y="7696331"/>
            <a:ext cx="1403588" cy="1403588"/>
            <a:chOff x="0" y="0"/>
            <a:chExt cx="1913890" cy="1913890"/>
          </a:xfrm>
        </p:grpSpPr>
        <p:sp>
          <p:nvSpPr>
            <p:cNvPr id="27" name="Freeform 27">
              <a:extLst>
                <a:ext uri="{FF2B5EF4-FFF2-40B4-BE49-F238E27FC236}">
                  <a16:creationId xmlns:a16="http://schemas.microsoft.com/office/drawing/2014/main" id="{170ADEFD-35DA-7499-991F-CCB6CE23983C}"/>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93462"/>
            </a:solidFill>
          </p:spPr>
          <p:txBody>
            <a:bodyPr/>
            <a:lstStyle/>
            <a:p>
              <a:endParaRPr lang="en-US"/>
            </a:p>
          </p:txBody>
        </p:sp>
      </p:grpSp>
      <p:grpSp>
        <p:nvGrpSpPr>
          <p:cNvPr id="28" name="Group 28">
            <a:extLst>
              <a:ext uri="{FF2B5EF4-FFF2-40B4-BE49-F238E27FC236}">
                <a16:creationId xmlns:a16="http://schemas.microsoft.com/office/drawing/2014/main" id="{55704F2E-F0BB-8065-C8C8-1D5161703812}"/>
              </a:ext>
            </a:extLst>
          </p:cNvPr>
          <p:cNvGrpSpPr/>
          <p:nvPr/>
        </p:nvGrpSpPr>
        <p:grpSpPr>
          <a:xfrm rot="-9895430">
            <a:off x="1484305" y="7693523"/>
            <a:ext cx="1408100" cy="1405847"/>
            <a:chOff x="0" y="0"/>
            <a:chExt cx="6350000" cy="6339840"/>
          </a:xfrm>
        </p:grpSpPr>
        <p:sp>
          <p:nvSpPr>
            <p:cNvPr id="29" name="Freeform 29">
              <a:extLst>
                <a:ext uri="{FF2B5EF4-FFF2-40B4-BE49-F238E27FC236}">
                  <a16:creationId xmlns:a16="http://schemas.microsoft.com/office/drawing/2014/main" id="{8492CE0B-9FCF-FCE0-27F0-FC70D638A62F}"/>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0CCFF"/>
            </a:solidFill>
          </p:spPr>
          <p:txBody>
            <a:bodyPr/>
            <a:lstStyle/>
            <a:p>
              <a:endParaRPr lang="en-US"/>
            </a:p>
          </p:txBody>
        </p:sp>
      </p:grpSp>
      <p:sp>
        <p:nvSpPr>
          <p:cNvPr id="47" name="TextBox 46">
            <a:extLst>
              <a:ext uri="{FF2B5EF4-FFF2-40B4-BE49-F238E27FC236}">
                <a16:creationId xmlns:a16="http://schemas.microsoft.com/office/drawing/2014/main" id="{8AC1A166-2A94-3148-A30F-76E5C9B4F8D4}"/>
              </a:ext>
            </a:extLst>
          </p:cNvPr>
          <p:cNvSpPr txBox="1"/>
          <p:nvPr/>
        </p:nvSpPr>
        <p:spPr>
          <a:xfrm>
            <a:off x="2246700" y="2690906"/>
            <a:ext cx="13907700" cy="3785652"/>
          </a:xfrm>
          <a:prstGeom prst="rect">
            <a:avLst/>
          </a:prstGeom>
          <a:noFill/>
        </p:spPr>
        <p:txBody>
          <a:bodyPr wrap="square">
            <a:spAutoFit/>
          </a:bodyPr>
          <a:lstStyle/>
          <a:p>
            <a:pPr algn="ctr"/>
            <a:r>
              <a:rPr lang="en-US" sz="8000" b="1">
                <a:ln w="28575">
                  <a:solidFill>
                    <a:srgbClr val="002060"/>
                  </a:solidFill>
                </a:ln>
                <a:solidFill>
                  <a:schemeClr val="bg1"/>
                </a:solidFill>
                <a:latin typeface="Roboto Bold" panose="020B0604020202020204" charset="0"/>
                <a:ea typeface="Roboto Bold" panose="020B0604020202020204" charset="0"/>
                <a:cs typeface="Tahoma" panose="020B0604030504040204" pitchFamily="34" charset="0"/>
              </a:rPr>
              <a:t>3. Những đóng góp của văn học viết đất Quảng từ đầu thế kỉ XX đến năm 1945 </a:t>
            </a:r>
          </a:p>
        </p:txBody>
      </p:sp>
    </p:spTree>
    <p:extLst>
      <p:ext uri="{BB962C8B-B14F-4D97-AF65-F5344CB8AC3E}">
        <p14:creationId xmlns:p14="http://schemas.microsoft.com/office/powerpoint/2010/main" val="6329862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90C24-84A4-A336-4DB0-2DCA9198A196}"/>
            </a:ext>
          </a:extLst>
        </p:cNvPr>
        <p:cNvGrpSpPr/>
        <p:nvPr/>
      </p:nvGrpSpPr>
      <p:grpSpPr>
        <a:xfrm>
          <a:off x="0" y="0"/>
          <a:ext cx="0" cy="0"/>
          <a:chOff x="0" y="0"/>
          <a:chExt cx="0" cy="0"/>
        </a:xfrm>
      </p:grpSpPr>
      <p:pic>
        <p:nvPicPr>
          <p:cNvPr id="3" name="Picture 3">
            <a:extLst>
              <a:ext uri="{FF2B5EF4-FFF2-40B4-BE49-F238E27FC236}">
                <a16:creationId xmlns:a16="http://schemas.microsoft.com/office/drawing/2014/main" id="{3502596D-A2B0-E142-1483-99C7F9BA8C35}"/>
              </a:ext>
            </a:extLst>
          </p:cNvPr>
          <p:cNvPicPr>
            <a:picLocks noChangeAspect="1"/>
          </p:cNvPicPr>
          <p:nvPr/>
        </p:nvPicPr>
        <p:blipFill>
          <a:blip r:embed="rId3" cstate="print">
            <a:alphaModFix amt="38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036641" y="259927"/>
            <a:ext cx="3150036" cy="3150036"/>
          </a:xfrm>
          <a:prstGeom prst="rect">
            <a:avLst/>
          </a:prstGeom>
        </p:spPr>
      </p:pic>
      <p:pic>
        <p:nvPicPr>
          <p:cNvPr id="4" name="Picture 4">
            <a:extLst>
              <a:ext uri="{FF2B5EF4-FFF2-40B4-BE49-F238E27FC236}">
                <a16:creationId xmlns:a16="http://schemas.microsoft.com/office/drawing/2014/main" id="{CDBF97E8-8623-219D-AEC4-253599E14ED1}"/>
              </a:ext>
            </a:extLst>
          </p:cNvPr>
          <p:cNvPicPr>
            <a:picLocks noChangeAspect="1"/>
          </p:cNvPicPr>
          <p:nvPr/>
        </p:nvPicPr>
        <p:blipFill>
          <a:blip r:embed="rId5" cstate="print">
            <a:alphaModFix amt="38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64371" y="5040632"/>
            <a:ext cx="3721678" cy="3721678"/>
          </a:xfrm>
          <a:prstGeom prst="rect">
            <a:avLst/>
          </a:prstGeom>
        </p:spPr>
      </p:pic>
      <p:grpSp>
        <p:nvGrpSpPr>
          <p:cNvPr id="9" name="Group 9">
            <a:extLst>
              <a:ext uri="{FF2B5EF4-FFF2-40B4-BE49-F238E27FC236}">
                <a16:creationId xmlns:a16="http://schemas.microsoft.com/office/drawing/2014/main" id="{F1AA4E75-5C1D-56EE-6354-1509B03ECDFB}"/>
              </a:ext>
            </a:extLst>
          </p:cNvPr>
          <p:cNvGrpSpPr/>
          <p:nvPr/>
        </p:nvGrpSpPr>
        <p:grpSpPr>
          <a:xfrm rot="2017504">
            <a:off x="15691248" y="4746055"/>
            <a:ext cx="13998954" cy="12668594"/>
            <a:chOff x="0" y="0"/>
            <a:chExt cx="5106856" cy="4621537"/>
          </a:xfrm>
        </p:grpSpPr>
        <p:sp>
          <p:nvSpPr>
            <p:cNvPr id="10" name="Freeform 10">
              <a:extLst>
                <a:ext uri="{FF2B5EF4-FFF2-40B4-BE49-F238E27FC236}">
                  <a16:creationId xmlns:a16="http://schemas.microsoft.com/office/drawing/2014/main" id="{4EAD5590-B759-1905-E271-2E0F9DEBA98A}"/>
                </a:ext>
              </a:extLst>
            </p:cNvPr>
            <p:cNvSpPr/>
            <p:nvPr/>
          </p:nvSpPr>
          <p:spPr>
            <a:xfrm>
              <a:off x="0" y="0"/>
              <a:ext cx="5106856" cy="4621537"/>
            </a:xfrm>
            <a:custGeom>
              <a:avLst/>
              <a:gdLst/>
              <a:ahLst/>
              <a:cxnLst/>
              <a:rect l="l" t="t" r="r" b="b"/>
              <a:pathLst>
                <a:path w="5106856" h="4621537">
                  <a:moveTo>
                    <a:pt x="0" y="0"/>
                  </a:moveTo>
                  <a:lnTo>
                    <a:pt x="5106856" y="0"/>
                  </a:lnTo>
                  <a:lnTo>
                    <a:pt x="5106856" y="4621537"/>
                  </a:lnTo>
                  <a:lnTo>
                    <a:pt x="0" y="4621537"/>
                  </a:lnTo>
                  <a:close/>
                </a:path>
              </a:pathLst>
            </a:custGeom>
            <a:solidFill>
              <a:srgbClr val="F7D716"/>
            </a:solidFill>
          </p:spPr>
          <p:txBody>
            <a:bodyPr/>
            <a:lstStyle/>
            <a:p>
              <a:endParaRPr lang="en-US"/>
            </a:p>
          </p:txBody>
        </p:sp>
      </p:grpSp>
      <p:grpSp>
        <p:nvGrpSpPr>
          <p:cNvPr id="11" name="Group 11">
            <a:extLst>
              <a:ext uri="{FF2B5EF4-FFF2-40B4-BE49-F238E27FC236}">
                <a16:creationId xmlns:a16="http://schemas.microsoft.com/office/drawing/2014/main" id="{7A6E945D-F6D4-9299-804E-1F392EACEF96}"/>
              </a:ext>
            </a:extLst>
          </p:cNvPr>
          <p:cNvGrpSpPr/>
          <p:nvPr/>
        </p:nvGrpSpPr>
        <p:grpSpPr>
          <a:xfrm rot="2017504">
            <a:off x="-10683330" y="-7889959"/>
            <a:ext cx="13998954" cy="12668594"/>
            <a:chOff x="0" y="0"/>
            <a:chExt cx="5106856" cy="4621537"/>
          </a:xfrm>
        </p:grpSpPr>
        <p:sp>
          <p:nvSpPr>
            <p:cNvPr id="12" name="Freeform 12">
              <a:extLst>
                <a:ext uri="{FF2B5EF4-FFF2-40B4-BE49-F238E27FC236}">
                  <a16:creationId xmlns:a16="http://schemas.microsoft.com/office/drawing/2014/main" id="{BB250BE5-220F-4803-284C-F235723732BA}"/>
                </a:ext>
              </a:extLst>
            </p:cNvPr>
            <p:cNvSpPr/>
            <p:nvPr/>
          </p:nvSpPr>
          <p:spPr>
            <a:xfrm>
              <a:off x="0" y="0"/>
              <a:ext cx="5106856" cy="4621537"/>
            </a:xfrm>
            <a:custGeom>
              <a:avLst/>
              <a:gdLst/>
              <a:ahLst/>
              <a:cxnLst/>
              <a:rect l="l" t="t" r="r" b="b"/>
              <a:pathLst>
                <a:path w="5106856" h="4621537">
                  <a:moveTo>
                    <a:pt x="0" y="0"/>
                  </a:moveTo>
                  <a:lnTo>
                    <a:pt x="5106856" y="0"/>
                  </a:lnTo>
                  <a:lnTo>
                    <a:pt x="5106856" y="4621537"/>
                  </a:lnTo>
                  <a:lnTo>
                    <a:pt x="0" y="4621537"/>
                  </a:lnTo>
                  <a:close/>
                </a:path>
              </a:pathLst>
            </a:custGeom>
            <a:solidFill>
              <a:srgbClr val="293462"/>
            </a:solidFill>
          </p:spPr>
          <p:txBody>
            <a:bodyPr/>
            <a:lstStyle/>
            <a:p>
              <a:endParaRPr lang="en-US"/>
            </a:p>
          </p:txBody>
        </p:sp>
      </p:grpSp>
      <p:pic>
        <p:nvPicPr>
          <p:cNvPr id="14" name="Picture 14">
            <a:extLst>
              <a:ext uri="{FF2B5EF4-FFF2-40B4-BE49-F238E27FC236}">
                <a16:creationId xmlns:a16="http://schemas.microsoft.com/office/drawing/2014/main" id="{03AFB3E0-1E2B-473D-AF97-4D7AB7F832F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662818">
            <a:off x="8911" y="274056"/>
            <a:ext cx="2039578" cy="1509288"/>
          </a:xfrm>
          <a:prstGeom prst="rect">
            <a:avLst/>
          </a:prstGeom>
        </p:spPr>
      </p:pic>
      <p:pic>
        <p:nvPicPr>
          <p:cNvPr id="15" name="Picture 15">
            <a:extLst>
              <a:ext uri="{FF2B5EF4-FFF2-40B4-BE49-F238E27FC236}">
                <a16:creationId xmlns:a16="http://schemas.microsoft.com/office/drawing/2014/main" id="{56557504-1384-F99D-6993-A84590194C9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123902">
            <a:off x="16531267" y="8510905"/>
            <a:ext cx="2039578" cy="1509288"/>
          </a:xfrm>
          <a:prstGeom prst="rect">
            <a:avLst/>
          </a:prstGeom>
        </p:spPr>
      </p:pic>
      <p:sp>
        <p:nvSpPr>
          <p:cNvPr id="113" name="TextBox 6">
            <a:extLst>
              <a:ext uri="{FF2B5EF4-FFF2-40B4-BE49-F238E27FC236}">
                <a16:creationId xmlns:a16="http://schemas.microsoft.com/office/drawing/2014/main" id="{E5C31D8F-F5EF-BF73-1923-E77C9BA21E38}"/>
              </a:ext>
            </a:extLst>
          </p:cNvPr>
          <p:cNvSpPr txBox="1"/>
          <p:nvPr/>
        </p:nvSpPr>
        <p:spPr>
          <a:xfrm>
            <a:off x="4483320" y="1294082"/>
            <a:ext cx="11858030" cy="2492990"/>
          </a:xfrm>
          <a:prstGeom prst="rect">
            <a:avLst/>
          </a:prstGeom>
        </p:spPr>
        <p:txBody>
          <a:bodyPr wrap="square" lIns="0" tIns="0" rIns="0" bIns="0" rtlCol="0" anchor="t">
            <a:spAutoFit/>
          </a:bodyPr>
          <a:lstStyle/>
          <a:p>
            <a:pPr algn="ctr"/>
            <a:r>
              <a:rPr lang="en-US" sz="5400" b="1" spc="152">
                <a:solidFill>
                  <a:srgbClr val="002060"/>
                </a:solidFill>
                <a:latin typeface="Roboto Bold" panose="020B0604020202020204" charset="0"/>
                <a:ea typeface="Roboto Bold" panose="020B0604020202020204" charset="0"/>
              </a:rPr>
              <a:t>Sự khác biệt giữa hai giai đoạn văn học viết đất Quảng (đầu thế kỉ XX – 1910s và 1920 – 1945).</a:t>
            </a:r>
            <a:endParaRPr lang="en-US" sz="5400" spc="152" dirty="0">
              <a:solidFill>
                <a:srgbClr val="002060"/>
              </a:solidFill>
              <a:latin typeface="Roboto Bold" panose="020B0604020202020204" charset="0"/>
              <a:ea typeface="Roboto Bold" panose="020B0604020202020204" charset="0"/>
            </a:endParaRPr>
          </a:p>
        </p:txBody>
      </p:sp>
      <p:pic>
        <p:nvPicPr>
          <p:cNvPr id="2" name="Picture 2" descr="Sweet QooBee sticker #6">
            <a:extLst>
              <a:ext uri="{FF2B5EF4-FFF2-40B4-BE49-F238E27FC236}">
                <a16:creationId xmlns:a16="http://schemas.microsoft.com/office/drawing/2014/main" id="{F7F4F89C-6FA1-7D35-270F-7FE3991F758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8279"/>
          <a:stretch/>
        </p:blipFill>
        <p:spPr bwMode="auto">
          <a:xfrm>
            <a:off x="2396580" y="3695700"/>
            <a:ext cx="5073338" cy="4653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1571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barn(inVertical)">
                                      <p:cBhvr>
                                        <p:cTn id="12"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a:extLst>
              <a:ext uri="{FF2B5EF4-FFF2-40B4-BE49-F238E27FC236}">
                <a16:creationId xmlns:a16="http://schemas.microsoft.com/office/drawing/2014/main" id="{236112DC-EC65-0D15-A3E0-EF49A8877CD9}"/>
              </a:ext>
            </a:extLst>
          </p:cNvPr>
          <p:cNvGrpSpPr/>
          <p:nvPr/>
        </p:nvGrpSpPr>
        <p:grpSpPr>
          <a:xfrm rot="2017504">
            <a:off x="17550191" y="5307746"/>
            <a:ext cx="11970292" cy="12668594"/>
            <a:chOff x="0" y="0"/>
            <a:chExt cx="5106856" cy="4621537"/>
          </a:xfrm>
        </p:grpSpPr>
        <p:sp>
          <p:nvSpPr>
            <p:cNvPr id="4" name="Freeform 10">
              <a:extLst>
                <a:ext uri="{FF2B5EF4-FFF2-40B4-BE49-F238E27FC236}">
                  <a16:creationId xmlns:a16="http://schemas.microsoft.com/office/drawing/2014/main" id="{7C8091AC-37B9-8E6F-3C13-C69028DD30FC}"/>
                </a:ext>
              </a:extLst>
            </p:cNvPr>
            <p:cNvSpPr/>
            <p:nvPr/>
          </p:nvSpPr>
          <p:spPr>
            <a:xfrm>
              <a:off x="0" y="0"/>
              <a:ext cx="5106856" cy="4621537"/>
            </a:xfrm>
            <a:custGeom>
              <a:avLst/>
              <a:gdLst/>
              <a:ahLst/>
              <a:cxnLst/>
              <a:rect l="l" t="t" r="r" b="b"/>
              <a:pathLst>
                <a:path w="5106856" h="4621537">
                  <a:moveTo>
                    <a:pt x="0" y="0"/>
                  </a:moveTo>
                  <a:lnTo>
                    <a:pt x="5106856" y="0"/>
                  </a:lnTo>
                  <a:lnTo>
                    <a:pt x="5106856" y="4621537"/>
                  </a:lnTo>
                  <a:lnTo>
                    <a:pt x="0" y="4621537"/>
                  </a:lnTo>
                  <a:close/>
                </a:path>
              </a:pathLst>
            </a:custGeom>
            <a:solidFill>
              <a:srgbClr val="F7D716"/>
            </a:solidFill>
          </p:spPr>
          <p:txBody>
            <a:bodyPr/>
            <a:lstStyle/>
            <a:p>
              <a:endParaRPr lang="en-US"/>
            </a:p>
          </p:txBody>
        </p:sp>
      </p:grpSp>
      <p:grpSp>
        <p:nvGrpSpPr>
          <p:cNvPr id="5" name="Group 11">
            <a:extLst>
              <a:ext uri="{FF2B5EF4-FFF2-40B4-BE49-F238E27FC236}">
                <a16:creationId xmlns:a16="http://schemas.microsoft.com/office/drawing/2014/main" id="{4195FAF8-2DE9-C279-DEF7-E85355AFD2A5}"/>
              </a:ext>
            </a:extLst>
          </p:cNvPr>
          <p:cNvGrpSpPr/>
          <p:nvPr/>
        </p:nvGrpSpPr>
        <p:grpSpPr>
          <a:xfrm rot="2017504">
            <a:off x="-10504279" y="-8482536"/>
            <a:ext cx="11858744" cy="12668594"/>
            <a:chOff x="0" y="0"/>
            <a:chExt cx="5106856" cy="4621537"/>
          </a:xfrm>
        </p:grpSpPr>
        <p:sp>
          <p:nvSpPr>
            <p:cNvPr id="6" name="Freeform 12">
              <a:extLst>
                <a:ext uri="{FF2B5EF4-FFF2-40B4-BE49-F238E27FC236}">
                  <a16:creationId xmlns:a16="http://schemas.microsoft.com/office/drawing/2014/main" id="{97936440-A542-858D-2646-B04E905E658A}"/>
                </a:ext>
              </a:extLst>
            </p:cNvPr>
            <p:cNvSpPr/>
            <p:nvPr/>
          </p:nvSpPr>
          <p:spPr>
            <a:xfrm>
              <a:off x="0" y="0"/>
              <a:ext cx="5106856" cy="4621537"/>
            </a:xfrm>
            <a:custGeom>
              <a:avLst/>
              <a:gdLst/>
              <a:ahLst/>
              <a:cxnLst/>
              <a:rect l="l" t="t" r="r" b="b"/>
              <a:pathLst>
                <a:path w="5106856" h="4621537">
                  <a:moveTo>
                    <a:pt x="0" y="0"/>
                  </a:moveTo>
                  <a:lnTo>
                    <a:pt x="5106856" y="0"/>
                  </a:lnTo>
                  <a:lnTo>
                    <a:pt x="5106856" y="4621537"/>
                  </a:lnTo>
                  <a:lnTo>
                    <a:pt x="0" y="4621537"/>
                  </a:lnTo>
                  <a:close/>
                </a:path>
              </a:pathLst>
            </a:custGeom>
            <a:solidFill>
              <a:srgbClr val="293462"/>
            </a:solidFill>
          </p:spPr>
          <p:txBody>
            <a:bodyPr/>
            <a:lstStyle/>
            <a:p>
              <a:endParaRPr lang="en-US"/>
            </a:p>
          </p:txBody>
        </p:sp>
      </p:grpSp>
      <p:graphicFrame>
        <p:nvGraphicFramePr>
          <p:cNvPr id="2" name="Table 1">
            <a:extLst>
              <a:ext uri="{FF2B5EF4-FFF2-40B4-BE49-F238E27FC236}">
                <a16:creationId xmlns:a16="http://schemas.microsoft.com/office/drawing/2014/main" id="{58BDE860-AFDF-C99F-41A0-8DAA45EDA17D}"/>
              </a:ext>
            </a:extLst>
          </p:cNvPr>
          <p:cNvGraphicFramePr>
            <a:graphicFrameLocks noGrp="1"/>
          </p:cNvGraphicFramePr>
          <p:nvPr>
            <p:extLst>
              <p:ext uri="{D42A27DB-BD31-4B8C-83A1-F6EECF244321}">
                <p14:modId xmlns:p14="http://schemas.microsoft.com/office/powerpoint/2010/main" val="1326549538"/>
              </p:ext>
            </p:extLst>
          </p:nvPr>
        </p:nvGraphicFramePr>
        <p:xfrm>
          <a:off x="-838200" y="-190500"/>
          <a:ext cx="19735800" cy="10287000"/>
        </p:xfrm>
        <a:graphic>
          <a:graphicData uri="http://schemas.openxmlformats.org/drawingml/2006/table">
            <a:tbl>
              <a:tblPr firstRow="1" firstCol="1" bandRow="1">
                <a:tableStyleId>{5C22544A-7EE6-4342-B048-85BDC9FD1C3A}</a:tableStyleId>
              </a:tblPr>
              <a:tblGrid>
                <a:gridCol w="9865678">
                  <a:extLst>
                    <a:ext uri="{9D8B030D-6E8A-4147-A177-3AD203B41FA5}">
                      <a16:colId xmlns:a16="http://schemas.microsoft.com/office/drawing/2014/main" val="2664650917"/>
                    </a:ext>
                  </a:extLst>
                </a:gridCol>
                <a:gridCol w="9870122">
                  <a:extLst>
                    <a:ext uri="{9D8B030D-6E8A-4147-A177-3AD203B41FA5}">
                      <a16:colId xmlns:a16="http://schemas.microsoft.com/office/drawing/2014/main" val="139281484"/>
                    </a:ext>
                  </a:extLst>
                </a:gridCol>
              </a:tblGrid>
              <a:tr h="2430272">
                <a:tc>
                  <a:txBody>
                    <a:bodyPr/>
                    <a:lstStyle/>
                    <a:p>
                      <a:pPr algn="ctr">
                        <a:lnSpc>
                          <a:spcPct val="100000"/>
                        </a:lnSpc>
                        <a:spcAft>
                          <a:spcPts val="0"/>
                        </a:spcAft>
                        <a:buNone/>
                        <a:tabLst>
                          <a:tab pos="90170" algn="l"/>
                          <a:tab pos="180340" algn="l"/>
                        </a:tabLst>
                      </a:pPr>
                      <a:r>
                        <a:rPr lang="fr-FR" sz="5400" dirty="0" err="1">
                          <a:effectLst/>
                        </a:rPr>
                        <a:t>Giai</a:t>
                      </a:r>
                      <a:r>
                        <a:rPr lang="fr-FR" sz="5400" dirty="0">
                          <a:effectLst/>
                        </a:rPr>
                        <a:t> </a:t>
                      </a:r>
                      <a:r>
                        <a:rPr lang="fr-FR" sz="5400" dirty="0" err="1">
                          <a:effectLst/>
                        </a:rPr>
                        <a:t>đoạn</a:t>
                      </a:r>
                      <a:r>
                        <a:rPr lang="fr-FR" sz="5400" dirty="0">
                          <a:effectLst/>
                        </a:rPr>
                        <a:t> </a:t>
                      </a:r>
                      <a:r>
                        <a:rPr lang="fr-FR" sz="5400" dirty="0" err="1">
                          <a:effectLst/>
                        </a:rPr>
                        <a:t>đầu</a:t>
                      </a:r>
                      <a:r>
                        <a:rPr lang="fr-FR" sz="5400" dirty="0">
                          <a:effectLst/>
                        </a:rPr>
                        <a:t> </a:t>
                      </a:r>
                      <a:r>
                        <a:rPr lang="fr-FR" sz="5400" dirty="0" err="1">
                          <a:effectLst/>
                        </a:rPr>
                        <a:t>thế</a:t>
                      </a:r>
                      <a:r>
                        <a:rPr lang="fr-FR" sz="5400" dirty="0">
                          <a:effectLst/>
                        </a:rPr>
                        <a:t> </a:t>
                      </a:r>
                      <a:r>
                        <a:rPr lang="fr-FR" sz="5400" dirty="0" err="1">
                          <a:effectLst/>
                        </a:rPr>
                        <a:t>kỉ</a:t>
                      </a:r>
                      <a:r>
                        <a:rPr lang="fr-FR" sz="5400" dirty="0">
                          <a:effectLst/>
                        </a:rPr>
                        <a:t> XX </a:t>
                      </a:r>
                      <a:r>
                        <a:rPr lang="fr-FR" sz="5400" dirty="0" err="1">
                          <a:effectLst/>
                        </a:rPr>
                        <a:t>đến</a:t>
                      </a:r>
                      <a:r>
                        <a:rPr lang="fr-FR" sz="5400" dirty="0">
                          <a:effectLst/>
                        </a:rPr>
                        <a:t> </a:t>
                      </a:r>
                      <a:r>
                        <a:rPr lang="fr-FR" sz="5400" dirty="0" err="1">
                          <a:effectLst/>
                        </a:rPr>
                        <a:t>hết</a:t>
                      </a:r>
                      <a:r>
                        <a:rPr lang="fr-FR" sz="5400" dirty="0">
                          <a:effectLst/>
                        </a:rPr>
                        <a:t> </a:t>
                      </a:r>
                      <a:r>
                        <a:rPr lang="fr-FR" sz="5400" dirty="0" err="1">
                          <a:effectLst/>
                        </a:rPr>
                        <a:t>thập</a:t>
                      </a:r>
                      <a:r>
                        <a:rPr lang="fr-FR" sz="5400" dirty="0">
                          <a:effectLst/>
                        </a:rPr>
                        <a:t> </a:t>
                      </a:r>
                      <a:r>
                        <a:rPr lang="fr-FR" sz="5400" dirty="0" err="1">
                          <a:effectLst/>
                        </a:rPr>
                        <a:t>niên</a:t>
                      </a:r>
                      <a:r>
                        <a:rPr lang="fr-FR" sz="5400" dirty="0">
                          <a:effectLst/>
                        </a:rPr>
                        <a:t> 1910</a:t>
                      </a:r>
                      <a:endParaRPr lang="en-US" sz="5400" dirty="0">
                        <a:effectLst/>
                        <a:latin typeface="Calibri" panose="020F0502020204030204" pitchFamily="34" charset="0"/>
                        <a:ea typeface="Calibri" panose="020F0502020204030204" pitchFamily="34" charset="0"/>
                      </a:endParaRPr>
                    </a:p>
                  </a:txBody>
                  <a:tcPr marL="52649" marR="52649" marT="0" marB="0" anchor="ctr">
                    <a:solidFill>
                      <a:schemeClr val="accent5">
                        <a:lumMod val="75000"/>
                      </a:schemeClr>
                    </a:solidFill>
                  </a:tcPr>
                </a:tc>
                <a:tc>
                  <a:txBody>
                    <a:bodyPr/>
                    <a:lstStyle/>
                    <a:p>
                      <a:pPr algn="ctr">
                        <a:lnSpc>
                          <a:spcPct val="100000"/>
                        </a:lnSpc>
                        <a:spcAft>
                          <a:spcPts val="0"/>
                        </a:spcAft>
                        <a:buNone/>
                        <a:tabLst>
                          <a:tab pos="90170" algn="l"/>
                          <a:tab pos="180340" algn="l"/>
                        </a:tabLst>
                      </a:pPr>
                      <a:r>
                        <a:rPr lang="fr-FR" sz="5400">
                          <a:effectLst/>
                        </a:rPr>
                        <a:t>Giai đoạn 1920 – 1945</a:t>
                      </a:r>
                      <a:endParaRPr lang="en-US" sz="5400">
                        <a:effectLst/>
                        <a:latin typeface="Calibri" panose="020F0502020204030204" pitchFamily="34" charset="0"/>
                        <a:ea typeface="Calibri" panose="020F0502020204030204" pitchFamily="34" charset="0"/>
                      </a:endParaRPr>
                    </a:p>
                  </a:txBody>
                  <a:tcPr marL="52649" marR="52649" marT="0" marB="0" anchor="ctr">
                    <a:solidFill>
                      <a:schemeClr val="accent5">
                        <a:lumMod val="75000"/>
                      </a:schemeClr>
                    </a:solidFill>
                  </a:tcPr>
                </a:tc>
                <a:extLst>
                  <a:ext uri="{0D108BD9-81ED-4DB2-BD59-A6C34878D82A}">
                    <a16:rowId xmlns:a16="http://schemas.microsoft.com/office/drawing/2014/main" val="3397440835"/>
                  </a:ext>
                </a:extLst>
              </a:tr>
              <a:tr h="7856728">
                <a:tc>
                  <a:txBody>
                    <a:bodyPr/>
                    <a:lstStyle/>
                    <a:p>
                      <a:pPr algn="just">
                        <a:lnSpc>
                          <a:spcPct val="100000"/>
                        </a:lnSpc>
                        <a:spcAft>
                          <a:spcPts val="0"/>
                        </a:spcAft>
                        <a:buNone/>
                        <a:tabLst>
                          <a:tab pos="90170" algn="l"/>
                          <a:tab pos="180340" algn="l"/>
                        </a:tabLst>
                      </a:pPr>
                      <a:r>
                        <a:rPr lang="fr-FR" sz="5400" b="0" dirty="0">
                          <a:solidFill>
                            <a:sysClr val="windowText" lastClr="000000"/>
                          </a:solidFill>
                          <a:effectLst/>
                        </a:rPr>
                        <a:t>- </a:t>
                      </a:r>
                      <a:r>
                        <a:rPr lang="fr-FR" sz="5400" b="0" dirty="0" err="1">
                          <a:solidFill>
                            <a:sysClr val="windowText" lastClr="000000"/>
                          </a:solidFill>
                          <a:effectLst/>
                        </a:rPr>
                        <a:t>Chủ</a:t>
                      </a:r>
                      <a:r>
                        <a:rPr lang="fr-FR" sz="5400" b="0" dirty="0">
                          <a:solidFill>
                            <a:sysClr val="windowText" lastClr="000000"/>
                          </a:solidFill>
                          <a:effectLst/>
                        </a:rPr>
                        <a:t> </a:t>
                      </a:r>
                      <a:r>
                        <a:rPr lang="fr-FR" sz="5400" b="0" dirty="0" err="1">
                          <a:solidFill>
                            <a:sysClr val="windowText" lastClr="000000"/>
                          </a:solidFill>
                          <a:effectLst/>
                        </a:rPr>
                        <a:t>yếu</a:t>
                      </a:r>
                      <a:r>
                        <a:rPr lang="fr-FR" sz="5400" b="0" dirty="0">
                          <a:solidFill>
                            <a:sysClr val="windowText" lastClr="000000"/>
                          </a:solidFill>
                          <a:effectLst/>
                        </a:rPr>
                        <a:t> do </a:t>
                      </a:r>
                      <a:r>
                        <a:rPr lang="fr-FR" sz="5400" b="0" dirty="0" err="1">
                          <a:solidFill>
                            <a:sysClr val="windowText" lastClr="000000"/>
                          </a:solidFill>
                          <a:effectLst/>
                        </a:rPr>
                        <a:t>các</a:t>
                      </a:r>
                      <a:r>
                        <a:rPr lang="fr-FR" sz="5400" b="0" dirty="0">
                          <a:solidFill>
                            <a:sysClr val="windowText" lastClr="000000"/>
                          </a:solidFill>
                          <a:effectLst/>
                        </a:rPr>
                        <a:t> </a:t>
                      </a:r>
                      <a:r>
                        <a:rPr lang="fr-FR" sz="5400" b="0" dirty="0" err="1">
                          <a:solidFill>
                            <a:sysClr val="windowText" lastClr="000000"/>
                          </a:solidFill>
                          <a:effectLst/>
                        </a:rPr>
                        <a:t>cây</a:t>
                      </a:r>
                      <a:r>
                        <a:rPr lang="fr-FR" sz="5400" b="0" dirty="0">
                          <a:solidFill>
                            <a:sysClr val="windowText" lastClr="000000"/>
                          </a:solidFill>
                          <a:effectLst/>
                        </a:rPr>
                        <a:t> </a:t>
                      </a:r>
                      <a:r>
                        <a:rPr lang="fr-FR" sz="5400" b="0" dirty="0" err="1">
                          <a:solidFill>
                            <a:sysClr val="windowText" lastClr="000000"/>
                          </a:solidFill>
                          <a:effectLst/>
                        </a:rPr>
                        <a:t>bút</a:t>
                      </a:r>
                      <a:r>
                        <a:rPr lang="fr-FR" sz="5400" b="0" dirty="0">
                          <a:solidFill>
                            <a:sysClr val="windowText" lastClr="000000"/>
                          </a:solidFill>
                          <a:effectLst/>
                        </a:rPr>
                        <a:t> </a:t>
                      </a:r>
                      <a:r>
                        <a:rPr lang="fr-FR" sz="5400" b="0" dirty="0" err="1">
                          <a:solidFill>
                            <a:sysClr val="windowText" lastClr="000000"/>
                          </a:solidFill>
                          <a:effectLst/>
                        </a:rPr>
                        <a:t>Hán</a:t>
                      </a:r>
                      <a:r>
                        <a:rPr lang="fr-FR" sz="5400" b="0" dirty="0">
                          <a:solidFill>
                            <a:sysClr val="windowText" lastClr="000000"/>
                          </a:solidFill>
                          <a:effectLst/>
                        </a:rPr>
                        <a:t> </a:t>
                      </a:r>
                      <a:r>
                        <a:rPr lang="fr-FR" sz="5400" b="0" dirty="0" err="1">
                          <a:solidFill>
                            <a:sysClr val="windowText" lastClr="000000"/>
                          </a:solidFill>
                          <a:effectLst/>
                        </a:rPr>
                        <a:t>học</a:t>
                      </a:r>
                      <a:r>
                        <a:rPr lang="fr-FR" sz="5400" b="0" dirty="0">
                          <a:solidFill>
                            <a:sysClr val="windowText" lastClr="000000"/>
                          </a:solidFill>
                          <a:effectLst/>
                        </a:rPr>
                        <a:t> </a:t>
                      </a:r>
                      <a:r>
                        <a:rPr lang="fr-FR" sz="5400" b="0" dirty="0" err="1">
                          <a:solidFill>
                            <a:sysClr val="windowText" lastClr="000000"/>
                          </a:solidFill>
                          <a:effectLst/>
                        </a:rPr>
                        <a:t>sáng</a:t>
                      </a:r>
                      <a:r>
                        <a:rPr lang="fr-FR" sz="5400" b="0" dirty="0">
                          <a:solidFill>
                            <a:sysClr val="windowText" lastClr="000000"/>
                          </a:solidFill>
                          <a:effectLst/>
                        </a:rPr>
                        <a:t> </a:t>
                      </a:r>
                      <a:r>
                        <a:rPr lang="fr-FR" sz="5400" b="0" dirty="0" err="1">
                          <a:solidFill>
                            <a:sysClr val="windowText" lastClr="000000"/>
                          </a:solidFill>
                          <a:effectLst/>
                        </a:rPr>
                        <a:t>tác</a:t>
                      </a:r>
                      <a:r>
                        <a:rPr lang="fr-FR" sz="5400" b="0" dirty="0">
                          <a:solidFill>
                            <a:sysClr val="windowText" lastClr="000000"/>
                          </a:solidFill>
                          <a:effectLst/>
                        </a:rPr>
                        <a:t>.</a:t>
                      </a:r>
                      <a:endParaRPr lang="en-US" sz="5400" b="0" dirty="0">
                        <a:solidFill>
                          <a:sysClr val="windowText" lastClr="000000"/>
                        </a:solidFill>
                        <a:effectLst/>
                      </a:endParaRPr>
                    </a:p>
                    <a:p>
                      <a:pPr algn="just">
                        <a:lnSpc>
                          <a:spcPct val="100000"/>
                        </a:lnSpc>
                        <a:spcAft>
                          <a:spcPts val="0"/>
                        </a:spcAft>
                        <a:buNone/>
                        <a:tabLst>
                          <a:tab pos="90170" algn="l"/>
                          <a:tab pos="180340" algn="l"/>
                        </a:tabLst>
                      </a:pPr>
                      <a:r>
                        <a:rPr lang="fr-FR" sz="5400" b="0" dirty="0">
                          <a:solidFill>
                            <a:sysClr val="windowText" lastClr="000000"/>
                          </a:solidFill>
                          <a:effectLst/>
                        </a:rPr>
                        <a:t>- </a:t>
                      </a:r>
                      <a:r>
                        <a:rPr lang="fr-FR" sz="5400" b="0" dirty="0" err="1">
                          <a:solidFill>
                            <a:sysClr val="windowText" lastClr="000000"/>
                          </a:solidFill>
                          <a:effectLst/>
                        </a:rPr>
                        <a:t>Vẫn</a:t>
                      </a:r>
                      <a:r>
                        <a:rPr lang="fr-FR" sz="5400" b="0" dirty="0">
                          <a:solidFill>
                            <a:sysClr val="windowText" lastClr="000000"/>
                          </a:solidFill>
                          <a:effectLst/>
                        </a:rPr>
                        <a:t> </a:t>
                      </a:r>
                      <a:r>
                        <a:rPr lang="fr-FR" sz="5400" b="0" dirty="0" err="1">
                          <a:solidFill>
                            <a:sysClr val="windowText" lastClr="000000"/>
                          </a:solidFill>
                          <a:effectLst/>
                        </a:rPr>
                        <a:t>mang</a:t>
                      </a:r>
                      <a:r>
                        <a:rPr lang="fr-FR" sz="5400" b="0" dirty="0">
                          <a:solidFill>
                            <a:sysClr val="windowText" lastClr="000000"/>
                          </a:solidFill>
                          <a:effectLst/>
                        </a:rPr>
                        <a:t> </a:t>
                      </a:r>
                      <a:r>
                        <a:rPr lang="fr-FR" sz="5400" b="0" dirty="0" err="1">
                          <a:solidFill>
                            <a:sysClr val="windowText" lastClr="000000"/>
                          </a:solidFill>
                          <a:effectLst/>
                        </a:rPr>
                        <a:t>đậm</a:t>
                      </a:r>
                      <a:r>
                        <a:rPr lang="fr-FR" sz="5400" b="0" dirty="0">
                          <a:solidFill>
                            <a:sysClr val="windowText" lastClr="000000"/>
                          </a:solidFill>
                          <a:effectLst/>
                        </a:rPr>
                        <a:t> </a:t>
                      </a:r>
                      <a:r>
                        <a:rPr lang="fr-FR" sz="5400" b="0" dirty="0" err="1">
                          <a:solidFill>
                            <a:sysClr val="windowText" lastClr="000000"/>
                          </a:solidFill>
                          <a:effectLst/>
                        </a:rPr>
                        <a:t>dấu</a:t>
                      </a:r>
                      <a:r>
                        <a:rPr lang="fr-FR" sz="5400" b="0" dirty="0">
                          <a:solidFill>
                            <a:sysClr val="windowText" lastClr="000000"/>
                          </a:solidFill>
                          <a:effectLst/>
                        </a:rPr>
                        <a:t> </a:t>
                      </a:r>
                      <a:r>
                        <a:rPr lang="fr-FR" sz="5400" b="0" dirty="0" err="1">
                          <a:solidFill>
                            <a:sysClr val="windowText" lastClr="000000"/>
                          </a:solidFill>
                          <a:effectLst/>
                        </a:rPr>
                        <a:t>ấn</a:t>
                      </a:r>
                      <a:r>
                        <a:rPr lang="fr-FR" sz="5400" b="0" dirty="0">
                          <a:solidFill>
                            <a:sysClr val="windowText" lastClr="000000"/>
                          </a:solidFill>
                          <a:effectLst/>
                        </a:rPr>
                        <a:t> </a:t>
                      </a:r>
                      <a:r>
                        <a:rPr lang="fr-FR" sz="5400" b="0" dirty="0" err="1">
                          <a:solidFill>
                            <a:sysClr val="windowText" lastClr="000000"/>
                          </a:solidFill>
                          <a:effectLst/>
                        </a:rPr>
                        <a:t>văn</a:t>
                      </a:r>
                      <a:r>
                        <a:rPr lang="fr-FR" sz="5400" b="0" dirty="0">
                          <a:solidFill>
                            <a:sysClr val="windowText" lastClr="000000"/>
                          </a:solidFill>
                          <a:effectLst/>
                        </a:rPr>
                        <a:t> </a:t>
                      </a:r>
                      <a:r>
                        <a:rPr lang="fr-FR" sz="5400" b="0" dirty="0" err="1">
                          <a:solidFill>
                            <a:sysClr val="windowText" lastClr="000000"/>
                          </a:solidFill>
                          <a:effectLst/>
                        </a:rPr>
                        <a:t>học</a:t>
                      </a:r>
                      <a:r>
                        <a:rPr lang="fr-FR" sz="5400" b="0" dirty="0">
                          <a:solidFill>
                            <a:sysClr val="windowText" lastClr="000000"/>
                          </a:solidFill>
                          <a:effectLst/>
                        </a:rPr>
                        <a:t> </a:t>
                      </a:r>
                      <a:r>
                        <a:rPr lang="fr-FR" sz="5400" b="0" dirty="0" err="1">
                          <a:solidFill>
                            <a:sysClr val="windowText" lastClr="000000"/>
                          </a:solidFill>
                          <a:effectLst/>
                        </a:rPr>
                        <a:t>trung</a:t>
                      </a:r>
                      <a:r>
                        <a:rPr lang="fr-FR" sz="5400" b="0" dirty="0">
                          <a:solidFill>
                            <a:sysClr val="windowText" lastClr="000000"/>
                          </a:solidFill>
                          <a:effectLst/>
                        </a:rPr>
                        <a:t> </a:t>
                      </a:r>
                      <a:r>
                        <a:rPr lang="fr-FR" sz="5400" b="0" dirty="0" err="1">
                          <a:solidFill>
                            <a:sysClr val="windowText" lastClr="000000"/>
                          </a:solidFill>
                          <a:effectLst/>
                        </a:rPr>
                        <a:t>đại</a:t>
                      </a:r>
                      <a:r>
                        <a:rPr lang="fr-FR" sz="5400" b="0" dirty="0">
                          <a:solidFill>
                            <a:sysClr val="windowText" lastClr="000000"/>
                          </a:solidFill>
                          <a:effectLst/>
                        </a:rPr>
                        <a:t> </a:t>
                      </a:r>
                      <a:r>
                        <a:rPr lang="fr-FR" sz="5400" b="0" dirty="0" err="1">
                          <a:solidFill>
                            <a:sysClr val="windowText" lastClr="000000"/>
                          </a:solidFill>
                          <a:effectLst/>
                        </a:rPr>
                        <a:t>về</a:t>
                      </a:r>
                      <a:r>
                        <a:rPr lang="fr-FR" sz="5400" b="0" dirty="0">
                          <a:solidFill>
                            <a:sysClr val="windowText" lastClr="000000"/>
                          </a:solidFill>
                          <a:effectLst/>
                        </a:rPr>
                        <a:t> </a:t>
                      </a:r>
                      <a:r>
                        <a:rPr lang="fr-FR" sz="5400" b="0" dirty="0" err="1">
                          <a:solidFill>
                            <a:sysClr val="windowText" lastClr="000000"/>
                          </a:solidFill>
                          <a:effectLst/>
                        </a:rPr>
                        <a:t>thể</a:t>
                      </a:r>
                      <a:r>
                        <a:rPr lang="fr-FR" sz="5400" b="0" dirty="0">
                          <a:solidFill>
                            <a:sysClr val="windowText" lastClr="000000"/>
                          </a:solidFill>
                          <a:effectLst/>
                        </a:rPr>
                        <a:t> </a:t>
                      </a:r>
                      <a:r>
                        <a:rPr lang="fr-FR" sz="5400" b="0" dirty="0" err="1">
                          <a:solidFill>
                            <a:sysClr val="windowText" lastClr="000000"/>
                          </a:solidFill>
                          <a:effectLst/>
                        </a:rPr>
                        <a:t>loại</a:t>
                      </a:r>
                      <a:r>
                        <a:rPr lang="fr-FR" sz="5400" b="0" dirty="0">
                          <a:solidFill>
                            <a:sysClr val="windowText" lastClr="000000"/>
                          </a:solidFill>
                          <a:effectLst/>
                        </a:rPr>
                        <a:t>, </a:t>
                      </a:r>
                      <a:r>
                        <a:rPr lang="fr-FR" sz="5400" b="0" dirty="0" err="1">
                          <a:solidFill>
                            <a:sysClr val="windowText" lastClr="000000"/>
                          </a:solidFill>
                          <a:effectLst/>
                        </a:rPr>
                        <a:t>văn</a:t>
                      </a:r>
                      <a:r>
                        <a:rPr lang="fr-FR" sz="5400" b="0" dirty="0">
                          <a:solidFill>
                            <a:sysClr val="windowText" lastClr="000000"/>
                          </a:solidFill>
                          <a:effectLst/>
                        </a:rPr>
                        <a:t> </a:t>
                      </a:r>
                      <a:r>
                        <a:rPr lang="fr-FR" sz="5400" b="0" dirty="0" err="1">
                          <a:solidFill>
                            <a:sysClr val="windowText" lastClr="000000"/>
                          </a:solidFill>
                          <a:effectLst/>
                        </a:rPr>
                        <a:t>tự</a:t>
                      </a:r>
                      <a:r>
                        <a:rPr lang="fr-FR" sz="5400" b="0" dirty="0">
                          <a:solidFill>
                            <a:sysClr val="windowText" lastClr="000000"/>
                          </a:solidFill>
                          <a:effectLst/>
                        </a:rPr>
                        <a:t>, </a:t>
                      </a:r>
                      <a:r>
                        <a:rPr lang="fr-FR" sz="5400" b="0" dirty="0" err="1">
                          <a:solidFill>
                            <a:sysClr val="windowText" lastClr="000000"/>
                          </a:solidFill>
                          <a:effectLst/>
                        </a:rPr>
                        <a:t>thi</a:t>
                      </a:r>
                      <a:r>
                        <a:rPr lang="fr-FR" sz="5400" b="0" dirty="0">
                          <a:solidFill>
                            <a:sysClr val="windowText" lastClr="000000"/>
                          </a:solidFill>
                          <a:effectLst/>
                        </a:rPr>
                        <a:t> </a:t>
                      </a:r>
                      <a:r>
                        <a:rPr lang="fr-FR" sz="5400" b="0" dirty="0" err="1">
                          <a:solidFill>
                            <a:sysClr val="windowText" lastClr="000000"/>
                          </a:solidFill>
                          <a:effectLst/>
                        </a:rPr>
                        <a:t>pháp</a:t>
                      </a:r>
                      <a:r>
                        <a:rPr lang="fr-FR" sz="5400" b="0" dirty="0">
                          <a:solidFill>
                            <a:sysClr val="windowText" lastClr="000000"/>
                          </a:solidFill>
                          <a:effectLst/>
                        </a:rPr>
                        <a:t>.</a:t>
                      </a:r>
                      <a:endParaRPr lang="en-US" sz="5400" b="0" dirty="0">
                        <a:solidFill>
                          <a:sysClr val="windowText" lastClr="000000"/>
                        </a:solidFill>
                        <a:effectLst/>
                      </a:endParaRPr>
                    </a:p>
                    <a:p>
                      <a:pPr algn="just">
                        <a:lnSpc>
                          <a:spcPct val="100000"/>
                        </a:lnSpc>
                        <a:spcAft>
                          <a:spcPts val="0"/>
                        </a:spcAft>
                        <a:buNone/>
                        <a:tabLst>
                          <a:tab pos="90170" algn="l"/>
                          <a:tab pos="180340" algn="l"/>
                        </a:tabLst>
                      </a:pPr>
                      <a:r>
                        <a:rPr lang="fr-FR" sz="5400" b="0" dirty="0">
                          <a:solidFill>
                            <a:sysClr val="windowText" lastClr="000000"/>
                          </a:solidFill>
                          <a:effectLst/>
                        </a:rPr>
                        <a:t>- </a:t>
                      </a:r>
                      <a:r>
                        <a:rPr lang="fr-FR" sz="5400" b="0" dirty="0" err="1">
                          <a:solidFill>
                            <a:sysClr val="windowText" lastClr="000000"/>
                          </a:solidFill>
                          <a:effectLst/>
                        </a:rPr>
                        <a:t>Nội</a:t>
                      </a:r>
                      <a:r>
                        <a:rPr lang="fr-FR" sz="5400" b="0" dirty="0">
                          <a:solidFill>
                            <a:sysClr val="windowText" lastClr="000000"/>
                          </a:solidFill>
                          <a:effectLst/>
                        </a:rPr>
                        <a:t> </a:t>
                      </a:r>
                      <a:r>
                        <a:rPr lang="fr-FR" sz="5400" b="0" dirty="0" err="1">
                          <a:solidFill>
                            <a:sysClr val="windowText" lastClr="000000"/>
                          </a:solidFill>
                          <a:effectLst/>
                        </a:rPr>
                        <a:t>dung</a:t>
                      </a:r>
                      <a:r>
                        <a:rPr lang="fr-FR" sz="5400" b="0" dirty="0">
                          <a:solidFill>
                            <a:sysClr val="windowText" lastClr="000000"/>
                          </a:solidFill>
                          <a:effectLst/>
                        </a:rPr>
                        <a:t> </a:t>
                      </a:r>
                      <a:r>
                        <a:rPr lang="fr-FR" sz="5400" b="0" dirty="0" err="1">
                          <a:solidFill>
                            <a:sysClr val="windowText" lastClr="000000"/>
                          </a:solidFill>
                          <a:effectLst/>
                        </a:rPr>
                        <a:t>tư</a:t>
                      </a:r>
                      <a:r>
                        <a:rPr lang="fr-FR" sz="5400" b="0" dirty="0">
                          <a:solidFill>
                            <a:sysClr val="windowText" lastClr="000000"/>
                          </a:solidFill>
                          <a:effectLst/>
                        </a:rPr>
                        <a:t> </a:t>
                      </a:r>
                      <a:r>
                        <a:rPr lang="fr-FR" sz="5400" b="0" dirty="0" err="1">
                          <a:solidFill>
                            <a:sysClr val="windowText" lastClr="000000"/>
                          </a:solidFill>
                          <a:effectLst/>
                        </a:rPr>
                        <a:t>tưởng</a:t>
                      </a:r>
                      <a:r>
                        <a:rPr lang="fr-FR" sz="5400" b="0" dirty="0">
                          <a:solidFill>
                            <a:sysClr val="windowText" lastClr="000000"/>
                          </a:solidFill>
                          <a:effectLst/>
                        </a:rPr>
                        <a:t> </a:t>
                      </a:r>
                      <a:r>
                        <a:rPr lang="fr-FR" sz="5400" b="0" dirty="0" err="1">
                          <a:solidFill>
                            <a:sysClr val="windowText" lastClr="000000"/>
                          </a:solidFill>
                          <a:effectLst/>
                        </a:rPr>
                        <a:t>có</a:t>
                      </a:r>
                      <a:r>
                        <a:rPr lang="fr-FR" sz="5400" b="0" dirty="0">
                          <a:solidFill>
                            <a:sysClr val="windowText" lastClr="000000"/>
                          </a:solidFill>
                          <a:effectLst/>
                        </a:rPr>
                        <a:t> </a:t>
                      </a:r>
                      <a:r>
                        <a:rPr lang="fr-FR" sz="5400" b="0" dirty="0" err="1">
                          <a:solidFill>
                            <a:sysClr val="windowText" lastClr="000000"/>
                          </a:solidFill>
                          <a:effectLst/>
                        </a:rPr>
                        <a:t>đổi</a:t>
                      </a:r>
                      <a:r>
                        <a:rPr lang="fr-FR" sz="5400" b="0" dirty="0">
                          <a:solidFill>
                            <a:sysClr val="windowText" lastClr="000000"/>
                          </a:solidFill>
                          <a:effectLst/>
                        </a:rPr>
                        <a:t> </a:t>
                      </a:r>
                      <a:r>
                        <a:rPr lang="fr-FR" sz="5400" b="0" dirty="0" err="1">
                          <a:solidFill>
                            <a:sysClr val="windowText" lastClr="000000"/>
                          </a:solidFill>
                          <a:effectLst/>
                        </a:rPr>
                        <a:t>mới</a:t>
                      </a:r>
                      <a:r>
                        <a:rPr lang="fr-FR" sz="5400" b="0" dirty="0">
                          <a:solidFill>
                            <a:sysClr val="windowText" lastClr="000000"/>
                          </a:solidFill>
                          <a:effectLst/>
                        </a:rPr>
                        <a:t> </a:t>
                      </a:r>
                      <a:r>
                        <a:rPr lang="fr-FR" sz="5400" b="0" dirty="0" err="1">
                          <a:solidFill>
                            <a:sysClr val="windowText" lastClr="000000"/>
                          </a:solidFill>
                          <a:effectLst/>
                        </a:rPr>
                        <a:t>nhưng</a:t>
                      </a:r>
                      <a:r>
                        <a:rPr lang="fr-FR" sz="5400" b="0" dirty="0">
                          <a:solidFill>
                            <a:sysClr val="windowText" lastClr="000000"/>
                          </a:solidFill>
                          <a:effectLst/>
                        </a:rPr>
                        <a:t> </a:t>
                      </a:r>
                      <a:r>
                        <a:rPr lang="fr-FR" sz="5400" b="0" dirty="0" err="1">
                          <a:solidFill>
                            <a:sysClr val="windowText" lastClr="000000"/>
                          </a:solidFill>
                          <a:effectLst/>
                        </a:rPr>
                        <a:t>hình</a:t>
                      </a:r>
                      <a:r>
                        <a:rPr lang="fr-FR" sz="5400" b="0" dirty="0">
                          <a:solidFill>
                            <a:sysClr val="windowText" lastClr="000000"/>
                          </a:solidFill>
                          <a:effectLst/>
                        </a:rPr>
                        <a:t> </a:t>
                      </a:r>
                      <a:r>
                        <a:rPr lang="fr-FR" sz="5400" b="0" dirty="0" err="1">
                          <a:solidFill>
                            <a:sysClr val="windowText" lastClr="000000"/>
                          </a:solidFill>
                          <a:effectLst/>
                        </a:rPr>
                        <a:t>thức</a:t>
                      </a:r>
                      <a:r>
                        <a:rPr lang="fr-FR" sz="5400" b="0" dirty="0">
                          <a:solidFill>
                            <a:sysClr val="windowText" lastClr="000000"/>
                          </a:solidFill>
                          <a:effectLst/>
                        </a:rPr>
                        <a:t> </a:t>
                      </a:r>
                      <a:r>
                        <a:rPr lang="fr-FR" sz="5400" b="0" dirty="0" err="1">
                          <a:solidFill>
                            <a:sysClr val="windowText" lastClr="000000"/>
                          </a:solidFill>
                          <a:effectLst/>
                        </a:rPr>
                        <a:t>nghệ</a:t>
                      </a:r>
                      <a:r>
                        <a:rPr lang="fr-FR" sz="5400" b="0" dirty="0">
                          <a:solidFill>
                            <a:sysClr val="windowText" lastClr="000000"/>
                          </a:solidFill>
                          <a:effectLst/>
                        </a:rPr>
                        <a:t> </a:t>
                      </a:r>
                      <a:r>
                        <a:rPr lang="fr-FR" sz="5400" b="0" dirty="0" err="1">
                          <a:solidFill>
                            <a:sysClr val="windowText" lastClr="000000"/>
                          </a:solidFill>
                          <a:effectLst/>
                        </a:rPr>
                        <a:t>thuật</a:t>
                      </a:r>
                      <a:r>
                        <a:rPr lang="fr-FR" sz="5400" b="0" dirty="0">
                          <a:solidFill>
                            <a:sysClr val="windowText" lastClr="000000"/>
                          </a:solidFill>
                          <a:effectLst/>
                        </a:rPr>
                        <a:t> </a:t>
                      </a:r>
                      <a:r>
                        <a:rPr lang="fr-FR" sz="5400" b="0" dirty="0" err="1">
                          <a:solidFill>
                            <a:sysClr val="windowText" lastClr="000000"/>
                          </a:solidFill>
                          <a:effectLst/>
                        </a:rPr>
                        <a:t>còn</a:t>
                      </a:r>
                      <a:r>
                        <a:rPr lang="fr-FR" sz="5400" b="0" dirty="0">
                          <a:solidFill>
                            <a:sysClr val="windowText" lastClr="000000"/>
                          </a:solidFill>
                          <a:effectLst/>
                        </a:rPr>
                        <a:t> </a:t>
                      </a:r>
                      <a:r>
                        <a:rPr lang="fr-FR" sz="5400" b="0" dirty="0" err="1">
                          <a:solidFill>
                            <a:sysClr val="windowText" lastClr="000000"/>
                          </a:solidFill>
                          <a:effectLst/>
                        </a:rPr>
                        <a:t>truyền</a:t>
                      </a:r>
                      <a:r>
                        <a:rPr lang="fr-FR" sz="5400" b="0" dirty="0">
                          <a:solidFill>
                            <a:sysClr val="windowText" lastClr="000000"/>
                          </a:solidFill>
                          <a:effectLst/>
                        </a:rPr>
                        <a:t> </a:t>
                      </a:r>
                      <a:r>
                        <a:rPr lang="fr-FR" sz="5400" b="0" dirty="0" err="1">
                          <a:solidFill>
                            <a:sysClr val="windowText" lastClr="000000"/>
                          </a:solidFill>
                          <a:effectLst/>
                        </a:rPr>
                        <a:t>thống</a:t>
                      </a:r>
                      <a:r>
                        <a:rPr lang="fr-FR" sz="5400" b="0" dirty="0">
                          <a:solidFill>
                            <a:sysClr val="windowText" lastClr="000000"/>
                          </a:solidFill>
                          <a:effectLst/>
                        </a:rPr>
                        <a:t>.</a:t>
                      </a:r>
                      <a:endParaRPr lang="en-US" sz="5400" b="0" dirty="0">
                        <a:solidFill>
                          <a:sysClr val="windowText" lastClr="000000"/>
                        </a:solidFill>
                        <a:effectLst/>
                        <a:latin typeface="Calibri" panose="020F0502020204030204" pitchFamily="34" charset="0"/>
                        <a:ea typeface="Calibri" panose="020F0502020204030204" pitchFamily="34" charset="0"/>
                      </a:endParaRPr>
                    </a:p>
                  </a:txBody>
                  <a:tcPr marL="52649" marR="52649" marT="0" marB="0">
                    <a:solidFill>
                      <a:schemeClr val="accent5">
                        <a:lumMod val="20000"/>
                        <a:lumOff val="80000"/>
                      </a:schemeClr>
                    </a:solidFill>
                  </a:tcPr>
                </a:tc>
                <a:tc>
                  <a:txBody>
                    <a:bodyPr/>
                    <a:lstStyle/>
                    <a:p>
                      <a:pPr algn="just">
                        <a:lnSpc>
                          <a:spcPct val="100000"/>
                        </a:lnSpc>
                        <a:spcAft>
                          <a:spcPts val="0"/>
                        </a:spcAft>
                        <a:buNone/>
                        <a:tabLst>
                          <a:tab pos="90170" algn="l"/>
                          <a:tab pos="180340" algn="l"/>
                        </a:tabLst>
                      </a:pPr>
                      <a:r>
                        <a:rPr lang="fr-FR" sz="5400" b="0" dirty="0">
                          <a:solidFill>
                            <a:sysClr val="windowText" lastClr="000000"/>
                          </a:solidFill>
                          <a:effectLst/>
                        </a:rPr>
                        <a:t>- </a:t>
                      </a:r>
                      <a:r>
                        <a:rPr lang="fr-FR" sz="5400" b="0" dirty="0" err="1">
                          <a:solidFill>
                            <a:sysClr val="windowText" lastClr="000000"/>
                          </a:solidFill>
                          <a:effectLst/>
                        </a:rPr>
                        <a:t>Văn</a:t>
                      </a:r>
                      <a:r>
                        <a:rPr lang="fr-FR" sz="5400" b="0" dirty="0">
                          <a:solidFill>
                            <a:sysClr val="windowText" lastClr="000000"/>
                          </a:solidFill>
                          <a:effectLst/>
                        </a:rPr>
                        <a:t> </a:t>
                      </a:r>
                      <a:r>
                        <a:rPr lang="fr-FR" sz="5400" b="0" dirty="0" err="1">
                          <a:solidFill>
                            <a:sysClr val="windowText" lastClr="000000"/>
                          </a:solidFill>
                          <a:effectLst/>
                        </a:rPr>
                        <a:t>học</a:t>
                      </a:r>
                      <a:r>
                        <a:rPr lang="fr-FR" sz="5400" b="0" dirty="0">
                          <a:solidFill>
                            <a:sysClr val="windowText" lastClr="000000"/>
                          </a:solidFill>
                          <a:effectLst/>
                        </a:rPr>
                        <a:t> </a:t>
                      </a:r>
                      <a:r>
                        <a:rPr lang="fr-FR" sz="5400" b="0" dirty="0" err="1">
                          <a:solidFill>
                            <a:sysClr val="windowText" lastClr="000000"/>
                          </a:solidFill>
                          <a:effectLst/>
                        </a:rPr>
                        <a:t>xứ</a:t>
                      </a:r>
                      <a:r>
                        <a:rPr lang="fr-FR" sz="5400" b="0" dirty="0">
                          <a:solidFill>
                            <a:sysClr val="windowText" lastClr="000000"/>
                          </a:solidFill>
                          <a:effectLst/>
                        </a:rPr>
                        <a:t> </a:t>
                      </a:r>
                      <a:r>
                        <a:rPr lang="fr-FR" sz="5400" b="0" dirty="0" err="1">
                          <a:solidFill>
                            <a:sysClr val="windowText" lastClr="000000"/>
                          </a:solidFill>
                          <a:effectLst/>
                        </a:rPr>
                        <a:t>Quảng</a:t>
                      </a:r>
                      <a:r>
                        <a:rPr lang="fr-FR" sz="5400" b="0" dirty="0">
                          <a:solidFill>
                            <a:sysClr val="windowText" lastClr="000000"/>
                          </a:solidFill>
                          <a:effectLst/>
                        </a:rPr>
                        <a:t> </a:t>
                      </a:r>
                      <a:r>
                        <a:rPr lang="fr-FR" sz="5400" b="0" dirty="0" err="1">
                          <a:solidFill>
                            <a:sysClr val="windowText" lastClr="000000"/>
                          </a:solidFill>
                          <a:effectLst/>
                        </a:rPr>
                        <a:t>gắn</a:t>
                      </a:r>
                      <a:r>
                        <a:rPr lang="fr-FR" sz="5400" b="0" dirty="0">
                          <a:solidFill>
                            <a:sysClr val="windowText" lastClr="000000"/>
                          </a:solidFill>
                          <a:effectLst/>
                        </a:rPr>
                        <a:t> </a:t>
                      </a:r>
                      <a:r>
                        <a:rPr lang="fr-FR" sz="5400" b="0" dirty="0" err="1">
                          <a:solidFill>
                            <a:sysClr val="windowText" lastClr="000000"/>
                          </a:solidFill>
                          <a:effectLst/>
                        </a:rPr>
                        <a:t>với</a:t>
                      </a:r>
                      <a:r>
                        <a:rPr lang="fr-FR" sz="5400" b="0" dirty="0">
                          <a:solidFill>
                            <a:sysClr val="windowText" lastClr="000000"/>
                          </a:solidFill>
                          <a:effectLst/>
                        </a:rPr>
                        <a:t> </a:t>
                      </a:r>
                      <a:r>
                        <a:rPr lang="fr-FR" sz="5400" b="0" dirty="0" err="1">
                          <a:solidFill>
                            <a:sysClr val="windowText" lastClr="000000"/>
                          </a:solidFill>
                          <a:effectLst/>
                        </a:rPr>
                        <a:t>quá</a:t>
                      </a:r>
                      <a:r>
                        <a:rPr lang="fr-FR" sz="5400" b="0" dirty="0">
                          <a:solidFill>
                            <a:sysClr val="windowText" lastClr="000000"/>
                          </a:solidFill>
                          <a:effectLst/>
                        </a:rPr>
                        <a:t> </a:t>
                      </a:r>
                      <a:r>
                        <a:rPr lang="fr-FR" sz="5400" b="0" dirty="0" err="1">
                          <a:solidFill>
                            <a:sysClr val="windowText" lastClr="000000"/>
                          </a:solidFill>
                          <a:effectLst/>
                        </a:rPr>
                        <a:t>trình</a:t>
                      </a:r>
                      <a:r>
                        <a:rPr lang="fr-FR" sz="5400" b="0" dirty="0">
                          <a:solidFill>
                            <a:sysClr val="windowText" lastClr="000000"/>
                          </a:solidFill>
                          <a:effectLst/>
                        </a:rPr>
                        <a:t> </a:t>
                      </a:r>
                      <a:r>
                        <a:rPr lang="fr-FR" sz="5400" b="0" dirty="0" err="1">
                          <a:solidFill>
                            <a:sysClr val="windowText" lastClr="000000"/>
                          </a:solidFill>
                          <a:effectLst/>
                        </a:rPr>
                        <a:t>hiện</a:t>
                      </a:r>
                      <a:r>
                        <a:rPr lang="fr-FR" sz="5400" b="0" dirty="0">
                          <a:solidFill>
                            <a:sysClr val="windowText" lastClr="000000"/>
                          </a:solidFill>
                          <a:effectLst/>
                        </a:rPr>
                        <a:t> </a:t>
                      </a:r>
                      <a:r>
                        <a:rPr lang="fr-FR" sz="5400" b="0" dirty="0" err="1">
                          <a:solidFill>
                            <a:sysClr val="windowText" lastClr="000000"/>
                          </a:solidFill>
                          <a:effectLst/>
                        </a:rPr>
                        <a:t>đại</a:t>
                      </a:r>
                      <a:r>
                        <a:rPr lang="fr-FR" sz="5400" b="0" dirty="0">
                          <a:solidFill>
                            <a:sysClr val="windowText" lastClr="000000"/>
                          </a:solidFill>
                          <a:effectLst/>
                        </a:rPr>
                        <a:t> </a:t>
                      </a:r>
                      <a:r>
                        <a:rPr lang="fr-FR" sz="5400" b="0" dirty="0" err="1">
                          <a:solidFill>
                            <a:sysClr val="windowText" lastClr="000000"/>
                          </a:solidFill>
                          <a:effectLst/>
                        </a:rPr>
                        <a:t>hoá</a:t>
                      </a:r>
                      <a:r>
                        <a:rPr lang="fr-FR" sz="5400" b="0" dirty="0">
                          <a:solidFill>
                            <a:sysClr val="windowText" lastClr="000000"/>
                          </a:solidFill>
                          <a:effectLst/>
                        </a:rPr>
                        <a:t> </a:t>
                      </a:r>
                      <a:r>
                        <a:rPr lang="fr-FR" sz="5400" b="0" dirty="0" err="1">
                          <a:solidFill>
                            <a:sysClr val="windowText" lastClr="000000"/>
                          </a:solidFill>
                          <a:effectLst/>
                        </a:rPr>
                        <a:t>mạnh</a:t>
                      </a:r>
                      <a:r>
                        <a:rPr lang="fr-FR" sz="5400" b="0" dirty="0">
                          <a:solidFill>
                            <a:sysClr val="windowText" lastClr="000000"/>
                          </a:solidFill>
                          <a:effectLst/>
                        </a:rPr>
                        <a:t> </a:t>
                      </a:r>
                      <a:r>
                        <a:rPr lang="fr-FR" sz="5400" b="0" dirty="0" err="1">
                          <a:solidFill>
                            <a:sysClr val="windowText" lastClr="000000"/>
                          </a:solidFill>
                          <a:effectLst/>
                        </a:rPr>
                        <a:t>mẽ</a:t>
                      </a:r>
                      <a:r>
                        <a:rPr lang="fr-FR" sz="5400" b="0" dirty="0">
                          <a:solidFill>
                            <a:sysClr val="windowText" lastClr="000000"/>
                          </a:solidFill>
                          <a:effectLst/>
                        </a:rPr>
                        <a:t> </a:t>
                      </a:r>
                      <a:r>
                        <a:rPr lang="fr-FR" sz="5400" b="0" dirty="0" err="1">
                          <a:solidFill>
                            <a:sysClr val="windowText" lastClr="000000"/>
                          </a:solidFill>
                          <a:effectLst/>
                        </a:rPr>
                        <a:t>của</a:t>
                      </a:r>
                      <a:r>
                        <a:rPr lang="fr-FR" sz="5400" b="0" dirty="0">
                          <a:solidFill>
                            <a:sysClr val="windowText" lastClr="000000"/>
                          </a:solidFill>
                          <a:effectLst/>
                        </a:rPr>
                        <a:t> </a:t>
                      </a:r>
                      <a:r>
                        <a:rPr lang="fr-FR" sz="5400" b="0" dirty="0" err="1">
                          <a:solidFill>
                            <a:sysClr val="windowText" lastClr="000000"/>
                          </a:solidFill>
                          <a:effectLst/>
                        </a:rPr>
                        <a:t>văn</a:t>
                      </a:r>
                      <a:r>
                        <a:rPr lang="fr-FR" sz="5400" b="0" dirty="0">
                          <a:solidFill>
                            <a:sysClr val="windowText" lastClr="000000"/>
                          </a:solidFill>
                          <a:effectLst/>
                        </a:rPr>
                        <a:t> </a:t>
                      </a:r>
                      <a:r>
                        <a:rPr lang="fr-FR" sz="5400" b="0" dirty="0" err="1">
                          <a:solidFill>
                            <a:sysClr val="windowText" lastClr="000000"/>
                          </a:solidFill>
                          <a:effectLst/>
                        </a:rPr>
                        <a:t>học</a:t>
                      </a:r>
                      <a:r>
                        <a:rPr lang="fr-FR" sz="5400" b="0" dirty="0">
                          <a:solidFill>
                            <a:sysClr val="windowText" lastClr="000000"/>
                          </a:solidFill>
                          <a:effectLst/>
                        </a:rPr>
                        <a:t> </a:t>
                      </a:r>
                      <a:r>
                        <a:rPr lang="fr-FR" sz="5400" b="0" dirty="0" err="1">
                          <a:solidFill>
                            <a:sysClr val="windowText" lastClr="000000"/>
                          </a:solidFill>
                          <a:effectLst/>
                        </a:rPr>
                        <a:t>dân</a:t>
                      </a:r>
                      <a:r>
                        <a:rPr lang="fr-FR" sz="5400" b="0" dirty="0">
                          <a:solidFill>
                            <a:sysClr val="windowText" lastClr="000000"/>
                          </a:solidFill>
                          <a:effectLst/>
                        </a:rPr>
                        <a:t> </a:t>
                      </a:r>
                      <a:r>
                        <a:rPr lang="fr-FR" sz="5400" b="0" dirty="0" err="1">
                          <a:solidFill>
                            <a:sysClr val="windowText" lastClr="000000"/>
                          </a:solidFill>
                          <a:effectLst/>
                        </a:rPr>
                        <a:t>tộc</a:t>
                      </a:r>
                      <a:r>
                        <a:rPr lang="fr-FR" sz="5400" b="0" dirty="0">
                          <a:solidFill>
                            <a:sysClr val="windowText" lastClr="000000"/>
                          </a:solidFill>
                          <a:effectLst/>
                        </a:rPr>
                        <a:t>.</a:t>
                      </a:r>
                      <a:endParaRPr lang="en-US" sz="5400" b="0" dirty="0">
                        <a:solidFill>
                          <a:sysClr val="windowText" lastClr="000000"/>
                        </a:solidFill>
                        <a:effectLst/>
                      </a:endParaRPr>
                    </a:p>
                    <a:p>
                      <a:pPr algn="just">
                        <a:lnSpc>
                          <a:spcPct val="100000"/>
                        </a:lnSpc>
                        <a:spcAft>
                          <a:spcPts val="0"/>
                        </a:spcAft>
                        <a:buNone/>
                        <a:tabLst>
                          <a:tab pos="90170" algn="l"/>
                          <a:tab pos="180340" algn="l"/>
                        </a:tabLst>
                      </a:pPr>
                      <a:r>
                        <a:rPr lang="fr-FR" sz="5400" b="0" dirty="0">
                          <a:solidFill>
                            <a:sysClr val="windowText" lastClr="000000"/>
                          </a:solidFill>
                          <a:effectLst/>
                        </a:rPr>
                        <a:t>- </a:t>
                      </a:r>
                      <a:r>
                        <a:rPr lang="fr-FR" sz="5400" b="0" dirty="0" err="1">
                          <a:solidFill>
                            <a:sysClr val="windowText" lastClr="000000"/>
                          </a:solidFill>
                          <a:effectLst/>
                        </a:rPr>
                        <a:t>Đổi</a:t>
                      </a:r>
                      <a:r>
                        <a:rPr lang="fr-FR" sz="5400" b="0" dirty="0">
                          <a:solidFill>
                            <a:sysClr val="windowText" lastClr="000000"/>
                          </a:solidFill>
                          <a:effectLst/>
                        </a:rPr>
                        <a:t> </a:t>
                      </a:r>
                      <a:r>
                        <a:rPr lang="fr-FR" sz="5400" b="0" dirty="0" err="1">
                          <a:solidFill>
                            <a:sysClr val="windowText" lastClr="000000"/>
                          </a:solidFill>
                          <a:effectLst/>
                        </a:rPr>
                        <a:t>mới</a:t>
                      </a:r>
                      <a:r>
                        <a:rPr lang="fr-FR" sz="5400" b="0" dirty="0">
                          <a:solidFill>
                            <a:sysClr val="windowText" lastClr="000000"/>
                          </a:solidFill>
                          <a:effectLst/>
                        </a:rPr>
                        <a:t> </a:t>
                      </a:r>
                      <a:r>
                        <a:rPr lang="fr-FR" sz="5400" b="0" dirty="0" err="1">
                          <a:solidFill>
                            <a:sysClr val="windowText" lastClr="000000"/>
                          </a:solidFill>
                          <a:effectLst/>
                        </a:rPr>
                        <a:t>toàn</a:t>
                      </a:r>
                      <a:r>
                        <a:rPr lang="fr-FR" sz="5400" b="0" dirty="0">
                          <a:solidFill>
                            <a:sysClr val="windowText" lastClr="000000"/>
                          </a:solidFill>
                          <a:effectLst/>
                        </a:rPr>
                        <a:t> </a:t>
                      </a:r>
                      <a:r>
                        <a:rPr lang="fr-FR" sz="5400" b="0" dirty="0" err="1">
                          <a:solidFill>
                            <a:sysClr val="windowText" lastClr="000000"/>
                          </a:solidFill>
                          <a:effectLst/>
                        </a:rPr>
                        <a:t>diện</a:t>
                      </a:r>
                      <a:r>
                        <a:rPr lang="fr-FR" sz="5400" b="0" dirty="0">
                          <a:solidFill>
                            <a:sysClr val="windowText" lastClr="000000"/>
                          </a:solidFill>
                          <a:effectLst/>
                        </a:rPr>
                        <a:t> </a:t>
                      </a:r>
                      <a:r>
                        <a:rPr lang="fr-FR" sz="5400" b="0" dirty="0" err="1">
                          <a:solidFill>
                            <a:sysClr val="windowText" lastClr="000000"/>
                          </a:solidFill>
                          <a:effectLst/>
                        </a:rPr>
                        <a:t>về</a:t>
                      </a:r>
                      <a:r>
                        <a:rPr lang="fr-FR" sz="5400" b="0" dirty="0">
                          <a:solidFill>
                            <a:sysClr val="windowText" lastClr="000000"/>
                          </a:solidFill>
                          <a:effectLst/>
                        </a:rPr>
                        <a:t> </a:t>
                      </a:r>
                      <a:r>
                        <a:rPr lang="fr-FR" sz="5400" b="0" dirty="0" err="1">
                          <a:solidFill>
                            <a:sysClr val="windowText" lastClr="000000"/>
                          </a:solidFill>
                          <a:effectLst/>
                        </a:rPr>
                        <a:t>nội</a:t>
                      </a:r>
                      <a:r>
                        <a:rPr lang="fr-FR" sz="5400" b="0" dirty="0">
                          <a:solidFill>
                            <a:sysClr val="windowText" lastClr="000000"/>
                          </a:solidFill>
                          <a:effectLst/>
                        </a:rPr>
                        <a:t> </a:t>
                      </a:r>
                      <a:r>
                        <a:rPr lang="fr-FR" sz="5400" b="0" dirty="0" err="1">
                          <a:solidFill>
                            <a:sysClr val="windowText" lastClr="000000"/>
                          </a:solidFill>
                          <a:effectLst/>
                        </a:rPr>
                        <a:t>dung</a:t>
                      </a:r>
                      <a:r>
                        <a:rPr lang="fr-FR" sz="5400" b="0" dirty="0">
                          <a:solidFill>
                            <a:sysClr val="windowText" lastClr="000000"/>
                          </a:solidFill>
                          <a:effectLst/>
                        </a:rPr>
                        <a:t> </a:t>
                      </a:r>
                      <a:r>
                        <a:rPr lang="fr-FR" sz="5400" b="0" dirty="0" err="1">
                          <a:solidFill>
                            <a:sysClr val="windowText" lastClr="000000"/>
                          </a:solidFill>
                          <a:effectLst/>
                        </a:rPr>
                        <a:t>và</a:t>
                      </a:r>
                      <a:r>
                        <a:rPr lang="fr-FR" sz="5400" b="0" dirty="0">
                          <a:solidFill>
                            <a:sysClr val="windowText" lastClr="000000"/>
                          </a:solidFill>
                          <a:effectLst/>
                        </a:rPr>
                        <a:t> </a:t>
                      </a:r>
                      <a:r>
                        <a:rPr lang="fr-FR" sz="5400" b="0" dirty="0" err="1">
                          <a:solidFill>
                            <a:sysClr val="windowText" lastClr="000000"/>
                          </a:solidFill>
                          <a:effectLst/>
                        </a:rPr>
                        <a:t>hình</a:t>
                      </a:r>
                      <a:r>
                        <a:rPr lang="fr-FR" sz="5400" b="0" dirty="0">
                          <a:solidFill>
                            <a:sysClr val="windowText" lastClr="000000"/>
                          </a:solidFill>
                          <a:effectLst/>
                        </a:rPr>
                        <a:t> </a:t>
                      </a:r>
                      <a:r>
                        <a:rPr lang="fr-FR" sz="5400" b="0" dirty="0" err="1">
                          <a:solidFill>
                            <a:sysClr val="windowText" lastClr="000000"/>
                          </a:solidFill>
                          <a:effectLst/>
                        </a:rPr>
                        <a:t>thức</a:t>
                      </a:r>
                      <a:r>
                        <a:rPr lang="fr-FR" sz="5400" b="0" dirty="0">
                          <a:solidFill>
                            <a:sysClr val="windowText" lastClr="000000"/>
                          </a:solidFill>
                          <a:effectLst/>
                        </a:rPr>
                        <a:t> </a:t>
                      </a:r>
                      <a:r>
                        <a:rPr lang="fr-FR" sz="5400" b="0" dirty="0" err="1">
                          <a:solidFill>
                            <a:sysClr val="windowText" lastClr="000000"/>
                          </a:solidFill>
                          <a:effectLst/>
                        </a:rPr>
                        <a:t>nghệ</a:t>
                      </a:r>
                      <a:r>
                        <a:rPr lang="fr-FR" sz="5400" b="0" dirty="0">
                          <a:solidFill>
                            <a:sysClr val="windowText" lastClr="000000"/>
                          </a:solidFill>
                          <a:effectLst/>
                        </a:rPr>
                        <a:t> </a:t>
                      </a:r>
                      <a:r>
                        <a:rPr lang="fr-FR" sz="5400" b="0" dirty="0" err="1">
                          <a:solidFill>
                            <a:sysClr val="windowText" lastClr="000000"/>
                          </a:solidFill>
                          <a:effectLst/>
                        </a:rPr>
                        <a:t>thuật</a:t>
                      </a:r>
                      <a:r>
                        <a:rPr lang="fr-FR" sz="5400" b="0" dirty="0">
                          <a:solidFill>
                            <a:sysClr val="windowText" lastClr="000000"/>
                          </a:solidFill>
                          <a:effectLst/>
                        </a:rPr>
                        <a:t>.</a:t>
                      </a:r>
                      <a:endParaRPr lang="en-US" sz="5400" b="0" dirty="0">
                        <a:solidFill>
                          <a:sysClr val="windowText" lastClr="000000"/>
                        </a:solidFill>
                        <a:effectLst/>
                      </a:endParaRPr>
                    </a:p>
                    <a:p>
                      <a:pPr algn="just">
                        <a:lnSpc>
                          <a:spcPct val="100000"/>
                        </a:lnSpc>
                        <a:spcAft>
                          <a:spcPts val="0"/>
                        </a:spcAft>
                        <a:buNone/>
                        <a:tabLst>
                          <a:tab pos="90170" algn="l"/>
                          <a:tab pos="180340" algn="l"/>
                        </a:tabLst>
                      </a:pPr>
                      <a:r>
                        <a:rPr lang="fr-FR" sz="5400" b="0" dirty="0">
                          <a:solidFill>
                            <a:sysClr val="windowText" lastClr="000000"/>
                          </a:solidFill>
                          <a:effectLst/>
                        </a:rPr>
                        <a:t>-	</a:t>
                      </a:r>
                      <a:r>
                        <a:rPr lang="fr-FR" sz="5400" b="0" dirty="0" err="1">
                          <a:solidFill>
                            <a:sysClr val="windowText" lastClr="000000"/>
                          </a:solidFill>
                          <a:effectLst/>
                        </a:rPr>
                        <a:t>Góp</a:t>
                      </a:r>
                      <a:r>
                        <a:rPr lang="fr-FR" sz="5400" b="0" dirty="0">
                          <a:solidFill>
                            <a:sysClr val="windowText" lastClr="000000"/>
                          </a:solidFill>
                          <a:effectLst/>
                        </a:rPr>
                        <a:t> </a:t>
                      </a:r>
                      <a:r>
                        <a:rPr lang="fr-FR" sz="5400" b="0" dirty="0" err="1">
                          <a:solidFill>
                            <a:sysClr val="windowText" lastClr="000000"/>
                          </a:solidFill>
                          <a:effectLst/>
                        </a:rPr>
                        <a:t>phần</a:t>
                      </a:r>
                      <a:r>
                        <a:rPr lang="fr-FR" sz="5400" b="0" dirty="0">
                          <a:solidFill>
                            <a:sysClr val="windowText" lastClr="000000"/>
                          </a:solidFill>
                          <a:effectLst/>
                        </a:rPr>
                        <a:t> </a:t>
                      </a:r>
                      <a:r>
                        <a:rPr lang="fr-FR" sz="5400" b="0" dirty="0" err="1">
                          <a:solidFill>
                            <a:sysClr val="windowText" lastClr="000000"/>
                          </a:solidFill>
                          <a:effectLst/>
                        </a:rPr>
                        <a:t>quan</a:t>
                      </a:r>
                      <a:r>
                        <a:rPr lang="fr-FR" sz="5400" b="0" dirty="0">
                          <a:solidFill>
                            <a:sysClr val="windowText" lastClr="000000"/>
                          </a:solidFill>
                          <a:effectLst/>
                        </a:rPr>
                        <a:t> </a:t>
                      </a:r>
                      <a:r>
                        <a:rPr lang="fr-FR" sz="5400" b="0" dirty="0" err="1">
                          <a:solidFill>
                            <a:sysClr val="windowText" lastClr="000000"/>
                          </a:solidFill>
                          <a:effectLst/>
                        </a:rPr>
                        <a:t>trọng</a:t>
                      </a:r>
                      <a:r>
                        <a:rPr lang="fr-FR" sz="5400" b="0" dirty="0">
                          <a:solidFill>
                            <a:sysClr val="windowText" lastClr="000000"/>
                          </a:solidFill>
                          <a:effectLst/>
                        </a:rPr>
                        <a:t> </a:t>
                      </a:r>
                      <a:r>
                        <a:rPr lang="fr-FR" sz="5400" b="0" dirty="0" err="1">
                          <a:solidFill>
                            <a:sysClr val="windowText" lastClr="000000"/>
                          </a:solidFill>
                          <a:effectLst/>
                        </a:rPr>
                        <a:t>đưa</a:t>
                      </a:r>
                      <a:r>
                        <a:rPr lang="fr-FR" sz="5400" b="0" dirty="0">
                          <a:solidFill>
                            <a:sysClr val="windowText" lastClr="000000"/>
                          </a:solidFill>
                          <a:effectLst/>
                        </a:rPr>
                        <a:t> </a:t>
                      </a:r>
                      <a:r>
                        <a:rPr lang="fr-FR" sz="5400" b="0" dirty="0" err="1">
                          <a:solidFill>
                            <a:sysClr val="windowText" lastClr="000000"/>
                          </a:solidFill>
                          <a:effectLst/>
                        </a:rPr>
                        <a:t>văn</a:t>
                      </a:r>
                      <a:r>
                        <a:rPr lang="fr-FR" sz="5400" b="0" dirty="0">
                          <a:solidFill>
                            <a:sysClr val="windowText" lastClr="000000"/>
                          </a:solidFill>
                          <a:effectLst/>
                        </a:rPr>
                        <a:t> </a:t>
                      </a:r>
                      <a:r>
                        <a:rPr lang="fr-FR" sz="5400" b="0" dirty="0" err="1">
                          <a:solidFill>
                            <a:sysClr val="windowText" lastClr="000000"/>
                          </a:solidFill>
                          <a:effectLst/>
                        </a:rPr>
                        <a:t>học</a:t>
                      </a:r>
                      <a:r>
                        <a:rPr lang="fr-FR" sz="5400" b="0" dirty="0">
                          <a:solidFill>
                            <a:sysClr val="windowText" lastClr="000000"/>
                          </a:solidFill>
                          <a:effectLst/>
                        </a:rPr>
                        <a:t> </a:t>
                      </a:r>
                      <a:r>
                        <a:rPr lang="fr-FR" sz="5400" b="0" dirty="0" err="1">
                          <a:solidFill>
                            <a:sysClr val="windowText" lastClr="000000"/>
                          </a:solidFill>
                          <a:effectLst/>
                        </a:rPr>
                        <a:t>Việt</a:t>
                      </a:r>
                      <a:r>
                        <a:rPr lang="fr-FR" sz="5400" b="0" dirty="0">
                          <a:solidFill>
                            <a:sysClr val="windowText" lastClr="000000"/>
                          </a:solidFill>
                          <a:effectLst/>
                        </a:rPr>
                        <a:t> Nam </a:t>
                      </a:r>
                      <a:r>
                        <a:rPr lang="fr-FR" sz="5400" b="0" dirty="0" err="1">
                          <a:solidFill>
                            <a:sysClr val="windowText" lastClr="000000"/>
                          </a:solidFill>
                          <a:effectLst/>
                        </a:rPr>
                        <a:t>bước</a:t>
                      </a:r>
                      <a:r>
                        <a:rPr lang="fr-FR" sz="5400" b="0" dirty="0">
                          <a:solidFill>
                            <a:sysClr val="windowText" lastClr="000000"/>
                          </a:solidFill>
                          <a:effectLst/>
                        </a:rPr>
                        <a:t> </a:t>
                      </a:r>
                      <a:r>
                        <a:rPr lang="fr-FR" sz="5400" b="0" dirty="0" err="1">
                          <a:solidFill>
                            <a:sysClr val="windowText" lastClr="000000"/>
                          </a:solidFill>
                          <a:effectLst/>
                        </a:rPr>
                        <a:t>vào</a:t>
                      </a:r>
                      <a:r>
                        <a:rPr lang="fr-FR" sz="5400" b="0" dirty="0">
                          <a:solidFill>
                            <a:sysClr val="windowText" lastClr="000000"/>
                          </a:solidFill>
                          <a:effectLst/>
                        </a:rPr>
                        <a:t> </a:t>
                      </a:r>
                      <a:r>
                        <a:rPr lang="fr-FR" sz="5400" b="0" dirty="0" err="1">
                          <a:solidFill>
                            <a:sysClr val="windowText" lastClr="000000"/>
                          </a:solidFill>
                          <a:effectLst/>
                        </a:rPr>
                        <a:t>quỹ</a:t>
                      </a:r>
                      <a:r>
                        <a:rPr lang="fr-FR" sz="5400" b="0" dirty="0">
                          <a:solidFill>
                            <a:sysClr val="windowText" lastClr="000000"/>
                          </a:solidFill>
                          <a:effectLst/>
                        </a:rPr>
                        <a:t> </a:t>
                      </a:r>
                      <a:r>
                        <a:rPr lang="fr-FR" sz="5400" b="0" dirty="0" err="1">
                          <a:solidFill>
                            <a:sysClr val="windowText" lastClr="000000"/>
                          </a:solidFill>
                          <a:effectLst/>
                        </a:rPr>
                        <a:t>đạo</a:t>
                      </a:r>
                      <a:r>
                        <a:rPr lang="fr-FR" sz="5400" b="0" dirty="0">
                          <a:solidFill>
                            <a:sysClr val="windowText" lastClr="000000"/>
                          </a:solidFill>
                          <a:effectLst/>
                        </a:rPr>
                        <a:t> </a:t>
                      </a:r>
                      <a:r>
                        <a:rPr lang="fr-FR" sz="5400" b="0" dirty="0" err="1">
                          <a:solidFill>
                            <a:sysClr val="windowText" lastClr="000000"/>
                          </a:solidFill>
                          <a:effectLst/>
                        </a:rPr>
                        <a:t>hiện</a:t>
                      </a:r>
                      <a:r>
                        <a:rPr lang="fr-FR" sz="5400" b="0" dirty="0">
                          <a:solidFill>
                            <a:sysClr val="windowText" lastClr="000000"/>
                          </a:solidFill>
                          <a:effectLst/>
                        </a:rPr>
                        <a:t> </a:t>
                      </a:r>
                      <a:r>
                        <a:rPr lang="fr-FR" sz="5400" b="0" dirty="0" err="1">
                          <a:solidFill>
                            <a:sysClr val="windowText" lastClr="000000"/>
                          </a:solidFill>
                          <a:effectLst/>
                        </a:rPr>
                        <a:t>đại</a:t>
                      </a:r>
                      <a:r>
                        <a:rPr lang="fr-FR" sz="5400" b="0" dirty="0">
                          <a:solidFill>
                            <a:sysClr val="windowText" lastClr="000000"/>
                          </a:solidFill>
                          <a:effectLst/>
                        </a:rPr>
                        <a:t>.</a:t>
                      </a:r>
                      <a:endParaRPr lang="en-US" sz="5400" b="0" dirty="0">
                        <a:solidFill>
                          <a:sysClr val="windowText" lastClr="000000"/>
                        </a:solidFill>
                        <a:effectLst/>
                        <a:latin typeface="Calibri" panose="020F0502020204030204" pitchFamily="34" charset="0"/>
                        <a:ea typeface="Calibri" panose="020F0502020204030204" pitchFamily="34" charset="0"/>
                      </a:endParaRPr>
                    </a:p>
                  </a:txBody>
                  <a:tcPr marL="52649" marR="52649" marT="0" marB="0">
                    <a:solidFill>
                      <a:schemeClr val="accent5">
                        <a:lumMod val="20000"/>
                        <a:lumOff val="80000"/>
                      </a:schemeClr>
                    </a:solidFill>
                  </a:tcPr>
                </a:tc>
                <a:extLst>
                  <a:ext uri="{0D108BD9-81ED-4DB2-BD59-A6C34878D82A}">
                    <a16:rowId xmlns:a16="http://schemas.microsoft.com/office/drawing/2014/main" val="4247436622"/>
                  </a:ext>
                </a:extLst>
              </a:tr>
            </a:tbl>
          </a:graphicData>
        </a:graphic>
      </p:graphicFrame>
    </p:spTree>
    <p:extLst>
      <p:ext uri="{BB962C8B-B14F-4D97-AF65-F5344CB8AC3E}">
        <p14:creationId xmlns:p14="http://schemas.microsoft.com/office/powerpoint/2010/main" val="4121803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76"/>
        <p:cNvGrpSpPr/>
        <p:nvPr/>
      </p:nvGrpSpPr>
      <p:grpSpPr>
        <a:xfrm>
          <a:off x="0" y="0"/>
          <a:ext cx="0" cy="0"/>
          <a:chOff x="0" y="0"/>
          <a:chExt cx="0" cy="0"/>
        </a:xfrm>
      </p:grpSpPr>
      <p:grpSp>
        <p:nvGrpSpPr>
          <p:cNvPr id="3277" name="Google Shape;3277;p70"/>
          <p:cNvGrpSpPr/>
          <p:nvPr/>
        </p:nvGrpSpPr>
        <p:grpSpPr>
          <a:xfrm>
            <a:off x="12506750" y="1110404"/>
            <a:ext cx="3350094" cy="299147"/>
            <a:chOff x="4790625" y="1824675"/>
            <a:chExt cx="2392925" cy="213675"/>
          </a:xfrm>
        </p:grpSpPr>
        <p:sp>
          <p:nvSpPr>
            <p:cNvPr id="3278" name="Google Shape;3278;p70"/>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279" name="Google Shape;3279;p70"/>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280" name="Google Shape;3280;p70"/>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281" name="Google Shape;3281;p70"/>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282" name="Google Shape;3282;p70"/>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3304" name="Google Shape;3304;p70"/>
          <p:cNvGrpSpPr/>
          <p:nvPr/>
        </p:nvGrpSpPr>
        <p:grpSpPr>
          <a:xfrm>
            <a:off x="17705791" y="3514022"/>
            <a:ext cx="429836" cy="501131"/>
            <a:chOff x="6571050" y="2495000"/>
            <a:chExt cx="307025" cy="357950"/>
          </a:xfrm>
        </p:grpSpPr>
        <p:sp>
          <p:nvSpPr>
            <p:cNvPr id="3305" name="Google Shape;3305;p70"/>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06" name="Google Shape;3306;p70"/>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07" name="Google Shape;3307;p70"/>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3308" name="Google Shape;3308;p70"/>
          <p:cNvGrpSpPr/>
          <p:nvPr/>
        </p:nvGrpSpPr>
        <p:grpSpPr>
          <a:xfrm>
            <a:off x="16074806" y="1100377"/>
            <a:ext cx="693665" cy="3618161"/>
            <a:chOff x="4713875" y="2486650"/>
            <a:chExt cx="495475" cy="2584400"/>
          </a:xfrm>
        </p:grpSpPr>
        <p:sp>
          <p:nvSpPr>
            <p:cNvPr id="3309" name="Google Shape;3309;p70"/>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dk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0" name="Google Shape;3310;p70"/>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1" name="Google Shape;3311;p70"/>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2" name="Google Shape;3312;p70"/>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3" name="Google Shape;3313;p70"/>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4" name="Google Shape;3314;p70"/>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5" name="Google Shape;3315;p70"/>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6" name="Google Shape;3316;p70"/>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7" name="Google Shape;3317;p70"/>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8" name="Google Shape;3318;p70"/>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9" name="Google Shape;3319;p70"/>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0" name="Google Shape;3320;p70"/>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1" name="Google Shape;3321;p70"/>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2" name="Google Shape;3322;p70"/>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3" name="Google Shape;3323;p70"/>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3324" name="Google Shape;3324;p70"/>
          <p:cNvGrpSpPr/>
          <p:nvPr/>
        </p:nvGrpSpPr>
        <p:grpSpPr>
          <a:xfrm>
            <a:off x="16215767" y="8235082"/>
            <a:ext cx="493676" cy="774515"/>
            <a:chOff x="404525" y="4002625"/>
            <a:chExt cx="352625" cy="553225"/>
          </a:xfrm>
        </p:grpSpPr>
        <p:sp>
          <p:nvSpPr>
            <p:cNvPr id="3325" name="Google Shape;3325;p70"/>
            <p:cNvSpPr/>
            <p:nvPr/>
          </p:nvSpPr>
          <p:spPr>
            <a:xfrm>
              <a:off x="449375" y="4049750"/>
              <a:ext cx="307775" cy="506100"/>
            </a:xfrm>
            <a:custGeom>
              <a:avLst/>
              <a:gdLst/>
              <a:ahLst/>
              <a:cxnLst/>
              <a:rect l="l" t="t" r="r" b="b"/>
              <a:pathLst>
                <a:path w="12311" h="20244" extrusionOk="0">
                  <a:moveTo>
                    <a:pt x="0" y="0"/>
                  </a:moveTo>
                  <a:lnTo>
                    <a:pt x="0" y="20244"/>
                  </a:lnTo>
                  <a:lnTo>
                    <a:pt x="12310" y="20244"/>
                  </a:lnTo>
                  <a:lnTo>
                    <a:pt x="12310" y="0"/>
                  </a:ln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6" name="Google Shape;3326;p70"/>
            <p:cNvSpPr/>
            <p:nvPr/>
          </p:nvSpPr>
          <p:spPr>
            <a:xfrm>
              <a:off x="510925" y="4017075"/>
              <a:ext cx="124625" cy="506850"/>
            </a:xfrm>
            <a:custGeom>
              <a:avLst/>
              <a:gdLst/>
              <a:ahLst/>
              <a:cxnLst/>
              <a:rect l="l" t="t" r="r" b="b"/>
              <a:pathLst>
                <a:path w="4985" h="20274" extrusionOk="0">
                  <a:moveTo>
                    <a:pt x="0" y="0"/>
                  </a:moveTo>
                  <a:lnTo>
                    <a:pt x="0" y="20274"/>
                  </a:lnTo>
                  <a:lnTo>
                    <a:pt x="4985" y="20274"/>
                  </a:lnTo>
                  <a:lnTo>
                    <a:pt x="4985" y="0"/>
                  </a:lnTo>
                  <a:close/>
                </a:path>
              </a:pathLst>
            </a:custGeom>
            <a:solidFill>
              <a:schemeClr val="dk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7" name="Google Shape;3327;p70"/>
            <p:cNvSpPr/>
            <p:nvPr/>
          </p:nvSpPr>
          <p:spPr>
            <a:xfrm>
              <a:off x="404525" y="4002625"/>
              <a:ext cx="337425" cy="534225"/>
            </a:xfrm>
            <a:custGeom>
              <a:avLst/>
              <a:gdLst/>
              <a:ahLst/>
              <a:cxnLst/>
              <a:rect l="l" t="t" r="r" b="b"/>
              <a:pathLst>
                <a:path w="13497" h="21369" extrusionOk="0">
                  <a:moveTo>
                    <a:pt x="12341" y="1125"/>
                  </a:moveTo>
                  <a:lnTo>
                    <a:pt x="12341" y="20244"/>
                  </a:lnTo>
                  <a:lnTo>
                    <a:pt x="1125" y="20244"/>
                  </a:lnTo>
                  <a:lnTo>
                    <a:pt x="1125" y="1125"/>
                  </a:lnTo>
                  <a:close/>
                  <a:moveTo>
                    <a:pt x="578" y="1"/>
                  </a:moveTo>
                  <a:cubicBezTo>
                    <a:pt x="274" y="1"/>
                    <a:pt x="1" y="244"/>
                    <a:pt x="1" y="548"/>
                  </a:cubicBezTo>
                  <a:lnTo>
                    <a:pt x="1" y="20822"/>
                  </a:lnTo>
                  <a:cubicBezTo>
                    <a:pt x="1" y="21126"/>
                    <a:pt x="274" y="21369"/>
                    <a:pt x="578" y="21369"/>
                  </a:cubicBezTo>
                  <a:lnTo>
                    <a:pt x="12919" y="21369"/>
                  </a:lnTo>
                  <a:cubicBezTo>
                    <a:pt x="13223" y="21369"/>
                    <a:pt x="13496" y="21156"/>
                    <a:pt x="13436" y="20822"/>
                  </a:cubicBezTo>
                  <a:lnTo>
                    <a:pt x="13436" y="548"/>
                  </a:lnTo>
                  <a:cubicBezTo>
                    <a:pt x="13436" y="244"/>
                    <a:pt x="13192" y="1"/>
                    <a:pt x="12888" y="1"/>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8" name="Google Shape;3328;p70"/>
            <p:cNvSpPr/>
            <p:nvPr/>
          </p:nvSpPr>
          <p:spPr>
            <a:xfrm>
              <a:off x="496475" y="4002625"/>
              <a:ext cx="152775" cy="534225"/>
            </a:xfrm>
            <a:custGeom>
              <a:avLst/>
              <a:gdLst/>
              <a:ahLst/>
              <a:cxnLst/>
              <a:rect l="l" t="t" r="r" b="b"/>
              <a:pathLst>
                <a:path w="6111" h="21369" extrusionOk="0">
                  <a:moveTo>
                    <a:pt x="4985" y="1125"/>
                  </a:moveTo>
                  <a:lnTo>
                    <a:pt x="4985" y="20244"/>
                  </a:lnTo>
                  <a:lnTo>
                    <a:pt x="1156" y="20244"/>
                  </a:lnTo>
                  <a:lnTo>
                    <a:pt x="1156" y="1125"/>
                  </a:lnTo>
                  <a:close/>
                  <a:moveTo>
                    <a:pt x="578" y="1"/>
                  </a:moveTo>
                  <a:cubicBezTo>
                    <a:pt x="274" y="1"/>
                    <a:pt x="1" y="244"/>
                    <a:pt x="1" y="548"/>
                  </a:cubicBezTo>
                  <a:lnTo>
                    <a:pt x="1" y="20822"/>
                  </a:lnTo>
                  <a:cubicBezTo>
                    <a:pt x="1" y="21126"/>
                    <a:pt x="274" y="21369"/>
                    <a:pt x="578" y="21369"/>
                  </a:cubicBezTo>
                  <a:lnTo>
                    <a:pt x="5563" y="21369"/>
                  </a:lnTo>
                  <a:cubicBezTo>
                    <a:pt x="5867" y="21369"/>
                    <a:pt x="6110" y="21156"/>
                    <a:pt x="6110" y="20822"/>
                  </a:cubicBezTo>
                  <a:lnTo>
                    <a:pt x="6110" y="548"/>
                  </a:lnTo>
                  <a:cubicBezTo>
                    <a:pt x="6110" y="244"/>
                    <a:pt x="5837" y="1"/>
                    <a:pt x="5563" y="1"/>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9" name="Google Shape;3329;p70"/>
            <p:cNvSpPr/>
            <p:nvPr/>
          </p:nvSpPr>
          <p:spPr>
            <a:xfrm>
              <a:off x="496475" y="4172850"/>
              <a:ext cx="154275" cy="154275"/>
            </a:xfrm>
            <a:custGeom>
              <a:avLst/>
              <a:gdLst/>
              <a:ahLst/>
              <a:cxnLst/>
              <a:rect l="l" t="t" r="r" b="b"/>
              <a:pathLst>
                <a:path w="6171" h="6171" extrusionOk="0">
                  <a:moveTo>
                    <a:pt x="3071" y="1186"/>
                  </a:moveTo>
                  <a:cubicBezTo>
                    <a:pt x="4104" y="1186"/>
                    <a:pt x="4985" y="2037"/>
                    <a:pt x="5016" y="3131"/>
                  </a:cubicBezTo>
                  <a:cubicBezTo>
                    <a:pt x="5016" y="4195"/>
                    <a:pt x="4134" y="5076"/>
                    <a:pt x="3071" y="5076"/>
                  </a:cubicBezTo>
                  <a:cubicBezTo>
                    <a:pt x="2007" y="5076"/>
                    <a:pt x="1125" y="4195"/>
                    <a:pt x="1125" y="3131"/>
                  </a:cubicBezTo>
                  <a:cubicBezTo>
                    <a:pt x="1125" y="2067"/>
                    <a:pt x="2007" y="1186"/>
                    <a:pt x="3071" y="1186"/>
                  </a:cubicBezTo>
                  <a:close/>
                  <a:moveTo>
                    <a:pt x="3071" y="0"/>
                  </a:moveTo>
                  <a:cubicBezTo>
                    <a:pt x="1368" y="0"/>
                    <a:pt x="1" y="1429"/>
                    <a:pt x="1" y="3101"/>
                  </a:cubicBezTo>
                  <a:cubicBezTo>
                    <a:pt x="1" y="4803"/>
                    <a:pt x="1399" y="6171"/>
                    <a:pt x="3071" y="6171"/>
                  </a:cubicBezTo>
                  <a:cubicBezTo>
                    <a:pt x="4742" y="6171"/>
                    <a:pt x="6110" y="4803"/>
                    <a:pt x="6171" y="3101"/>
                  </a:cubicBezTo>
                  <a:cubicBezTo>
                    <a:pt x="6171" y="1398"/>
                    <a:pt x="4742" y="0"/>
                    <a:pt x="3071"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sp>
        <p:nvSpPr>
          <p:cNvPr id="57" name="Rectangle 56"/>
          <p:cNvSpPr/>
          <p:nvPr/>
        </p:nvSpPr>
        <p:spPr>
          <a:xfrm>
            <a:off x="3476846" y="1400360"/>
            <a:ext cx="11256786" cy="2924775"/>
          </a:xfrm>
          <a:prstGeom prst="rect">
            <a:avLst/>
          </a:prstGeom>
        </p:spPr>
        <p:txBody>
          <a:bodyPr wrap="square">
            <a:spAutoFit/>
          </a:bodyPr>
          <a:lstStyle/>
          <a:p>
            <a:pPr algn="ctr" defTabSz="1828755">
              <a:lnSpc>
                <a:spcPct val="150000"/>
              </a:lnSpc>
              <a:buClr>
                <a:srgbClr val="000000"/>
              </a:buClr>
              <a:defRPr/>
            </a:pPr>
            <a:r>
              <a:rPr lang="en-US" sz="14000" b="1" kern="0">
                <a:solidFill>
                  <a:srgbClr val="00487E"/>
                </a:solidFill>
                <a:latin typeface="Arial"/>
                <a:ea typeface="Calibri" panose="020F0502020204030204" pitchFamily="34" charset="0"/>
                <a:cs typeface="Times New Roman" panose="02020603050405020304" pitchFamily="18" charset="0"/>
                <a:sym typeface="Arial"/>
              </a:rPr>
              <a:t>LUYỆN TẬP</a:t>
            </a:r>
            <a:endParaRPr lang="en-US" sz="14000" b="1" kern="0">
              <a:solidFill>
                <a:srgbClr val="00487E"/>
              </a:solidFill>
              <a:latin typeface="Arial"/>
              <a:cs typeface="Arial"/>
              <a:sym typeface="Arial"/>
            </a:endParaRPr>
          </a:p>
        </p:txBody>
      </p:sp>
      <p:pic>
        <p:nvPicPr>
          <p:cNvPr id="4" name="Picture 3"/>
          <p:cNvPicPr>
            <a:picLocks noChangeAspect="1"/>
          </p:cNvPicPr>
          <p:nvPr/>
        </p:nvPicPr>
        <p:blipFill>
          <a:blip r:embed="rId3"/>
          <a:stretch>
            <a:fillRect/>
          </a:stretch>
        </p:blipFill>
        <p:spPr>
          <a:xfrm>
            <a:off x="6056041" y="5463473"/>
            <a:ext cx="6098393" cy="3609731"/>
          </a:xfrm>
          <a:prstGeom prst="rect">
            <a:avLst/>
          </a:prstGeom>
        </p:spPr>
      </p:pic>
    </p:spTree>
    <p:extLst>
      <p:ext uri="{BB962C8B-B14F-4D97-AF65-F5344CB8AC3E}">
        <p14:creationId xmlns:p14="http://schemas.microsoft.com/office/powerpoint/2010/main" val="337588161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F67AC-88E3-477B-E8A7-19026DD5BB39}"/>
            </a:ext>
          </a:extLst>
        </p:cNvPr>
        <p:cNvGrpSpPr/>
        <p:nvPr/>
      </p:nvGrpSpPr>
      <p:grpSpPr>
        <a:xfrm>
          <a:off x="0" y="0"/>
          <a:ext cx="0" cy="0"/>
          <a:chOff x="0" y="0"/>
          <a:chExt cx="0" cy="0"/>
        </a:xfrm>
      </p:grpSpPr>
      <p:pic>
        <p:nvPicPr>
          <p:cNvPr id="3" name="Picture 3">
            <a:extLst>
              <a:ext uri="{FF2B5EF4-FFF2-40B4-BE49-F238E27FC236}">
                <a16:creationId xmlns:a16="http://schemas.microsoft.com/office/drawing/2014/main" id="{2690FA40-3EDE-4D90-22C4-71A3AD33A4D9}"/>
              </a:ext>
            </a:extLst>
          </p:cNvPr>
          <p:cNvPicPr>
            <a:picLocks noChangeAspect="1"/>
          </p:cNvPicPr>
          <p:nvPr/>
        </p:nvPicPr>
        <p:blipFill>
          <a:blip r:embed="rId3" cstate="print">
            <a:alphaModFix amt="38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036641" y="259927"/>
            <a:ext cx="3150036" cy="3150036"/>
          </a:xfrm>
          <a:prstGeom prst="rect">
            <a:avLst/>
          </a:prstGeom>
        </p:spPr>
      </p:pic>
      <p:pic>
        <p:nvPicPr>
          <p:cNvPr id="4" name="Picture 4">
            <a:extLst>
              <a:ext uri="{FF2B5EF4-FFF2-40B4-BE49-F238E27FC236}">
                <a16:creationId xmlns:a16="http://schemas.microsoft.com/office/drawing/2014/main" id="{D221DA6D-B186-3EC5-8914-263C4BC28E4B}"/>
              </a:ext>
            </a:extLst>
          </p:cNvPr>
          <p:cNvPicPr>
            <a:picLocks noChangeAspect="1"/>
          </p:cNvPicPr>
          <p:nvPr/>
        </p:nvPicPr>
        <p:blipFill>
          <a:blip r:embed="rId5" cstate="print">
            <a:alphaModFix amt="38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64371" y="5040632"/>
            <a:ext cx="3721678" cy="3721678"/>
          </a:xfrm>
          <a:prstGeom prst="rect">
            <a:avLst/>
          </a:prstGeom>
        </p:spPr>
      </p:pic>
      <p:grpSp>
        <p:nvGrpSpPr>
          <p:cNvPr id="9" name="Group 9">
            <a:extLst>
              <a:ext uri="{FF2B5EF4-FFF2-40B4-BE49-F238E27FC236}">
                <a16:creationId xmlns:a16="http://schemas.microsoft.com/office/drawing/2014/main" id="{52548D7E-D83D-918B-7274-7CF77651871D}"/>
              </a:ext>
            </a:extLst>
          </p:cNvPr>
          <p:cNvGrpSpPr/>
          <p:nvPr/>
        </p:nvGrpSpPr>
        <p:grpSpPr>
          <a:xfrm rot="2017504">
            <a:off x="15691248" y="4746055"/>
            <a:ext cx="13998954" cy="12668594"/>
            <a:chOff x="0" y="0"/>
            <a:chExt cx="5106856" cy="4621537"/>
          </a:xfrm>
        </p:grpSpPr>
        <p:sp>
          <p:nvSpPr>
            <p:cNvPr id="10" name="Freeform 10">
              <a:extLst>
                <a:ext uri="{FF2B5EF4-FFF2-40B4-BE49-F238E27FC236}">
                  <a16:creationId xmlns:a16="http://schemas.microsoft.com/office/drawing/2014/main" id="{7BCD8E05-926F-3389-7A90-3BA8EABE2E2C}"/>
                </a:ext>
              </a:extLst>
            </p:cNvPr>
            <p:cNvSpPr/>
            <p:nvPr/>
          </p:nvSpPr>
          <p:spPr>
            <a:xfrm>
              <a:off x="0" y="0"/>
              <a:ext cx="5106856" cy="4621537"/>
            </a:xfrm>
            <a:custGeom>
              <a:avLst/>
              <a:gdLst/>
              <a:ahLst/>
              <a:cxnLst/>
              <a:rect l="l" t="t" r="r" b="b"/>
              <a:pathLst>
                <a:path w="5106856" h="4621537">
                  <a:moveTo>
                    <a:pt x="0" y="0"/>
                  </a:moveTo>
                  <a:lnTo>
                    <a:pt x="5106856" y="0"/>
                  </a:lnTo>
                  <a:lnTo>
                    <a:pt x="5106856" y="4621537"/>
                  </a:lnTo>
                  <a:lnTo>
                    <a:pt x="0" y="4621537"/>
                  </a:lnTo>
                  <a:close/>
                </a:path>
              </a:pathLst>
            </a:custGeom>
            <a:solidFill>
              <a:srgbClr val="F7D716"/>
            </a:solidFill>
          </p:spPr>
          <p:txBody>
            <a:bodyPr/>
            <a:lstStyle/>
            <a:p>
              <a:endParaRPr lang="en-US"/>
            </a:p>
          </p:txBody>
        </p:sp>
      </p:grpSp>
      <p:grpSp>
        <p:nvGrpSpPr>
          <p:cNvPr id="11" name="Group 11">
            <a:extLst>
              <a:ext uri="{FF2B5EF4-FFF2-40B4-BE49-F238E27FC236}">
                <a16:creationId xmlns:a16="http://schemas.microsoft.com/office/drawing/2014/main" id="{D86F95A9-6BDD-E319-77AD-B8FDC8E8C393}"/>
              </a:ext>
            </a:extLst>
          </p:cNvPr>
          <p:cNvGrpSpPr/>
          <p:nvPr/>
        </p:nvGrpSpPr>
        <p:grpSpPr>
          <a:xfrm rot="2017504">
            <a:off x="-10683330" y="-7889959"/>
            <a:ext cx="13998954" cy="12668594"/>
            <a:chOff x="0" y="0"/>
            <a:chExt cx="5106856" cy="4621537"/>
          </a:xfrm>
        </p:grpSpPr>
        <p:sp>
          <p:nvSpPr>
            <p:cNvPr id="12" name="Freeform 12">
              <a:extLst>
                <a:ext uri="{FF2B5EF4-FFF2-40B4-BE49-F238E27FC236}">
                  <a16:creationId xmlns:a16="http://schemas.microsoft.com/office/drawing/2014/main" id="{8EE0CB03-B72E-297F-B78F-9FE2DA14CD47}"/>
                </a:ext>
              </a:extLst>
            </p:cNvPr>
            <p:cNvSpPr/>
            <p:nvPr/>
          </p:nvSpPr>
          <p:spPr>
            <a:xfrm>
              <a:off x="0" y="0"/>
              <a:ext cx="5106856" cy="4621537"/>
            </a:xfrm>
            <a:custGeom>
              <a:avLst/>
              <a:gdLst/>
              <a:ahLst/>
              <a:cxnLst/>
              <a:rect l="l" t="t" r="r" b="b"/>
              <a:pathLst>
                <a:path w="5106856" h="4621537">
                  <a:moveTo>
                    <a:pt x="0" y="0"/>
                  </a:moveTo>
                  <a:lnTo>
                    <a:pt x="5106856" y="0"/>
                  </a:lnTo>
                  <a:lnTo>
                    <a:pt x="5106856" y="4621537"/>
                  </a:lnTo>
                  <a:lnTo>
                    <a:pt x="0" y="4621537"/>
                  </a:lnTo>
                  <a:close/>
                </a:path>
              </a:pathLst>
            </a:custGeom>
            <a:solidFill>
              <a:srgbClr val="293462"/>
            </a:solidFill>
          </p:spPr>
          <p:txBody>
            <a:bodyPr/>
            <a:lstStyle/>
            <a:p>
              <a:endParaRPr lang="en-US"/>
            </a:p>
          </p:txBody>
        </p:sp>
      </p:grpSp>
      <p:pic>
        <p:nvPicPr>
          <p:cNvPr id="14" name="Picture 14">
            <a:extLst>
              <a:ext uri="{FF2B5EF4-FFF2-40B4-BE49-F238E27FC236}">
                <a16:creationId xmlns:a16="http://schemas.microsoft.com/office/drawing/2014/main" id="{EE0CDDEC-BBB7-DBF6-08F4-43303FBFD57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662818">
            <a:off x="8911" y="274056"/>
            <a:ext cx="2039578" cy="1509288"/>
          </a:xfrm>
          <a:prstGeom prst="rect">
            <a:avLst/>
          </a:prstGeom>
        </p:spPr>
      </p:pic>
      <p:pic>
        <p:nvPicPr>
          <p:cNvPr id="15" name="Picture 15">
            <a:extLst>
              <a:ext uri="{FF2B5EF4-FFF2-40B4-BE49-F238E27FC236}">
                <a16:creationId xmlns:a16="http://schemas.microsoft.com/office/drawing/2014/main" id="{D7ADC0AA-2A24-D226-29FF-19B79087E3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123902">
            <a:off x="16531267" y="8510905"/>
            <a:ext cx="2039578" cy="1509288"/>
          </a:xfrm>
          <a:prstGeom prst="rect">
            <a:avLst/>
          </a:prstGeom>
        </p:spPr>
      </p:pic>
      <p:sp>
        <p:nvSpPr>
          <p:cNvPr id="113" name="TextBox 6">
            <a:extLst>
              <a:ext uri="{FF2B5EF4-FFF2-40B4-BE49-F238E27FC236}">
                <a16:creationId xmlns:a16="http://schemas.microsoft.com/office/drawing/2014/main" id="{184BF9DD-689C-E20F-E209-E5FFF1DD56FA}"/>
              </a:ext>
            </a:extLst>
          </p:cNvPr>
          <p:cNvSpPr txBox="1"/>
          <p:nvPr/>
        </p:nvSpPr>
        <p:spPr>
          <a:xfrm>
            <a:off x="3983678" y="916973"/>
            <a:ext cx="12703357" cy="2492990"/>
          </a:xfrm>
          <a:prstGeom prst="rect">
            <a:avLst/>
          </a:prstGeom>
        </p:spPr>
        <p:txBody>
          <a:bodyPr wrap="square" lIns="0" tIns="0" rIns="0" bIns="0" rtlCol="0" anchor="t">
            <a:spAutoFit/>
          </a:bodyPr>
          <a:lstStyle/>
          <a:p>
            <a:pPr algn="ctr"/>
            <a:r>
              <a:rPr lang="vi-VN" sz="5400" b="1" spc="152">
                <a:solidFill>
                  <a:srgbClr val="002060"/>
                </a:solidFill>
                <a:latin typeface="Roboto Bold" panose="020B0604020202020204" charset="0"/>
                <a:ea typeface="Roboto Bold" panose="020B0604020202020204" charset="0"/>
              </a:rPr>
              <a:t>Vì sao văn học viết đất Quảng từ đầu thế kỉ XX đến hết thập niên 1910 chủ yếu thay đổi về nội dung tư tưởng?</a:t>
            </a:r>
            <a:endParaRPr lang="en-US" sz="5400" spc="152" dirty="0">
              <a:solidFill>
                <a:srgbClr val="002060"/>
              </a:solidFill>
              <a:latin typeface="Roboto Bold" panose="020B0604020202020204" charset="0"/>
              <a:ea typeface="Roboto Bold" panose="020B0604020202020204" charset="0"/>
            </a:endParaRPr>
          </a:p>
        </p:txBody>
      </p:sp>
      <p:pic>
        <p:nvPicPr>
          <p:cNvPr id="2" name="Picture 2" descr="Sweet QooBee sticker #6">
            <a:extLst>
              <a:ext uri="{FF2B5EF4-FFF2-40B4-BE49-F238E27FC236}">
                <a16:creationId xmlns:a16="http://schemas.microsoft.com/office/drawing/2014/main" id="{A16B4601-BF2E-EA9E-B6EA-7640C3ECEB7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8279"/>
          <a:stretch/>
        </p:blipFill>
        <p:spPr bwMode="auto">
          <a:xfrm>
            <a:off x="2396580" y="3695700"/>
            <a:ext cx="5073338" cy="4653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681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barn(inVertical)">
                                      <p:cBhvr>
                                        <p:cTn id="12"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89"/>
        <p:cNvGrpSpPr/>
        <p:nvPr/>
      </p:nvGrpSpPr>
      <p:grpSpPr>
        <a:xfrm>
          <a:off x="0" y="0"/>
          <a:ext cx="0" cy="0"/>
          <a:chOff x="0" y="0"/>
          <a:chExt cx="0" cy="0"/>
        </a:xfrm>
      </p:grpSpPr>
      <p:sp>
        <p:nvSpPr>
          <p:cNvPr id="2397" name="Google Shape;2397;p9"/>
          <p:cNvSpPr txBox="1"/>
          <p:nvPr/>
        </p:nvSpPr>
        <p:spPr>
          <a:xfrm>
            <a:off x="1861748" y="879175"/>
            <a:ext cx="16426253" cy="861694"/>
          </a:xfrm>
          <a:prstGeom prst="rect">
            <a:avLst/>
          </a:prstGeom>
          <a:noFill/>
          <a:ln>
            <a:noFill/>
          </a:ln>
        </p:spPr>
        <p:txBody>
          <a:bodyPr spcFirstLastPara="1" wrap="square" lIns="182850" tIns="91400" rIns="182850" bIns="91400" anchor="t" anchorCtr="0">
            <a:spAutoFit/>
          </a:bodyPr>
          <a:lstStyle/>
          <a:p>
            <a:pPr defTabSz="1828755">
              <a:buClr>
                <a:srgbClr val="000000"/>
              </a:buClr>
              <a:defRPr/>
            </a:pPr>
            <a:r>
              <a:rPr lang="en-US" sz="4400" b="1" kern="0">
                <a:solidFill>
                  <a:srgbClr val="FF0000"/>
                </a:solidFill>
                <a:latin typeface="Calibri" panose="020F0502020204030204" pitchFamily="34" charset="0"/>
                <a:ea typeface="Calibri" panose="020F0502020204030204" pitchFamily="34" charset="0"/>
                <a:cs typeface="Calibri" panose="020F0502020204030204" pitchFamily="34" charset="0"/>
                <a:sym typeface="Calibri"/>
              </a:rPr>
              <a:t>1.</a:t>
            </a:r>
            <a:endParaRPr lang="en-US" sz="44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grpSp>
        <p:nvGrpSpPr>
          <p:cNvPr id="2398" name="Google Shape;2398;p9"/>
          <p:cNvGrpSpPr/>
          <p:nvPr/>
        </p:nvGrpSpPr>
        <p:grpSpPr>
          <a:xfrm>
            <a:off x="434513" y="2987041"/>
            <a:ext cx="4800224" cy="4755407"/>
            <a:chOff x="3426" y="1791250"/>
            <a:chExt cx="1505879" cy="1242035"/>
          </a:xfrm>
        </p:grpSpPr>
        <p:sp>
          <p:nvSpPr>
            <p:cNvPr id="2399" name="Google Shape;2399;p9"/>
            <p:cNvSpPr/>
            <p:nvPr/>
          </p:nvSpPr>
          <p:spPr>
            <a:xfrm>
              <a:off x="3426" y="1791250"/>
              <a:ext cx="1505879" cy="1242035"/>
            </a:xfrm>
            <a:prstGeom prst="roundRect">
              <a:avLst>
                <a:gd name="adj" fmla="val 10000"/>
              </a:avLst>
            </a:prstGeom>
            <a:solidFill>
              <a:schemeClr val="lt1">
                <a:alpha val="89803"/>
              </a:schemeClr>
            </a:solidFill>
            <a:ln w="25400" cap="flat" cmpd="sng">
              <a:solidFill>
                <a:srgbClr val="D99593"/>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00" name="Google Shape;2400;p9"/>
            <p:cNvSpPr/>
            <p:nvPr/>
          </p:nvSpPr>
          <p:spPr>
            <a:xfrm>
              <a:off x="3426" y="1814232"/>
              <a:ext cx="1491594" cy="1078984"/>
            </a:xfrm>
            <a:prstGeom prst="rect">
              <a:avLst/>
            </a:prstGeom>
            <a:noFill/>
            <a:ln>
              <a:noFill/>
            </a:ln>
          </p:spPr>
          <p:txBody>
            <a:bodyPr spcFirstLastPara="1" wrap="square" lIns="72350" tIns="72350" rIns="72350" bIns="72350" anchor="t" anchorCtr="0">
              <a:noAutofit/>
            </a:bodyPr>
            <a:lstStyle/>
            <a:p>
              <a:pPr marL="0" lvl="1" algn="ctr" defTabSz="1828755">
                <a:lnSpc>
                  <a:spcPct val="90000"/>
                </a:lnSpc>
                <a:buClr>
                  <a:srgbClr val="000000"/>
                </a:buClr>
                <a:defRPr/>
              </a:pPr>
              <a:r>
                <a:rPr lang="vi-VN" sz="4500" kern="0">
                  <a:solidFill>
                    <a:srgbClr val="E36C09"/>
                  </a:solidFill>
                  <a:latin typeface="Calibri" panose="020F0502020204030204" pitchFamily="34" charset="0"/>
                  <a:ea typeface="Calibri" panose="020F0502020204030204" pitchFamily="34" charset="0"/>
                  <a:cs typeface="Calibri" panose="020F0502020204030204" pitchFamily="34" charset="0"/>
                  <a:sym typeface="Times New Roman"/>
                </a:rPr>
                <a:t>Lực lượng sáng tác chủ yếu là các nhà nho yêu nước mới, vốn trưởng thành trong nền học vấn Hán học.</a:t>
              </a:r>
              <a:endParaRPr lang="vi-VN" sz="4500" kern="0" dirty="0">
                <a:solidFill>
                  <a:srgbClr val="E36C09"/>
                </a:solidFill>
                <a:latin typeface="Calibri" panose="020F0502020204030204" pitchFamily="34" charset="0"/>
                <a:ea typeface="Calibri" panose="020F0502020204030204" pitchFamily="34" charset="0"/>
                <a:cs typeface="Calibri" panose="020F0502020204030204" pitchFamily="34" charset="0"/>
                <a:sym typeface="Times New Roman"/>
              </a:endParaRPr>
            </a:p>
          </p:txBody>
        </p:sp>
      </p:grpSp>
      <p:sp>
        <p:nvSpPr>
          <p:cNvPr id="2401" name="Google Shape;2401;p9"/>
          <p:cNvSpPr/>
          <p:nvPr/>
        </p:nvSpPr>
        <p:spPr>
          <a:xfrm rot="611740">
            <a:off x="3529964" y="5314766"/>
            <a:ext cx="4018440" cy="3492182"/>
          </a:xfrm>
          <a:custGeom>
            <a:avLst/>
            <a:gdLst/>
            <a:ahLst/>
            <a:cxnLst/>
            <a:rect l="l" t="t" r="r" b="b"/>
            <a:pathLst>
              <a:path w="120000" h="120000" extrusionOk="0">
                <a:moveTo>
                  <a:pt x="13271" y="94799"/>
                </a:moveTo>
                <a:lnTo>
                  <a:pt x="15364" y="93239"/>
                </a:lnTo>
                <a:lnTo>
                  <a:pt x="15364" y="93239"/>
                </a:lnTo>
                <a:cubicBezTo>
                  <a:pt x="25371" y="106100"/>
                  <a:pt x="40663" y="113992"/>
                  <a:pt x="57162" y="114809"/>
                </a:cubicBezTo>
                <a:cubicBezTo>
                  <a:pt x="73662" y="115627"/>
                  <a:pt x="89690" y="109288"/>
                  <a:pt x="100974" y="97482"/>
                </a:cubicBezTo>
                <a:lnTo>
                  <a:pt x="99681" y="96519"/>
                </a:lnTo>
                <a:lnTo>
                  <a:pt x="105683" y="94019"/>
                </a:lnTo>
                <a:lnTo>
                  <a:pt x="104435" y="100059"/>
                </a:lnTo>
                <a:lnTo>
                  <a:pt x="103138" y="99094"/>
                </a:lnTo>
                <a:lnTo>
                  <a:pt x="103138" y="99094"/>
                </a:lnTo>
                <a:cubicBezTo>
                  <a:pt x="91404" y="111827"/>
                  <a:pt x="74561" y="118715"/>
                  <a:pt x="57187" y="117884"/>
                </a:cubicBezTo>
                <a:cubicBezTo>
                  <a:pt x="39813" y="117054"/>
                  <a:pt x="23715" y="108592"/>
                  <a:pt x="13271" y="94799"/>
                </a:cubicBezTo>
                <a:close/>
              </a:path>
            </a:pathLst>
          </a:custGeom>
          <a:solidFill>
            <a:srgbClr val="DB313D"/>
          </a:solidFill>
          <a:ln w="9525" cap="flat" cmpd="sng">
            <a:solidFill>
              <a:srgbClr val="D99593"/>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grpSp>
        <p:nvGrpSpPr>
          <p:cNvPr id="2402" name="Google Shape;2402;p9"/>
          <p:cNvGrpSpPr/>
          <p:nvPr/>
        </p:nvGrpSpPr>
        <p:grpSpPr>
          <a:xfrm>
            <a:off x="1022066" y="7236477"/>
            <a:ext cx="3452298" cy="1105803"/>
            <a:chOff x="338065" y="2767135"/>
            <a:chExt cx="1338559" cy="532300"/>
          </a:xfrm>
        </p:grpSpPr>
        <p:sp>
          <p:nvSpPr>
            <p:cNvPr id="2403" name="Google Shape;2403;p9"/>
            <p:cNvSpPr/>
            <p:nvPr/>
          </p:nvSpPr>
          <p:spPr>
            <a:xfrm>
              <a:off x="338065" y="2767135"/>
              <a:ext cx="1338559" cy="532300"/>
            </a:xfrm>
            <a:prstGeom prst="roundRect">
              <a:avLst>
                <a:gd name="adj" fmla="val 10000"/>
              </a:avLst>
            </a:prstGeom>
            <a:solidFill>
              <a:srgbClr val="E36C09"/>
            </a:solidFill>
            <a:ln w="25400"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04" name="Google Shape;2404;p9"/>
            <p:cNvSpPr/>
            <p:nvPr/>
          </p:nvSpPr>
          <p:spPr>
            <a:xfrm>
              <a:off x="353656" y="2782726"/>
              <a:ext cx="1307377" cy="501118"/>
            </a:xfrm>
            <a:prstGeom prst="rect">
              <a:avLst/>
            </a:prstGeom>
            <a:solidFill>
              <a:srgbClr val="E36C09"/>
            </a:solidFill>
            <a:ln>
              <a:noFill/>
            </a:ln>
          </p:spPr>
          <p:txBody>
            <a:bodyPr spcFirstLastPara="1" wrap="square" lIns="102851" tIns="68550" rIns="102851" bIns="68550" anchor="ctr" anchorCtr="0">
              <a:noAutofit/>
            </a:bodyPr>
            <a:lstStyle/>
            <a:p>
              <a:pPr algn="ctr" defTabSz="1828755">
                <a:lnSpc>
                  <a:spcPct val="90000"/>
                </a:lnSpc>
                <a:buClr>
                  <a:srgbClr val="000000"/>
                </a:buClr>
                <a:defRPr/>
              </a:pPr>
              <a:r>
                <a:rPr lang="en-US" sz="5400" b="1" i="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Times New Roman"/>
                </a:rPr>
                <a:t>1</a:t>
              </a:r>
              <a:endParaRPr sz="5400" b="1" i="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Times New Roman"/>
              </a:endParaRPr>
            </a:p>
          </p:txBody>
        </p:sp>
      </p:grpSp>
      <p:grpSp>
        <p:nvGrpSpPr>
          <p:cNvPr id="2405" name="Google Shape;2405;p9"/>
          <p:cNvGrpSpPr/>
          <p:nvPr/>
        </p:nvGrpSpPr>
        <p:grpSpPr>
          <a:xfrm>
            <a:off x="6183284" y="3331176"/>
            <a:ext cx="5932515" cy="4727456"/>
            <a:chOff x="1965419" y="1791250"/>
            <a:chExt cx="1327421" cy="1173685"/>
          </a:xfrm>
        </p:grpSpPr>
        <p:sp>
          <p:nvSpPr>
            <p:cNvPr id="2406" name="Google Shape;2406;p9"/>
            <p:cNvSpPr/>
            <p:nvPr/>
          </p:nvSpPr>
          <p:spPr>
            <a:xfrm>
              <a:off x="1965419" y="1791250"/>
              <a:ext cx="1327421" cy="1173685"/>
            </a:xfrm>
            <a:prstGeom prst="roundRect">
              <a:avLst>
                <a:gd name="adj" fmla="val 10000"/>
              </a:avLst>
            </a:prstGeom>
            <a:solidFill>
              <a:schemeClr val="lt1">
                <a:alpha val="89803"/>
              </a:schemeClr>
            </a:solidFill>
            <a:ln w="25400" cap="flat" cmpd="sng">
              <a:solidFill>
                <a:srgbClr val="D99593"/>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07" name="Google Shape;2407;p9"/>
            <p:cNvSpPr/>
            <p:nvPr/>
          </p:nvSpPr>
          <p:spPr>
            <a:xfrm>
              <a:off x="1976719" y="1856588"/>
              <a:ext cx="1291722" cy="918718"/>
            </a:xfrm>
            <a:prstGeom prst="rect">
              <a:avLst/>
            </a:prstGeom>
            <a:noFill/>
            <a:ln>
              <a:noFill/>
            </a:ln>
          </p:spPr>
          <p:txBody>
            <a:bodyPr spcFirstLastPara="1" wrap="square" lIns="72350" tIns="72350" rIns="72350" bIns="72350" anchor="t" anchorCtr="0">
              <a:noAutofit/>
            </a:bodyPr>
            <a:lstStyle/>
            <a:p>
              <a:pPr marL="0" lvl="1" algn="ctr" defTabSz="1828755">
                <a:lnSpc>
                  <a:spcPct val="90000"/>
                </a:lnSpc>
                <a:buClr>
                  <a:srgbClr val="000000"/>
                </a:buClr>
                <a:buSzPts val="2400"/>
                <a:defRPr/>
              </a:pPr>
              <a:r>
                <a:rPr lang="vi-VN" sz="4500" kern="0">
                  <a:solidFill>
                    <a:srgbClr val="DB313D"/>
                  </a:solidFill>
                  <a:latin typeface="Calibri" panose="020F0502020204030204" pitchFamily="34" charset="0"/>
                  <a:ea typeface="Calibri" panose="020F0502020204030204" pitchFamily="34" charset="0"/>
                  <a:cs typeface="Calibri" panose="020F0502020204030204" pitchFamily="34" charset="0"/>
                  <a:sym typeface="Times New Roman"/>
                </a:rPr>
                <a:t>Họ chịu ảnh hưởng từ các phong trào yêu nước (Duy Tân hội, phong trào Duy Tân) → chú trọng truyền bá tư tưởng yêu nước, dân chủ, canh tân.</a:t>
              </a:r>
              <a:endParaRPr lang="vi-VN" sz="4500" kern="0" dirty="0">
                <a:solidFill>
                  <a:srgbClr val="DB313D"/>
                </a:solidFill>
                <a:latin typeface="Calibri" panose="020F0502020204030204" pitchFamily="34" charset="0"/>
                <a:ea typeface="Calibri" panose="020F0502020204030204" pitchFamily="34" charset="0"/>
                <a:cs typeface="Calibri" panose="020F0502020204030204" pitchFamily="34" charset="0"/>
                <a:sym typeface="Times New Roman"/>
              </a:endParaRPr>
            </a:p>
          </p:txBody>
        </p:sp>
      </p:grpSp>
      <p:sp>
        <p:nvSpPr>
          <p:cNvPr id="2408" name="Google Shape;2408;p9"/>
          <p:cNvSpPr/>
          <p:nvPr/>
        </p:nvSpPr>
        <p:spPr>
          <a:xfrm rot="21241868">
            <a:off x="9275946" y="1954356"/>
            <a:ext cx="4941114" cy="3518790"/>
          </a:xfrm>
          <a:custGeom>
            <a:avLst/>
            <a:gdLst/>
            <a:ahLst/>
            <a:cxnLst/>
            <a:rect l="l" t="t" r="r" b="b"/>
            <a:pathLst>
              <a:path w="120000" h="120000" extrusionOk="0">
                <a:moveTo>
                  <a:pt x="9412" y="31272"/>
                </a:moveTo>
                <a:lnTo>
                  <a:pt x="9412" y="31272"/>
                </a:lnTo>
                <a:cubicBezTo>
                  <a:pt x="19349" y="13774"/>
                  <a:pt x="37622" y="2654"/>
                  <a:pt x="57729" y="1868"/>
                </a:cubicBezTo>
                <a:cubicBezTo>
                  <a:pt x="77836" y="1083"/>
                  <a:pt x="96921" y="10743"/>
                  <a:pt x="108192" y="27412"/>
                </a:cubicBezTo>
                <a:lnTo>
                  <a:pt x="109775" y="26514"/>
                </a:lnTo>
                <a:lnTo>
                  <a:pt x="109398" y="31947"/>
                </a:lnTo>
                <a:lnTo>
                  <a:pt x="104223" y="29666"/>
                </a:lnTo>
                <a:lnTo>
                  <a:pt x="105805" y="28768"/>
                </a:lnTo>
                <a:lnTo>
                  <a:pt x="105805" y="28768"/>
                </a:lnTo>
                <a:cubicBezTo>
                  <a:pt x="95024" y="12956"/>
                  <a:pt x="76850" y="3822"/>
                  <a:pt x="57729" y="4607"/>
                </a:cubicBezTo>
                <a:cubicBezTo>
                  <a:pt x="38607" y="5391"/>
                  <a:pt x="21242" y="15981"/>
                  <a:pt x="11791" y="32623"/>
                </a:cubicBezTo>
                <a:close/>
              </a:path>
            </a:pathLst>
          </a:custGeom>
          <a:solidFill>
            <a:srgbClr val="DB313D"/>
          </a:solidFill>
          <a:ln w="9525" cap="flat" cmpd="sng">
            <a:solidFill>
              <a:srgbClr val="D99593"/>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grpSp>
        <p:nvGrpSpPr>
          <p:cNvPr id="2409" name="Google Shape;2409;p9"/>
          <p:cNvGrpSpPr/>
          <p:nvPr/>
        </p:nvGrpSpPr>
        <p:grpSpPr>
          <a:xfrm>
            <a:off x="7488302" y="2228370"/>
            <a:ext cx="2496711" cy="1539933"/>
            <a:chOff x="2202318" y="1404342"/>
            <a:chExt cx="1338559" cy="754146"/>
          </a:xfrm>
        </p:grpSpPr>
        <p:sp>
          <p:nvSpPr>
            <p:cNvPr id="2410" name="Google Shape;2410;p9"/>
            <p:cNvSpPr/>
            <p:nvPr/>
          </p:nvSpPr>
          <p:spPr>
            <a:xfrm>
              <a:off x="2202318" y="1525099"/>
              <a:ext cx="1338559" cy="532300"/>
            </a:xfrm>
            <a:prstGeom prst="roundRect">
              <a:avLst>
                <a:gd name="adj" fmla="val 10000"/>
              </a:avLst>
            </a:prstGeom>
            <a:solidFill>
              <a:srgbClr val="DB313D"/>
            </a:solidFill>
            <a:ln w="25400"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11" name="Google Shape;2411;p9"/>
            <p:cNvSpPr/>
            <p:nvPr/>
          </p:nvSpPr>
          <p:spPr>
            <a:xfrm>
              <a:off x="2217909" y="1404342"/>
              <a:ext cx="1307377" cy="754146"/>
            </a:xfrm>
            <a:prstGeom prst="rect">
              <a:avLst/>
            </a:prstGeom>
            <a:noFill/>
            <a:ln>
              <a:noFill/>
            </a:ln>
          </p:spPr>
          <p:txBody>
            <a:bodyPr spcFirstLastPara="1" wrap="square" lIns="102851" tIns="68550" rIns="102851" bIns="68550" anchor="ctr" anchorCtr="0">
              <a:noAutofit/>
            </a:bodyPr>
            <a:lstStyle/>
            <a:p>
              <a:pPr algn="ctr" defTabSz="1828755">
                <a:lnSpc>
                  <a:spcPct val="90000"/>
                </a:lnSpc>
                <a:buClr>
                  <a:srgbClr val="000000"/>
                </a:buClr>
                <a:defRPr/>
              </a:pPr>
              <a:r>
                <a:rPr lang="en-US" sz="5400" b="1" i="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Times New Roman"/>
                </a:rPr>
                <a:t>2</a:t>
              </a:r>
            </a:p>
          </p:txBody>
        </p:sp>
      </p:grpSp>
      <p:grpSp>
        <p:nvGrpSpPr>
          <p:cNvPr id="2412" name="Google Shape;2412;p9"/>
          <p:cNvGrpSpPr/>
          <p:nvPr/>
        </p:nvGrpSpPr>
        <p:grpSpPr>
          <a:xfrm>
            <a:off x="12573002" y="2742027"/>
            <a:ext cx="5264141" cy="4727454"/>
            <a:chOff x="3576904" y="1791250"/>
            <a:chExt cx="1660905" cy="987897"/>
          </a:xfrm>
        </p:grpSpPr>
        <p:sp>
          <p:nvSpPr>
            <p:cNvPr id="2413" name="Google Shape;2413;p9"/>
            <p:cNvSpPr/>
            <p:nvPr/>
          </p:nvSpPr>
          <p:spPr>
            <a:xfrm>
              <a:off x="3576904" y="1791250"/>
              <a:ext cx="1660905" cy="987897"/>
            </a:xfrm>
            <a:prstGeom prst="roundRect">
              <a:avLst>
                <a:gd name="adj" fmla="val 10000"/>
              </a:avLst>
            </a:prstGeom>
            <a:solidFill>
              <a:schemeClr val="lt1">
                <a:alpha val="89803"/>
              </a:schemeClr>
            </a:solidFill>
            <a:ln w="25400" cap="flat" cmpd="sng">
              <a:solidFill>
                <a:srgbClr val="D99593"/>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14" name="Google Shape;2414;p9"/>
            <p:cNvSpPr/>
            <p:nvPr/>
          </p:nvSpPr>
          <p:spPr>
            <a:xfrm>
              <a:off x="3576904" y="1813231"/>
              <a:ext cx="1632322" cy="918718"/>
            </a:xfrm>
            <a:prstGeom prst="rect">
              <a:avLst/>
            </a:prstGeom>
            <a:noFill/>
            <a:ln>
              <a:noFill/>
            </a:ln>
          </p:spPr>
          <p:txBody>
            <a:bodyPr spcFirstLastPara="1" wrap="square" lIns="72350" tIns="72350" rIns="72350" bIns="72350" anchor="t" anchorCtr="0">
              <a:noAutofit/>
            </a:bodyPr>
            <a:lstStyle/>
            <a:p>
              <a:pPr marL="0" lvl="1" algn="ctr" defTabSz="1828755">
                <a:lnSpc>
                  <a:spcPct val="90000"/>
                </a:lnSpc>
                <a:buClr>
                  <a:srgbClr val="000000"/>
                </a:buClr>
                <a:defRPr/>
              </a:pPr>
              <a:r>
                <a:rPr lang="vi-VN" sz="4500" kern="0">
                  <a:solidFill>
                    <a:srgbClr val="31859B"/>
                  </a:solidFill>
                  <a:latin typeface="Calibri" panose="020F0502020204030204" pitchFamily="34" charset="0"/>
                  <a:ea typeface="Calibri" panose="020F0502020204030204" pitchFamily="34" charset="0"/>
                  <a:cs typeface="Calibri" panose="020F0502020204030204" pitchFamily="34" charset="0"/>
                  <a:sym typeface="Arial"/>
                </a:rPr>
                <a:t>Do vẫn sử dụng chữ Hán, chữ Nôm, thể loại và thi pháp trung đại → hình thức chưa có nhiều đổi mới, thay đổi chủ yếu về nội dung tư tưởng.</a:t>
              </a:r>
              <a:endParaRPr lang="vi-VN" sz="4500" kern="0" dirty="0">
                <a:solidFill>
                  <a:srgbClr val="31859B"/>
                </a:solidFill>
                <a:latin typeface="Calibri" panose="020F0502020204030204" pitchFamily="34" charset="0"/>
                <a:ea typeface="Calibri" panose="020F0502020204030204" pitchFamily="34" charset="0"/>
                <a:cs typeface="Calibri" panose="020F0502020204030204" pitchFamily="34" charset="0"/>
                <a:sym typeface="Times New Roman"/>
              </a:endParaRPr>
            </a:p>
          </p:txBody>
        </p:sp>
      </p:grpSp>
      <p:grpSp>
        <p:nvGrpSpPr>
          <p:cNvPr id="2415" name="Google Shape;2415;p9"/>
          <p:cNvGrpSpPr/>
          <p:nvPr/>
        </p:nvGrpSpPr>
        <p:grpSpPr>
          <a:xfrm>
            <a:off x="13921483" y="7247095"/>
            <a:ext cx="2873720" cy="1139598"/>
            <a:chOff x="4071630" y="3033285"/>
            <a:chExt cx="1353887" cy="569799"/>
          </a:xfrm>
        </p:grpSpPr>
        <p:sp>
          <p:nvSpPr>
            <p:cNvPr id="2416" name="Google Shape;2416;p9"/>
            <p:cNvSpPr/>
            <p:nvPr/>
          </p:nvSpPr>
          <p:spPr>
            <a:xfrm>
              <a:off x="4071630" y="3033285"/>
              <a:ext cx="1338559" cy="532300"/>
            </a:xfrm>
            <a:prstGeom prst="roundRect">
              <a:avLst>
                <a:gd name="adj" fmla="val 10000"/>
              </a:avLst>
            </a:prstGeom>
            <a:solidFill>
              <a:srgbClr val="31859B"/>
            </a:solidFill>
            <a:ln w="25400"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17" name="Google Shape;2417;p9"/>
            <p:cNvSpPr/>
            <p:nvPr/>
          </p:nvSpPr>
          <p:spPr>
            <a:xfrm>
              <a:off x="4118140" y="3101966"/>
              <a:ext cx="1307377" cy="501118"/>
            </a:xfrm>
            <a:prstGeom prst="rect">
              <a:avLst/>
            </a:prstGeom>
            <a:noFill/>
            <a:ln>
              <a:noFill/>
            </a:ln>
          </p:spPr>
          <p:txBody>
            <a:bodyPr spcFirstLastPara="1" wrap="square" lIns="102851" tIns="68550" rIns="102851" bIns="68550" anchor="ctr" anchorCtr="0">
              <a:noAutofit/>
            </a:bodyPr>
            <a:lstStyle/>
            <a:p>
              <a:pPr algn="ctr" defTabSz="1828755">
                <a:lnSpc>
                  <a:spcPct val="90000"/>
                </a:lnSpc>
                <a:buClr>
                  <a:srgbClr val="000000"/>
                </a:buClr>
                <a:defRPr/>
              </a:pPr>
              <a:r>
                <a:rPr lang="en-US" sz="5600" b="1" i="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Times New Roman"/>
                </a:rPr>
                <a:t>3</a:t>
              </a:r>
              <a:endParaRPr sz="5600" b="1" i="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Times New Roman"/>
              </a:endParaRPr>
            </a:p>
          </p:txBody>
        </p:sp>
      </p:grpSp>
      <p:grpSp>
        <p:nvGrpSpPr>
          <p:cNvPr id="2" name="Group 17">
            <a:extLst>
              <a:ext uri="{FF2B5EF4-FFF2-40B4-BE49-F238E27FC236}">
                <a16:creationId xmlns:a16="http://schemas.microsoft.com/office/drawing/2014/main" id="{F0456DCA-E129-6A32-73F9-F4FD48489A3D}"/>
              </a:ext>
            </a:extLst>
          </p:cNvPr>
          <p:cNvGrpSpPr/>
          <p:nvPr/>
        </p:nvGrpSpPr>
        <p:grpSpPr>
          <a:xfrm>
            <a:off x="6258476" y="-666129"/>
            <a:ext cx="1351764" cy="1351764"/>
            <a:chOff x="0" y="0"/>
            <a:chExt cx="812800" cy="812800"/>
          </a:xfrm>
        </p:grpSpPr>
        <p:sp>
          <p:nvSpPr>
            <p:cNvPr id="3" name="Freeform 18">
              <a:extLst>
                <a:ext uri="{FF2B5EF4-FFF2-40B4-BE49-F238E27FC236}">
                  <a16:creationId xmlns:a16="http://schemas.microsoft.com/office/drawing/2014/main" id="{261186FF-18E7-B570-65C9-6C310BA12B81}"/>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AD0E"/>
            </a:solidFill>
          </p:spPr>
          <p:txBody>
            <a:bodyPr/>
            <a:lstStyle/>
            <a:p>
              <a:pPr defTabSz="914378">
                <a:defRPr/>
              </a:pPr>
              <a:endParaRPr lang="en-US">
                <a:solidFill>
                  <a:prstClr val="black"/>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 name="TextBox 19">
              <a:extLst>
                <a:ext uri="{FF2B5EF4-FFF2-40B4-BE49-F238E27FC236}">
                  <a16:creationId xmlns:a16="http://schemas.microsoft.com/office/drawing/2014/main" id="{5A0DF2B4-D46E-DA54-1DFF-B9CF238B2B89}"/>
                </a:ext>
              </a:extLst>
            </p:cNvPr>
            <p:cNvSpPr txBox="1"/>
            <p:nvPr/>
          </p:nvSpPr>
          <p:spPr>
            <a:xfrm>
              <a:off x="76200" y="38100"/>
              <a:ext cx="660400" cy="698500"/>
            </a:xfrm>
            <a:prstGeom prst="rect">
              <a:avLst/>
            </a:prstGeom>
          </p:spPr>
          <p:txBody>
            <a:bodyPr lIns="50801" tIns="50801" rIns="50801" bIns="50801" rtlCol="0" anchor="ctr"/>
            <a:lstStyle/>
            <a:p>
              <a:pPr algn="ctr" defTabSz="914378">
                <a:lnSpc>
                  <a:spcPts val="2660"/>
                </a:lnSpc>
                <a:spcBef>
                  <a:spcPct val="0"/>
                </a:spcBef>
                <a:defRPr/>
              </a:pPr>
              <a:endParaRPr>
                <a:solidFill>
                  <a:prstClr val="black"/>
                </a:solidFill>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5" name="Group 20">
            <a:extLst>
              <a:ext uri="{FF2B5EF4-FFF2-40B4-BE49-F238E27FC236}">
                <a16:creationId xmlns:a16="http://schemas.microsoft.com/office/drawing/2014/main" id="{5E4BFEC9-DA8C-33B3-442E-1D38726A04BB}"/>
              </a:ext>
            </a:extLst>
          </p:cNvPr>
          <p:cNvGrpSpPr/>
          <p:nvPr/>
        </p:nvGrpSpPr>
        <p:grpSpPr>
          <a:xfrm>
            <a:off x="7820974" y="9362267"/>
            <a:ext cx="692624" cy="692624"/>
            <a:chOff x="0" y="0"/>
            <a:chExt cx="812800" cy="812800"/>
          </a:xfrm>
        </p:grpSpPr>
        <p:sp>
          <p:nvSpPr>
            <p:cNvPr id="6" name="Freeform 21">
              <a:extLst>
                <a:ext uri="{FF2B5EF4-FFF2-40B4-BE49-F238E27FC236}">
                  <a16:creationId xmlns:a16="http://schemas.microsoft.com/office/drawing/2014/main" id="{75BD38F6-3723-5A19-2BE5-2CF0FAB1F488}"/>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AD0E"/>
            </a:solidFill>
          </p:spPr>
          <p:txBody>
            <a:bodyPr/>
            <a:lstStyle/>
            <a:p>
              <a:pPr defTabSz="914378">
                <a:defRPr/>
              </a:pPr>
              <a:endParaRPr lang="en-US">
                <a:solidFill>
                  <a:prstClr val="black"/>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7" name="TextBox 22">
              <a:extLst>
                <a:ext uri="{FF2B5EF4-FFF2-40B4-BE49-F238E27FC236}">
                  <a16:creationId xmlns:a16="http://schemas.microsoft.com/office/drawing/2014/main" id="{92E1D960-0DD6-0301-B16F-331617FB6836}"/>
                </a:ext>
              </a:extLst>
            </p:cNvPr>
            <p:cNvSpPr txBox="1"/>
            <p:nvPr/>
          </p:nvSpPr>
          <p:spPr>
            <a:xfrm>
              <a:off x="76200" y="38100"/>
              <a:ext cx="660400" cy="698500"/>
            </a:xfrm>
            <a:prstGeom prst="rect">
              <a:avLst/>
            </a:prstGeom>
          </p:spPr>
          <p:txBody>
            <a:bodyPr lIns="50801" tIns="50801" rIns="50801" bIns="50801" rtlCol="0" anchor="ctr"/>
            <a:lstStyle/>
            <a:p>
              <a:pPr algn="ctr" defTabSz="914378">
                <a:lnSpc>
                  <a:spcPts val="2660"/>
                </a:lnSpc>
                <a:spcBef>
                  <a:spcPct val="0"/>
                </a:spcBef>
                <a:defRPr/>
              </a:pPr>
              <a:endParaRPr dirty="0">
                <a:solidFill>
                  <a:prstClr val="black"/>
                </a:solidFill>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8" name="Group 23">
            <a:extLst>
              <a:ext uri="{FF2B5EF4-FFF2-40B4-BE49-F238E27FC236}">
                <a16:creationId xmlns:a16="http://schemas.microsoft.com/office/drawing/2014/main" id="{A0E43D01-2C0D-F6B5-FE4F-9BEE44A36810}"/>
              </a:ext>
            </a:extLst>
          </p:cNvPr>
          <p:cNvGrpSpPr/>
          <p:nvPr/>
        </p:nvGrpSpPr>
        <p:grpSpPr>
          <a:xfrm>
            <a:off x="-924735" y="9362267"/>
            <a:ext cx="1849470" cy="1849470"/>
            <a:chOff x="0" y="0"/>
            <a:chExt cx="812800" cy="812800"/>
          </a:xfrm>
        </p:grpSpPr>
        <p:sp>
          <p:nvSpPr>
            <p:cNvPr id="9" name="Freeform 24">
              <a:extLst>
                <a:ext uri="{FF2B5EF4-FFF2-40B4-BE49-F238E27FC236}">
                  <a16:creationId xmlns:a16="http://schemas.microsoft.com/office/drawing/2014/main" id="{5071B57A-0735-CAA9-904F-F547674730B2}"/>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8037"/>
            </a:solidFill>
          </p:spPr>
          <p:txBody>
            <a:bodyPr/>
            <a:lstStyle/>
            <a:p>
              <a:pPr defTabSz="914378">
                <a:defRPr/>
              </a:pPr>
              <a:endParaRPr lang="en-US">
                <a:solidFill>
                  <a:prstClr val="black"/>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0" name="TextBox 25">
              <a:extLst>
                <a:ext uri="{FF2B5EF4-FFF2-40B4-BE49-F238E27FC236}">
                  <a16:creationId xmlns:a16="http://schemas.microsoft.com/office/drawing/2014/main" id="{8CC1A38F-E3E1-64EF-4217-FE6495D54122}"/>
                </a:ext>
              </a:extLst>
            </p:cNvPr>
            <p:cNvSpPr txBox="1"/>
            <p:nvPr/>
          </p:nvSpPr>
          <p:spPr>
            <a:xfrm>
              <a:off x="76200" y="38100"/>
              <a:ext cx="660400" cy="698500"/>
            </a:xfrm>
            <a:prstGeom prst="rect">
              <a:avLst/>
            </a:prstGeom>
          </p:spPr>
          <p:txBody>
            <a:bodyPr lIns="50801" tIns="50801" rIns="50801" bIns="50801" rtlCol="0" anchor="ctr"/>
            <a:lstStyle/>
            <a:p>
              <a:pPr algn="ctr" defTabSz="914378">
                <a:lnSpc>
                  <a:spcPts val="2660"/>
                </a:lnSpc>
                <a:spcBef>
                  <a:spcPct val="0"/>
                </a:spcBef>
                <a:defRPr/>
              </a:pPr>
              <a:endParaRPr>
                <a:solidFill>
                  <a:prstClr val="black"/>
                </a:solidFill>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11" name="Group 29">
            <a:extLst>
              <a:ext uri="{FF2B5EF4-FFF2-40B4-BE49-F238E27FC236}">
                <a16:creationId xmlns:a16="http://schemas.microsoft.com/office/drawing/2014/main" id="{135E511C-E525-3127-772C-F6BE8D226544}"/>
              </a:ext>
            </a:extLst>
          </p:cNvPr>
          <p:cNvGrpSpPr/>
          <p:nvPr/>
        </p:nvGrpSpPr>
        <p:grpSpPr>
          <a:xfrm>
            <a:off x="16793123" y="562523"/>
            <a:ext cx="932357" cy="932357"/>
            <a:chOff x="0" y="0"/>
            <a:chExt cx="812800" cy="812800"/>
          </a:xfrm>
        </p:grpSpPr>
        <p:sp>
          <p:nvSpPr>
            <p:cNvPr id="12" name="Freeform 30">
              <a:extLst>
                <a:ext uri="{FF2B5EF4-FFF2-40B4-BE49-F238E27FC236}">
                  <a16:creationId xmlns:a16="http://schemas.microsoft.com/office/drawing/2014/main" id="{B66030E4-FB77-0ED7-33D3-FBE97023016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8037"/>
            </a:solidFill>
          </p:spPr>
          <p:txBody>
            <a:bodyPr/>
            <a:lstStyle/>
            <a:p>
              <a:pPr defTabSz="914378">
                <a:defRPr/>
              </a:pPr>
              <a:endParaRPr lang="en-US">
                <a:solidFill>
                  <a:prstClr val="black"/>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3" name="TextBox 31">
              <a:extLst>
                <a:ext uri="{FF2B5EF4-FFF2-40B4-BE49-F238E27FC236}">
                  <a16:creationId xmlns:a16="http://schemas.microsoft.com/office/drawing/2014/main" id="{3E8995AB-98F7-BE96-0E78-0F7011AD0E7C}"/>
                </a:ext>
              </a:extLst>
            </p:cNvPr>
            <p:cNvSpPr txBox="1"/>
            <p:nvPr/>
          </p:nvSpPr>
          <p:spPr>
            <a:xfrm>
              <a:off x="76200" y="38100"/>
              <a:ext cx="660400" cy="698500"/>
            </a:xfrm>
            <a:prstGeom prst="rect">
              <a:avLst/>
            </a:prstGeom>
          </p:spPr>
          <p:txBody>
            <a:bodyPr lIns="50801" tIns="50801" rIns="50801" bIns="50801" rtlCol="0" anchor="ctr"/>
            <a:lstStyle/>
            <a:p>
              <a:pPr algn="ctr" defTabSz="914378">
                <a:lnSpc>
                  <a:spcPts val="2660"/>
                </a:lnSpc>
                <a:spcBef>
                  <a:spcPct val="0"/>
                </a:spcBef>
                <a:defRPr/>
              </a:pPr>
              <a:endParaRPr>
                <a:solidFill>
                  <a:prstClr val="black"/>
                </a:solidFill>
                <a:latin typeface="Calibri" panose="020F0502020204030204" pitchFamily="34" charset="0"/>
                <a:ea typeface="Calibri" panose="020F0502020204030204" pitchFamily="34" charset="0"/>
                <a:cs typeface="Calibri" panose="020F0502020204030204" pitchFamily="34" charset="0"/>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2"/>
                                        </p:tgtEl>
                                        <p:attrNameLst>
                                          <p:attrName>style.visibility</p:attrName>
                                        </p:attrNameLst>
                                      </p:cBhvr>
                                      <p:to>
                                        <p:strVal val="visible"/>
                                      </p:to>
                                    </p:set>
                                    <p:animEffect transition="in" filter="fade">
                                      <p:cBhvr>
                                        <p:cTn id="7" dur="500"/>
                                        <p:tgtEl>
                                          <p:spTgt spid="2402"/>
                                        </p:tgtEl>
                                      </p:cBhvr>
                                    </p:animEffect>
                                  </p:childTnLst>
                                </p:cTn>
                              </p:par>
                              <p:par>
                                <p:cTn id="8" presetID="10" presetClass="entr" presetSubtype="0" fill="hold" nodeType="withEffect">
                                  <p:stCondLst>
                                    <p:cond delay="0"/>
                                  </p:stCondLst>
                                  <p:childTnLst>
                                    <p:set>
                                      <p:cBhvr>
                                        <p:cTn id="9" dur="1" fill="hold">
                                          <p:stCondLst>
                                            <p:cond delay="0"/>
                                          </p:stCondLst>
                                        </p:cTn>
                                        <p:tgtEl>
                                          <p:spTgt spid="2398"/>
                                        </p:tgtEl>
                                        <p:attrNameLst>
                                          <p:attrName>style.visibility</p:attrName>
                                        </p:attrNameLst>
                                      </p:cBhvr>
                                      <p:to>
                                        <p:strVal val="visible"/>
                                      </p:to>
                                    </p:set>
                                    <p:animEffect transition="in" filter="fade">
                                      <p:cBhvr>
                                        <p:cTn id="10" dur="500"/>
                                        <p:tgtEl>
                                          <p:spTgt spid="23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01"/>
                                        </p:tgtEl>
                                        <p:attrNameLst>
                                          <p:attrName>style.visibility</p:attrName>
                                        </p:attrNameLst>
                                      </p:cBhvr>
                                      <p:to>
                                        <p:strVal val="visible"/>
                                      </p:to>
                                    </p:set>
                                    <p:animEffect transition="in" filter="fade">
                                      <p:cBhvr>
                                        <p:cTn id="15" dur="500"/>
                                        <p:tgtEl>
                                          <p:spTgt spid="2401"/>
                                        </p:tgtEl>
                                      </p:cBhvr>
                                    </p:animEffect>
                                  </p:childTnLst>
                                </p:cTn>
                              </p:par>
                              <p:par>
                                <p:cTn id="16" presetID="10" presetClass="entr" presetSubtype="0" fill="hold" nodeType="withEffect">
                                  <p:stCondLst>
                                    <p:cond delay="0"/>
                                  </p:stCondLst>
                                  <p:childTnLst>
                                    <p:set>
                                      <p:cBhvr>
                                        <p:cTn id="17" dur="1" fill="hold">
                                          <p:stCondLst>
                                            <p:cond delay="0"/>
                                          </p:stCondLst>
                                        </p:cTn>
                                        <p:tgtEl>
                                          <p:spTgt spid="2405"/>
                                        </p:tgtEl>
                                        <p:attrNameLst>
                                          <p:attrName>style.visibility</p:attrName>
                                        </p:attrNameLst>
                                      </p:cBhvr>
                                      <p:to>
                                        <p:strVal val="visible"/>
                                      </p:to>
                                    </p:set>
                                    <p:animEffect transition="in" filter="fade">
                                      <p:cBhvr>
                                        <p:cTn id="18" dur="500"/>
                                        <p:tgtEl>
                                          <p:spTgt spid="2405"/>
                                        </p:tgtEl>
                                      </p:cBhvr>
                                    </p:animEffect>
                                  </p:childTnLst>
                                </p:cTn>
                              </p:par>
                              <p:par>
                                <p:cTn id="19" presetID="10" presetClass="entr" presetSubtype="0" fill="hold" nodeType="withEffect">
                                  <p:stCondLst>
                                    <p:cond delay="0"/>
                                  </p:stCondLst>
                                  <p:childTnLst>
                                    <p:set>
                                      <p:cBhvr>
                                        <p:cTn id="20" dur="1" fill="hold">
                                          <p:stCondLst>
                                            <p:cond delay="0"/>
                                          </p:stCondLst>
                                        </p:cTn>
                                        <p:tgtEl>
                                          <p:spTgt spid="2409"/>
                                        </p:tgtEl>
                                        <p:attrNameLst>
                                          <p:attrName>style.visibility</p:attrName>
                                        </p:attrNameLst>
                                      </p:cBhvr>
                                      <p:to>
                                        <p:strVal val="visible"/>
                                      </p:to>
                                    </p:set>
                                    <p:animEffect transition="in" filter="fade">
                                      <p:cBhvr>
                                        <p:cTn id="21" dur="500"/>
                                        <p:tgtEl>
                                          <p:spTgt spid="240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08"/>
                                        </p:tgtEl>
                                        <p:attrNameLst>
                                          <p:attrName>style.visibility</p:attrName>
                                        </p:attrNameLst>
                                      </p:cBhvr>
                                      <p:to>
                                        <p:strVal val="visible"/>
                                      </p:to>
                                    </p:set>
                                    <p:animEffect transition="in" filter="fade">
                                      <p:cBhvr>
                                        <p:cTn id="26" dur="1000"/>
                                        <p:tgtEl>
                                          <p:spTgt spid="2408"/>
                                        </p:tgtEl>
                                      </p:cBhvr>
                                    </p:animEffect>
                                  </p:childTnLst>
                                </p:cTn>
                              </p:par>
                              <p:par>
                                <p:cTn id="27" presetID="10" presetClass="entr" presetSubtype="0" fill="hold" nodeType="withEffect">
                                  <p:stCondLst>
                                    <p:cond delay="0"/>
                                  </p:stCondLst>
                                  <p:childTnLst>
                                    <p:set>
                                      <p:cBhvr>
                                        <p:cTn id="28" dur="1" fill="hold">
                                          <p:stCondLst>
                                            <p:cond delay="0"/>
                                          </p:stCondLst>
                                        </p:cTn>
                                        <p:tgtEl>
                                          <p:spTgt spid="2412"/>
                                        </p:tgtEl>
                                        <p:attrNameLst>
                                          <p:attrName>style.visibility</p:attrName>
                                        </p:attrNameLst>
                                      </p:cBhvr>
                                      <p:to>
                                        <p:strVal val="visible"/>
                                      </p:to>
                                    </p:set>
                                    <p:animEffect transition="in" filter="fade">
                                      <p:cBhvr>
                                        <p:cTn id="29" dur="1000"/>
                                        <p:tgtEl>
                                          <p:spTgt spid="2412"/>
                                        </p:tgtEl>
                                      </p:cBhvr>
                                    </p:animEffect>
                                  </p:childTnLst>
                                </p:cTn>
                              </p:par>
                              <p:par>
                                <p:cTn id="30" presetID="10" presetClass="entr" presetSubtype="0" fill="hold" nodeType="withEffect">
                                  <p:stCondLst>
                                    <p:cond delay="0"/>
                                  </p:stCondLst>
                                  <p:childTnLst>
                                    <p:set>
                                      <p:cBhvr>
                                        <p:cTn id="31" dur="1" fill="hold">
                                          <p:stCondLst>
                                            <p:cond delay="0"/>
                                          </p:stCondLst>
                                        </p:cTn>
                                        <p:tgtEl>
                                          <p:spTgt spid="2415"/>
                                        </p:tgtEl>
                                        <p:attrNameLst>
                                          <p:attrName>style.visibility</p:attrName>
                                        </p:attrNameLst>
                                      </p:cBhvr>
                                      <p:to>
                                        <p:strVal val="visible"/>
                                      </p:to>
                                    </p:set>
                                    <p:animEffect transition="in" filter="fade">
                                      <p:cBhvr>
                                        <p:cTn id="32" dur="1000"/>
                                        <p:tgtEl>
                                          <p:spTgt spid="2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799CC-DD8C-C636-87A4-1EC81F64022C}"/>
            </a:ext>
          </a:extLst>
        </p:cNvPr>
        <p:cNvGrpSpPr/>
        <p:nvPr/>
      </p:nvGrpSpPr>
      <p:grpSpPr>
        <a:xfrm>
          <a:off x="0" y="0"/>
          <a:ext cx="0" cy="0"/>
          <a:chOff x="0" y="0"/>
          <a:chExt cx="0" cy="0"/>
        </a:xfrm>
      </p:grpSpPr>
      <p:pic>
        <p:nvPicPr>
          <p:cNvPr id="3" name="Picture 3">
            <a:extLst>
              <a:ext uri="{FF2B5EF4-FFF2-40B4-BE49-F238E27FC236}">
                <a16:creationId xmlns:a16="http://schemas.microsoft.com/office/drawing/2014/main" id="{018E5577-3027-424A-947F-97FDF380A085}"/>
              </a:ext>
            </a:extLst>
          </p:cNvPr>
          <p:cNvPicPr>
            <a:picLocks noChangeAspect="1"/>
          </p:cNvPicPr>
          <p:nvPr/>
        </p:nvPicPr>
        <p:blipFill>
          <a:blip r:embed="rId3" cstate="print">
            <a:alphaModFix amt="38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036641" y="259927"/>
            <a:ext cx="3150036" cy="3150036"/>
          </a:xfrm>
          <a:prstGeom prst="rect">
            <a:avLst/>
          </a:prstGeom>
        </p:spPr>
      </p:pic>
      <p:pic>
        <p:nvPicPr>
          <p:cNvPr id="4" name="Picture 4">
            <a:extLst>
              <a:ext uri="{FF2B5EF4-FFF2-40B4-BE49-F238E27FC236}">
                <a16:creationId xmlns:a16="http://schemas.microsoft.com/office/drawing/2014/main" id="{D0A5E79B-FCBB-8AFF-5D14-D82DCB25D9F2}"/>
              </a:ext>
            </a:extLst>
          </p:cNvPr>
          <p:cNvPicPr>
            <a:picLocks noChangeAspect="1"/>
          </p:cNvPicPr>
          <p:nvPr/>
        </p:nvPicPr>
        <p:blipFill>
          <a:blip r:embed="rId5" cstate="print">
            <a:alphaModFix amt="38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72175" y="7124700"/>
            <a:ext cx="3721678" cy="3721678"/>
          </a:xfrm>
          <a:prstGeom prst="rect">
            <a:avLst/>
          </a:prstGeom>
        </p:spPr>
      </p:pic>
      <p:pic>
        <p:nvPicPr>
          <p:cNvPr id="14" name="Picture 14">
            <a:extLst>
              <a:ext uri="{FF2B5EF4-FFF2-40B4-BE49-F238E27FC236}">
                <a16:creationId xmlns:a16="http://schemas.microsoft.com/office/drawing/2014/main" id="{3B8CA55D-004B-08C3-0896-3DE5C76A32D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662818">
            <a:off x="8911" y="274056"/>
            <a:ext cx="2039578" cy="1509288"/>
          </a:xfrm>
          <a:prstGeom prst="rect">
            <a:avLst/>
          </a:prstGeom>
        </p:spPr>
      </p:pic>
      <p:pic>
        <p:nvPicPr>
          <p:cNvPr id="15" name="Picture 15">
            <a:extLst>
              <a:ext uri="{FF2B5EF4-FFF2-40B4-BE49-F238E27FC236}">
                <a16:creationId xmlns:a16="http://schemas.microsoft.com/office/drawing/2014/main" id="{11FF3208-6DE6-5974-E05E-9D9DD19201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123902">
            <a:off x="16531267" y="8510905"/>
            <a:ext cx="2039578" cy="1509288"/>
          </a:xfrm>
          <a:prstGeom prst="rect">
            <a:avLst/>
          </a:prstGeom>
        </p:spPr>
      </p:pic>
      <p:sp>
        <p:nvSpPr>
          <p:cNvPr id="113" name="TextBox 6">
            <a:extLst>
              <a:ext uri="{FF2B5EF4-FFF2-40B4-BE49-F238E27FC236}">
                <a16:creationId xmlns:a16="http://schemas.microsoft.com/office/drawing/2014/main" id="{5F867D10-AC61-B5B0-3A05-C4C12A295E89}"/>
              </a:ext>
            </a:extLst>
          </p:cNvPr>
          <p:cNvSpPr txBox="1"/>
          <p:nvPr/>
        </p:nvSpPr>
        <p:spPr>
          <a:xfrm>
            <a:off x="971550" y="259927"/>
            <a:ext cx="16344900" cy="2215991"/>
          </a:xfrm>
          <a:prstGeom prst="rect">
            <a:avLst/>
          </a:prstGeom>
        </p:spPr>
        <p:txBody>
          <a:bodyPr wrap="square" lIns="0" tIns="0" rIns="0" bIns="0" rtlCol="0" anchor="t">
            <a:spAutoFit/>
          </a:bodyPr>
          <a:lstStyle/>
          <a:p>
            <a:pPr algn="just"/>
            <a:r>
              <a:rPr lang="vi-VN" sz="3600" b="1" spc="152">
                <a:solidFill>
                  <a:srgbClr val="002060"/>
                </a:solidFill>
                <a:latin typeface="Roboto Bold" panose="020B0604020202020204" charset="0"/>
                <a:ea typeface="Roboto Bold" panose="020B0604020202020204" charset="0"/>
              </a:rPr>
              <a:t>2. Phân tích và đánh giá ngắn gọn về những đổi mới của hình tượng người anh hùng trong bài thơ Đập đá ở Côn Lôn của Phan Châu Trinh so với các tác phẩm văn học trung đại Việt Nam. </a:t>
            </a:r>
          </a:p>
          <a:p>
            <a:pPr algn="just"/>
            <a:r>
              <a:rPr lang="vi-VN" sz="3600" b="1" spc="152">
                <a:solidFill>
                  <a:srgbClr val="002060"/>
                </a:solidFill>
                <a:latin typeface="Roboto Bold" panose="020B0604020202020204" charset="0"/>
                <a:ea typeface="Roboto Bold" panose="020B0604020202020204" charset="0"/>
              </a:rPr>
              <a:t>Văn bản: </a:t>
            </a:r>
          </a:p>
        </p:txBody>
      </p:sp>
      <p:sp>
        <p:nvSpPr>
          <p:cNvPr id="6" name="TextBox 5">
            <a:extLst>
              <a:ext uri="{FF2B5EF4-FFF2-40B4-BE49-F238E27FC236}">
                <a16:creationId xmlns:a16="http://schemas.microsoft.com/office/drawing/2014/main" id="{946FB95B-9CD1-A445-7D2C-2CC48611F9E7}"/>
              </a:ext>
            </a:extLst>
          </p:cNvPr>
          <p:cNvSpPr txBox="1"/>
          <p:nvPr/>
        </p:nvSpPr>
        <p:spPr>
          <a:xfrm>
            <a:off x="2371480" y="2535207"/>
            <a:ext cx="12943114" cy="7212231"/>
          </a:xfrm>
          <a:prstGeom prst="rect">
            <a:avLst/>
          </a:prstGeom>
          <a:noFill/>
        </p:spPr>
        <p:txBody>
          <a:bodyPr wrap="square">
            <a:spAutoFit/>
          </a:bodyPr>
          <a:lstStyle/>
          <a:p>
            <a:pPr algn="ctr">
              <a:spcAft>
                <a:spcPts val="800"/>
              </a:spcAft>
              <a:buNone/>
            </a:pPr>
            <a:r>
              <a:rPr lang="fr-FR" sz="3600" b="1">
                <a:effectLst/>
                <a:latin typeface="Times New Roman" panose="02020603050405020304" pitchFamily="18" charset="0"/>
                <a:ea typeface="Times New Roman" panose="02020603050405020304" pitchFamily="18" charset="0"/>
              </a:rPr>
              <a:t>Đập đá ở Côn Lôn</a:t>
            </a:r>
            <a:endParaRPr lang="en-US" sz="2800">
              <a:effectLst/>
              <a:latin typeface="Calibri" panose="020F0502020204030204" pitchFamily="34" charset="0"/>
              <a:ea typeface="Calibri" panose="020F0502020204030204" pitchFamily="34" charset="0"/>
            </a:endParaRPr>
          </a:p>
          <a:p>
            <a:pPr algn="r">
              <a:spcAft>
                <a:spcPts val="800"/>
              </a:spcAft>
              <a:buNone/>
            </a:pPr>
            <a:r>
              <a:rPr lang="fr-FR" sz="3600">
                <a:effectLst/>
                <a:latin typeface="Times New Roman" panose="02020603050405020304" pitchFamily="18" charset="0"/>
                <a:ea typeface="Times New Roman" panose="02020603050405020304" pitchFamily="18" charset="0"/>
              </a:rPr>
              <a:t>(Phan Châu Trinh)</a:t>
            </a:r>
            <a:endParaRPr lang="en-US" sz="2800">
              <a:effectLst/>
              <a:latin typeface="Calibri" panose="020F0502020204030204" pitchFamily="34" charset="0"/>
              <a:ea typeface="Calibri" panose="020F0502020204030204" pitchFamily="34" charset="0"/>
            </a:endParaRPr>
          </a:p>
          <a:p>
            <a:pPr marL="3151188">
              <a:spcAft>
                <a:spcPts val="800"/>
              </a:spcAft>
              <a:buNone/>
            </a:pPr>
            <a:r>
              <a:rPr lang="fr-FR" sz="3600">
                <a:effectLst/>
                <a:latin typeface="Times New Roman" panose="02020603050405020304" pitchFamily="18" charset="0"/>
                <a:ea typeface="Times New Roman" panose="02020603050405020304" pitchFamily="18" charset="0"/>
              </a:rPr>
              <a:t>Làm trai đứng giữa đất Côn Lôn,</a:t>
            </a:r>
            <a:endParaRPr lang="en-US" sz="2800">
              <a:effectLst/>
              <a:latin typeface="Calibri" panose="020F0502020204030204" pitchFamily="34" charset="0"/>
              <a:ea typeface="Calibri" panose="020F0502020204030204" pitchFamily="34" charset="0"/>
            </a:endParaRPr>
          </a:p>
          <a:p>
            <a:pPr marL="3151188">
              <a:spcAft>
                <a:spcPts val="800"/>
              </a:spcAft>
              <a:buNone/>
            </a:pPr>
            <a:r>
              <a:rPr lang="fr-FR" sz="3600">
                <a:effectLst/>
                <a:latin typeface="Times New Roman" panose="02020603050405020304" pitchFamily="18" charset="0"/>
                <a:ea typeface="Times New Roman" panose="02020603050405020304" pitchFamily="18" charset="0"/>
              </a:rPr>
              <a:t>Lừng lẫy làm cho lở núi non.</a:t>
            </a:r>
            <a:endParaRPr lang="en-US" sz="2800">
              <a:effectLst/>
              <a:latin typeface="Calibri" panose="020F0502020204030204" pitchFamily="34" charset="0"/>
              <a:ea typeface="Calibri" panose="020F0502020204030204" pitchFamily="34" charset="0"/>
            </a:endParaRPr>
          </a:p>
          <a:p>
            <a:pPr marL="3151188">
              <a:spcAft>
                <a:spcPts val="800"/>
              </a:spcAft>
              <a:buNone/>
            </a:pPr>
            <a:r>
              <a:rPr lang="fr-FR" sz="3600">
                <a:effectLst/>
                <a:latin typeface="Times New Roman" panose="02020603050405020304" pitchFamily="18" charset="0"/>
                <a:ea typeface="Times New Roman" panose="02020603050405020304" pitchFamily="18" charset="0"/>
              </a:rPr>
              <a:t>Xách búa đánh tan năm bảy đống,</a:t>
            </a:r>
            <a:endParaRPr lang="en-US" sz="2800">
              <a:effectLst/>
              <a:latin typeface="Calibri" panose="020F0502020204030204" pitchFamily="34" charset="0"/>
              <a:ea typeface="Calibri" panose="020F0502020204030204" pitchFamily="34" charset="0"/>
            </a:endParaRPr>
          </a:p>
          <a:p>
            <a:pPr marL="3151188">
              <a:spcAft>
                <a:spcPts val="800"/>
              </a:spcAft>
              <a:buNone/>
            </a:pPr>
            <a:r>
              <a:rPr lang="fr-FR" sz="3600">
                <a:effectLst/>
                <a:latin typeface="Times New Roman" panose="02020603050405020304" pitchFamily="18" charset="0"/>
                <a:ea typeface="Times New Roman" panose="02020603050405020304" pitchFamily="18" charset="0"/>
              </a:rPr>
              <a:t>Ra tay đập bể mấy trăm hòn.</a:t>
            </a:r>
            <a:endParaRPr lang="en-US" sz="2800">
              <a:effectLst/>
              <a:latin typeface="Calibri" panose="020F0502020204030204" pitchFamily="34" charset="0"/>
              <a:ea typeface="Calibri" panose="020F0502020204030204" pitchFamily="34" charset="0"/>
            </a:endParaRPr>
          </a:p>
          <a:p>
            <a:pPr marL="3151188">
              <a:spcAft>
                <a:spcPts val="800"/>
              </a:spcAft>
              <a:buNone/>
            </a:pPr>
            <a:r>
              <a:rPr lang="fr-FR" sz="3600">
                <a:effectLst/>
                <a:latin typeface="Times New Roman" panose="02020603050405020304" pitchFamily="18" charset="0"/>
                <a:ea typeface="Times New Roman" panose="02020603050405020304" pitchFamily="18" charset="0"/>
              </a:rPr>
              <a:t>Tháng ngày bao quản thân sành sỏi,</a:t>
            </a:r>
            <a:endParaRPr lang="en-US" sz="2800">
              <a:effectLst/>
              <a:latin typeface="Calibri" panose="020F0502020204030204" pitchFamily="34" charset="0"/>
              <a:ea typeface="Calibri" panose="020F0502020204030204" pitchFamily="34" charset="0"/>
            </a:endParaRPr>
          </a:p>
          <a:p>
            <a:pPr marL="3151188">
              <a:spcAft>
                <a:spcPts val="800"/>
              </a:spcAft>
              <a:buNone/>
            </a:pPr>
            <a:r>
              <a:rPr lang="fr-FR" sz="3600">
                <a:effectLst/>
                <a:latin typeface="Times New Roman" panose="02020603050405020304" pitchFamily="18" charset="0"/>
                <a:ea typeface="Times New Roman" panose="02020603050405020304" pitchFamily="18" charset="0"/>
              </a:rPr>
              <a:t>Mưa nắng càng bền dạ sắt son.</a:t>
            </a:r>
            <a:endParaRPr lang="en-US" sz="2800">
              <a:effectLst/>
              <a:latin typeface="Calibri" panose="020F0502020204030204" pitchFamily="34" charset="0"/>
              <a:ea typeface="Calibri" panose="020F0502020204030204" pitchFamily="34" charset="0"/>
            </a:endParaRPr>
          </a:p>
          <a:p>
            <a:pPr marL="3151188">
              <a:spcAft>
                <a:spcPts val="800"/>
              </a:spcAft>
              <a:buNone/>
            </a:pPr>
            <a:r>
              <a:rPr lang="fr-FR" sz="3600">
                <a:effectLst/>
                <a:latin typeface="Times New Roman" panose="02020603050405020304" pitchFamily="18" charset="0"/>
                <a:ea typeface="Times New Roman" panose="02020603050405020304" pitchFamily="18" charset="0"/>
              </a:rPr>
              <a:t>Những kẻ vá trời khi lỡ bước,</a:t>
            </a:r>
            <a:endParaRPr lang="en-US" sz="2800">
              <a:effectLst/>
              <a:latin typeface="Calibri" panose="020F0502020204030204" pitchFamily="34" charset="0"/>
              <a:ea typeface="Calibri" panose="020F0502020204030204" pitchFamily="34" charset="0"/>
            </a:endParaRPr>
          </a:p>
          <a:p>
            <a:pPr marL="3151188">
              <a:spcAft>
                <a:spcPts val="800"/>
              </a:spcAft>
              <a:buNone/>
            </a:pPr>
            <a:r>
              <a:rPr lang="fr-FR" sz="3600">
                <a:effectLst/>
                <a:latin typeface="Times New Roman" panose="02020603050405020304" pitchFamily="18" charset="0"/>
                <a:ea typeface="Times New Roman" panose="02020603050405020304" pitchFamily="18" charset="0"/>
              </a:rPr>
              <a:t>Gian nan chi kể việc con con!</a:t>
            </a:r>
            <a:endParaRPr lang="en-US" sz="2800">
              <a:effectLst/>
              <a:latin typeface="Calibri" panose="020F0502020204030204" pitchFamily="34" charset="0"/>
              <a:ea typeface="Calibri" panose="020F0502020204030204" pitchFamily="34" charset="0"/>
            </a:endParaRPr>
          </a:p>
          <a:p>
            <a:pPr algn="ctr">
              <a:spcAft>
                <a:spcPts val="800"/>
              </a:spcAft>
              <a:buNone/>
            </a:pPr>
            <a:r>
              <a:rPr lang="fr-FR" sz="3600">
                <a:effectLst/>
                <a:latin typeface="Times New Roman" panose="02020603050405020304" pitchFamily="18" charset="0"/>
                <a:ea typeface="Times New Roman" panose="02020603050405020304" pitchFamily="18" charset="0"/>
              </a:rPr>
              <a:t>(Dẫn theo Phan Tây Hồ di thảo, NXB Thuỵ Ký, Hà Nội, 1926)</a:t>
            </a:r>
            <a:endParaRPr lang="en-US" sz="28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30353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barn(inVertical)">
                                      <p:cBhvr>
                                        <p:cTn id="7"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29C8F-C847-030E-66A3-E863E95D12EF}"/>
            </a:ext>
          </a:extLst>
        </p:cNvPr>
        <p:cNvGrpSpPr/>
        <p:nvPr/>
      </p:nvGrpSpPr>
      <p:grpSpPr>
        <a:xfrm>
          <a:off x="0" y="0"/>
          <a:ext cx="0" cy="0"/>
          <a:chOff x="0" y="0"/>
          <a:chExt cx="0" cy="0"/>
        </a:xfrm>
      </p:grpSpPr>
      <p:pic>
        <p:nvPicPr>
          <p:cNvPr id="3" name="Picture 3">
            <a:extLst>
              <a:ext uri="{FF2B5EF4-FFF2-40B4-BE49-F238E27FC236}">
                <a16:creationId xmlns:a16="http://schemas.microsoft.com/office/drawing/2014/main" id="{BAA36452-5660-759C-EF27-4EAED37E66E3}"/>
              </a:ext>
            </a:extLst>
          </p:cNvPr>
          <p:cNvPicPr>
            <a:picLocks noChangeAspect="1"/>
          </p:cNvPicPr>
          <p:nvPr/>
        </p:nvPicPr>
        <p:blipFill>
          <a:blip r:embed="rId3" cstate="print">
            <a:alphaModFix amt="38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036641" y="259927"/>
            <a:ext cx="3150036" cy="3150036"/>
          </a:xfrm>
          <a:prstGeom prst="rect">
            <a:avLst/>
          </a:prstGeom>
        </p:spPr>
      </p:pic>
      <p:pic>
        <p:nvPicPr>
          <p:cNvPr id="4" name="Picture 4">
            <a:extLst>
              <a:ext uri="{FF2B5EF4-FFF2-40B4-BE49-F238E27FC236}">
                <a16:creationId xmlns:a16="http://schemas.microsoft.com/office/drawing/2014/main" id="{4F44B6CE-D784-E7E4-A293-D00500183DB1}"/>
              </a:ext>
            </a:extLst>
          </p:cNvPr>
          <p:cNvPicPr>
            <a:picLocks noChangeAspect="1"/>
          </p:cNvPicPr>
          <p:nvPr/>
        </p:nvPicPr>
        <p:blipFill>
          <a:blip r:embed="rId5" cstate="print">
            <a:alphaModFix amt="38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64371" y="5040632"/>
            <a:ext cx="3721678" cy="3721678"/>
          </a:xfrm>
          <a:prstGeom prst="rect">
            <a:avLst/>
          </a:prstGeom>
        </p:spPr>
      </p:pic>
      <p:grpSp>
        <p:nvGrpSpPr>
          <p:cNvPr id="9" name="Group 9">
            <a:extLst>
              <a:ext uri="{FF2B5EF4-FFF2-40B4-BE49-F238E27FC236}">
                <a16:creationId xmlns:a16="http://schemas.microsoft.com/office/drawing/2014/main" id="{84FECBCB-18A5-6A75-B7E2-3F7F8C52876A}"/>
              </a:ext>
            </a:extLst>
          </p:cNvPr>
          <p:cNvGrpSpPr/>
          <p:nvPr/>
        </p:nvGrpSpPr>
        <p:grpSpPr>
          <a:xfrm rot="2017504">
            <a:off x="15691248" y="4746055"/>
            <a:ext cx="13998954" cy="12668594"/>
            <a:chOff x="0" y="0"/>
            <a:chExt cx="5106856" cy="4621537"/>
          </a:xfrm>
        </p:grpSpPr>
        <p:sp>
          <p:nvSpPr>
            <p:cNvPr id="10" name="Freeform 10">
              <a:extLst>
                <a:ext uri="{FF2B5EF4-FFF2-40B4-BE49-F238E27FC236}">
                  <a16:creationId xmlns:a16="http://schemas.microsoft.com/office/drawing/2014/main" id="{01F9E4E5-51F8-8CC0-46AB-9EC1C73FDBA2}"/>
                </a:ext>
              </a:extLst>
            </p:cNvPr>
            <p:cNvSpPr/>
            <p:nvPr/>
          </p:nvSpPr>
          <p:spPr>
            <a:xfrm>
              <a:off x="0" y="0"/>
              <a:ext cx="5106856" cy="4621537"/>
            </a:xfrm>
            <a:custGeom>
              <a:avLst/>
              <a:gdLst/>
              <a:ahLst/>
              <a:cxnLst/>
              <a:rect l="l" t="t" r="r" b="b"/>
              <a:pathLst>
                <a:path w="5106856" h="4621537">
                  <a:moveTo>
                    <a:pt x="0" y="0"/>
                  </a:moveTo>
                  <a:lnTo>
                    <a:pt x="5106856" y="0"/>
                  </a:lnTo>
                  <a:lnTo>
                    <a:pt x="5106856" y="4621537"/>
                  </a:lnTo>
                  <a:lnTo>
                    <a:pt x="0" y="4621537"/>
                  </a:lnTo>
                  <a:close/>
                </a:path>
              </a:pathLst>
            </a:custGeom>
            <a:solidFill>
              <a:srgbClr val="F7D716"/>
            </a:solidFill>
          </p:spPr>
          <p:txBody>
            <a:bodyPr/>
            <a:lstStyle/>
            <a:p>
              <a:endParaRPr lang="en-US"/>
            </a:p>
          </p:txBody>
        </p:sp>
      </p:grpSp>
      <p:grpSp>
        <p:nvGrpSpPr>
          <p:cNvPr id="11" name="Group 11">
            <a:extLst>
              <a:ext uri="{FF2B5EF4-FFF2-40B4-BE49-F238E27FC236}">
                <a16:creationId xmlns:a16="http://schemas.microsoft.com/office/drawing/2014/main" id="{826E2C4D-A9E2-60D3-CCF6-290CE86603BE}"/>
              </a:ext>
            </a:extLst>
          </p:cNvPr>
          <p:cNvGrpSpPr/>
          <p:nvPr/>
        </p:nvGrpSpPr>
        <p:grpSpPr>
          <a:xfrm rot="2017504">
            <a:off x="-10683330" y="-7889959"/>
            <a:ext cx="13998954" cy="12668594"/>
            <a:chOff x="0" y="0"/>
            <a:chExt cx="5106856" cy="4621537"/>
          </a:xfrm>
        </p:grpSpPr>
        <p:sp>
          <p:nvSpPr>
            <p:cNvPr id="12" name="Freeform 12">
              <a:extLst>
                <a:ext uri="{FF2B5EF4-FFF2-40B4-BE49-F238E27FC236}">
                  <a16:creationId xmlns:a16="http://schemas.microsoft.com/office/drawing/2014/main" id="{980E19FB-8A54-9552-2646-3FA280C906F2}"/>
                </a:ext>
              </a:extLst>
            </p:cNvPr>
            <p:cNvSpPr/>
            <p:nvPr/>
          </p:nvSpPr>
          <p:spPr>
            <a:xfrm>
              <a:off x="0" y="0"/>
              <a:ext cx="5106856" cy="4621537"/>
            </a:xfrm>
            <a:custGeom>
              <a:avLst/>
              <a:gdLst/>
              <a:ahLst/>
              <a:cxnLst/>
              <a:rect l="l" t="t" r="r" b="b"/>
              <a:pathLst>
                <a:path w="5106856" h="4621537">
                  <a:moveTo>
                    <a:pt x="0" y="0"/>
                  </a:moveTo>
                  <a:lnTo>
                    <a:pt x="5106856" y="0"/>
                  </a:lnTo>
                  <a:lnTo>
                    <a:pt x="5106856" y="4621537"/>
                  </a:lnTo>
                  <a:lnTo>
                    <a:pt x="0" y="4621537"/>
                  </a:lnTo>
                  <a:close/>
                </a:path>
              </a:pathLst>
            </a:custGeom>
            <a:solidFill>
              <a:srgbClr val="293462"/>
            </a:solidFill>
          </p:spPr>
          <p:txBody>
            <a:bodyPr/>
            <a:lstStyle/>
            <a:p>
              <a:endParaRPr lang="en-US"/>
            </a:p>
          </p:txBody>
        </p:sp>
      </p:grpSp>
      <p:pic>
        <p:nvPicPr>
          <p:cNvPr id="14" name="Picture 14">
            <a:extLst>
              <a:ext uri="{FF2B5EF4-FFF2-40B4-BE49-F238E27FC236}">
                <a16:creationId xmlns:a16="http://schemas.microsoft.com/office/drawing/2014/main" id="{AF3227B7-D69A-846C-C88A-49CC082364B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662818">
            <a:off x="8911" y="274056"/>
            <a:ext cx="2039578" cy="1509288"/>
          </a:xfrm>
          <a:prstGeom prst="rect">
            <a:avLst/>
          </a:prstGeom>
        </p:spPr>
      </p:pic>
      <p:pic>
        <p:nvPicPr>
          <p:cNvPr id="15" name="Picture 15">
            <a:extLst>
              <a:ext uri="{FF2B5EF4-FFF2-40B4-BE49-F238E27FC236}">
                <a16:creationId xmlns:a16="http://schemas.microsoft.com/office/drawing/2014/main" id="{FE5A5416-7807-138E-30B8-DBDAAA92B75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123902">
            <a:off x="16531267" y="8510905"/>
            <a:ext cx="2039578" cy="1509288"/>
          </a:xfrm>
          <a:prstGeom prst="rect">
            <a:avLst/>
          </a:prstGeom>
        </p:spPr>
      </p:pic>
      <p:sp>
        <p:nvSpPr>
          <p:cNvPr id="113" name="TextBox 6">
            <a:extLst>
              <a:ext uri="{FF2B5EF4-FFF2-40B4-BE49-F238E27FC236}">
                <a16:creationId xmlns:a16="http://schemas.microsoft.com/office/drawing/2014/main" id="{6A8D8EAA-C459-AF5E-54F5-D61D3B29FBFB}"/>
              </a:ext>
            </a:extLst>
          </p:cNvPr>
          <p:cNvSpPr txBox="1"/>
          <p:nvPr/>
        </p:nvSpPr>
        <p:spPr>
          <a:xfrm>
            <a:off x="3492702" y="1028700"/>
            <a:ext cx="13347498" cy="1969770"/>
          </a:xfrm>
          <a:prstGeom prst="rect">
            <a:avLst/>
          </a:prstGeom>
        </p:spPr>
        <p:txBody>
          <a:bodyPr wrap="square" lIns="0" tIns="0" rIns="0" bIns="0" rtlCol="0" anchor="t">
            <a:spAutoFit/>
          </a:bodyPr>
          <a:lstStyle/>
          <a:p>
            <a:pPr algn="just"/>
            <a:r>
              <a:rPr lang="vi-VN" sz="3200" b="1" spc="152">
                <a:solidFill>
                  <a:srgbClr val="002060"/>
                </a:solidFill>
                <a:latin typeface="Roboto Bold" panose="020B0604020202020204" charset="0"/>
                <a:ea typeface="Roboto Bold" panose="020B0604020202020204" charset="0"/>
              </a:rPr>
              <a:t>- Hình tượng anh hùng thường gắn với công trạng, chiến công giúp nước, lập nên sự nghiệp hiển hách (như trong Bình Ngô đại cáo, Phú sông Bạch Đằng). Người anh hùng chủ yếu được miêu tả qua chiến thắng và uy danh.</a:t>
            </a:r>
            <a:endParaRPr lang="en-US" sz="3200" spc="152" dirty="0">
              <a:solidFill>
                <a:srgbClr val="002060"/>
              </a:solidFill>
              <a:latin typeface="Roboto Bold" panose="020B0604020202020204" charset="0"/>
              <a:ea typeface="Roboto Bold" panose="020B0604020202020204" charset="0"/>
            </a:endParaRPr>
          </a:p>
        </p:txBody>
      </p:sp>
      <p:pic>
        <p:nvPicPr>
          <p:cNvPr id="4098" name="Picture 2" descr="VƯỜN THƠ: bài thơ Đập đá ở Côn Lôn - Thích Văn Học">
            <a:extLst>
              <a:ext uri="{FF2B5EF4-FFF2-40B4-BE49-F238E27FC236}">
                <a16:creationId xmlns:a16="http://schemas.microsoft.com/office/drawing/2014/main" id="{BE4236C7-08EC-573E-AB93-5EBF30E93F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65118" y="3210365"/>
            <a:ext cx="7076635" cy="7076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2991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barn(inVertical)">
                                      <p:cBhvr>
                                        <p:cTn id="7"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97468" y="3771900"/>
            <a:ext cx="2491423" cy="612347"/>
          </a:xfrm>
          <a:prstGeom prst="rect">
            <a:avLst/>
          </a:prstGeom>
        </p:spPr>
        <p:txBody>
          <a:bodyPr lIns="0" tIns="0" rIns="0" bIns="0" rtlCol="0" anchor="t">
            <a:spAutoFit/>
          </a:bodyPr>
          <a:lstStyle/>
          <a:p>
            <a:pPr>
              <a:lnSpc>
                <a:spcPts val="4749"/>
              </a:lnSpc>
            </a:pPr>
            <a:r>
              <a:rPr lang="en-US" sz="4000" spc="-99" dirty="0">
                <a:solidFill>
                  <a:srgbClr val="293462"/>
                </a:solidFill>
                <a:latin typeface="Roboto Bold" panose="020B0604020202020204" charset="0"/>
                <a:ea typeface="Roboto Bold" panose="020B0604020202020204" charset="0"/>
              </a:rPr>
              <a:t>1</a:t>
            </a:r>
          </a:p>
        </p:txBody>
      </p:sp>
      <p:grpSp>
        <p:nvGrpSpPr>
          <p:cNvPr id="3" name="Group 3"/>
          <p:cNvGrpSpPr/>
          <p:nvPr/>
        </p:nvGrpSpPr>
        <p:grpSpPr>
          <a:xfrm rot="18145617">
            <a:off x="7200961" y="2565127"/>
            <a:ext cx="17896419" cy="7215293"/>
            <a:chOff x="0" y="0"/>
            <a:chExt cx="5295094" cy="2386358"/>
          </a:xfrm>
        </p:grpSpPr>
        <p:sp>
          <p:nvSpPr>
            <p:cNvPr id="4" name="Freeform 4"/>
            <p:cNvSpPr/>
            <p:nvPr/>
          </p:nvSpPr>
          <p:spPr>
            <a:xfrm>
              <a:off x="0" y="0"/>
              <a:ext cx="5295094" cy="2386358"/>
            </a:xfrm>
            <a:custGeom>
              <a:avLst/>
              <a:gdLst/>
              <a:ahLst/>
              <a:cxnLst/>
              <a:rect l="l" t="t" r="r" b="b"/>
              <a:pathLst>
                <a:path w="5295094" h="2386358">
                  <a:moveTo>
                    <a:pt x="0" y="0"/>
                  </a:moveTo>
                  <a:lnTo>
                    <a:pt x="5295094" y="0"/>
                  </a:lnTo>
                  <a:lnTo>
                    <a:pt x="5295094" y="2386358"/>
                  </a:lnTo>
                  <a:lnTo>
                    <a:pt x="0" y="2386358"/>
                  </a:lnTo>
                  <a:close/>
                </a:path>
              </a:pathLst>
            </a:custGeom>
            <a:solidFill>
              <a:srgbClr val="F7D716"/>
            </a:solidFill>
          </p:spPr>
          <p:txBody>
            <a:bodyPr/>
            <a:lstStyle/>
            <a:p>
              <a:endParaRPr lang="en-US"/>
            </a:p>
          </p:txBody>
        </p:sp>
      </p:grpSp>
      <p:sp>
        <p:nvSpPr>
          <p:cNvPr id="6" name="TextBox 6"/>
          <p:cNvSpPr txBox="1"/>
          <p:nvPr/>
        </p:nvSpPr>
        <p:spPr>
          <a:xfrm>
            <a:off x="12612618" y="3771900"/>
            <a:ext cx="2491423" cy="612347"/>
          </a:xfrm>
          <a:prstGeom prst="rect">
            <a:avLst/>
          </a:prstGeom>
        </p:spPr>
        <p:txBody>
          <a:bodyPr lIns="0" tIns="0" rIns="0" bIns="0" rtlCol="0" anchor="t">
            <a:spAutoFit/>
          </a:bodyPr>
          <a:lstStyle/>
          <a:p>
            <a:pPr>
              <a:lnSpc>
                <a:spcPts val="4749"/>
              </a:lnSpc>
            </a:pPr>
            <a:r>
              <a:rPr lang="en-US" sz="4000" spc="-99" dirty="0">
                <a:solidFill>
                  <a:srgbClr val="293462"/>
                </a:solidFill>
                <a:latin typeface="Roboto Bold" panose="020B0604020202020204" charset="0"/>
                <a:ea typeface="Roboto Bold" panose="020B0604020202020204" charset="0"/>
              </a:rPr>
              <a:t>3</a:t>
            </a:r>
          </a:p>
        </p:txBody>
      </p:sp>
      <p:sp>
        <p:nvSpPr>
          <p:cNvPr id="7" name="TextBox 7"/>
          <p:cNvSpPr txBox="1"/>
          <p:nvPr/>
        </p:nvSpPr>
        <p:spPr>
          <a:xfrm>
            <a:off x="6119177" y="3771900"/>
            <a:ext cx="2491423" cy="612347"/>
          </a:xfrm>
          <a:prstGeom prst="rect">
            <a:avLst/>
          </a:prstGeom>
        </p:spPr>
        <p:txBody>
          <a:bodyPr lIns="0" tIns="0" rIns="0" bIns="0" rtlCol="0" anchor="t">
            <a:spAutoFit/>
          </a:bodyPr>
          <a:lstStyle/>
          <a:p>
            <a:pPr>
              <a:lnSpc>
                <a:spcPts val="4749"/>
              </a:lnSpc>
            </a:pPr>
            <a:r>
              <a:rPr lang="en-US" sz="4000" spc="-99" dirty="0">
                <a:solidFill>
                  <a:srgbClr val="293462"/>
                </a:solidFill>
                <a:latin typeface="Roboto Bold" panose="020B0604020202020204" charset="0"/>
                <a:ea typeface="Roboto Bold" panose="020B0604020202020204" charset="0"/>
              </a:rPr>
              <a:t>2</a:t>
            </a:r>
          </a:p>
        </p:txBody>
      </p:sp>
      <p:sp>
        <p:nvSpPr>
          <p:cNvPr id="8" name="TextBox 8"/>
          <p:cNvSpPr txBox="1"/>
          <p:nvPr/>
        </p:nvSpPr>
        <p:spPr>
          <a:xfrm>
            <a:off x="241248" y="4632409"/>
            <a:ext cx="4896071" cy="3590727"/>
          </a:xfrm>
          <a:prstGeom prst="rect">
            <a:avLst/>
          </a:prstGeom>
        </p:spPr>
        <p:txBody>
          <a:bodyPr wrap="square" lIns="0" tIns="0" rIns="0" bIns="0" rtlCol="0" anchor="t">
            <a:spAutoFit/>
          </a:bodyPr>
          <a:lstStyle/>
          <a:p>
            <a:pPr algn="just">
              <a:lnSpc>
                <a:spcPct val="150000"/>
              </a:lnSpc>
            </a:pPr>
            <a:r>
              <a:rPr lang="en-US" sz="4000" spc="-46">
                <a:solidFill>
                  <a:srgbClr val="293462"/>
                </a:solidFill>
                <a:latin typeface="Roboto Bold" panose="020B0604020202020204" charset="0"/>
                <a:ea typeface="Roboto Bold" panose="020B0604020202020204" charset="0"/>
              </a:rPr>
              <a:t>Các giai đoạn phát triển của văn học viết đất Quảng từ đầu thế kỉ XX đến năm 1945</a:t>
            </a:r>
            <a:endParaRPr lang="en-US" sz="4000" spc="-46" dirty="0">
              <a:solidFill>
                <a:srgbClr val="293462"/>
              </a:solidFill>
              <a:latin typeface="Roboto Bold" panose="020B0604020202020204" charset="0"/>
              <a:ea typeface="Roboto Bold" panose="020B0604020202020204" charset="0"/>
            </a:endParaRPr>
          </a:p>
        </p:txBody>
      </p:sp>
      <p:sp>
        <p:nvSpPr>
          <p:cNvPr id="10" name="TextBox 10"/>
          <p:cNvSpPr txBox="1"/>
          <p:nvPr/>
        </p:nvSpPr>
        <p:spPr>
          <a:xfrm>
            <a:off x="12612618" y="4966447"/>
            <a:ext cx="5313657" cy="3590727"/>
          </a:xfrm>
          <a:prstGeom prst="rect">
            <a:avLst/>
          </a:prstGeom>
        </p:spPr>
        <p:txBody>
          <a:bodyPr wrap="square" lIns="0" tIns="0" rIns="0" bIns="0" rtlCol="0" anchor="t">
            <a:spAutoFit/>
          </a:bodyPr>
          <a:lstStyle/>
          <a:p>
            <a:pPr algn="just">
              <a:lnSpc>
                <a:spcPct val="150000"/>
              </a:lnSpc>
            </a:pPr>
            <a:r>
              <a:rPr lang="en-US" sz="4000" spc="-46">
                <a:solidFill>
                  <a:srgbClr val="293462"/>
                </a:solidFill>
                <a:latin typeface="Roboto Bold" panose="020B0604020202020204" charset="0"/>
                <a:ea typeface="Roboto Bold" panose="020B0604020202020204" charset="0"/>
              </a:rPr>
              <a:t>Những đóng góp của văn học viết đất Quảng từ đầu thế kỉ XX đến năm 1945</a:t>
            </a:r>
            <a:endParaRPr lang="en-US" sz="4000" spc="-46" dirty="0">
              <a:solidFill>
                <a:srgbClr val="293462"/>
              </a:solidFill>
              <a:latin typeface="Roboto Bold" panose="020B0604020202020204" charset="0"/>
              <a:ea typeface="Roboto Bold" panose="020B0604020202020204" charset="0"/>
            </a:endParaRPr>
          </a:p>
        </p:txBody>
      </p:sp>
      <p:sp>
        <p:nvSpPr>
          <p:cNvPr id="11" name="TextBox 11"/>
          <p:cNvSpPr txBox="1"/>
          <p:nvPr/>
        </p:nvSpPr>
        <p:spPr>
          <a:xfrm>
            <a:off x="5911964" y="4981205"/>
            <a:ext cx="5822836" cy="3590727"/>
          </a:xfrm>
          <a:prstGeom prst="rect">
            <a:avLst/>
          </a:prstGeom>
        </p:spPr>
        <p:txBody>
          <a:bodyPr wrap="square" lIns="0" tIns="0" rIns="0" bIns="0" rtlCol="0" anchor="t">
            <a:spAutoFit/>
          </a:bodyPr>
          <a:lstStyle/>
          <a:p>
            <a:pPr>
              <a:lnSpc>
                <a:spcPct val="150000"/>
              </a:lnSpc>
            </a:pPr>
            <a:r>
              <a:rPr lang="en-US" sz="4000" spc="-46">
                <a:solidFill>
                  <a:srgbClr val="293462"/>
                </a:solidFill>
                <a:latin typeface="Roboto Bold" panose="020B0604020202020204" charset="0"/>
                <a:ea typeface="Roboto Bold" panose="020B0604020202020204" charset="0"/>
              </a:rPr>
              <a:t>Các tác giả, tác phẩm tiêu biểu của văn học viết đất Quảng từ đầu thế kỉ XX đến năm 1945</a:t>
            </a:r>
            <a:endParaRPr lang="en-US" sz="4000" spc="-46" dirty="0">
              <a:solidFill>
                <a:srgbClr val="293462"/>
              </a:solidFill>
              <a:latin typeface="Roboto Bold" panose="020B0604020202020204" charset="0"/>
              <a:ea typeface="Roboto Bold" panose="020B0604020202020204" charset="0"/>
            </a:endParaRPr>
          </a:p>
        </p:txBody>
      </p:sp>
      <p:sp>
        <p:nvSpPr>
          <p:cNvPr id="12" name="AutoShape 12"/>
          <p:cNvSpPr/>
          <p:nvPr/>
        </p:nvSpPr>
        <p:spPr>
          <a:xfrm rot="-5400000">
            <a:off x="3200399" y="5937136"/>
            <a:ext cx="4572000" cy="0"/>
          </a:xfrm>
          <a:prstGeom prst="line">
            <a:avLst/>
          </a:prstGeom>
          <a:ln w="47625" cap="rnd">
            <a:solidFill>
              <a:srgbClr val="D9D9D9"/>
            </a:solidFill>
            <a:prstDash val="solid"/>
            <a:headEnd type="none" w="sm" len="sm"/>
            <a:tailEnd type="none" w="sm" len="sm"/>
          </a:ln>
        </p:spPr>
        <p:txBody>
          <a:bodyPr/>
          <a:lstStyle/>
          <a:p>
            <a:endParaRPr lang="en-US"/>
          </a:p>
        </p:txBody>
      </p:sp>
      <p:sp>
        <p:nvSpPr>
          <p:cNvPr id="14" name="AutoShape 14"/>
          <p:cNvSpPr/>
          <p:nvPr/>
        </p:nvSpPr>
        <p:spPr>
          <a:xfrm rot="-5400000">
            <a:off x="9906000" y="6057900"/>
            <a:ext cx="4572000" cy="0"/>
          </a:xfrm>
          <a:prstGeom prst="line">
            <a:avLst/>
          </a:prstGeom>
          <a:ln w="47625" cap="rnd">
            <a:solidFill>
              <a:schemeClr val="bg1">
                <a:lumMod val="85000"/>
              </a:schemeClr>
            </a:solidFill>
            <a:prstDash val="solid"/>
            <a:headEnd type="none" w="sm" len="sm"/>
            <a:tailEnd type="none" w="sm" len="sm"/>
          </a:ln>
        </p:spPr>
        <p:txBody>
          <a:bodyPr/>
          <a:lstStyle/>
          <a:p>
            <a:endParaRPr lang="en-US"/>
          </a:p>
        </p:txBody>
      </p:sp>
      <p:sp>
        <p:nvSpPr>
          <p:cNvPr id="19" name="TextBox 16"/>
          <p:cNvSpPr txBox="1"/>
          <p:nvPr/>
        </p:nvSpPr>
        <p:spPr>
          <a:xfrm>
            <a:off x="964634" y="1752472"/>
            <a:ext cx="7709049" cy="932884"/>
          </a:xfrm>
          <a:prstGeom prst="rect">
            <a:avLst/>
          </a:prstGeom>
        </p:spPr>
        <p:txBody>
          <a:bodyPr wrap="square" lIns="0" tIns="0" rIns="0" bIns="0" rtlCol="0" anchor="t">
            <a:spAutoFit/>
          </a:bodyPr>
          <a:lstStyle/>
          <a:p>
            <a:pPr>
              <a:lnSpc>
                <a:spcPts val="7167"/>
              </a:lnSpc>
            </a:pPr>
            <a:r>
              <a:rPr lang="en-US" sz="7500" spc="-377" dirty="0">
                <a:solidFill>
                  <a:srgbClr val="293462"/>
                </a:solidFill>
                <a:latin typeface="Roboto Bold" panose="020B0604020202020204" charset="0"/>
                <a:ea typeface="Roboto Bold" panose="020B0604020202020204" charset="0"/>
              </a:rPr>
              <a:t>NỘI DUNG BÀI HỌC</a:t>
            </a:r>
          </a:p>
        </p:txBody>
      </p:sp>
    </p:spTree>
    <p:extLst>
      <p:ext uri="{BB962C8B-B14F-4D97-AF65-F5344CB8AC3E}">
        <p14:creationId xmlns:p14="http://schemas.microsoft.com/office/powerpoint/2010/main" val="420519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par>
                                <p:cTn id="8" presetID="8"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amond(in)">
                                      <p:cBhvr>
                                        <p:cTn id="10" dur="1000"/>
                                        <p:tgtEl>
                                          <p:spTgt spid="3"/>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amond(in)">
                                      <p:cBhvr>
                                        <p:cTn id="13" dur="1000"/>
                                        <p:tgtEl>
                                          <p:spTgt spid="6"/>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amond(in)">
                                      <p:cBhvr>
                                        <p:cTn id="16" dur="1000"/>
                                        <p:tgtEl>
                                          <p:spTgt spid="7"/>
                                        </p:tgtEl>
                                      </p:cBhvr>
                                    </p:animEffect>
                                  </p:childTnLst>
                                </p:cTn>
                              </p:par>
                              <p:par>
                                <p:cTn id="17" presetID="8" presetClass="entr" presetSubtype="16" fill="hold" grpId="0" nodeType="withEffect">
                                  <p:stCondLst>
                                    <p:cond delay="0"/>
                                  </p:stCondLst>
                                  <p:iterate type="lt">
                                    <p:tmPct val="0"/>
                                  </p:iterate>
                                  <p:childTnLst>
                                    <p:set>
                                      <p:cBhvr>
                                        <p:cTn id="18" dur="1" fill="hold">
                                          <p:stCondLst>
                                            <p:cond delay="0"/>
                                          </p:stCondLst>
                                        </p:cTn>
                                        <p:tgtEl>
                                          <p:spTgt spid="8"/>
                                        </p:tgtEl>
                                        <p:attrNameLst>
                                          <p:attrName>style.visibility</p:attrName>
                                        </p:attrNameLst>
                                      </p:cBhvr>
                                      <p:to>
                                        <p:strVal val="visible"/>
                                      </p:to>
                                    </p:set>
                                    <p:animEffect transition="in" filter="diamond(in)">
                                      <p:cBhvr>
                                        <p:cTn id="19" dur="1000"/>
                                        <p:tgtEl>
                                          <p:spTgt spid="8"/>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amond(in)">
                                      <p:cBhvr>
                                        <p:cTn id="22" dur="1000"/>
                                        <p:tgtEl>
                                          <p:spTgt spid="10"/>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amond(in)">
                                      <p:cBhvr>
                                        <p:cTn id="25" dur="1000"/>
                                        <p:tgtEl>
                                          <p:spTgt spid="11"/>
                                        </p:tgtEl>
                                      </p:cBhvr>
                                    </p:animEffect>
                                  </p:childTnLst>
                                </p:cTn>
                              </p:par>
                              <p:par>
                                <p:cTn id="26" presetID="8"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amond(in)">
                                      <p:cBhvr>
                                        <p:cTn id="28" dur="1000"/>
                                        <p:tgtEl>
                                          <p:spTgt spid="12"/>
                                        </p:tgtEl>
                                      </p:cBhvr>
                                    </p:animEffect>
                                  </p:childTnLst>
                                </p:cTn>
                              </p:par>
                              <p:par>
                                <p:cTn id="29" presetID="8"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amond(in)">
                                      <p:cBhvr>
                                        <p:cTn id="31" dur="1000"/>
                                        <p:tgtEl>
                                          <p:spTgt spid="14"/>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diamond(in)">
                                      <p:cBhvr>
                                        <p:cTn id="34" dur="1000"/>
                                        <p:tgtEl>
                                          <p:spTgt spid="19"/>
                                        </p:tgtEl>
                                      </p:cBhvr>
                                    </p:animEffect>
                                  </p:childTnLst>
                                </p:cTn>
                              </p:par>
                            </p:childTnLst>
                          </p:cTn>
                        </p:par>
                        <p:par>
                          <p:cTn id="35" fill="hold">
                            <p:stCondLst>
                              <p:cond delay="1000"/>
                            </p:stCondLst>
                            <p:childTnLst>
                              <p:par>
                                <p:cTn id="36" presetID="16" presetClass="emph" presetSubtype="0" repeatCount="indefinite" fill="hold" grpId="1" nodeType="afterEffect">
                                  <p:stCondLst>
                                    <p:cond delay="0"/>
                                  </p:stCondLst>
                                  <p:endCondLst>
                                    <p:cond evt="onNext" delay="0">
                                      <p:tgtEl>
                                        <p:sldTgt/>
                                      </p:tgtEl>
                                    </p:cond>
                                  </p:endCondLst>
                                  <p:iterate type="lt">
                                    <p:tmPct val="4000"/>
                                  </p:iterate>
                                  <p:childTnLst>
                                    <p:set>
                                      <p:cBhvr override="childStyle">
                                        <p:cTn id="37" dur="500" fill="hold"/>
                                        <p:tgtEl>
                                          <p:spTgt spid="2"/>
                                        </p:tgtEl>
                                        <p:attrNameLst>
                                          <p:attrName>style.color</p:attrName>
                                        </p:attrNameLst>
                                      </p:cBhvr>
                                      <p:to>
                                        <p:clrVal>
                                          <a:srgbClr val="FFC400"/>
                                        </p:clrVal>
                                      </p:to>
                                    </p:set>
                                    <p:set>
                                      <p:cBhvr>
                                        <p:cTn id="38" dur="500" fill="hold"/>
                                        <p:tgtEl>
                                          <p:spTgt spid="2"/>
                                        </p:tgtEl>
                                        <p:attrNameLst>
                                          <p:attrName>fillcolor</p:attrName>
                                        </p:attrNameLst>
                                      </p:cBhvr>
                                      <p:to>
                                        <p:clrVal>
                                          <a:srgbClr val="FFC400"/>
                                        </p:clrVal>
                                      </p:to>
                                    </p:set>
                                    <p:set>
                                      <p:cBhvr>
                                        <p:cTn id="39" dur="500" fill="hold"/>
                                        <p:tgtEl>
                                          <p:spTgt spid="2"/>
                                        </p:tgtEl>
                                        <p:attrNameLst>
                                          <p:attrName>fill.type</p:attrName>
                                        </p:attrNameLst>
                                      </p:cBhvr>
                                      <p:to>
                                        <p:strVal val="solid"/>
                                      </p:to>
                                    </p:set>
                                  </p:childTnLst>
                                </p:cTn>
                              </p:par>
                            </p:childTnLst>
                          </p:cTn>
                        </p:par>
                        <p:par>
                          <p:cTn id="40" fill="hold">
                            <p:stCondLst>
                              <p:cond delay="1500"/>
                            </p:stCondLst>
                            <p:childTnLst>
                              <p:par>
                                <p:cTn id="41" presetID="16" presetClass="emph" presetSubtype="0" repeatCount="indefinite" fill="hold" grpId="1" nodeType="afterEffect">
                                  <p:stCondLst>
                                    <p:cond delay="0"/>
                                  </p:stCondLst>
                                  <p:endCondLst>
                                    <p:cond evt="onNext" delay="0">
                                      <p:tgtEl>
                                        <p:sldTgt/>
                                      </p:tgtEl>
                                    </p:cond>
                                  </p:endCondLst>
                                  <p:iterate type="lt">
                                    <p:tmPct val="4000"/>
                                  </p:iterate>
                                  <p:childTnLst>
                                    <p:set>
                                      <p:cBhvr override="childStyle">
                                        <p:cTn id="42" dur="500" fill="hold"/>
                                        <p:tgtEl>
                                          <p:spTgt spid="8"/>
                                        </p:tgtEl>
                                        <p:attrNameLst>
                                          <p:attrName>style.color</p:attrName>
                                        </p:attrNameLst>
                                      </p:cBhvr>
                                      <p:to>
                                        <p:clrVal>
                                          <a:srgbClr val="FFC400"/>
                                        </p:clrVal>
                                      </p:to>
                                    </p:set>
                                    <p:set>
                                      <p:cBhvr>
                                        <p:cTn id="43" dur="500" fill="hold"/>
                                        <p:tgtEl>
                                          <p:spTgt spid="8"/>
                                        </p:tgtEl>
                                        <p:attrNameLst>
                                          <p:attrName>fillcolor</p:attrName>
                                        </p:attrNameLst>
                                      </p:cBhvr>
                                      <p:to>
                                        <p:clrVal>
                                          <a:srgbClr val="FFC400"/>
                                        </p:clrVal>
                                      </p:to>
                                    </p:set>
                                    <p:set>
                                      <p:cBhvr>
                                        <p:cTn id="44"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7" grpId="0"/>
      <p:bldP spid="8" grpId="0"/>
      <p:bldP spid="8" grpId="1"/>
      <p:bldP spid="10" grpId="0"/>
      <p:bldP spid="11"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0F83D-A1D5-AF7B-1AD2-B33E402FD26E}"/>
            </a:ext>
          </a:extLst>
        </p:cNvPr>
        <p:cNvGrpSpPr/>
        <p:nvPr/>
      </p:nvGrpSpPr>
      <p:grpSpPr>
        <a:xfrm>
          <a:off x="0" y="0"/>
          <a:ext cx="0" cy="0"/>
          <a:chOff x="0" y="0"/>
          <a:chExt cx="0" cy="0"/>
        </a:xfrm>
      </p:grpSpPr>
      <p:pic>
        <p:nvPicPr>
          <p:cNvPr id="3" name="Picture 3">
            <a:extLst>
              <a:ext uri="{FF2B5EF4-FFF2-40B4-BE49-F238E27FC236}">
                <a16:creationId xmlns:a16="http://schemas.microsoft.com/office/drawing/2014/main" id="{A9CD5182-2A1C-F830-CE87-1FBC1C67F4C9}"/>
              </a:ext>
            </a:extLst>
          </p:cNvPr>
          <p:cNvPicPr>
            <a:picLocks noChangeAspect="1"/>
          </p:cNvPicPr>
          <p:nvPr/>
        </p:nvPicPr>
        <p:blipFill>
          <a:blip r:embed="rId3" cstate="print">
            <a:alphaModFix amt="38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036641" y="259927"/>
            <a:ext cx="3150036" cy="3150036"/>
          </a:xfrm>
          <a:prstGeom prst="rect">
            <a:avLst/>
          </a:prstGeom>
        </p:spPr>
      </p:pic>
      <p:pic>
        <p:nvPicPr>
          <p:cNvPr id="4" name="Picture 4">
            <a:extLst>
              <a:ext uri="{FF2B5EF4-FFF2-40B4-BE49-F238E27FC236}">
                <a16:creationId xmlns:a16="http://schemas.microsoft.com/office/drawing/2014/main" id="{4AB234F7-5EC3-C3F4-F778-AA02BEE48E3C}"/>
              </a:ext>
            </a:extLst>
          </p:cNvPr>
          <p:cNvPicPr>
            <a:picLocks noChangeAspect="1"/>
          </p:cNvPicPr>
          <p:nvPr/>
        </p:nvPicPr>
        <p:blipFill>
          <a:blip r:embed="rId5" cstate="print">
            <a:alphaModFix amt="38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64371" y="5040632"/>
            <a:ext cx="3721678" cy="3721678"/>
          </a:xfrm>
          <a:prstGeom prst="rect">
            <a:avLst/>
          </a:prstGeom>
        </p:spPr>
      </p:pic>
      <p:grpSp>
        <p:nvGrpSpPr>
          <p:cNvPr id="9" name="Group 9">
            <a:extLst>
              <a:ext uri="{FF2B5EF4-FFF2-40B4-BE49-F238E27FC236}">
                <a16:creationId xmlns:a16="http://schemas.microsoft.com/office/drawing/2014/main" id="{1723C880-665F-8919-7D2B-DB603951D9F3}"/>
              </a:ext>
            </a:extLst>
          </p:cNvPr>
          <p:cNvGrpSpPr/>
          <p:nvPr/>
        </p:nvGrpSpPr>
        <p:grpSpPr>
          <a:xfrm rot="2017504">
            <a:off x="15691248" y="4746055"/>
            <a:ext cx="13998954" cy="12668594"/>
            <a:chOff x="0" y="0"/>
            <a:chExt cx="5106856" cy="4621537"/>
          </a:xfrm>
        </p:grpSpPr>
        <p:sp>
          <p:nvSpPr>
            <p:cNvPr id="10" name="Freeform 10">
              <a:extLst>
                <a:ext uri="{FF2B5EF4-FFF2-40B4-BE49-F238E27FC236}">
                  <a16:creationId xmlns:a16="http://schemas.microsoft.com/office/drawing/2014/main" id="{0186C102-CE92-AF19-2B2C-C4D5397A1F94}"/>
                </a:ext>
              </a:extLst>
            </p:cNvPr>
            <p:cNvSpPr/>
            <p:nvPr/>
          </p:nvSpPr>
          <p:spPr>
            <a:xfrm>
              <a:off x="0" y="0"/>
              <a:ext cx="5106856" cy="4621537"/>
            </a:xfrm>
            <a:custGeom>
              <a:avLst/>
              <a:gdLst/>
              <a:ahLst/>
              <a:cxnLst/>
              <a:rect l="l" t="t" r="r" b="b"/>
              <a:pathLst>
                <a:path w="5106856" h="4621537">
                  <a:moveTo>
                    <a:pt x="0" y="0"/>
                  </a:moveTo>
                  <a:lnTo>
                    <a:pt x="5106856" y="0"/>
                  </a:lnTo>
                  <a:lnTo>
                    <a:pt x="5106856" y="4621537"/>
                  </a:lnTo>
                  <a:lnTo>
                    <a:pt x="0" y="4621537"/>
                  </a:lnTo>
                  <a:close/>
                </a:path>
              </a:pathLst>
            </a:custGeom>
            <a:solidFill>
              <a:srgbClr val="F7D716"/>
            </a:solidFill>
          </p:spPr>
          <p:txBody>
            <a:bodyPr/>
            <a:lstStyle/>
            <a:p>
              <a:endParaRPr lang="en-US"/>
            </a:p>
          </p:txBody>
        </p:sp>
      </p:grpSp>
      <p:grpSp>
        <p:nvGrpSpPr>
          <p:cNvPr id="11" name="Group 11">
            <a:extLst>
              <a:ext uri="{FF2B5EF4-FFF2-40B4-BE49-F238E27FC236}">
                <a16:creationId xmlns:a16="http://schemas.microsoft.com/office/drawing/2014/main" id="{2EFA22B9-1712-257A-ADAB-A6439DD1195D}"/>
              </a:ext>
            </a:extLst>
          </p:cNvPr>
          <p:cNvGrpSpPr/>
          <p:nvPr/>
        </p:nvGrpSpPr>
        <p:grpSpPr>
          <a:xfrm rot="2017504">
            <a:off x="-10683330" y="-7889959"/>
            <a:ext cx="13998954" cy="12668594"/>
            <a:chOff x="0" y="0"/>
            <a:chExt cx="5106856" cy="4621537"/>
          </a:xfrm>
        </p:grpSpPr>
        <p:sp>
          <p:nvSpPr>
            <p:cNvPr id="12" name="Freeform 12">
              <a:extLst>
                <a:ext uri="{FF2B5EF4-FFF2-40B4-BE49-F238E27FC236}">
                  <a16:creationId xmlns:a16="http://schemas.microsoft.com/office/drawing/2014/main" id="{988B2645-47E9-EE3D-CAF7-6E7427A34744}"/>
                </a:ext>
              </a:extLst>
            </p:cNvPr>
            <p:cNvSpPr/>
            <p:nvPr/>
          </p:nvSpPr>
          <p:spPr>
            <a:xfrm>
              <a:off x="0" y="0"/>
              <a:ext cx="5106856" cy="4621537"/>
            </a:xfrm>
            <a:custGeom>
              <a:avLst/>
              <a:gdLst/>
              <a:ahLst/>
              <a:cxnLst/>
              <a:rect l="l" t="t" r="r" b="b"/>
              <a:pathLst>
                <a:path w="5106856" h="4621537">
                  <a:moveTo>
                    <a:pt x="0" y="0"/>
                  </a:moveTo>
                  <a:lnTo>
                    <a:pt x="5106856" y="0"/>
                  </a:lnTo>
                  <a:lnTo>
                    <a:pt x="5106856" y="4621537"/>
                  </a:lnTo>
                  <a:lnTo>
                    <a:pt x="0" y="4621537"/>
                  </a:lnTo>
                  <a:close/>
                </a:path>
              </a:pathLst>
            </a:custGeom>
            <a:solidFill>
              <a:srgbClr val="293462"/>
            </a:solidFill>
          </p:spPr>
          <p:txBody>
            <a:bodyPr/>
            <a:lstStyle/>
            <a:p>
              <a:endParaRPr lang="en-US"/>
            </a:p>
          </p:txBody>
        </p:sp>
      </p:grpSp>
      <p:pic>
        <p:nvPicPr>
          <p:cNvPr id="14" name="Picture 14">
            <a:extLst>
              <a:ext uri="{FF2B5EF4-FFF2-40B4-BE49-F238E27FC236}">
                <a16:creationId xmlns:a16="http://schemas.microsoft.com/office/drawing/2014/main" id="{8FF438B7-8D3E-EBF2-860F-90FFB7AB251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662818">
            <a:off x="8911" y="274056"/>
            <a:ext cx="2039578" cy="1509288"/>
          </a:xfrm>
          <a:prstGeom prst="rect">
            <a:avLst/>
          </a:prstGeom>
        </p:spPr>
      </p:pic>
      <p:pic>
        <p:nvPicPr>
          <p:cNvPr id="15" name="Picture 15">
            <a:extLst>
              <a:ext uri="{FF2B5EF4-FFF2-40B4-BE49-F238E27FC236}">
                <a16:creationId xmlns:a16="http://schemas.microsoft.com/office/drawing/2014/main" id="{70F18F56-2887-1F96-D495-FCC7E32F99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123902">
            <a:off x="16531267" y="8510905"/>
            <a:ext cx="2039578" cy="1509288"/>
          </a:xfrm>
          <a:prstGeom prst="rect">
            <a:avLst/>
          </a:prstGeom>
        </p:spPr>
      </p:pic>
      <p:graphicFrame>
        <p:nvGraphicFramePr>
          <p:cNvPr id="6" name="Diagram 5">
            <a:extLst>
              <a:ext uri="{FF2B5EF4-FFF2-40B4-BE49-F238E27FC236}">
                <a16:creationId xmlns:a16="http://schemas.microsoft.com/office/drawing/2014/main" id="{F66547CE-DFD9-9EB3-CF97-33722E098CAB}"/>
              </a:ext>
            </a:extLst>
          </p:cNvPr>
          <p:cNvGraphicFramePr/>
          <p:nvPr>
            <p:extLst>
              <p:ext uri="{D42A27DB-BD31-4B8C-83A1-F6EECF244321}">
                <p14:modId xmlns:p14="http://schemas.microsoft.com/office/powerpoint/2010/main" val="3163594446"/>
              </p:ext>
            </p:extLst>
          </p:nvPr>
        </p:nvGraphicFramePr>
        <p:xfrm>
          <a:off x="2514600" y="1524690"/>
          <a:ext cx="13814329" cy="78394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xtBox 4">
            <a:extLst>
              <a:ext uri="{FF2B5EF4-FFF2-40B4-BE49-F238E27FC236}">
                <a16:creationId xmlns:a16="http://schemas.microsoft.com/office/drawing/2014/main" id="{CE7DB6FA-0FC9-CE78-D689-C6CE76E0FA9B}"/>
              </a:ext>
            </a:extLst>
          </p:cNvPr>
          <p:cNvSpPr txBox="1"/>
          <p:nvPr/>
        </p:nvSpPr>
        <p:spPr>
          <a:xfrm>
            <a:off x="3276600" y="922867"/>
            <a:ext cx="16277167" cy="707886"/>
          </a:xfrm>
          <a:prstGeom prst="rect">
            <a:avLst/>
          </a:prstGeom>
          <a:noFill/>
        </p:spPr>
        <p:txBody>
          <a:bodyPr wrap="square">
            <a:spAutoFit/>
          </a:bodyPr>
          <a:lstStyle/>
          <a:p>
            <a:pPr algn="just"/>
            <a:r>
              <a:rPr lang="vi-VN" sz="4000" b="1" spc="152">
                <a:solidFill>
                  <a:srgbClr val="002060"/>
                </a:solidFill>
                <a:latin typeface="Roboto Bold" panose="020B0604020202020204" charset="0"/>
                <a:ea typeface="Roboto Bold" panose="020B0604020202020204" charset="0"/>
              </a:rPr>
              <a:t>- Trong bài thơ Đập đá ở Côn Lôn:</a:t>
            </a:r>
          </a:p>
        </p:txBody>
      </p:sp>
    </p:spTree>
    <p:extLst>
      <p:ext uri="{BB962C8B-B14F-4D97-AF65-F5344CB8AC3E}">
        <p14:creationId xmlns:p14="http://schemas.microsoft.com/office/powerpoint/2010/main" val="3105385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706D59-1D42-B75B-AC9C-69A228A33B54}"/>
              </a:ext>
            </a:extLst>
          </p:cNvPr>
          <p:cNvSpPr txBox="1"/>
          <p:nvPr/>
        </p:nvSpPr>
        <p:spPr>
          <a:xfrm>
            <a:off x="1905000" y="1028700"/>
            <a:ext cx="15087600" cy="3067506"/>
          </a:xfrm>
          <a:prstGeom prst="rect">
            <a:avLst/>
          </a:prstGeom>
          <a:noFill/>
        </p:spPr>
        <p:txBody>
          <a:bodyPr wrap="square">
            <a:spAutoFit/>
          </a:bodyPr>
          <a:lstStyle/>
          <a:p>
            <a:pPr indent="457200" algn="just">
              <a:spcAft>
                <a:spcPts val="800"/>
              </a:spcAft>
              <a:buNone/>
            </a:pPr>
            <a:r>
              <a:rPr lang="fr-FR" sz="3600" b="1">
                <a:effectLst/>
                <a:latin typeface="Calibri" panose="020F0502020204030204" pitchFamily="34" charset="0"/>
                <a:ea typeface="Calibri" panose="020F0502020204030204" pitchFamily="34" charset="0"/>
                <a:cs typeface="Calibri" panose="020F0502020204030204" pitchFamily="34" charset="0"/>
              </a:rPr>
              <a:t>- Đổi mới:</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indent="457200" algn="just">
              <a:spcAft>
                <a:spcPts val="800"/>
              </a:spcAft>
              <a:buNone/>
            </a:pPr>
            <a:r>
              <a:rPr lang="fr-FR" sz="3600">
                <a:effectLst/>
                <a:latin typeface="Calibri" panose="020F0502020204030204" pitchFamily="34" charset="0"/>
                <a:ea typeface="Calibri" panose="020F0502020204030204" pitchFamily="34" charset="0"/>
                <a:cs typeface="Calibri" panose="020F0502020204030204" pitchFamily="34" charset="0"/>
              </a:rPr>
              <a:t>+ Từ chỗ ngợi ca chiến công → chuyển sang khẳng định sức mạnh tinh thần, ý chí kiên định trong lao khổ.</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indent="457200" algn="just">
              <a:spcAft>
                <a:spcPts val="800"/>
              </a:spcAft>
              <a:buNone/>
            </a:pPr>
            <a:r>
              <a:rPr lang="fr-FR" sz="3600">
                <a:effectLst/>
                <a:latin typeface="Calibri" panose="020F0502020204030204" pitchFamily="34" charset="0"/>
                <a:ea typeface="Calibri" panose="020F0502020204030204" pitchFamily="34" charset="0"/>
                <a:cs typeface="Calibri" panose="020F0502020204030204" pitchFamily="34" charset="0"/>
              </a:rPr>
              <a:t>+ Mang hơi thở thời đại mới, khẳng định khát vọng dân chủ, tự do và lòng yêu nước bất diệt.</a:t>
            </a:r>
            <a:endParaRPr lang="en-US" sz="2800">
              <a:effectLst/>
              <a:latin typeface="Calibri" panose="020F0502020204030204" pitchFamily="34" charset="0"/>
              <a:ea typeface="Calibri" panose="020F0502020204030204" pitchFamily="34" charset="0"/>
              <a:cs typeface="Calibri" panose="020F0502020204030204" pitchFamily="34" charset="0"/>
            </a:endParaRPr>
          </a:p>
        </p:txBody>
      </p:sp>
      <p:pic>
        <p:nvPicPr>
          <p:cNvPr id="5122" name="Picture 2" descr="Đọc hiểu văn bản: Đập đá ở Côn Lôn (Phan Châu Trinh) - Lớp học Ngữ văn">
            <a:extLst>
              <a:ext uri="{FF2B5EF4-FFF2-40B4-BE49-F238E27FC236}">
                <a16:creationId xmlns:a16="http://schemas.microsoft.com/office/drawing/2014/main" id="{FBFC209A-7670-496C-7F6E-876EA1980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9321" y="4117977"/>
            <a:ext cx="9249357" cy="5129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9373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76">
          <a:extLst>
            <a:ext uri="{FF2B5EF4-FFF2-40B4-BE49-F238E27FC236}">
              <a16:creationId xmlns:a16="http://schemas.microsoft.com/office/drawing/2014/main" id="{9E37000A-80A0-588B-71A1-5FEBE2293233}"/>
            </a:ext>
          </a:extLst>
        </p:cNvPr>
        <p:cNvGrpSpPr/>
        <p:nvPr/>
      </p:nvGrpSpPr>
      <p:grpSpPr>
        <a:xfrm>
          <a:off x="0" y="0"/>
          <a:ext cx="0" cy="0"/>
          <a:chOff x="0" y="0"/>
          <a:chExt cx="0" cy="0"/>
        </a:xfrm>
      </p:grpSpPr>
      <p:grpSp>
        <p:nvGrpSpPr>
          <p:cNvPr id="3277" name="Google Shape;3277;p70">
            <a:extLst>
              <a:ext uri="{FF2B5EF4-FFF2-40B4-BE49-F238E27FC236}">
                <a16:creationId xmlns:a16="http://schemas.microsoft.com/office/drawing/2014/main" id="{F29165E9-58F6-FE77-087E-542EDC39271B}"/>
              </a:ext>
            </a:extLst>
          </p:cNvPr>
          <p:cNvGrpSpPr/>
          <p:nvPr/>
        </p:nvGrpSpPr>
        <p:grpSpPr>
          <a:xfrm>
            <a:off x="12506750" y="1110404"/>
            <a:ext cx="3350094" cy="299147"/>
            <a:chOff x="4790625" y="1824675"/>
            <a:chExt cx="2392925" cy="213675"/>
          </a:xfrm>
        </p:grpSpPr>
        <p:sp>
          <p:nvSpPr>
            <p:cNvPr id="3278" name="Google Shape;3278;p70">
              <a:extLst>
                <a:ext uri="{FF2B5EF4-FFF2-40B4-BE49-F238E27FC236}">
                  <a16:creationId xmlns:a16="http://schemas.microsoft.com/office/drawing/2014/main" id="{14883A15-3C03-E6A9-8B56-668FC5104102}"/>
                </a:ext>
              </a:extLst>
            </p:cNvPr>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279" name="Google Shape;3279;p70">
              <a:extLst>
                <a:ext uri="{FF2B5EF4-FFF2-40B4-BE49-F238E27FC236}">
                  <a16:creationId xmlns:a16="http://schemas.microsoft.com/office/drawing/2014/main" id="{4B2E252A-0044-F4A8-E140-9B9844C17B1A}"/>
                </a:ext>
              </a:extLst>
            </p:cNvPr>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280" name="Google Shape;3280;p70">
              <a:extLst>
                <a:ext uri="{FF2B5EF4-FFF2-40B4-BE49-F238E27FC236}">
                  <a16:creationId xmlns:a16="http://schemas.microsoft.com/office/drawing/2014/main" id="{05D3B9A6-A5A9-3917-2FD8-A27A6773FE1B}"/>
                </a:ext>
              </a:extLst>
            </p:cNvPr>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281" name="Google Shape;3281;p70">
              <a:extLst>
                <a:ext uri="{FF2B5EF4-FFF2-40B4-BE49-F238E27FC236}">
                  <a16:creationId xmlns:a16="http://schemas.microsoft.com/office/drawing/2014/main" id="{CB4CA9CB-2E99-8E89-33EA-4B8989474AD3}"/>
                </a:ext>
              </a:extLst>
            </p:cNvPr>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282" name="Google Shape;3282;p70">
              <a:extLst>
                <a:ext uri="{FF2B5EF4-FFF2-40B4-BE49-F238E27FC236}">
                  <a16:creationId xmlns:a16="http://schemas.microsoft.com/office/drawing/2014/main" id="{6A5369CE-5458-DA31-0533-AD6F6B1F1DB7}"/>
                </a:ext>
              </a:extLst>
            </p:cNvPr>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3304" name="Google Shape;3304;p70">
            <a:extLst>
              <a:ext uri="{FF2B5EF4-FFF2-40B4-BE49-F238E27FC236}">
                <a16:creationId xmlns:a16="http://schemas.microsoft.com/office/drawing/2014/main" id="{A5C4C944-37CF-0B41-BA18-B0571C931A10}"/>
              </a:ext>
            </a:extLst>
          </p:cNvPr>
          <p:cNvGrpSpPr/>
          <p:nvPr/>
        </p:nvGrpSpPr>
        <p:grpSpPr>
          <a:xfrm>
            <a:off x="17705791" y="3514022"/>
            <a:ext cx="429836" cy="501131"/>
            <a:chOff x="6571050" y="2495000"/>
            <a:chExt cx="307025" cy="357950"/>
          </a:xfrm>
        </p:grpSpPr>
        <p:sp>
          <p:nvSpPr>
            <p:cNvPr id="3305" name="Google Shape;3305;p70">
              <a:extLst>
                <a:ext uri="{FF2B5EF4-FFF2-40B4-BE49-F238E27FC236}">
                  <a16:creationId xmlns:a16="http://schemas.microsoft.com/office/drawing/2014/main" id="{826D601D-C607-02D3-DE5D-A535BEBDDD87}"/>
                </a:ext>
              </a:extLst>
            </p:cNvPr>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06" name="Google Shape;3306;p70">
              <a:extLst>
                <a:ext uri="{FF2B5EF4-FFF2-40B4-BE49-F238E27FC236}">
                  <a16:creationId xmlns:a16="http://schemas.microsoft.com/office/drawing/2014/main" id="{E39E8403-5B30-202F-BCA2-65960A17FCC3}"/>
                </a:ext>
              </a:extLst>
            </p:cNvPr>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07" name="Google Shape;3307;p70">
              <a:extLst>
                <a:ext uri="{FF2B5EF4-FFF2-40B4-BE49-F238E27FC236}">
                  <a16:creationId xmlns:a16="http://schemas.microsoft.com/office/drawing/2014/main" id="{13624E2E-BCC1-4E5E-F978-D83FC3B84143}"/>
                </a:ext>
              </a:extLst>
            </p:cNvPr>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3308" name="Google Shape;3308;p70">
            <a:extLst>
              <a:ext uri="{FF2B5EF4-FFF2-40B4-BE49-F238E27FC236}">
                <a16:creationId xmlns:a16="http://schemas.microsoft.com/office/drawing/2014/main" id="{4221F351-EF50-E44B-0F92-E151E6B2B1AE}"/>
              </a:ext>
            </a:extLst>
          </p:cNvPr>
          <p:cNvGrpSpPr/>
          <p:nvPr/>
        </p:nvGrpSpPr>
        <p:grpSpPr>
          <a:xfrm>
            <a:off x="16074806" y="1100377"/>
            <a:ext cx="693665" cy="3618161"/>
            <a:chOff x="4713875" y="2486650"/>
            <a:chExt cx="495475" cy="2584400"/>
          </a:xfrm>
        </p:grpSpPr>
        <p:sp>
          <p:nvSpPr>
            <p:cNvPr id="3309" name="Google Shape;3309;p70">
              <a:extLst>
                <a:ext uri="{FF2B5EF4-FFF2-40B4-BE49-F238E27FC236}">
                  <a16:creationId xmlns:a16="http://schemas.microsoft.com/office/drawing/2014/main" id="{F4933F87-762B-7447-A1BB-3D0BACC718A7}"/>
                </a:ext>
              </a:extLst>
            </p:cNvPr>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dk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0" name="Google Shape;3310;p70">
              <a:extLst>
                <a:ext uri="{FF2B5EF4-FFF2-40B4-BE49-F238E27FC236}">
                  <a16:creationId xmlns:a16="http://schemas.microsoft.com/office/drawing/2014/main" id="{AF2294FC-5897-5DEE-D9CC-10DCDFDE3D97}"/>
                </a:ext>
              </a:extLst>
            </p:cNvPr>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1" name="Google Shape;3311;p70">
              <a:extLst>
                <a:ext uri="{FF2B5EF4-FFF2-40B4-BE49-F238E27FC236}">
                  <a16:creationId xmlns:a16="http://schemas.microsoft.com/office/drawing/2014/main" id="{719C68D3-FF1C-D5DF-8D73-D1D198FB0CFF}"/>
                </a:ext>
              </a:extLst>
            </p:cNvPr>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2" name="Google Shape;3312;p70">
              <a:extLst>
                <a:ext uri="{FF2B5EF4-FFF2-40B4-BE49-F238E27FC236}">
                  <a16:creationId xmlns:a16="http://schemas.microsoft.com/office/drawing/2014/main" id="{04F35862-09C2-5391-EBBC-32649754EF30}"/>
                </a:ext>
              </a:extLst>
            </p:cNvPr>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3" name="Google Shape;3313;p70">
              <a:extLst>
                <a:ext uri="{FF2B5EF4-FFF2-40B4-BE49-F238E27FC236}">
                  <a16:creationId xmlns:a16="http://schemas.microsoft.com/office/drawing/2014/main" id="{BE3DDE45-34E4-2256-158B-CA94F5BA15FE}"/>
                </a:ext>
              </a:extLst>
            </p:cNvPr>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4" name="Google Shape;3314;p70">
              <a:extLst>
                <a:ext uri="{FF2B5EF4-FFF2-40B4-BE49-F238E27FC236}">
                  <a16:creationId xmlns:a16="http://schemas.microsoft.com/office/drawing/2014/main" id="{62036CB7-DC08-CB95-0215-AD288005D5AB}"/>
                </a:ext>
              </a:extLst>
            </p:cNvPr>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5" name="Google Shape;3315;p70">
              <a:extLst>
                <a:ext uri="{FF2B5EF4-FFF2-40B4-BE49-F238E27FC236}">
                  <a16:creationId xmlns:a16="http://schemas.microsoft.com/office/drawing/2014/main" id="{BC75022E-E5DF-10F7-8086-581ECC80AE13}"/>
                </a:ext>
              </a:extLst>
            </p:cNvPr>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6" name="Google Shape;3316;p70">
              <a:extLst>
                <a:ext uri="{FF2B5EF4-FFF2-40B4-BE49-F238E27FC236}">
                  <a16:creationId xmlns:a16="http://schemas.microsoft.com/office/drawing/2014/main" id="{BA018D64-CDF3-2DEC-8E45-4D91DCCAB216}"/>
                </a:ext>
              </a:extLst>
            </p:cNvPr>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7" name="Google Shape;3317;p70">
              <a:extLst>
                <a:ext uri="{FF2B5EF4-FFF2-40B4-BE49-F238E27FC236}">
                  <a16:creationId xmlns:a16="http://schemas.microsoft.com/office/drawing/2014/main" id="{C8611A81-796D-482E-8BC5-01817074C929}"/>
                </a:ext>
              </a:extLst>
            </p:cNvPr>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8" name="Google Shape;3318;p70">
              <a:extLst>
                <a:ext uri="{FF2B5EF4-FFF2-40B4-BE49-F238E27FC236}">
                  <a16:creationId xmlns:a16="http://schemas.microsoft.com/office/drawing/2014/main" id="{C121C016-090E-2A83-9318-A97E20489937}"/>
                </a:ext>
              </a:extLst>
            </p:cNvPr>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9" name="Google Shape;3319;p70">
              <a:extLst>
                <a:ext uri="{FF2B5EF4-FFF2-40B4-BE49-F238E27FC236}">
                  <a16:creationId xmlns:a16="http://schemas.microsoft.com/office/drawing/2014/main" id="{99FE8C7E-E7F6-9F2C-EB78-C684529CF231}"/>
                </a:ext>
              </a:extLst>
            </p:cNvPr>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0" name="Google Shape;3320;p70">
              <a:extLst>
                <a:ext uri="{FF2B5EF4-FFF2-40B4-BE49-F238E27FC236}">
                  <a16:creationId xmlns:a16="http://schemas.microsoft.com/office/drawing/2014/main" id="{3A782360-D2F2-6E7C-B951-EB79AD7677AD}"/>
                </a:ext>
              </a:extLst>
            </p:cNvPr>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1" name="Google Shape;3321;p70">
              <a:extLst>
                <a:ext uri="{FF2B5EF4-FFF2-40B4-BE49-F238E27FC236}">
                  <a16:creationId xmlns:a16="http://schemas.microsoft.com/office/drawing/2014/main" id="{B66137F2-E61E-6C23-0E65-CB4D5C3566C8}"/>
                </a:ext>
              </a:extLst>
            </p:cNvPr>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2" name="Google Shape;3322;p70">
              <a:extLst>
                <a:ext uri="{FF2B5EF4-FFF2-40B4-BE49-F238E27FC236}">
                  <a16:creationId xmlns:a16="http://schemas.microsoft.com/office/drawing/2014/main" id="{2105EDE9-43CC-72F6-93E5-F27ECEE1D44B}"/>
                </a:ext>
              </a:extLst>
            </p:cNvPr>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3" name="Google Shape;3323;p70">
              <a:extLst>
                <a:ext uri="{FF2B5EF4-FFF2-40B4-BE49-F238E27FC236}">
                  <a16:creationId xmlns:a16="http://schemas.microsoft.com/office/drawing/2014/main" id="{50087795-B1C3-001B-29DE-BB448659E58B}"/>
                </a:ext>
              </a:extLst>
            </p:cNvPr>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3324" name="Google Shape;3324;p70">
            <a:extLst>
              <a:ext uri="{FF2B5EF4-FFF2-40B4-BE49-F238E27FC236}">
                <a16:creationId xmlns:a16="http://schemas.microsoft.com/office/drawing/2014/main" id="{B2AA7BDA-040E-FAE8-C1B7-4617A512F48F}"/>
              </a:ext>
            </a:extLst>
          </p:cNvPr>
          <p:cNvGrpSpPr/>
          <p:nvPr/>
        </p:nvGrpSpPr>
        <p:grpSpPr>
          <a:xfrm>
            <a:off x="16215767" y="8235082"/>
            <a:ext cx="493676" cy="774515"/>
            <a:chOff x="404525" y="4002625"/>
            <a:chExt cx="352625" cy="553225"/>
          </a:xfrm>
        </p:grpSpPr>
        <p:sp>
          <p:nvSpPr>
            <p:cNvPr id="3325" name="Google Shape;3325;p70">
              <a:extLst>
                <a:ext uri="{FF2B5EF4-FFF2-40B4-BE49-F238E27FC236}">
                  <a16:creationId xmlns:a16="http://schemas.microsoft.com/office/drawing/2014/main" id="{45A7E589-F963-EC6E-3B28-96341169EA8D}"/>
                </a:ext>
              </a:extLst>
            </p:cNvPr>
            <p:cNvSpPr/>
            <p:nvPr/>
          </p:nvSpPr>
          <p:spPr>
            <a:xfrm>
              <a:off x="449375" y="4049750"/>
              <a:ext cx="307775" cy="506100"/>
            </a:xfrm>
            <a:custGeom>
              <a:avLst/>
              <a:gdLst/>
              <a:ahLst/>
              <a:cxnLst/>
              <a:rect l="l" t="t" r="r" b="b"/>
              <a:pathLst>
                <a:path w="12311" h="20244" extrusionOk="0">
                  <a:moveTo>
                    <a:pt x="0" y="0"/>
                  </a:moveTo>
                  <a:lnTo>
                    <a:pt x="0" y="20244"/>
                  </a:lnTo>
                  <a:lnTo>
                    <a:pt x="12310" y="20244"/>
                  </a:lnTo>
                  <a:lnTo>
                    <a:pt x="12310" y="0"/>
                  </a:ln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6" name="Google Shape;3326;p70">
              <a:extLst>
                <a:ext uri="{FF2B5EF4-FFF2-40B4-BE49-F238E27FC236}">
                  <a16:creationId xmlns:a16="http://schemas.microsoft.com/office/drawing/2014/main" id="{2327E675-7B9C-CF63-256F-86245F9DCFEB}"/>
                </a:ext>
              </a:extLst>
            </p:cNvPr>
            <p:cNvSpPr/>
            <p:nvPr/>
          </p:nvSpPr>
          <p:spPr>
            <a:xfrm>
              <a:off x="510925" y="4017075"/>
              <a:ext cx="124625" cy="506850"/>
            </a:xfrm>
            <a:custGeom>
              <a:avLst/>
              <a:gdLst/>
              <a:ahLst/>
              <a:cxnLst/>
              <a:rect l="l" t="t" r="r" b="b"/>
              <a:pathLst>
                <a:path w="4985" h="20274" extrusionOk="0">
                  <a:moveTo>
                    <a:pt x="0" y="0"/>
                  </a:moveTo>
                  <a:lnTo>
                    <a:pt x="0" y="20274"/>
                  </a:lnTo>
                  <a:lnTo>
                    <a:pt x="4985" y="20274"/>
                  </a:lnTo>
                  <a:lnTo>
                    <a:pt x="4985" y="0"/>
                  </a:lnTo>
                  <a:close/>
                </a:path>
              </a:pathLst>
            </a:custGeom>
            <a:solidFill>
              <a:schemeClr val="dk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7" name="Google Shape;3327;p70">
              <a:extLst>
                <a:ext uri="{FF2B5EF4-FFF2-40B4-BE49-F238E27FC236}">
                  <a16:creationId xmlns:a16="http://schemas.microsoft.com/office/drawing/2014/main" id="{1697E1AB-D813-DE6C-E29B-F311B2CE0365}"/>
                </a:ext>
              </a:extLst>
            </p:cNvPr>
            <p:cNvSpPr/>
            <p:nvPr/>
          </p:nvSpPr>
          <p:spPr>
            <a:xfrm>
              <a:off x="404525" y="4002625"/>
              <a:ext cx="337425" cy="534225"/>
            </a:xfrm>
            <a:custGeom>
              <a:avLst/>
              <a:gdLst/>
              <a:ahLst/>
              <a:cxnLst/>
              <a:rect l="l" t="t" r="r" b="b"/>
              <a:pathLst>
                <a:path w="13497" h="21369" extrusionOk="0">
                  <a:moveTo>
                    <a:pt x="12341" y="1125"/>
                  </a:moveTo>
                  <a:lnTo>
                    <a:pt x="12341" y="20244"/>
                  </a:lnTo>
                  <a:lnTo>
                    <a:pt x="1125" y="20244"/>
                  </a:lnTo>
                  <a:lnTo>
                    <a:pt x="1125" y="1125"/>
                  </a:lnTo>
                  <a:close/>
                  <a:moveTo>
                    <a:pt x="578" y="1"/>
                  </a:moveTo>
                  <a:cubicBezTo>
                    <a:pt x="274" y="1"/>
                    <a:pt x="1" y="244"/>
                    <a:pt x="1" y="548"/>
                  </a:cubicBezTo>
                  <a:lnTo>
                    <a:pt x="1" y="20822"/>
                  </a:lnTo>
                  <a:cubicBezTo>
                    <a:pt x="1" y="21126"/>
                    <a:pt x="274" y="21369"/>
                    <a:pt x="578" y="21369"/>
                  </a:cubicBezTo>
                  <a:lnTo>
                    <a:pt x="12919" y="21369"/>
                  </a:lnTo>
                  <a:cubicBezTo>
                    <a:pt x="13223" y="21369"/>
                    <a:pt x="13496" y="21156"/>
                    <a:pt x="13436" y="20822"/>
                  </a:cubicBezTo>
                  <a:lnTo>
                    <a:pt x="13436" y="548"/>
                  </a:lnTo>
                  <a:cubicBezTo>
                    <a:pt x="13436" y="244"/>
                    <a:pt x="13192" y="1"/>
                    <a:pt x="12888" y="1"/>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8" name="Google Shape;3328;p70">
              <a:extLst>
                <a:ext uri="{FF2B5EF4-FFF2-40B4-BE49-F238E27FC236}">
                  <a16:creationId xmlns:a16="http://schemas.microsoft.com/office/drawing/2014/main" id="{3EBFE4B0-5CBF-7CA8-A9C2-5C2077469F7E}"/>
                </a:ext>
              </a:extLst>
            </p:cNvPr>
            <p:cNvSpPr/>
            <p:nvPr/>
          </p:nvSpPr>
          <p:spPr>
            <a:xfrm>
              <a:off x="496475" y="4002625"/>
              <a:ext cx="152775" cy="534225"/>
            </a:xfrm>
            <a:custGeom>
              <a:avLst/>
              <a:gdLst/>
              <a:ahLst/>
              <a:cxnLst/>
              <a:rect l="l" t="t" r="r" b="b"/>
              <a:pathLst>
                <a:path w="6111" h="21369" extrusionOk="0">
                  <a:moveTo>
                    <a:pt x="4985" y="1125"/>
                  </a:moveTo>
                  <a:lnTo>
                    <a:pt x="4985" y="20244"/>
                  </a:lnTo>
                  <a:lnTo>
                    <a:pt x="1156" y="20244"/>
                  </a:lnTo>
                  <a:lnTo>
                    <a:pt x="1156" y="1125"/>
                  </a:lnTo>
                  <a:close/>
                  <a:moveTo>
                    <a:pt x="578" y="1"/>
                  </a:moveTo>
                  <a:cubicBezTo>
                    <a:pt x="274" y="1"/>
                    <a:pt x="1" y="244"/>
                    <a:pt x="1" y="548"/>
                  </a:cubicBezTo>
                  <a:lnTo>
                    <a:pt x="1" y="20822"/>
                  </a:lnTo>
                  <a:cubicBezTo>
                    <a:pt x="1" y="21126"/>
                    <a:pt x="274" y="21369"/>
                    <a:pt x="578" y="21369"/>
                  </a:cubicBezTo>
                  <a:lnTo>
                    <a:pt x="5563" y="21369"/>
                  </a:lnTo>
                  <a:cubicBezTo>
                    <a:pt x="5867" y="21369"/>
                    <a:pt x="6110" y="21156"/>
                    <a:pt x="6110" y="20822"/>
                  </a:cubicBezTo>
                  <a:lnTo>
                    <a:pt x="6110" y="548"/>
                  </a:lnTo>
                  <a:cubicBezTo>
                    <a:pt x="6110" y="244"/>
                    <a:pt x="5837" y="1"/>
                    <a:pt x="5563" y="1"/>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9" name="Google Shape;3329;p70">
              <a:extLst>
                <a:ext uri="{FF2B5EF4-FFF2-40B4-BE49-F238E27FC236}">
                  <a16:creationId xmlns:a16="http://schemas.microsoft.com/office/drawing/2014/main" id="{D0B26AB6-9FFA-D240-EDFA-5844A2938E38}"/>
                </a:ext>
              </a:extLst>
            </p:cNvPr>
            <p:cNvSpPr/>
            <p:nvPr/>
          </p:nvSpPr>
          <p:spPr>
            <a:xfrm>
              <a:off x="496475" y="4172850"/>
              <a:ext cx="154275" cy="154275"/>
            </a:xfrm>
            <a:custGeom>
              <a:avLst/>
              <a:gdLst/>
              <a:ahLst/>
              <a:cxnLst/>
              <a:rect l="l" t="t" r="r" b="b"/>
              <a:pathLst>
                <a:path w="6171" h="6171" extrusionOk="0">
                  <a:moveTo>
                    <a:pt x="3071" y="1186"/>
                  </a:moveTo>
                  <a:cubicBezTo>
                    <a:pt x="4104" y="1186"/>
                    <a:pt x="4985" y="2037"/>
                    <a:pt x="5016" y="3131"/>
                  </a:cubicBezTo>
                  <a:cubicBezTo>
                    <a:pt x="5016" y="4195"/>
                    <a:pt x="4134" y="5076"/>
                    <a:pt x="3071" y="5076"/>
                  </a:cubicBezTo>
                  <a:cubicBezTo>
                    <a:pt x="2007" y="5076"/>
                    <a:pt x="1125" y="4195"/>
                    <a:pt x="1125" y="3131"/>
                  </a:cubicBezTo>
                  <a:cubicBezTo>
                    <a:pt x="1125" y="2067"/>
                    <a:pt x="2007" y="1186"/>
                    <a:pt x="3071" y="1186"/>
                  </a:cubicBezTo>
                  <a:close/>
                  <a:moveTo>
                    <a:pt x="3071" y="0"/>
                  </a:moveTo>
                  <a:cubicBezTo>
                    <a:pt x="1368" y="0"/>
                    <a:pt x="1" y="1429"/>
                    <a:pt x="1" y="3101"/>
                  </a:cubicBezTo>
                  <a:cubicBezTo>
                    <a:pt x="1" y="4803"/>
                    <a:pt x="1399" y="6171"/>
                    <a:pt x="3071" y="6171"/>
                  </a:cubicBezTo>
                  <a:cubicBezTo>
                    <a:pt x="4742" y="6171"/>
                    <a:pt x="6110" y="4803"/>
                    <a:pt x="6171" y="3101"/>
                  </a:cubicBezTo>
                  <a:cubicBezTo>
                    <a:pt x="6171" y="1398"/>
                    <a:pt x="4742" y="0"/>
                    <a:pt x="3071"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sp>
        <p:nvSpPr>
          <p:cNvPr id="57" name="Rectangle 56">
            <a:extLst>
              <a:ext uri="{FF2B5EF4-FFF2-40B4-BE49-F238E27FC236}">
                <a16:creationId xmlns:a16="http://schemas.microsoft.com/office/drawing/2014/main" id="{874B7FFA-D3C4-1A23-B78B-58DFD030EE6B}"/>
              </a:ext>
            </a:extLst>
          </p:cNvPr>
          <p:cNvSpPr/>
          <p:nvPr/>
        </p:nvSpPr>
        <p:spPr>
          <a:xfrm>
            <a:off x="3476846" y="1400360"/>
            <a:ext cx="11256786" cy="2924775"/>
          </a:xfrm>
          <a:prstGeom prst="rect">
            <a:avLst/>
          </a:prstGeom>
        </p:spPr>
        <p:txBody>
          <a:bodyPr wrap="square">
            <a:spAutoFit/>
          </a:bodyPr>
          <a:lstStyle/>
          <a:p>
            <a:pPr algn="ctr" defTabSz="1828755">
              <a:lnSpc>
                <a:spcPct val="150000"/>
              </a:lnSpc>
              <a:buClr>
                <a:srgbClr val="000000"/>
              </a:buClr>
              <a:defRPr/>
            </a:pPr>
            <a:r>
              <a:rPr lang="en-US" sz="14000" b="1" kern="0">
                <a:solidFill>
                  <a:srgbClr val="00487E"/>
                </a:solidFill>
                <a:latin typeface="Arial"/>
                <a:ea typeface="Calibri" panose="020F0502020204030204" pitchFamily="34" charset="0"/>
                <a:cs typeface="Times New Roman" panose="02020603050405020304" pitchFamily="18" charset="0"/>
                <a:sym typeface="Arial"/>
              </a:rPr>
              <a:t>VẬN DỤNG</a:t>
            </a:r>
            <a:endParaRPr lang="en-US" sz="14000" b="1" kern="0">
              <a:solidFill>
                <a:srgbClr val="00487E"/>
              </a:solidFill>
              <a:latin typeface="Arial"/>
              <a:cs typeface="Arial"/>
              <a:sym typeface="Arial"/>
            </a:endParaRPr>
          </a:p>
        </p:txBody>
      </p:sp>
      <p:pic>
        <p:nvPicPr>
          <p:cNvPr id="4" name="Picture 3">
            <a:extLst>
              <a:ext uri="{FF2B5EF4-FFF2-40B4-BE49-F238E27FC236}">
                <a16:creationId xmlns:a16="http://schemas.microsoft.com/office/drawing/2014/main" id="{A22E8532-87D2-53FF-F7F7-237A85D88318}"/>
              </a:ext>
            </a:extLst>
          </p:cNvPr>
          <p:cNvPicPr>
            <a:picLocks noChangeAspect="1"/>
          </p:cNvPicPr>
          <p:nvPr/>
        </p:nvPicPr>
        <p:blipFill>
          <a:blip r:embed="rId3"/>
          <a:stretch>
            <a:fillRect/>
          </a:stretch>
        </p:blipFill>
        <p:spPr>
          <a:xfrm>
            <a:off x="6056041" y="5463473"/>
            <a:ext cx="6098393" cy="3609731"/>
          </a:xfrm>
          <a:prstGeom prst="rect">
            <a:avLst/>
          </a:prstGeom>
        </p:spPr>
      </p:pic>
    </p:spTree>
    <p:extLst>
      <p:ext uri="{BB962C8B-B14F-4D97-AF65-F5344CB8AC3E}">
        <p14:creationId xmlns:p14="http://schemas.microsoft.com/office/powerpoint/2010/main" val="158357791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B85CFD-82E5-F356-61F8-F6AA22B9595F}"/>
              </a:ext>
            </a:extLst>
          </p:cNvPr>
          <p:cNvSpPr txBox="1"/>
          <p:nvPr/>
        </p:nvSpPr>
        <p:spPr>
          <a:xfrm>
            <a:off x="1828800" y="4704053"/>
            <a:ext cx="9296400" cy="3785652"/>
          </a:xfrm>
          <a:prstGeom prst="rect">
            <a:avLst/>
          </a:prstGeom>
          <a:noFill/>
        </p:spPr>
        <p:txBody>
          <a:bodyPr wrap="square">
            <a:spAutoFit/>
          </a:bodyPr>
          <a:lstStyle/>
          <a:p>
            <a:pPr algn="just">
              <a:spcAft>
                <a:spcPts val="800"/>
              </a:spcAft>
              <a:buNone/>
            </a:pPr>
            <a:r>
              <a:rPr lang="fr-FR" sz="4800">
                <a:effectLst/>
                <a:latin typeface="Roboto" panose="02000000000000000000" pitchFamily="2" charset="0"/>
                <a:ea typeface="Roboto" panose="02000000000000000000" pitchFamily="2" charset="0"/>
                <a:cs typeface="Roboto" panose="02000000000000000000" pitchFamily="2" charset="0"/>
              </a:rPr>
              <a:t>Viết bài giới thiệu về cuộc đời và sự nghiệp văn học của một nhà văn hoặc một nhà thơ Đất Quảng thuộc giai đoạn từ đầu thế kỉ XX đến năm 1945.</a:t>
            </a:r>
            <a:endParaRPr lang="en-US" sz="4000">
              <a:effectLst/>
              <a:latin typeface="Roboto" panose="02000000000000000000" pitchFamily="2" charset="0"/>
              <a:ea typeface="Roboto" panose="02000000000000000000" pitchFamily="2" charset="0"/>
              <a:cs typeface="Roboto" panose="02000000000000000000" pitchFamily="2" charset="0"/>
            </a:endParaRPr>
          </a:p>
        </p:txBody>
      </p:sp>
      <p:pic>
        <p:nvPicPr>
          <p:cNvPr id="4" name="Picture 3">
            <a:extLst>
              <a:ext uri="{FF2B5EF4-FFF2-40B4-BE49-F238E27FC236}">
                <a16:creationId xmlns:a16="http://schemas.microsoft.com/office/drawing/2014/main" id="{BA1C474D-0547-BCAF-67CE-361F13E3475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22" b="97564" l="1802" r="96323">
                        <a14:foregroundMark x1="8003" y1="38446" x2="51190" y2="92693"/>
                        <a14:foregroundMark x1="47441" y1="11192" x2="42466" y2="92890"/>
                        <a14:foregroundMark x1="20260" y1="34299" x2="52415" y2="9875"/>
                        <a14:foregroundMark x1="59481" y1="7044" x2="63158" y2="66030"/>
                        <a14:foregroundMark x1="63158" y1="66030" x2="62797" y2="67018"/>
                        <a14:foregroundMark x1="73973" y1="17051" x2="51190" y2="77419"/>
                        <a14:foregroundMark x1="88681" y1="37327" x2="10185" y2="91753"/>
                        <a14:foregroundMark x1="4686" y1="72284" x2="6345" y2="60369"/>
                        <a14:foregroundMark x1="9229" y1="68334" x2="5119" y2="65635"/>
                        <a14:foregroundMark x1="6345" y1="47729" x2="34751" y2="48848"/>
                        <a14:foregroundMark x1="3244" y1="46741" x2="17952" y2="49045"/>
                        <a14:foregroundMark x1="17736" y1="30876" x2="18169" y2="52798"/>
                        <a14:foregroundMark x1="85148" y1="62673" x2="78947" y2="56748"/>
                        <a14:foregroundMark x1="96611" y1="36011" x2="76857" y2="32587"/>
                        <a14:foregroundMark x1="68133" y1="2304" x2="47657" y2="29559"/>
                        <a14:foregroundMark x1="50973" y1="1975" x2="49892" y2="10467"/>
                        <a14:foregroundMark x1="67123" y1="987" x2="55732" y2="17248"/>
                        <a14:foregroundMark x1="72963" y1="82883" x2="21053" y2="74194"/>
                        <a14:foregroundMark x1="21053" y1="90257" x2="64023" y2="92166"/>
                        <a14:foregroundMark x1="64023" y1="92166" x2="72386" y2="84661"/>
                        <a14:foregroundMark x1="72386" y1="84661" x2="73107" y2="77946"/>
                        <a14:foregroundMark x1="78298" y1="96840" x2="78082" y2="77946"/>
                        <a14:foregroundMark x1="78082" y1="77946" x2="78082" y2="77946"/>
                        <a14:foregroundMark x1="79813" y1="97038" x2="33598" y2="94799"/>
                        <a14:foregroundMark x1="33598" y1="94799" x2="21125" y2="89335"/>
                        <a14:foregroundMark x1="21125" y1="89335" x2="14275" y2="77419"/>
                        <a14:foregroundMark x1="29993" y1="81567" x2="74621" y2="89269"/>
                        <a14:foregroundMark x1="68349" y1="75510" x2="70440" y2="92495"/>
                        <a14:foregroundMark x1="77073" y1="98025" x2="15501" y2="97630"/>
                        <a14:foregroundMark x1="15501" y1="97630" x2="11752" y2="93614"/>
                        <a14:foregroundMark x1="32084" y1="86241" x2="17952" y2="96511"/>
                        <a14:foregroundMark x1="1802" y1="67347" x2="3028" y2="73009"/>
                        <a14:backgroundMark x1="6777" y1="89138" x2="6777" y2="96643"/>
                        <a14:backgroundMark x1="8652" y1="90652" x2="8652" y2="97235"/>
                        <a14:backgroundMark x1="6777" y1="94009" x2="3028" y2="93614"/>
                        <a14:backgroundMark x1="3461" y1="93614" x2="5768" y2="97630"/>
                      </a14:backgroundRemoval>
                    </a14:imgEffect>
                  </a14:imgLayer>
                </a14:imgProps>
              </a:ext>
              <a:ext uri="{28A0092B-C50C-407E-A947-70E740481C1C}">
                <a14:useLocalDpi xmlns:a14="http://schemas.microsoft.com/office/drawing/2010/main" val="0"/>
              </a:ext>
            </a:extLst>
          </a:blip>
          <a:stretch>
            <a:fillRect/>
          </a:stretch>
        </p:blipFill>
        <p:spPr>
          <a:xfrm>
            <a:off x="11527884" y="2239104"/>
            <a:ext cx="4376232" cy="4800600"/>
          </a:xfrm>
          <a:prstGeom prst="rect">
            <a:avLst/>
          </a:prstGeom>
        </p:spPr>
      </p:pic>
      <p:sp>
        <p:nvSpPr>
          <p:cNvPr id="5" name="Rectangle 4">
            <a:extLst>
              <a:ext uri="{FF2B5EF4-FFF2-40B4-BE49-F238E27FC236}">
                <a16:creationId xmlns:a16="http://schemas.microsoft.com/office/drawing/2014/main" id="{3F2D2E09-781D-4055-5B56-8127AF466DE9}"/>
              </a:ext>
            </a:extLst>
          </p:cNvPr>
          <p:cNvSpPr/>
          <p:nvPr/>
        </p:nvSpPr>
        <p:spPr>
          <a:xfrm>
            <a:off x="3476846" y="1400360"/>
            <a:ext cx="8791354" cy="1872692"/>
          </a:xfrm>
          <a:prstGeom prst="rect">
            <a:avLst/>
          </a:prstGeom>
        </p:spPr>
        <p:txBody>
          <a:bodyPr wrap="square">
            <a:spAutoFit/>
          </a:bodyPr>
          <a:lstStyle/>
          <a:p>
            <a:pPr algn="ctr" defTabSz="1828755">
              <a:lnSpc>
                <a:spcPct val="150000"/>
              </a:lnSpc>
              <a:buClr>
                <a:srgbClr val="000000"/>
              </a:buClr>
              <a:defRPr/>
            </a:pPr>
            <a:r>
              <a:rPr lang="en-US" sz="8800" b="1" kern="0">
                <a:solidFill>
                  <a:srgbClr val="00487E"/>
                </a:solidFill>
                <a:latin typeface="Arial"/>
                <a:ea typeface="Calibri" panose="020F0502020204030204" pitchFamily="34" charset="0"/>
                <a:cs typeface="Times New Roman" panose="02020603050405020304" pitchFamily="18" charset="0"/>
                <a:sym typeface="Arial"/>
              </a:rPr>
              <a:t>VẬN DỤNG</a:t>
            </a:r>
            <a:endParaRPr lang="en-US" sz="8800" b="1" kern="0">
              <a:solidFill>
                <a:srgbClr val="00487E"/>
              </a:solidFill>
              <a:latin typeface="Arial"/>
              <a:cs typeface="Arial"/>
              <a:sym typeface="Arial"/>
            </a:endParaRPr>
          </a:p>
        </p:txBody>
      </p:sp>
    </p:spTree>
    <p:extLst>
      <p:ext uri="{BB962C8B-B14F-4D97-AF65-F5344CB8AC3E}">
        <p14:creationId xmlns:p14="http://schemas.microsoft.com/office/powerpoint/2010/main" val="285686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3"/>
          <p:cNvGrpSpPr/>
          <p:nvPr/>
        </p:nvGrpSpPr>
        <p:grpSpPr>
          <a:xfrm>
            <a:off x="-5373269" y="1752994"/>
            <a:ext cx="29034538" cy="12001106"/>
            <a:chOff x="0" y="0"/>
            <a:chExt cx="1150857" cy="812800"/>
          </a:xfrm>
        </p:grpSpPr>
        <p:sp>
          <p:nvSpPr>
            <p:cNvPr id="4" name="Freeform 4"/>
            <p:cNvSpPr/>
            <p:nvPr/>
          </p:nvSpPr>
          <p:spPr>
            <a:xfrm>
              <a:off x="170842" y="0"/>
              <a:ext cx="809173" cy="812800"/>
            </a:xfrm>
            <a:custGeom>
              <a:avLst/>
              <a:gdLst/>
              <a:ahLst/>
              <a:cxnLst/>
              <a:rect l="l" t="t" r="r" b="b"/>
              <a:pathLst>
                <a:path w="809173" h="812800">
                  <a:moveTo>
                    <a:pt x="404586" y="0"/>
                  </a:moveTo>
                  <a:cubicBezTo>
                    <a:pt x="628326" y="1001"/>
                    <a:pt x="809173" y="182659"/>
                    <a:pt x="809173" y="406400"/>
                  </a:cubicBezTo>
                  <a:cubicBezTo>
                    <a:pt x="809173" y="630141"/>
                    <a:pt x="628326" y="811799"/>
                    <a:pt x="404586" y="812800"/>
                  </a:cubicBezTo>
                  <a:cubicBezTo>
                    <a:pt x="180847" y="811799"/>
                    <a:pt x="0" y="630141"/>
                    <a:pt x="0" y="406400"/>
                  </a:cubicBezTo>
                  <a:cubicBezTo>
                    <a:pt x="0" y="182659"/>
                    <a:pt x="180847" y="1001"/>
                    <a:pt x="404586" y="0"/>
                  </a:cubicBezTo>
                  <a:close/>
                </a:path>
              </a:pathLst>
            </a:custGeom>
            <a:solidFill>
              <a:srgbClr val="F7D716"/>
            </a:solidFill>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Roboto Bold" panose="020B0604020202020204" charset="0"/>
                <a:ea typeface="Roboto Bold" panose="020B0604020202020204" charset="0"/>
              </a:endParaRPr>
            </a:p>
          </p:txBody>
        </p:sp>
      </p:grpSp>
      <p:sp>
        <p:nvSpPr>
          <p:cNvPr id="7" name="Freeform 7"/>
          <p:cNvSpPr/>
          <p:nvPr/>
        </p:nvSpPr>
        <p:spPr>
          <a:xfrm>
            <a:off x="2431084" y="3284976"/>
            <a:ext cx="4231796" cy="5747771"/>
          </a:xfrm>
          <a:custGeom>
            <a:avLst/>
            <a:gdLst/>
            <a:ahLst/>
            <a:cxnLst/>
            <a:rect l="l" t="t" r="r" b="b"/>
            <a:pathLst>
              <a:path w="4231796" h="5747771">
                <a:moveTo>
                  <a:pt x="0" y="0"/>
                </a:moveTo>
                <a:lnTo>
                  <a:pt x="4231796" y="0"/>
                </a:lnTo>
                <a:lnTo>
                  <a:pt x="4231796" y="5747771"/>
                </a:lnTo>
                <a:lnTo>
                  <a:pt x="0" y="57477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p>
        </p:txBody>
      </p:sp>
      <p:sp>
        <p:nvSpPr>
          <p:cNvPr id="11" name="Freeform 11"/>
          <p:cNvSpPr/>
          <p:nvPr/>
        </p:nvSpPr>
        <p:spPr>
          <a:xfrm>
            <a:off x="2897226" y="2635506"/>
            <a:ext cx="3306041" cy="3306041"/>
          </a:xfrm>
          <a:custGeom>
            <a:avLst/>
            <a:gdLst/>
            <a:ahLst/>
            <a:cxnLst/>
            <a:rect l="l" t="t" r="r" b="b"/>
            <a:pathLst>
              <a:path w="4408054" h="4408054">
                <a:moveTo>
                  <a:pt x="0" y="0"/>
                </a:moveTo>
                <a:lnTo>
                  <a:pt x="4408054" y="0"/>
                </a:lnTo>
                <a:lnTo>
                  <a:pt x="4408054" y="4408054"/>
                </a:lnTo>
                <a:lnTo>
                  <a:pt x="0" y="44080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a:off x="11625120" y="3306599"/>
            <a:ext cx="4231796" cy="5747771"/>
          </a:xfrm>
          <a:custGeom>
            <a:avLst/>
            <a:gdLst/>
            <a:ahLst/>
            <a:cxnLst/>
            <a:rect l="l" t="t" r="r" b="b"/>
            <a:pathLst>
              <a:path w="4231796" h="5747771">
                <a:moveTo>
                  <a:pt x="0" y="0"/>
                </a:moveTo>
                <a:lnTo>
                  <a:pt x="4231796" y="0"/>
                </a:lnTo>
                <a:lnTo>
                  <a:pt x="4231796" y="5747771"/>
                </a:lnTo>
                <a:lnTo>
                  <a:pt x="0" y="57477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Freeform 14"/>
          <p:cNvSpPr/>
          <p:nvPr/>
        </p:nvSpPr>
        <p:spPr>
          <a:xfrm>
            <a:off x="11939262" y="2653385"/>
            <a:ext cx="3306041" cy="3306041"/>
          </a:xfrm>
          <a:custGeom>
            <a:avLst/>
            <a:gdLst/>
            <a:ahLst/>
            <a:cxnLst/>
            <a:rect l="l" t="t" r="r" b="b"/>
            <a:pathLst>
              <a:path w="4408054" h="4408054">
                <a:moveTo>
                  <a:pt x="0" y="0"/>
                </a:moveTo>
                <a:lnTo>
                  <a:pt x="4408054" y="0"/>
                </a:lnTo>
                <a:lnTo>
                  <a:pt x="4408054" y="4408054"/>
                </a:lnTo>
                <a:lnTo>
                  <a:pt x="0" y="44080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Freeform 17"/>
          <p:cNvSpPr/>
          <p:nvPr/>
        </p:nvSpPr>
        <p:spPr>
          <a:xfrm>
            <a:off x="7028102" y="3284975"/>
            <a:ext cx="4231796" cy="5747771"/>
          </a:xfrm>
          <a:custGeom>
            <a:avLst/>
            <a:gdLst/>
            <a:ahLst/>
            <a:cxnLst/>
            <a:rect l="l" t="t" r="r" b="b"/>
            <a:pathLst>
              <a:path w="4231796" h="5747771">
                <a:moveTo>
                  <a:pt x="0" y="0"/>
                </a:moveTo>
                <a:lnTo>
                  <a:pt x="4231796" y="0"/>
                </a:lnTo>
                <a:lnTo>
                  <a:pt x="4231796" y="5747771"/>
                </a:lnTo>
                <a:lnTo>
                  <a:pt x="0" y="57477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9" name="Freeform 19"/>
          <p:cNvSpPr/>
          <p:nvPr/>
        </p:nvSpPr>
        <p:spPr>
          <a:xfrm>
            <a:off x="7347659" y="2631761"/>
            <a:ext cx="3306041" cy="3306041"/>
          </a:xfrm>
          <a:custGeom>
            <a:avLst/>
            <a:gdLst/>
            <a:ahLst/>
            <a:cxnLst/>
            <a:rect l="l" t="t" r="r" b="b"/>
            <a:pathLst>
              <a:path w="4408054" h="4408054">
                <a:moveTo>
                  <a:pt x="0" y="0"/>
                </a:moveTo>
                <a:lnTo>
                  <a:pt x="4408054" y="0"/>
                </a:lnTo>
                <a:lnTo>
                  <a:pt x="4408054" y="4408054"/>
                </a:lnTo>
                <a:lnTo>
                  <a:pt x="0" y="44080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3" name="TextBox 23"/>
          <p:cNvSpPr txBox="1"/>
          <p:nvPr/>
        </p:nvSpPr>
        <p:spPr>
          <a:xfrm>
            <a:off x="2630787" y="6939994"/>
            <a:ext cx="3613652" cy="471283"/>
          </a:xfrm>
          <a:prstGeom prst="rect">
            <a:avLst/>
          </a:prstGeom>
        </p:spPr>
        <p:txBody>
          <a:bodyPr lIns="0" tIns="0" rIns="0" bIns="0" rtlCol="0" anchor="t">
            <a:spAutoFit/>
          </a:bodyPr>
          <a:lstStyle/>
          <a:p>
            <a:pPr algn="ctr">
              <a:lnSpc>
                <a:spcPts val="3487"/>
              </a:lnSpc>
            </a:pPr>
            <a:r>
              <a:rPr lang="en-US" sz="4300" dirty="0">
                <a:solidFill>
                  <a:srgbClr val="FFFFFF"/>
                </a:solidFill>
                <a:latin typeface="Roboto Bold" panose="020B0604020202020204" charset="0"/>
                <a:ea typeface="Roboto Bold" panose="020B0604020202020204" charset="0"/>
              </a:rPr>
              <a:t>CÁM ƠN</a:t>
            </a:r>
          </a:p>
        </p:txBody>
      </p:sp>
      <p:sp>
        <p:nvSpPr>
          <p:cNvPr id="24" name="TextBox 24"/>
          <p:cNvSpPr txBox="1"/>
          <p:nvPr/>
        </p:nvSpPr>
        <p:spPr>
          <a:xfrm>
            <a:off x="11901329" y="6961617"/>
            <a:ext cx="3381907" cy="471283"/>
          </a:xfrm>
          <a:prstGeom prst="rect">
            <a:avLst/>
          </a:prstGeom>
        </p:spPr>
        <p:txBody>
          <a:bodyPr lIns="0" tIns="0" rIns="0" bIns="0" rtlCol="0" anchor="t">
            <a:spAutoFit/>
          </a:bodyPr>
          <a:lstStyle/>
          <a:p>
            <a:pPr algn="ctr">
              <a:lnSpc>
                <a:spcPts val="3487"/>
              </a:lnSpc>
            </a:pPr>
            <a:r>
              <a:rPr lang="en-US" sz="4300" dirty="0">
                <a:solidFill>
                  <a:srgbClr val="FFFFFF"/>
                </a:solidFill>
                <a:latin typeface="Roboto Bold" panose="020B0604020202020204" charset="0"/>
                <a:ea typeface="Roboto Bold" panose="020B0604020202020204" charset="0"/>
              </a:rPr>
              <a:t>HẸN GẶP LẠI</a:t>
            </a:r>
          </a:p>
        </p:txBody>
      </p:sp>
      <p:sp>
        <p:nvSpPr>
          <p:cNvPr id="29" name="TextBox 29"/>
          <p:cNvSpPr txBox="1"/>
          <p:nvPr/>
        </p:nvSpPr>
        <p:spPr>
          <a:xfrm>
            <a:off x="4650163" y="449179"/>
            <a:ext cx="8701032" cy="1083566"/>
          </a:xfrm>
          <a:prstGeom prst="rect">
            <a:avLst/>
          </a:prstGeom>
        </p:spPr>
        <p:txBody>
          <a:bodyPr wrap="square" lIns="0" tIns="0" rIns="0" bIns="0" rtlCol="0" anchor="t">
            <a:spAutoFit/>
          </a:bodyPr>
          <a:lstStyle/>
          <a:p>
            <a:pPr algn="ctr">
              <a:lnSpc>
                <a:spcPts val="9100"/>
              </a:lnSpc>
            </a:pPr>
            <a:r>
              <a:rPr lang="en-US" sz="6500" spc="65" dirty="0">
                <a:solidFill>
                  <a:srgbClr val="293462"/>
                </a:solidFill>
                <a:latin typeface="Roboto Bold" panose="020B0604020202020204" charset="0"/>
                <a:ea typeface="Roboto Bold" panose="020B0604020202020204" charset="0"/>
              </a:rPr>
              <a:t>TIẾT HỌC KẾT THÚC</a:t>
            </a:r>
          </a:p>
        </p:txBody>
      </p:sp>
      <p:sp>
        <p:nvSpPr>
          <p:cNvPr id="31" name="TextBox 23">
            <a:extLst>
              <a:ext uri="{FF2B5EF4-FFF2-40B4-BE49-F238E27FC236}">
                <a16:creationId xmlns:a16="http://schemas.microsoft.com/office/drawing/2014/main" id="{7E753238-A1AF-42AF-BD20-9B79D9E9299A}"/>
              </a:ext>
            </a:extLst>
          </p:cNvPr>
          <p:cNvSpPr txBox="1"/>
          <p:nvPr/>
        </p:nvSpPr>
        <p:spPr>
          <a:xfrm>
            <a:off x="7093833" y="6939993"/>
            <a:ext cx="3613652" cy="471283"/>
          </a:xfrm>
          <a:prstGeom prst="rect">
            <a:avLst/>
          </a:prstGeom>
        </p:spPr>
        <p:txBody>
          <a:bodyPr lIns="0" tIns="0" rIns="0" bIns="0" rtlCol="0" anchor="t">
            <a:spAutoFit/>
          </a:bodyPr>
          <a:lstStyle/>
          <a:p>
            <a:pPr algn="ctr">
              <a:lnSpc>
                <a:spcPts val="3487"/>
              </a:lnSpc>
            </a:pPr>
            <a:r>
              <a:rPr lang="en-US" sz="4300" dirty="0">
                <a:solidFill>
                  <a:srgbClr val="FFFFFF"/>
                </a:solidFill>
                <a:latin typeface="Roboto Bold" panose="020B0604020202020204" charset="0"/>
                <a:ea typeface="Roboto Bold" panose="020B0604020202020204" charset="0"/>
              </a:rPr>
              <a:t>TẠM BIỆT</a:t>
            </a:r>
          </a:p>
        </p:txBody>
      </p:sp>
      <p:pic>
        <p:nvPicPr>
          <p:cNvPr id="32" name="Picture 31">
            <a:extLst>
              <a:ext uri="{FF2B5EF4-FFF2-40B4-BE49-F238E27FC236}">
                <a16:creationId xmlns:a16="http://schemas.microsoft.com/office/drawing/2014/main" id="{669A6993-529F-60FC-91C9-52FC7F6EC2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5382" y="2916926"/>
            <a:ext cx="2743200" cy="2743200"/>
          </a:xfrm>
          <a:prstGeom prst="rect">
            <a:avLst/>
          </a:prstGeom>
          <a:ln>
            <a:no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E4F3E94C-C77A-27EF-2307-9F70BBF222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9079" y="2885813"/>
            <a:ext cx="2743200" cy="2743200"/>
          </a:xfrm>
          <a:prstGeom prst="rect">
            <a:avLst/>
          </a:prstGeom>
        </p:spPr>
      </p:pic>
      <p:pic>
        <p:nvPicPr>
          <p:cNvPr id="34" name="Picture 33">
            <a:extLst>
              <a:ext uri="{FF2B5EF4-FFF2-40B4-BE49-F238E27FC236}">
                <a16:creationId xmlns:a16="http://schemas.microsoft.com/office/drawing/2014/main" id="{C0B6ADC3-CF4E-D30F-194E-E5FE3DEC26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40386" y="2892651"/>
            <a:ext cx="2869942" cy="2869942"/>
          </a:xfrm>
          <a:prstGeom prst="rect">
            <a:avLst/>
          </a:prstGeom>
        </p:spPr>
      </p:pic>
    </p:spTree>
    <p:extLst>
      <p:ext uri="{BB962C8B-B14F-4D97-AF65-F5344CB8AC3E}">
        <p14:creationId xmlns:p14="http://schemas.microsoft.com/office/powerpoint/2010/main" val="1583392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D716"/>
        </a:solidFill>
        <a:effectLst/>
      </p:bgPr>
    </p:bg>
    <p:spTree>
      <p:nvGrpSpPr>
        <p:cNvPr id="1" name=""/>
        <p:cNvGrpSpPr/>
        <p:nvPr/>
      </p:nvGrpSpPr>
      <p:grpSpPr>
        <a:xfrm>
          <a:off x="0" y="0"/>
          <a:ext cx="0" cy="0"/>
          <a:chOff x="0" y="0"/>
          <a:chExt cx="0" cy="0"/>
        </a:xfrm>
      </p:grpSpPr>
      <p:grpSp>
        <p:nvGrpSpPr>
          <p:cNvPr id="2" name="Group 2"/>
          <p:cNvGrpSpPr/>
          <p:nvPr/>
        </p:nvGrpSpPr>
        <p:grpSpPr>
          <a:xfrm rot="-1814920">
            <a:off x="1458782" y="-2480190"/>
            <a:ext cx="15370442" cy="15370442"/>
            <a:chOff x="0" y="0"/>
            <a:chExt cx="5130800" cy="5130800"/>
          </a:xfrm>
        </p:grpSpPr>
        <p:sp>
          <p:nvSpPr>
            <p:cNvPr id="3" name="Freeform 3"/>
            <p:cNvSpPr/>
            <p:nvPr/>
          </p:nvSpPr>
          <p:spPr>
            <a:xfrm>
              <a:off x="0" y="0"/>
              <a:ext cx="5130800" cy="5130800"/>
            </a:xfrm>
            <a:custGeom>
              <a:avLst/>
              <a:gdLst/>
              <a:ahLst/>
              <a:cxnLst/>
              <a:rect l="l" t="t" r="r" b="b"/>
              <a:pathLst>
                <a:path w="5130800" h="5130800">
                  <a:moveTo>
                    <a:pt x="4914900" y="0"/>
                  </a:moveTo>
                  <a:lnTo>
                    <a:pt x="215900" y="0"/>
                  </a:lnTo>
                  <a:cubicBezTo>
                    <a:pt x="96520" y="0"/>
                    <a:pt x="0" y="96520"/>
                    <a:pt x="0" y="215900"/>
                  </a:cubicBezTo>
                  <a:lnTo>
                    <a:pt x="0" y="4914900"/>
                  </a:lnTo>
                  <a:cubicBezTo>
                    <a:pt x="0" y="5034280"/>
                    <a:pt x="96520" y="5130800"/>
                    <a:pt x="215900" y="5130800"/>
                  </a:cubicBezTo>
                  <a:lnTo>
                    <a:pt x="4914900" y="5130800"/>
                  </a:lnTo>
                  <a:cubicBezTo>
                    <a:pt x="5034280" y="5130800"/>
                    <a:pt x="5130800" y="5034280"/>
                    <a:pt x="5130800" y="4914900"/>
                  </a:cubicBezTo>
                  <a:lnTo>
                    <a:pt x="5130800" y="215900"/>
                  </a:lnTo>
                  <a:cubicBezTo>
                    <a:pt x="5130800" y="96520"/>
                    <a:pt x="5034280" y="0"/>
                    <a:pt x="4914900" y="0"/>
                  </a:cubicBezTo>
                  <a:close/>
                  <a:moveTo>
                    <a:pt x="5080000" y="1270000"/>
                  </a:moveTo>
                  <a:lnTo>
                    <a:pt x="5080000" y="4914900"/>
                  </a:lnTo>
                  <a:cubicBezTo>
                    <a:pt x="5080000" y="5006340"/>
                    <a:pt x="5006340" y="5080000"/>
                    <a:pt x="4914900" y="5080000"/>
                  </a:cubicBezTo>
                  <a:lnTo>
                    <a:pt x="215900" y="5080000"/>
                  </a:lnTo>
                  <a:cubicBezTo>
                    <a:pt x="124460" y="5080000"/>
                    <a:pt x="50800" y="5006340"/>
                    <a:pt x="50800" y="4914900"/>
                  </a:cubicBezTo>
                  <a:lnTo>
                    <a:pt x="50800" y="215900"/>
                  </a:lnTo>
                  <a:cubicBezTo>
                    <a:pt x="50800" y="124460"/>
                    <a:pt x="124460" y="50800"/>
                    <a:pt x="215900" y="50800"/>
                  </a:cubicBezTo>
                  <a:lnTo>
                    <a:pt x="4914900" y="50800"/>
                  </a:lnTo>
                  <a:cubicBezTo>
                    <a:pt x="5006340" y="50800"/>
                    <a:pt x="5080000" y="124460"/>
                    <a:pt x="5080000" y="215900"/>
                  </a:cubicBezTo>
                  <a:lnTo>
                    <a:pt x="5080000" y="1270000"/>
                  </a:lnTo>
                  <a:close/>
                </a:path>
              </a:pathLst>
            </a:custGeom>
            <a:solidFill>
              <a:srgbClr val="EFF0F2">
                <a:alpha val="17647"/>
              </a:srgbClr>
            </a:solidFill>
          </p:spPr>
          <p:txBody>
            <a:bodyPr/>
            <a:lstStyle/>
            <a:p>
              <a:endParaRPr lang="en-US"/>
            </a:p>
          </p:txBody>
        </p:sp>
      </p:grpSp>
      <p:grpSp>
        <p:nvGrpSpPr>
          <p:cNvPr id="4" name="Group 4"/>
          <p:cNvGrpSpPr/>
          <p:nvPr/>
        </p:nvGrpSpPr>
        <p:grpSpPr>
          <a:xfrm rot="-884650">
            <a:off x="4057675" y="-96556"/>
            <a:ext cx="10480112" cy="10480112"/>
            <a:chOff x="0" y="0"/>
            <a:chExt cx="5130800" cy="5130800"/>
          </a:xfrm>
        </p:grpSpPr>
        <p:sp>
          <p:nvSpPr>
            <p:cNvPr id="5" name="Freeform 5"/>
            <p:cNvSpPr/>
            <p:nvPr/>
          </p:nvSpPr>
          <p:spPr>
            <a:xfrm>
              <a:off x="0" y="0"/>
              <a:ext cx="5130800" cy="5130800"/>
            </a:xfrm>
            <a:custGeom>
              <a:avLst/>
              <a:gdLst/>
              <a:ahLst/>
              <a:cxnLst/>
              <a:rect l="l" t="t" r="r" b="b"/>
              <a:pathLst>
                <a:path w="5130800" h="5130800">
                  <a:moveTo>
                    <a:pt x="4914900" y="0"/>
                  </a:moveTo>
                  <a:lnTo>
                    <a:pt x="215900" y="0"/>
                  </a:lnTo>
                  <a:cubicBezTo>
                    <a:pt x="96520" y="0"/>
                    <a:pt x="0" y="96520"/>
                    <a:pt x="0" y="215900"/>
                  </a:cubicBezTo>
                  <a:lnTo>
                    <a:pt x="0" y="4914900"/>
                  </a:lnTo>
                  <a:cubicBezTo>
                    <a:pt x="0" y="5034280"/>
                    <a:pt x="96520" y="5130800"/>
                    <a:pt x="215900" y="5130800"/>
                  </a:cubicBezTo>
                  <a:lnTo>
                    <a:pt x="4914900" y="5130800"/>
                  </a:lnTo>
                  <a:cubicBezTo>
                    <a:pt x="5034280" y="5130800"/>
                    <a:pt x="5130800" y="5034280"/>
                    <a:pt x="5130800" y="4914900"/>
                  </a:cubicBezTo>
                  <a:lnTo>
                    <a:pt x="5130800" y="215900"/>
                  </a:lnTo>
                  <a:cubicBezTo>
                    <a:pt x="5130800" y="96520"/>
                    <a:pt x="5034280" y="0"/>
                    <a:pt x="4914900" y="0"/>
                  </a:cubicBezTo>
                  <a:close/>
                  <a:moveTo>
                    <a:pt x="5080000" y="1270000"/>
                  </a:moveTo>
                  <a:lnTo>
                    <a:pt x="5080000" y="4914900"/>
                  </a:lnTo>
                  <a:cubicBezTo>
                    <a:pt x="5080000" y="5006340"/>
                    <a:pt x="5006340" y="5080000"/>
                    <a:pt x="4914900" y="5080000"/>
                  </a:cubicBezTo>
                  <a:lnTo>
                    <a:pt x="215900" y="5080000"/>
                  </a:lnTo>
                  <a:cubicBezTo>
                    <a:pt x="124460" y="5080000"/>
                    <a:pt x="50800" y="5006340"/>
                    <a:pt x="50800" y="4914900"/>
                  </a:cubicBezTo>
                  <a:lnTo>
                    <a:pt x="50800" y="215900"/>
                  </a:lnTo>
                  <a:cubicBezTo>
                    <a:pt x="50800" y="124460"/>
                    <a:pt x="124460" y="50800"/>
                    <a:pt x="215900" y="50800"/>
                  </a:cubicBezTo>
                  <a:lnTo>
                    <a:pt x="4914900" y="50800"/>
                  </a:lnTo>
                  <a:cubicBezTo>
                    <a:pt x="5006340" y="50800"/>
                    <a:pt x="5080000" y="124460"/>
                    <a:pt x="5080000" y="215900"/>
                  </a:cubicBezTo>
                  <a:lnTo>
                    <a:pt x="5080000" y="1270000"/>
                  </a:lnTo>
                  <a:close/>
                </a:path>
              </a:pathLst>
            </a:custGeom>
            <a:solidFill>
              <a:srgbClr val="EFF0F2">
                <a:alpha val="17647"/>
              </a:srgbClr>
            </a:solidFill>
          </p:spPr>
          <p:txBody>
            <a:bodyPr/>
            <a:lstStyle/>
            <a:p>
              <a:endParaRPr lang="en-US"/>
            </a:p>
          </p:txBody>
        </p:sp>
      </p:grpSp>
      <p:grpSp>
        <p:nvGrpSpPr>
          <p:cNvPr id="6" name="Group 6"/>
          <p:cNvGrpSpPr/>
          <p:nvPr/>
        </p:nvGrpSpPr>
        <p:grpSpPr>
          <a:xfrm>
            <a:off x="6021750" y="2021250"/>
            <a:ext cx="6244500" cy="6244500"/>
            <a:chOff x="0" y="0"/>
            <a:chExt cx="5130800" cy="5130800"/>
          </a:xfrm>
        </p:grpSpPr>
        <p:sp>
          <p:nvSpPr>
            <p:cNvPr id="7" name="Freeform 7"/>
            <p:cNvSpPr/>
            <p:nvPr/>
          </p:nvSpPr>
          <p:spPr>
            <a:xfrm>
              <a:off x="0" y="0"/>
              <a:ext cx="5130800" cy="5130800"/>
            </a:xfrm>
            <a:custGeom>
              <a:avLst/>
              <a:gdLst/>
              <a:ahLst/>
              <a:cxnLst/>
              <a:rect l="l" t="t" r="r" b="b"/>
              <a:pathLst>
                <a:path w="5130800" h="5130800">
                  <a:moveTo>
                    <a:pt x="4914900" y="0"/>
                  </a:moveTo>
                  <a:lnTo>
                    <a:pt x="215900" y="0"/>
                  </a:lnTo>
                  <a:cubicBezTo>
                    <a:pt x="96520" y="0"/>
                    <a:pt x="0" y="96520"/>
                    <a:pt x="0" y="215900"/>
                  </a:cubicBezTo>
                  <a:lnTo>
                    <a:pt x="0" y="4914900"/>
                  </a:lnTo>
                  <a:cubicBezTo>
                    <a:pt x="0" y="5034280"/>
                    <a:pt x="96520" y="5130800"/>
                    <a:pt x="215900" y="5130800"/>
                  </a:cubicBezTo>
                  <a:lnTo>
                    <a:pt x="4914900" y="5130800"/>
                  </a:lnTo>
                  <a:cubicBezTo>
                    <a:pt x="5034280" y="5130800"/>
                    <a:pt x="5130800" y="5034280"/>
                    <a:pt x="5130800" y="4914900"/>
                  </a:cubicBezTo>
                  <a:lnTo>
                    <a:pt x="5130800" y="215900"/>
                  </a:lnTo>
                  <a:cubicBezTo>
                    <a:pt x="5130800" y="96520"/>
                    <a:pt x="5034280" y="0"/>
                    <a:pt x="4914900" y="0"/>
                  </a:cubicBezTo>
                  <a:close/>
                  <a:moveTo>
                    <a:pt x="5080000" y="1270000"/>
                  </a:moveTo>
                  <a:lnTo>
                    <a:pt x="5080000" y="4914900"/>
                  </a:lnTo>
                  <a:cubicBezTo>
                    <a:pt x="5080000" y="5006340"/>
                    <a:pt x="5006340" y="5080000"/>
                    <a:pt x="4914900" y="5080000"/>
                  </a:cubicBezTo>
                  <a:lnTo>
                    <a:pt x="215900" y="5080000"/>
                  </a:lnTo>
                  <a:cubicBezTo>
                    <a:pt x="124460" y="5080000"/>
                    <a:pt x="50800" y="5006340"/>
                    <a:pt x="50800" y="4914900"/>
                  </a:cubicBezTo>
                  <a:lnTo>
                    <a:pt x="50800" y="215900"/>
                  </a:lnTo>
                  <a:cubicBezTo>
                    <a:pt x="50800" y="124460"/>
                    <a:pt x="124460" y="50800"/>
                    <a:pt x="215900" y="50800"/>
                  </a:cubicBezTo>
                  <a:lnTo>
                    <a:pt x="4914900" y="50800"/>
                  </a:lnTo>
                  <a:cubicBezTo>
                    <a:pt x="5006340" y="50800"/>
                    <a:pt x="5080000" y="124460"/>
                    <a:pt x="5080000" y="215900"/>
                  </a:cubicBezTo>
                  <a:lnTo>
                    <a:pt x="5080000" y="1270000"/>
                  </a:lnTo>
                  <a:close/>
                </a:path>
              </a:pathLst>
            </a:custGeom>
            <a:solidFill>
              <a:srgbClr val="EFF0F2">
                <a:alpha val="17647"/>
              </a:srgbClr>
            </a:solidFill>
          </p:spPr>
          <p:txBody>
            <a:bodyPr/>
            <a:lstStyle/>
            <a:p>
              <a:endParaRPr lang="en-US"/>
            </a:p>
          </p:txBody>
        </p:sp>
      </p:grpSp>
      <p:grpSp>
        <p:nvGrpSpPr>
          <p:cNvPr id="8" name="Group 8"/>
          <p:cNvGrpSpPr/>
          <p:nvPr/>
        </p:nvGrpSpPr>
        <p:grpSpPr>
          <a:xfrm rot="919192">
            <a:off x="7499414" y="3498005"/>
            <a:ext cx="3290996" cy="3290996"/>
            <a:chOff x="0" y="0"/>
            <a:chExt cx="5130800" cy="5130800"/>
          </a:xfrm>
        </p:grpSpPr>
        <p:sp>
          <p:nvSpPr>
            <p:cNvPr id="9" name="Freeform 9"/>
            <p:cNvSpPr/>
            <p:nvPr/>
          </p:nvSpPr>
          <p:spPr>
            <a:xfrm>
              <a:off x="0" y="0"/>
              <a:ext cx="5130800" cy="5130800"/>
            </a:xfrm>
            <a:custGeom>
              <a:avLst/>
              <a:gdLst/>
              <a:ahLst/>
              <a:cxnLst/>
              <a:rect l="l" t="t" r="r" b="b"/>
              <a:pathLst>
                <a:path w="5130800" h="5130800">
                  <a:moveTo>
                    <a:pt x="4914900" y="0"/>
                  </a:moveTo>
                  <a:lnTo>
                    <a:pt x="215900" y="0"/>
                  </a:lnTo>
                  <a:cubicBezTo>
                    <a:pt x="96520" y="0"/>
                    <a:pt x="0" y="96520"/>
                    <a:pt x="0" y="215900"/>
                  </a:cubicBezTo>
                  <a:lnTo>
                    <a:pt x="0" y="4914900"/>
                  </a:lnTo>
                  <a:cubicBezTo>
                    <a:pt x="0" y="5034280"/>
                    <a:pt x="96520" y="5130800"/>
                    <a:pt x="215900" y="5130800"/>
                  </a:cubicBezTo>
                  <a:lnTo>
                    <a:pt x="4914900" y="5130800"/>
                  </a:lnTo>
                  <a:cubicBezTo>
                    <a:pt x="5034280" y="5130800"/>
                    <a:pt x="5130800" y="5034280"/>
                    <a:pt x="5130800" y="4914900"/>
                  </a:cubicBezTo>
                  <a:lnTo>
                    <a:pt x="5130800" y="215900"/>
                  </a:lnTo>
                  <a:cubicBezTo>
                    <a:pt x="5130800" y="96520"/>
                    <a:pt x="5034280" y="0"/>
                    <a:pt x="4914900" y="0"/>
                  </a:cubicBezTo>
                  <a:close/>
                  <a:moveTo>
                    <a:pt x="5080000" y="1270000"/>
                  </a:moveTo>
                  <a:lnTo>
                    <a:pt x="5080000" y="4914900"/>
                  </a:lnTo>
                  <a:cubicBezTo>
                    <a:pt x="5080000" y="5006340"/>
                    <a:pt x="5006340" y="5080000"/>
                    <a:pt x="4914900" y="5080000"/>
                  </a:cubicBezTo>
                  <a:lnTo>
                    <a:pt x="215900" y="5080000"/>
                  </a:lnTo>
                  <a:cubicBezTo>
                    <a:pt x="124460" y="5080000"/>
                    <a:pt x="50800" y="5006340"/>
                    <a:pt x="50800" y="4914900"/>
                  </a:cubicBezTo>
                  <a:lnTo>
                    <a:pt x="50800" y="215900"/>
                  </a:lnTo>
                  <a:cubicBezTo>
                    <a:pt x="50800" y="124460"/>
                    <a:pt x="124460" y="50800"/>
                    <a:pt x="215900" y="50800"/>
                  </a:cubicBezTo>
                  <a:lnTo>
                    <a:pt x="4914900" y="50800"/>
                  </a:lnTo>
                  <a:cubicBezTo>
                    <a:pt x="5006340" y="50800"/>
                    <a:pt x="5080000" y="124460"/>
                    <a:pt x="5080000" y="215900"/>
                  </a:cubicBezTo>
                  <a:lnTo>
                    <a:pt x="5080000" y="1270000"/>
                  </a:lnTo>
                  <a:close/>
                </a:path>
              </a:pathLst>
            </a:custGeom>
            <a:solidFill>
              <a:srgbClr val="EFF0F2">
                <a:alpha val="17647"/>
              </a:srgbClr>
            </a:solidFill>
          </p:spPr>
          <p:txBody>
            <a:bodyPr/>
            <a:lstStyle/>
            <a:p>
              <a:endParaRPr lang="en-US"/>
            </a:p>
          </p:txBody>
        </p:sp>
      </p:grpSp>
      <p:grpSp>
        <p:nvGrpSpPr>
          <p:cNvPr id="14" name="Group 14"/>
          <p:cNvGrpSpPr/>
          <p:nvPr/>
        </p:nvGrpSpPr>
        <p:grpSpPr>
          <a:xfrm rot="-9603326">
            <a:off x="14243912" y="-584254"/>
            <a:ext cx="2174018" cy="2174018"/>
            <a:chOff x="0" y="0"/>
            <a:chExt cx="1913890" cy="1913890"/>
          </a:xfrm>
          <a:solidFill>
            <a:srgbClr val="00CCFF"/>
          </a:solidFill>
        </p:grpSpPr>
        <p:sp>
          <p:nvSpPr>
            <p:cNvPr id="15" name="Freeform 1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93462"/>
            </a:solidFill>
          </p:spPr>
          <p:txBody>
            <a:bodyPr/>
            <a:lstStyle/>
            <a:p>
              <a:endParaRPr lang="en-US"/>
            </a:p>
          </p:txBody>
        </p:sp>
      </p:grpSp>
      <p:grpSp>
        <p:nvGrpSpPr>
          <p:cNvPr id="16" name="Group 16"/>
          <p:cNvGrpSpPr/>
          <p:nvPr/>
        </p:nvGrpSpPr>
        <p:grpSpPr>
          <a:xfrm rot="-9603326">
            <a:off x="14244299" y="-586455"/>
            <a:ext cx="2181005" cy="2177516"/>
            <a:chOff x="0" y="0"/>
            <a:chExt cx="6350000" cy="6339840"/>
          </a:xfrm>
        </p:grpSpPr>
        <p:sp>
          <p:nvSpPr>
            <p:cNvPr id="17" name="Freeform 17"/>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FFFFF">
                <a:alpha val="29804"/>
              </a:srgbClr>
            </a:solidFill>
          </p:spPr>
          <p:txBody>
            <a:bodyPr/>
            <a:lstStyle/>
            <a:p>
              <a:endParaRPr lang="en-US"/>
            </a:p>
          </p:txBody>
        </p:sp>
      </p:grpSp>
      <p:grpSp>
        <p:nvGrpSpPr>
          <p:cNvPr id="18" name="Group 18"/>
          <p:cNvGrpSpPr/>
          <p:nvPr/>
        </p:nvGrpSpPr>
        <p:grpSpPr>
          <a:xfrm rot="9730625">
            <a:off x="14920671" y="8252981"/>
            <a:ext cx="941445" cy="941445"/>
            <a:chOff x="43864" y="-136434"/>
            <a:chExt cx="1913890" cy="1913890"/>
          </a:xfrm>
        </p:grpSpPr>
        <p:sp>
          <p:nvSpPr>
            <p:cNvPr id="19" name="Freeform 19"/>
            <p:cNvSpPr/>
            <p:nvPr/>
          </p:nvSpPr>
          <p:spPr>
            <a:xfrm>
              <a:off x="43864" y="-136434"/>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93462"/>
            </a:solidFill>
          </p:spPr>
          <p:txBody>
            <a:bodyPr/>
            <a:lstStyle/>
            <a:p>
              <a:endParaRPr lang="vi-VN" sz="2700" dirty="0"/>
            </a:p>
          </p:txBody>
        </p:sp>
      </p:grpSp>
      <p:grpSp>
        <p:nvGrpSpPr>
          <p:cNvPr id="22" name="Group 22"/>
          <p:cNvGrpSpPr/>
          <p:nvPr/>
        </p:nvGrpSpPr>
        <p:grpSpPr>
          <a:xfrm rot="10204420">
            <a:off x="2626787" y="1189238"/>
            <a:ext cx="539642" cy="539642"/>
            <a:chOff x="0" y="0"/>
            <a:chExt cx="1913890" cy="1913890"/>
          </a:xfrm>
        </p:grpSpPr>
        <p:sp>
          <p:nvSpPr>
            <p:cNvPr id="23" name="Freeform 2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93462"/>
            </a:solidFill>
            <a:ln>
              <a:noFill/>
            </a:ln>
          </p:spPr>
          <p:txBody>
            <a:bodyPr/>
            <a:lstStyle/>
            <a:p>
              <a:endParaRPr lang="en-US"/>
            </a:p>
          </p:txBody>
        </p:sp>
      </p:grpSp>
      <p:grpSp>
        <p:nvGrpSpPr>
          <p:cNvPr id="24" name="Group 24"/>
          <p:cNvGrpSpPr/>
          <p:nvPr/>
        </p:nvGrpSpPr>
        <p:grpSpPr>
          <a:xfrm rot="10204420">
            <a:off x="2628298" y="1189187"/>
            <a:ext cx="538910" cy="538049"/>
            <a:chOff x="0" y="0"/>
            <a:chExt cx="6350000" cy="6339840"/>
          </a:xfrm>
          <a:solidFill>
            <a:srgbClr val="00CCFF"/>
          </a:solidFill>
        </p:grpSpPr>
        <p:sp>
          <p:nvSpPr>
            <p:cNvPr id="25" name="Freeform 2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grpFill/>
          </p:spPr>
          <p:txBody>
            <a:bodyPr/>
            <a:lstStyle/>
            <a:p>
              <a:endParaRPr lang="en-US"/>
            </a:p>
          </p:txBody>
        </p:sp>
      </p:grpSp>
      <p:grpSp>
        <p:nvGrpSpPr>
          <p:cNvPr id="26" name="Group 26"/>
          <p:cNvGrpSpPr/>
          <p:nvPr/>
        </p:nvGrpSpPr>
        <p:grpSpPr>
          <a:xfrm rot="-9895430">
            <a:off x="1485062" y="7696331"/>
            <a:ext cx="1403588" cy="1403588"/>
            <a:chOff x="0" y="0"/>
            <a:chExt cx="1913890" cy="1913890"/>
          </a:xfrm>
        </p:grpSpPr>
        <p:sp>
          <p:nvSpPr>
            <p:cNvPr id="27" name="Freeform 2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93462"/>
            </a:solidFill>
          </p:spPr>
          <p:txBody>
            <a:bodyPr/>
            <a:lstStyle/>
            <a:p>
              <a:endParaRPr lang="en-US"/>
            </a:p>
          </p:txBody>
        </p:sp>
      </p:grpSp>
      <p:grpSp>
        <p:nvGrpSpPr>
          <p:cNvPr id="28" name="Group 28"/>
          <p:cNvGrpSpPr/>
          <p:nvPr/>
        </p:nvGrpSpPr>
        <p:grpSpPr>
          <a:xfrm rot="-9895430">
            <a:off x="1484305" y="7693523"/>
            <a:ext cx="1408100" cy="1405847"/>
            <a:chOff x="0" y="0"/>
            <a:chExt cx="6350000" cy="6339840"/>
          </a:xfrm>
        </p:grpSpPr>
        <p:sp>
          <p:nvSpPr>
            <p:cNvPr id="29" name="Freeform 2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0CCFF"/>
            </a:solidFill>
          </p:spPr>
          <p:txBody>
            <a:bodyPr/>
            <a:lstStyle/>
            <a:p>
              <a:endParaRPr lang="en-US"/>
            </a:p>
          </p:txBody>
        </p:sp>
      </p:grpSp>
      <p:sp>
        <p:nvSpPr>
          <p:cNvPr id="47" name="TextBox 46">
            <a:extLst>
              <a:ext uri="{FF2B5EF4-FFF2-40B4-BE49-F238E27FC236}">
                <a16:creationId xmlns:a16="http://schemas.microsoft.com/office/drawing/2014/main" id="{79606F70-4433-5EA3-E9D2-A136D86CC9E4}"/>
              </a:ext>
            </a:extLst>
          </p:cNvPr>
          <p:cNvSpPr txBox="1"/>
          <p:nvPr/>
        </p:nvSpPr>
        <p:spPr>
          <a:xfrm>
            <a:off x="2246700" y="2690906"/>
            <a:ext cx="13907700" cy="3785652"/>
          </a:xfrm>
          <a:prstGeom prst="rect">
            <a:avLst/>
          </a:prstGeom>
          <a:noFill/>
        </p:spPr>
        <p:txBody>
          <a:bodyPr wrap="square">
            <a:spAutoFit/>
          </a:bodyPr>
          <a:lstStyle/>
          <a:p>
            <a:pPr algn="ctr"/>
            <a:r>
              <a:rPr lang="en-US" sz="8000" b="1">
                <a:ln w="28575">
                  <a:solidFill>
                    <a:srgbClr val="002060"/>
                  </a:solidFill>
                </a:ln>
                <a:solidFill>
                  <a:schemeClr val="bg1"/>
                </a:solidFill>
                <a:latin typeface="Roboto Bold" panose="020B0604020202020204" charset="0"/>
                <a:ea typeface="Roboto Bold" panose="020B0604020202020204" charset="0"/>
                <a:cs typeface="Tahoma" panose="020B0604030504040204" pitchFamily="34" charset="0"/>
              </a:rPr>
              <a:t>1. Các giai đoạn phát triển của văn học viết đất Quảng từ đầu thế kỉ XX đến năm 1945</a:t>
            </a:r>
          </a:p>
        </p:txBody>
      </p:sp>
    </p:spTree>
    <p:extLst>
      <p:ext uri="{BB962C8B-B14F-4D97-AF65-F5344CB8AC3E}">
        <p14:creationId xmlns:p14="http://schemas.microsoft.com/office/powerpoint/2010/main" val="33962670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D716"/>
        </a:solidFill>
        <a:effectLst/>
      </p:bgPr>
    </p:bg>
    <p:spTree>
      <p:nvGrpSpPr>
        <p:cNvPr id="1" name=""/>
        <p:cNvGrpSpPr/>
        <p:nvPr/>
      </p:nvGrpSpPr>
      <p:grpSpPr>
        <a:xfrm>
          <a:off x="0" y="0"/>
          <a:ext cx="0" cy="0"/>
          <a:chOff x="0" y="0"/>
          <a:chExt cx="0" cy="0"/>
        </a:xfrm>
      </p:grpSpPr>
      <p:sp>
        <p:nvSpPr>
          <p:cNvPr id="4" name="TextBox 4"/>
          <p:cNvSpPr txBox="1"/>
          <p:nvPr/>
        </p:nvSpPr>
        <p:spPr>
          <a:xfrm>
            <a:off x="9105281" y="362376"/>
            <a:ext cx="2626002" cy="1670199"/>
          </a:xfrm>
          <a:prstGeom prst="rect">
            <a:avLst/>
          </a:prstGeom>
        </p:spPr>
        <p:txBody>
          <a:bodyPr lIns="50800" tIns="50800" rIns="50800" bIns="50800" rtlCol="0" anchor="ctr"/>
          <a:lstStyle/>
          <a:p>
            <a:pPr algn="ctr">
              <a:lnSpc>
                <a:spcPts val="2596"/>
              </a:lnSpc>
            </a:pPr>
            <a:endParaRPr/>
          </a:p>
        </p:txBody>
      </p:sp>
      <p:grpSp>
        <p:nvGrpSpPr>
          <p:cNvPr id="32" name="Group 31"/>
          <p:cNvGrpSpPr/>
          <p:nvPr/>
        </p:nvGrpSpPr>
        <p:grpSpPr>
          <a:xfrm>
            <a:off x="166353" y="1756847"/>
            <a:ext cx="8221812" cy="7327690"/>
            <a:chOff x="531244" y="2094334"/>
            <a:chExt cx="8221812" cy="7327690"/>
          </a:xfrm>
        </p:grpSpPr>
        <p:sp>
          <p:nvSpPr>
            <p:cNvPr id="23" name="Freeform 23"/>
            <p:cNvSpPr/>
            <p:nvPr/>
          </p:nvSpPr>
          <p:spPr>
            <a:xfrm>
              <a:off x="531244" y="2094334"/>
              <a:ext cx="8221812" cy="7327690"/>
            </a:xfrm>
            <a:custGeom>
              <a:avLst/>
              <a:gdLst/>
              <a:ahLst/>
              <a:cxnLst/>
              <a:rect l="l" t="t" r="r" b="b"/>
              <a:pathLst>
                <a:path w="8221812" h="7327690">
                  <a:moveTo>
                    <a:pt x="0" y="0"/>
                  </a:moveTo>
                  <a:lnTo>
                    <a:pt x="8221811" y="0"/>
                  </a:lnTo>
                  <a:lnTo>
                    <a:pt x="8221811" y="7327690"/>
                  </a:lnTo>
                  <a:lnTo>
                    <a:pt x="0" y="7327690"/>
                  </a:lnTo>
                  <a:lnTo>
                    <a:pt x="0" y="0"/>
                  </a:lnTo>
                  <a:close/>
                </a:path>
              </a:pathLst>
            </a:custGeom>
            <a:blipFill>
              <a:blip r:embed="rId2"/>
              <a:stretch>
                <a:fillRect/>
              </a:stretch>
            </a:blipFill>
          </p:spPr>
          <p:txBody>
            <a:bodyPr/>
            <a:lstStyle/>
            <a:p>
              <a:endParaRPr lang="en-US"/>
            </a:p>
          </p:txBody>
        </p:sp>
        <p:sp>
          <p:nvSpPr>
            <p:cNvPr id="31" name="Flowchart: Process 30"/>
            <p:cNvSpPr/>
            <p:nvPr/>
          </p:nvSpPr>
          <p:spPr>
            <a:xfrm>
              <a:off x="3891351" y="3754674"/>
              <a:ext cx="4591838" cy="2854387"/>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17912">
            <a:off x="-1335877" y="2017710"/>
            <a:ext cx="6532326" cy="6836346"/>
          </a:xfrm>
          <a:prstGeom prst="rect">
            <a:avLst/>
          </a:prstGeom>
        </p:spPr>
      </p:pic>
      <p:sp>
        <p:nvSpPr>
          <p:cNvPr id="40" name="TextBox 9"/>
          <p:cNvSpPr txBox="1"/>
          <p:nvPr/>
        </p:nvSpPr>
        <p:spPr>
          <a:xfrm>
            <a:off x="4175361" y="3506139"/>
            <a:ext cx="3294035" cy="2092881"/>
          </a:xfrm>
          <a:prstGeom prst="rect">
            <a:avLst/>
          </a:prstGeom>
        </p:spPr>
        <p:txBody>
          <a:bodyPr wrap="square" lIns="0" tIns="0" rIns="0" bIns="0" rtlCol="0" anchor="t">
            <a:spAutoFit/>
          </a:bodyPr>
          <a:lstStyle/>
          <a:p>
            <a:pPr algn="ctr">
              <a:lnSpc>
                <a:spcPct val="150000"/>
              </a:lnSpc>
            </a:pPr>
            <a:r>
              <a:rPr lang="en-US" sz="4800" dirty="0" err="1">
                <a:solidFill>
                  <a:srgbClr val="002060"/>
                </a:solidFill>
                <a:latin typeface="Roboto Bold" panose="020B0604020202020204" charset="0"/>
                <a:ea typeface="Roboto Bold" panose="020B0604020202020204" charset="0"/>
              </a:rPr>
              <a:t>Hoạt</a:t>
            </a:r>
            <a:r>
              <a:rPr lang="en-US" sz="4800" dirty="0">
                <a:solidFill>
                  <a:srgbClr val="002060"/>
                </a:solidFill>
                <a:latin typeface="Roboto Bold" panose="020B0604020202020204" charset="0"/>
                <a:ea typeface="Roboto Bold" panose="020B0604020202020204" charset="0"/>
              </a:rPr>
              <a:t> </a:t>
            </a:r>
            <a:r>
              <a:rPr lang="en-US" sz="4800" err="1">
                <a:solidFill>
                  <a:srgbClr val="002060"/>
                </a:solidFill>
                <a:latin typeface="Roboto Bold" panose="020B0604020202020204" charset="0"/>
                <a:ea typeface="Roboto Bold" panose="020B0604020202020204" charset="0"/>
              </a:rPr>
              <a:t>động</a:t>
            </a:r>
            <a:r>
              <a:rPr lang="en-US" sz="4800">
                <a:solidFill>
                  <a:srgbClr val="002060"/>
                </a:solidFill>
                <a:latin typeface="Roboto Bold" panose="020B0604020202020204" charset="0"/>
                <a:ea typeface="Roboto Bold" panose="020B0604020202020204" charset="0"/>
              </a:rPr>
              <a:t> cá nhân</a:t>
            </a:r>
            <a:endParaRPr lang="en-US" sz="4800" dirty="0">
              <a:solidFill>
                <a:srgbClr val="002060"/>
              </a:solidFill>
              <a:latin typeface="Roboto Bold" panose="020B0604020202020204" charset="0"/>
              <a:ea typeface="Roboto Bold" panose="020B0604020202020204" charset="0"/>
            </a:endParaRPr>
          </a:p>
        </p:txBody>
      </p:sp>
      <p:grpSp>
        <p:nvGrpSpPr>
          <p:cNvPr id="2" name="Group 1">
            <a:extLst>
              <a:ext uri="{FF2B5EF4-FFF2-40B4-BE49-F238E27FC236}">
                <a16:creationId xmlns:a16="http://schemas.microsoft.com/office/drawing/2014/main" id="{96BC4EF3-B86D-5D8C-8EC4-0166CF3500AE}"/>
              </a:ext>
            </a:extLst>
          </p:cNvPr>
          <p:cNvGrpSpPr/>
          <p:nvPr/>
        </p:nvGrpSpPr>
        <p:grpSpPr>
          <a:xfrm>
            <a:off x="9132495" y="2032575"/>
            <a:ext cx="8517949" cy="6135009"/>
            <a:chOff x="9132495" y="2032575"/>
            <a:chExt cx="8517949" cy="6135009"/>
          </a:xfrm>
        </p:grpSpPr>
        <p:sp>
          <p:nvSpPr>
            <p:cNvPr id="36" name="Freeform 3"/>
            <p:cNvSpPr/>
            <p:nvPr/>
          </p:nvSpPr>
          <p:spPr>
            <a:xfrm>
              <a:off x="9132495" y="2032575"/>
              <a:ext cx="8517949" cy="6135009"/>
            </a:xfrm>
            <a:custGeom>
              <a:avLst/>
              <a:gdLst/>
              <a:ahLst/>
              <a:cxnLst/>
              <a:rect l="l" t="t" r="r" b="b"/>
              <a:pathLst>
                <a:path w="2636475" h="1462799">
                  <a:moveTo>
                    <a:pt x="46354" y="0"/>
                  </a:moveTo>
                  <a:lnTo>
                    <a:pt x="2590122" y="0"/>
                  </a:lnTo>
                  <a:cubicBezTo>
                    <a:pt x="2615722" y="0"/>
                    <a:pt x="2636475" y="20753"/>
                    <a:pt x="2636475" y="46354"/>
                  </a:cubicBezTo>
                  <a:lnTo>
                    <a:pt x="2636475" y="1416446"/>
                  </a:lnTo>
                  <a:cubicBezTo>
                    <a:pt x="2636475" y="1442046"/>
                    <a:pt x="2615722" y="1462799"/>
                    <a:pt x="2590122" y="1462799"/>
                  </a:cubicBezTo>
                  <a:lnTo>
                    <a:pt x="46354" y="1462799"/>
                  </a:lnTo>
                  <a:cubicBezTo>
                    <a:pt x="20753" y="1462799"/>
                    <a:pt x="0" y="1442046"/>
                    <a:pt x="0" y="1416446"/>
                  </a:cubicBezTo>
                  <a:lnTo>
                    <a:pt x="0" y="46354"/>
                  </a:lnTo>
                  <a:cubicBezTo>
                    <a:pt x="0" y="20753"/>
                    <a:pt x="20753" y="0"/>
                    <a:pt x="46354" y="0"/>
                  </a:cubicBezTo>
                  <a:close/>
                </a:path>
              </a:pathLst>
            </a:custGeom>
            <a:solidFill>
              <a:srgbClr val="293462"/>
            </a:solidFill>
          </p:spPr>
          <p:txBody>
            <a:bodyPr/>
            <a:lstStyle/>
            <a:p>
              <a:endParaRPr lang="en-US"/>
            </a:p>
          </p:txBody>
        </p:sp>
        <p:sp>
          <p:nvSpPr>
            <p:cNvPr id="41" name="TextBox 9"/>
            <p:cNvSpPr txBox="1"/>
            <p:nvPr/>
          </p:nvSpPr>
          <p:spPr>
            <a:xfrm>
              <a:off x="9387450" y="2135745"/>
              <a:ext cx="7869628" cy="5724644"/>
            </a:xfrm>
            <a:prstGeom prst="rect">
              <a:avLst/>
            </a:prstGeom>
          </p:spPr>
          <p:txBody>
            <a:bodyPr wrap="square" lIns="0" tIns="0" rIns="0" bIns="0" rtlCol="0" anchor="t">
              <a:spAutoFit/>
            </a:bodyPr>
            <a:lstStyle/>
            <a:p>
              <a:pPr algn="just">
                <a:lnSpc>
                  <a:spcPct val="150000"/>
                </a:lnSpc>
              </a:pPr>
              <a:r>
                <a:rPr lang="vi-VN" sz="3600">
                  <a:solidFill>
                    <a:schemeClr val="bg1"/>
                  </a:solidFill>
                  <a:latin typeface="Roboto Bold" panose="020B0604020202020204" charset="0"/>
                  <a:ea typeface="Roboto Bold" panose="020B0604020202020204" charset="0"/>
                </a:rPr>
                <a:t>+ Vì sao văn học viết đất Quảng từ đầu thế kỉ XX đến năm 1945 được sáng tác bằng cả chữ Hán, chữ Nôm và chữ Quốc ngữ?</a:t>
              </a:r>
            </a:p>
            <a:p>
              <a:pPr algn="just">
                <a:lnSpc>
                  <a:spcPct val="150000"/>
                </a:lnSpc>
              </a:pPr>
              <a:r>
                <a:rPr lang="vi-VN" sz="3600">
                  <a:solidFill>
                    <a:schemeClr val="bg1"/>
                  </a:solidFill>
                  <a:latin typeface="Roboto Bold" panose="020B0604020202020204" charset="0"/>
                  <a:ea typeface="Roboto Bold" panose="020B0604020202020204" charset="0"/>
                </a:rPr>
                <a:t>+ Kể tên các giai đoạn phát triển của văn học viết đất Quảng từ đầu thế kỉ XX đến năm 1945.</a:t>
              </a: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181FC64-B306-4821-98E2-780662EFC4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 y="0"/>
            <a:ext cx="18287543"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026" name="Picture 2" descr="Quá trình hình thành và phát triển văn chương chữ Nôm">
            <a:extLst>
              <a:ext uri="{FF2B5EF4-FFF2-40B4-BE49-F238E27FC236}">
                <a16:creationId xmlns:a16="http://schemas.microsoft.com/office/drawing/2014/main" id="{30E4B56A-A965-7D65-09B6-B9616EE514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062" r="4900" b="-1"/>
          <a:stretch>
            <a:fillRect/>
          </a:stretch>
        </p:blipFill>
        <p:spPr bwMode="auto">
          <a:xfrm>
            <a:off x="20" y="10"/>
            <a:ext cx="14920603"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3" name="Freeform: Shape 1032">
            <a:extLst>
              <a:ext uri="{FF2B5EF4-FFF2-40B4-BE49-F238E27FC236}">
                <a16:creationId xmlns:a16="http://schemas.microsoft.com/office/drawing/2014/main" id="{5871FC61-DD4E-47D4-81FD-8A7E7D12B3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479073" y="0"/>
            <a:ext cx="7808927" cy="10287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035" name="Freeform: Shape 1034">
            <a:extLst>
              <a:ext uri="{FF2B5EF4-FFF2-40B4-BE49-F238E27FC236}">
                <a16:creationId xmlns:a16="http://schemas.microsoft.com/office/drawing/2014/main" id="{F9EC3F91-A75C-4F74-867E-E4C28C13546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2339" y="0"/>
            <a:ext cx="7565661" cy="10287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037" name="Freeform: Shape 1036">
            <a:extLst>
              <a:ext uri="{FF2B5EF4-FFF2-40B4-BE49-F238E27FC236}">
                <a16:creationId xmlns:a16="http://schemas.microsoft.com/office/drawing/2014/main" id="{829A1E2C-5AC8-40FC-99E9-832069D397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045519" y="0"/>
            <a:ext cx="3794585" cy="10287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TextBox 2">
            <a:extLst>
              <a:ext uri="{FF2B5EF4-FFF2-40B4-BE49-F238E27FC236}">
                <a16:creationId xmlns:a16="http://schemas.microsoft.com/office/drawing/2014/main" id="{938107CF-B8CF-F148-36B7-41D366AA417F}"/>
              </a:ext>
            </a:extLst>
          </p:cNvPr>
          <p:cNvSpPr txBox="1"/>
          <p:nvPr/>
        </p:nvSpPr>
        <p:spPr>
          <a:xfrm>
            <a:off x="11506200" y="2628900"/>
            <a:ext cx="6553200" cy="6267286"/>
          </a:xfrm>
          <a:prstGeom prst="rect">
            <a:avLst/>
          </a:prstGeom>
        </p:spPr>
        <p:txBody>
          <a:bodyPr vert="horz" lIns="91440" tIns="45720" rIns="91440" bIns="45720" rtlCol="0">
            <a:normAutofit/>
          </a:bodyPr>
          <a:lstStyle/>
          <a:p>
            <a:pPr algn="just">
              <a:lnSpc>
                <a:spcPct val="90000"/>
              </a:lnSpc>
              <a:spcAft>
                <a:spcPts val="600"/>
              </a:spcAft>
            </a:pPr>
            <a:r>
              <a:rPr lang="en-US" sz="4000">
                <a:effectLst/>
                <a:latin typeface="Roboto Bold" panose="020B0604020202020204" charset="0"/>
                <a:ea typeface="Roboto Bold" panose="020B0604020202020204" charset="0"/>
              </a:rPr>
              <a:t>- Bởi vì đây là thời kì văn học chuyển tiếp: chữ Hán và chữ Nôm vẫn còn ảnh hưởng từ truyền thống trung đại, đồng thời chữ Quốc ngữ đã dần phổ biến, trở thành công cụ sáng tác mới.</a:t>
            </a:r>
            <a:endParaRPr lang="en-US" sz="4000">
              <a:latin typeface="Roboto Bold" panose="020B0604020202020204" charset="0"/>
              <a:ea typeface="Roboto Bold" panose="020B0604020202020204" charset="0"/>
            </a:endParaRPr>
          </a:p>
        </p:txBody>
      </p:sp>
    </p:spTree>
    <p:extLst>
      <p:ext uri="{BB962C8B-B14F-4D97-AF65-F5344CB8AC3E}">
        <p14:creationId xmlns:p14="http://schemas.microsoft.com/office/powerpoint/2010/main" val="26970724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2E6A290-BB88-6BB6-865F-20D439A761DB}"/>
              </a:ext>
            </a:extLst>
          </p:cNvPr>
          <p:cNvSpPr txBox="1"/>
          <p:nvPr/>
        </p:nvSpPr>
        <p:spPr>
          <a:xfrm>
            <a:off x="511794" y="280009"/>
            <a:ext cx="8022606" cy="1077218"/>
          </a:xfrm>
          <a:prstGeom prst="rect">
            <a:avLst/>
          </a:prstGeom>
          <a:noFill/>
        </p:spPr>
        <p:txBody>
          <a:bodyPr wrap="square">
            <a:spAutoFit/>
          </a:bodyPr>
          <a:lstStyle/>
          <a:p>
            <a:pPr algn="ctr">
              <a:lnSpc>
                <a:spcPct val="150000"/>
              </a:lnSpc>
            </a:pPr>
            <a:r>
              <a:rPr lang="en-US" sz="4800">
                <a:solidFill>
                  <a:srgbClr val="293462"/>
                </a:solidFill>
                <a:latin typeface="Roboto Bold" panose="02000000000000000000" charset="0"/>
                <a:ea typeface="Roboto Bold" panose="02000000000000000000" charset="0"/>
              </a:rPr>
              <a:t>- Gồm 2 giai đoạn:</a:t>
            </a:r>
          </a:p>
        </p:txBody>
      </p:sp>
      <p:grpSp>
        <p:nvGrpSpPr>
          <p:cNvPr id="2" name="Group 1">
            <a:extLst>
              <a:ext uri="{FF2B5EF4-FFF2-40B4-BE49-F238E27FC236}">
                <a16:creationId xmlns:a16="http://schemas.microsoft.com/office/drawing/2014/main" id="{96E36584-BBD1-6ABE-41B5-BAC11FA69D8B}"/>
              </a:ext>
            </a:extLst>
          </p:cNvPr>
          <p:cNvGrpSpPr/>
          <p:nvPr/>
        </p:nvGrpSpPr>
        <p:grpSpPr>
          <a:xfrm>
            <a:off x="0" y="0"/>
            <a:ext cx="18288001" cy="10287000"/>
            <a:chOff x="0" y="0"/>
            <a:chExt cx="18288001" cy="10287000"/>
          </a:xfrm>
          <a:solidFill>
            <a:srgbClr val="F7D716"/>
          </a:solidFill>
        </p:grpSpPr>
        <p:sp>
          <p:nvSpPr>
            <p:cNvPr id="3" name="Rectangle 2">
              <a:extLst>
                <a:ext uri="{FF2B5EF4-FFF2-40B4-BE49-F238E27FC236}">
                  <a16:creationId xmlns:a16="http://schemas.microsoft.com/office/drawing/2014/main" id="{49F5AE1E-F907-7D8E-E87A-C05088F4A795}"/>
                </a:ext>
              </a:extLst>
            </p:cNvPr>
            <p:cNvSpPr/>
            <p:nvPr/>
          </p:nvSpPr>
          <p:spPr>
            <a:xfrm>
              <a:off x="0" y="0"/>
              <a:ext cx="18288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Roboto Bold" panose="02000000000000000000" charset="0"/>
                <a:ea typeface="Roboto Bold" panose="02000000000000000000" charset="0"/>
              </a:endParaRPr>
            </a:p>
          </p:txBody>
        </p:sp>
        <p:sp>
          <p:nvSpPr>
            <p:cNvPr id="4" name="Rectangle 3">
              <a:extLst>
                <a:ext uri="{FF2B5EF4-FFF2-40B4-BE49-F238E27FC236}">
                  <a16:creationId xmlns:a16="http://schemas.microsoft.com/office/drawing/2014/main" id="{5EBFDB30-122E-8AED-4EA8-F4E0B9CD5A3E}"/>
                </a:ext>
              </a:extLst>
            </p:cNvPr>
            <p:cNvSpPr/>
            <p:nvPr/>
          </p:nvSpPr>
          <p:spPr>
            <a:xfrm>
              <a:off x="0" y="10107000"/>
              <a:ext cx="18288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Roboto Bold" panose="02000000000000000000" charset="0"/>
                <a:ea typeface="Roboto Bold" panose="02000000000000000000" charset="0"/>
              </a:endParaRPr>
            </a:p>
          </p:txBody>
        </p:sp>
        <p:sp>
          <p:nvSpPr>
            <p:cNvPr id="7" name="Rectangle 6">
              <a:extLst>
                <a:ext uri="{FF2B5EF4-FFF2-40B4-BE49-F238E27FC236}">
                  <a16:creationId xmlns:a16="http://schemas.microsoft.com/office/drawing/2014/main" id="{1F8DECF6-4794-25C3-2F04-0318A0F1D94A}"/>
                </a:ext>
              </a:extLst>
            </p:cNvPr>
            <p:cNvSpPr/>
            <p:nvPr/>
          </p:nvSpPr>
          <p:spPr>
            <a:xfrm>
              <a:off x="0" y="0"/>
              <a:ext cx="180000" cy="1018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Roboto Bold" panose="02000000000000000000" charset="0"/>
                <a:ea typeface="Roboto Bold" panose="02000000000000000000" charset="0"/>
              </a:endParaRPr>
            </a:p>
          </p:txBody>
        </p:sp>
        <p:sp>
          <p:nvSpPr>
            <p:cNvPr id="8" name="Rectangle 7">
              <a:extLst>
                <a:ext uri="{FF2B5EF4-FFF2-40B4-BE49-F238E27FC236}">
                  <a16:creationId xmlns:a16="http://schemas.microsoft.com/office/drawing/2014/main" id="{EAC6DD25-995A-526F-14B2-75A4850A89A6}"/>
                </a:ext>
              </a:extLst>
            </p:cNvPr>
            <p:cNvSpPr/>
            <p:nvPr/>
          </p:nvSpPr>
          <p:spPr>
            <a:xfrm>
              <a:off x="18108001" y="0"/>
              <a:ext cx="180000" cy="1018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Roboto Bold" panose="02000000000000000000" charset="0"/>
                <a:ea typeface="Roboto Bold" panose="02000000000000000000" charset="0"/>
              </a:endParaRPr>
            </a:p>
          </p:txBody>
        </p:sp>
      </p:grpSp>
      <p:graphicFrame>
        <p:nvGraphicFramePr>
          <p:cNvPr id="9" name="Diagram 8">
            <a:extLst>
              <a:ext uri="{FF2B5EF4-FFF2-40B4-BE49-F238E27FC236}">
                <a16:creationId xmlns:a16="http://schemas.microsoft.com/office/drawing/2014/main" id="{1DC91E31-D6A7-3B9D-0F53-61275C7A1AC5}"/>
              </a:ext>
            </a:extLst>
          </p:cNvPr>
          <p:cNvGraphicFramePr/>
          <p:nvPr>
            <p:extLst>
              <p:ext uri="{D42A27DB-BD31-4B8C-83A1-F6EECF244321}">
                <p14:modId xmlns:p14="http://schemas.microsoft.com/office/powerpoint/2010/main" val="4063602558"/>
              </p:ext>
            </p:extLst>
          </p:nvPr>
        </p:nvGraphicFramePr>
        <p:xfrm>
          <a:off x="3048000" y="2387459"/>
          <a:ext cx="13030200" cy="655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12160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0" y="190500"/>
            <a:ext cx="18288000" cy="1170494"/>
            <a:chOff x="0" y="0"/>
            <a:chExt cx="4816593" cy="308278"/>
          </a:xfrm>
        </p:grpSpPr>
        <p:sp>
          <p:nvSpPr>
            <p:cNvPr id="9" name="Freeform 9"/>
            <p:cNvSpPr/>
            <p:nvPr/>
          </p:nvSpPr>
          <p:spPr>
            <a:xfrm>
              <a:off x="0" y="0"/>
              <a:ext cx="4816592" cy="308278"/>
            </a:xfrm>
            <a:custGeom>
              <a:avLst/>
              <a:gdLst/>
              <a:ahLst/>
              <a:cxnLst/>
              <a:rect l="l" t="t" r="r" b="b"/>
              <a:pathLst>
                <a:path w="4816592" h="308278">
                  <a:moveTo>
                    <a:pt x="0" y="0"/>
                  </a:moveTo>
                  <a:lnTo>
                    <a:pt x="4816592" y="0"/>
                  </a:lnTo>
                  <a:lnTo>
                    <a:pt x="4816592" y="308278"/>
                  </a:lnTo>
                  <a:lnTo>
                    <a:pt x="0" y="308278"/>
                  </a:lnTo>
                  <a:close/>
                </a:path>
              </a:pathLst>
            </a:custGeom>
            <a:solidFill>
              <a:srgbClr val="F7D716"/>
            </a:solidFill>
          </p:spPr>
          <p:txBody>
            <a:bodyPr/>
            <a:lstStyle/>
            <a:p>
              <a:pPr algn="ctr"/>
              <a:endParaRPr lang="en-US" sz="4000"/>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latin typeface="Roboto Bold" panose="020B0604020202020204" charset="0"/>
                <a:ea typeface="Roboto Bold" panose="020B0604020202020204" charset="0"/>
              </a:endParaRPr>
            </a:p>
          </p:txBody>
        </p:sp>
      </p:grpSp>
      <p:sp>
        <p:nvSpPr>
          <p:cNvPr id="11" name="Rectangle 10">
            <a:extLst>
              <a:ext uri="{FF2B5EF4-FFF2-40B4-BE49-F238E27FC236}">
                <a16:creationId xmlns:a16="http://schemas.microsoft.com/office/drawing/2014/main" id="{50103C59-F525-C951-7A6C-6DAF9B3D3672}"/>
              </a:ext>
            </a:extLst>
          </p:cNvPr>
          <p:cNvSpPr/>
          <p:nvPr/>
        </p:nvSpPr>
        <p:spPr>
          <a:xfrm>
            <a:off x="-71177" y="2476500"/>
            <a:ext cx="18430354" cy="6751665"/>
          </a:xfrm>
          <a:prstGeom prst="rect">
            <a:avLst/>
          </a:prstGeom>
          <a:solidFill>
            <a:srgbClr val="2934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just"/>
            <a:r>
              <a:rPr lang="en-US" sz="5400" b="1">
                <a:solidFill>
                  <a:schemeClr val="bg1"/>
                </a:solidFill>
                <a:effectLst>
                  <a:outerShdw blurRad="38100" dist="38100" dir="2700000" algn="tl">
                    <a:srgbClr val="000000">
                      <a:alpha val="43137"/>
                    </a:srgbClr>
                  </a:outerShdw>
                </a:effectLst>
                <a:latin typeface="Roboto Bold" panose="02000000000000000000" charset="0"/>
                <a:ea typeface="Roboto Bold" panose="02000000000000000000" charset="0"/>
              </a:rPr>
              <a:t>- Sáng tác bằng cả chữ Hán, chữ Nôm và chữ Quốc ngữ.</a:t>
            </a:r>
          </a:p>
          <a:p>
            <a:pPr marL="228600" algn="just"/>
            <a:r>
              <a:rPr lang="en-US" sz="5400" b="1">
                <a:solidFill>
                  <a:schemeClr val="bg1"/>
                </a:solidFill>
                <a:effectLst>
                  <a:outerShdw blurRad="38100" dist="38100" dir="2700000" algn="tl">
                    <a:srgbClr val="000000">
                      <a:alpha val="43137"/>
                    </a:srgbClr>
                  </a:outerShdw>
                </a:effectLst>
                <a:latin typeface="Roboto Bold" panose="02000000000000000000" charset="0"/>
                <a:ea typeface="Roboto Bold" panose="02000000000000000000" charset="0"/>
              </a:rPr>
              <a:t>- Chia thành 2 giai đoạn:</a:t>
            </a:r>
          </a:p>
          <a:p>
            <a:pPr marL="228600" algn="just"/>
            <a:r>
              <a:rPr lang="en-US" sz="5400" b="1">
                <a:solidFill>
                  <a:schemeClr val="bg1"/>
                </a:solidFill>
                <a:effectLst>
                  <a:outerShdw blurRad="38100" dist="38100" dir="2700000" algn="tl">
                    <a:srgbClr val="000000">
                      <a:alpha val="43137"/>
                    </a:srgbClr>
                  </a:outerShdw>
                </a:effectLst>
                <a:latin typeface="Roboto Bold" panose="02000000000000000000" charset="0"/>
                <a:ea typeface="Roboto Bold" panose="02000000000000000000" charset="0"/>
              </a:rPr>
              <a:t>+ Giai đoạn 1: từ đầu thế kỉ XX đến hết thập niên 1910.</a:t>
            </a:r>
          </a:p>
          <a:p>
            <a:pPr marL="228600" algn="just"/>
            <a:r>
              <a:rPr lang="en-US" sz="5400" b="1">
                <a:solidFill>
                  <a:schemeClr val="bg1"/>
                </a:solidFill>
                <a:effectLst>
                  <a:outerShdw blurRad="38100" dist="38100" dir="2700000" algn="tl">
                    <a:srgbClr val="000000">
                      <a:alpha val="43137"/>
                    </a:srgbClr>
                  </a:outerShdw>
                </a:effectLst>
                <a:latin typeface="Roboto Bold" panose="02000000000000000000" charset="0"/>
                <a:ea typeface="Roboto Bold" panose="02000000000000000000" charset="0"/>
              </a:rPr>
              <a:t>+ Giai đoạn 2: từ thập niên 1920 đến năm 1945.</a:t>
            </a:r>
          </a:p>
        </p:txBody>
      </p:sp>
      <p:sp>
        <p:nvSpPr>
          <p:cNvPr id="14" name="TextBox 13">
            <a:extLst>
              <a:ext uri="{FF2B5EF4-FFF2-40B4-BE49-F238E27FC236}">
                <a16:creationId xmlns:a16="http://schemas.microsoft.com/office/drawing/2014/main" id="{17314FB5-CF76-8C5C-E160-3876D7D03486}"/>
              </a:ext>
            </a:extLst>
          </p:cNvPr>
          <p:cNvSpPr txBox="1"/>
          <p:nvPr/>
        </p:nvSpPr>
        <p:spPr>
          <a:xfrm>
            <a:off x="4800600" y="314082"/>
            <a:ext cx="9225642" cy="923330"/>
          </a:xfrm>
          <a:prstGeom prst="rect">
            <a:avLst/>
          </a:prstGeom>
          <a:noFill/>
        </p:spPr>
        <p:txBody>
          <a:bodyPr wrap="square">
            <a:spAutoFit/>
          </a:bodyPr>
          <a:lstStyle/>
          <a:p>
            <a:pPr algn="ctr"/>
            <a:r>
              <a:rPr lang="en-US" sz="5400"/>
              <a:t>NỘI DUNG GHI VỞ</a:t>
            </a:r>
          </a:p>
        </p:txBody>
      </p:sp>
    </p:spTree>
    <p:extLst>
      <p:ext uri="{BB962C8B-B14F-4D97-AF65-F5344CB8AC3E}">
        <p14:creationId xmlns:p14="http://schemas.microsoft.com/office/powerpoint/2010/main" val="18318758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th Subject for Middle School - 8th Grade: Measurement by Slidesgo">
  <a:themeElements>
    <a:clrScheme name="Simple Light">
      <a:dk1>
        <a:srgbClr val="000000"/>
      </a:dk1>
      <a:lt1>
        <a:srgbClr val="D97245"/>
      </a:lt1>
      <a:dk2>
        <a:srgbClr val="FCC353"/>
      </a:dk2>
      <a:lt2>
        <a:srgbClr val="FFD4D4"/>
      </a:lt2>
      <a:accent1>
        <a:srgbClr val="FCF9ED"/>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872</TotalTime>
  <Words>2130</Words>
  <Application>Microsoft Office PowerPoint</Application>
  <PresentationFormat>Custom</PresentationFormat>
  <Paragraphs>176</Paragraphs>
  <Slides>44</Slides>
  <Notes>17</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44</vt:i4>
      </vt:variant>
    </vt:vector>
  </HeadingPairs>
  <TitlesOfParts>
    <vt:vector size="61" baseType="lpstr">
      <vt:lpstr>Calibri</vt:lpstr>
      <vt:lpstr>Arial</vt:lpstr>
      <vt:lpstr>Bebas Neue</vt:lpstr>
      <vt:lpstr>Montserrat Medium</vt:lpstr>
      <vt:lpstr>#9Slide03 IcielNovecento sans E</vt:lpstr>
      <vt:lpstr>#9Slide03 Saira SemiCondensed</vt:lpstr>
      <vt:lpstr>Roboto Bold</vt:lpstr>
      <vt:lpstr>Archivo Black</vt:lpstr>
      <vt:lpstr>Meiryo</vt:lpstr>
      <vt:lpstr>Times New Roman</vt:lpstr>
      <vt:lpstr>Exo 2 Black</vt:lpstr>
      <vt:lpstr>印品黑体</vt:lpstr>
      <vt:lpstr>Roboto</vt:lpstr>
      <vt:lpstr>Tahoma</vt:lpstr>
      <vt:lpstr>Office Theme</vt:lpstr>
      <vt:lpstr>Math Subject for Middle School - 8th Grade: Measurement by Slidesgo</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Modern Travel Agency Presentation</dc:title>
  <dc:creator>Admin</dc:creator>
  <cp:lastModifiedBy>Windows User</cp:lastModifiedBy>
  <cp:revision>116</cp:revision>
  <dcterms:created xsi:type="dcterms:W3CDTF">2006-08-16T00:00:00Z</dcterms:created>
  <dcterms:modified xsi:type="dcterms:W3CDTF">2025-11-29T14:32:32Z</dcterms:modified>
  <dc:identifier>DAFmFFV1uV0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2025-10-11T07:50:53Z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9fed56ff-dfeb-4501-9069-17bbfbe9bed8</vt:lpwstr>
  </property>
  <property fmtid="{D5CDD505-2E9C-101B-9397-08002B2CF9AE}" pid="7" name="MSIP_Label_defa4170-0d19-0005-0004-bc88714345d2_ActionId">
    <vt:lpwstr>d910e1d5-76dd-4802-b8b6-0a8bc26c3818</vt:lpwstr>
  </property>
  <property fmtid="{D5CDD505-2E9C-101B-9397-08002B2CF9AE}" pid="8" name="MSIP_Label_defa4170-0d19-0005-0004-bc88714345d2_ContentBits">
    <vt:lpwstr>0</vt:lpwstr>
  </property>
  <property fmtid="{D5CDD505-2E9C-101B-9397-08002B2CF9AE}" pid="9" name="MSIP_Label_defa4170-0d19-0005-0004-bc88714345d2_Tag">
    <vt:lpwstr>10, 3, 0, 1</vt:lpwstr>
  </property>
</Properties>
</file>