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5" r:id="rId4"/>
    <p:sldMasterId id="2147483689" r:id="rId5"/>
    <p:sldMasterId id="2147483702" r:id="rId6"/>
    <p:sldMasterId id="2147483711" r:id="rId7"/>
    <p:sldMasterId id="2147483724" r:id="rId8"/>
    <p:sldMasterId id="2147483736" r:id="rId9"/>
    <p:sldMasterId id="2147483757" r:id="rId10"/>
    <p:sldMasterId id="2147483769" r:id="rId11"/>
  </p:sldMasterIdLst>
  <p:notesMasterIdLst>
    <p:notesMasterId r:id="rId66"/>
  </p:notesMasterIdLst>
  <p:sldIdLst>
    <p:sldId id="256" r:id="rId12"/>
    <p:sldId id="348" r:id="rId13"/>
    <p:sldId id="257" r:id="rId14"/>
    <p:sldId id="349" r:id="rId15"/>
    <p:sldId id="263" r:id="rId16"/>
    <p:sldId id="313" r:id="rId17"/>
    <p:sldId id="350" r:id="rId18"/>
    <p:sldId id="6437" r:id="rId19"/>
    <p:sldId id="6438" r:id="rId20"/>
    <p:sldId id="672" r:id="rId21"/>
    <p:sldId id="2007577333" r:id="rId22"/>
    <p:sldId id="2007577334" r:id="rId23"/>
    <p:sldId id="6439" r:id="rId24"/>
    <p:sldId id="2007577350" r:id="rId25"/>
    <p:sldId id="2007577337" r:id="rId26"/>
    <p:sldId id="2007577335" r:id="rId27"/>
    <p:sldId id="2007577338" r:id="rId28"/>
    <p:sldId id="6463" r:id="rId29"/>
    <p:sldId id="2007577339" r:id="rId30"/>
    <p:sldId id="2007577336" r:id="rId31"/>
    <p:sldId id="11088696" r:id="rId32"/>
    <p:sldId id="2007577340" r:id="rId33"/>
    <p:sldId id="6065" r:id="rId34"/>
    <p:sldId id="2007577341" r:id="rId35"/>
    <p:sldId id="6465" r:id="rId36"/>
    <p:sldId id="6469" r:id="rId37"/>
    <p:sldId id="2007577342" r:id="rId38"/>
    <p:sldId id="2007577343" r:id="rId39"/>
    <p:sldId id="2007577234" r:id="rId40"/>
    <p:sldId id="2007577344" r:id="rId41"/>
    <p:sldId id="2007577345" r:id="rId42"/>
    <p:sldId id="2007577346" r:id="rId43"/>
    <p:sldId id="2007577347" r:id="rId44"/>
    <p:sldId id="2007577349" r:id="rId45"/>
    <p:sldId id="2007577351" r:id="rId46"/>
    <p:sldId id="2007578075" r:id="rId47"/>
    <p:sldId id="2007577279" r:id="rId48"/>
    <p:sldId id="2007578076" r:id="rId49"/>
    <p:sldId id="2007578077" r:id="rId50"/>
    <p:sldId id="2007578078" r:id="rId51"/>
    <p:sldId id="2007578079" r:id="rId52"/>
    <p:sldId id="2007578080" r:id="rId53"/>
    <p:sldId id="2007578081" r:id="rId54"/>
    <p:sldId id="2007578082" r:id="rId55"/>
    <p:sldId id="2007578083" r:id="rId56"/>
    <p:sldId id="2007578084" r:id="rId57"/>
    <p:sldId id="2007578085" r:id="rId58"/>
    <p:sldId id="6424" r:id="rId59"/>
    <p:sldId id="2007578086" r:id="rId60"/>
    <p:sldId id="2007578087" r:id="rId61"/>
    <p:sldId id="2007578088" r:id="rId62"/>
    <p:sldId id="2007578089" r:id="rId63"/>
    <p:sldId id="2007578090" r:id="rId64"/>
    <p:sldId id="38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8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105B28-02AB-4DC2-9D12-49C05C4EA59A}"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A3FEEEB4-CE82-46A3-AF17-F6D4A1EBC41A}">
      <dgm:prSet phldrT="[Text]" custT="1"/>
      <dgm:spPr/>
      <dgm:t>
        <a:bodyPr/>
        <a:lstStyle/>
        <a:p>
          <a:pPr algn="just"/>
          <a:r>
            <a:rPr lang="en-US" sz="2800">
              <a:solidFill>
                <a:schemeClr val="bg1"/>
              </a:solidFill>
              <a:effectLst/>
              <a:latin typeface="Times New Roman" panose="02020603050405020304" pitchFamily="18" charset="0"/>
              <a:ea typeface="Times New Roman" panose="02020603050405020304" pitchFamily="18" charset="0"/>
            </a:rPr>
            <a:t>Thành lập năm 1967 với tên Đoàn Tuồng Giải phóng Quảng Nam.</a:t>
          </a:r>
          <a:endParaRPr lang="en-US" sz="2800" dirty="0">
            <a:solidFill>
              <a:schemeClr val="bg1"/>
            </a:solidFill>
            <a:latin typeface="+mn-lt"/>
            <a:cs typeface="Times New Roman" panose="02020603050405020304" pitchFamily="18" charset="0"/>
          </a:endParaRPr>
        </a:p>
      </dgm:t>
    </dgm:pt>
    <dgm:pt modelId="{913CAEBE-4DBC-4218-AB05-CE515F6009EA}" type="parTrans" cxnId="{4B52175A-1EF4-4EC1-B7FA-FED168A1F462}">
      <dgm:prSet/>
      <dgm:spPr/>
      <dgm:t>
        <a:bodyPr/>
        <a:lstStyle/>
        <a:p>
          <a:endParaRPr lang="en-US" sz="2800">
            <a:solidFill>
              <a:schemeClr val="bg1"/>
            </a:solidFill>
          </a:endParaRPr>
        </a:p>
      </dgm:t>
    </dgm:pt>
    <dgm:pt modelId="{7ABDEF6E-90D0-4A48-909C-A1DBA65AB28D}" type="sibTrans" cxnId="{4B52175A-1EF4-4EC1-B7FA-FED168A1F462}">
      <dgm:prSet/>
      <dgm:spPr/>
      <dgm:t>
        <a:bodyPr/>
        <a:lstStyle/>
        <a:p>
          <a:endParaRPr lang="en-US" sz="2800">
            <a:solidFill>
              <a:schemeClr val="bg1"/>
            </a:solidFill>
          </a:endParaRPr>
        </a:p>
      </dgm:t>
    </dgm:pt>
    <dgm:pt modelId="{A8273104-1CC6-4828-A7DD-18A342D7984D}">
      <dgm:prSet phldrT="[Text]" custT="1"/>
      <dgm:spPr/>
      <dgm:t>
        <a:bodyPr/>
        <a:lstStyle/>
        <a:p>
          <a:pPr algn="just"/>
          <a:r>
            <a:rPr lang="en-US" sz="2800">
              <a:solidFill>
                <a:schemeClr val="bg1"/>
              </a:solidFill>
              <a:effectLst/>
              <a:latin typeface="Times New Roman" panose="02020603050405020304" pitchFamily="18" charset="0"/>
              <a:ea typeface="Times New Roman" panose="02020603050405020304" pitchFamily="18" charset="0"/>
            </a:rPr>
            <a:t>Năm 1970 ra Bắc học, đổi tên Đoàn Tuồng Khu V.</a:t>
          </a:r>
          <a:endParaRPr lang="en-US" sz="2800" dirty="0">
            <a:solidFill>
              <a:schemeClr val="bg1"/>
            </a:solidFill>
            <a:latin typeface="Calibri" panose="020F0502020204030204" pitchFamily="34" charset="0"/>
            <a:cs typeface="Calibri" panose="020F0502020204030204" pitchFamily="34" charset="0"/>
          </a:endParaRPr>
        </a:p>
      </dgm:t>
    </dgm:pt>
    <dgm:pt modelId="{E5F6EF96-E0DF-4A77-8ABF-71321547A37C}" type="parTrans" cxnId="{7877B2B5-7F91-47DD-86BB-78B13FD60DD5}">
      <dgm:prSet/>
      <dgm:spPr/>
      <dgm:t>
        <a:bodyPr/>
        <a:lstStyle/>
        <a:p>
          <a:endParaRPr lang="en-US" sz="2800">
            <a:solidFill>
              <a:schemeClr val="bg1"/>
            </a:solidFill>
          </a:endParaRPr>
        </a:p>
      </dgm:t>
    </dgm:pt>
    <dgm:pt modelId="{628C3C4F-7A6C-4AB6-97F2-32C4DD20D119}" type="sibTrans" cxnId="{7877B2B5-7F91-47DD-86BB-78B13FD60DD5}">
      <dgm:prSet/>
      <dgm:spPr/>
      <dgm:t>
        <a:bodyPr/>
        <a:lstStyle/>
        <a:p>
          <a:endParaRPr lang="en-US" sz="2800">
            <a:solidFill>
              <a:schemeClr val="bg1"/>
            </a:solidFill>
          </a:endParaRPr>
        </a:p>
      </dgm:t>
    </dgm:pt>
    <dgm:pt modelId="{DCAD4708-D6EB-4690-9996-7FF381809B9D}">
      <dgm:prSet phldrT="[Text]" custT="1"/>
      <dgm:spPr/>
      <dgm:t>
        <a:bodyPr/>
        <a:lstStyle/>
        <a:p>
          <a:r>
            <a:rPr lang="en-US" sz="2800">
              <a:solidFill>
                <a:schemeClr val="bg1"/>
              </a:solidFill>
              <a:effectLst/>
              <a:latin typeface="Times New Roman" panose="02020603050405020304" pitchFamily="18" charset="0"/>
              <a:ea typeface="Times New Roman" panose="02020603050405020304" pitchFamily="18" charset="0"/>
            </a:rPr>
            <a:t>Năm 1992 hợp nhất thành Nhà hát Tuồng Nguyễn Hiển Dĩnh.</a:t>
          </a:r>
          <a:endParaRPr lang="en-US" sz="2800" dirty="0">
            <a:solidFill>
              <a:schemeClr val="bg1"/>
            </a:solidFill>
            <a:latin typeface="Calibri" panose="020F0502020204030204" pitchFamily="34" charset="0"/>
            <a:cs typeface="Calibri" panose="020F0502020204030204" pitchFamily="34" charset="0"/>
          </a:endParaRPr>
        </a:p>
      </dgm:t>
    </dgm:pt>
    <dgm:pt modelId="{323420FB-B730-4B3D-BC1D-7B5621E923C7}" type="parTrans" cxnId="{A19DE271-59BB-4940-8460-9F598656ABFD}">
      <dgm:prSet/>
      <dgm:spPr/>
      <dgm:t>
        <a:bodyPr/>
        <a:lstStyle/>
        <a:p>
          <a:endParaRPr lang="en-US" sz="2800">
            <a:solidFill>
              <a:schemeClr val="bg1"/>
            </a:solidFill>
          </a:endParaRPr>
        </a:p>
      </dgm:t>
    </dgm:pt>
    <dgm:pt modelId="{6D7E2397-D4C3-4C86-B8C6-B252BFC751FB}" type="sibTrans" cxnId="{A19DE271-59BB-4940-8460-9F598656ABFD}">
      <dgm:prSet/>
      <dgm:spPr/>
      <dgm:t>
        <a:bodyPr/>
        <a:lstStyle/>
        <a:p>
          <a:endParaRPr lang="en-US" sz="2800">
            <a:solidFill>
              <a:schemeClr val="bg1"/>
            </a:solidFill>
          </a:endParaRPr>
        </a:p>
      </dgm:t>
    </dgm:pt>
    <dgm:pt modelId="{6BF355D5-DBDD-4923-8CA1-99CE1640DC1F}">
      <dgm:prSet phldrT="[Text]" custT="1"/>
      <dgm:spPr/>
      <dgm:t>
        <a:bodyPr/>
        <a:lstStyle/>
        <a:p>
          <a:r>
            <a:rPr lang="en-US" sz="2800">
              <a:solidFill>
                <a:schemeClr val="bg1"/>
              </a:solidFill>
              <a:effectLst/>
              <a:latin typeface="Times New Roman" panose="02020603050405020304" pitchFamily="18" charset="0"/>
              <a:ea typeface="Times New Roman" panose="02020603050405020304" pitchFamily="18" charset="0"/>
            </a:rPr>
            <a:t>Nay là đơn vị nghệ thuật tiêu biểu của Đà Nẵng.</a:t>
          </a:r>
          <a:endParaRPr lang="en-US" sz="2800" dirty="0">
            <a:solidFill>
              <a:schemeClr val="bg1"/>
            </a:solidFill>
            <a:latin typeface="Calibri" panose="020F0502020204030204" pitchFamily="34" charset="0"/>
            <a:cs typeface="Calibri" panose="020F0502020204030204" pitchFamily="34" charset="0"/>
          </a:endParaRPr>
        </a:p>
      </dgm:t>
    </dgm:pt>
    <dgm:pt modelId="{38C15569-7938-47D3-A916-5E7261C41A9D}" type="parTrans" cxnId="{9B8428F3-FB30-4BBD-8A4C-E6C3AFBB4375}">
      <dgm:prSet/>
      <dgm:spPr/>
      <dgm:t>
        <a:bodyPr/>
        <a:lstStyle/>
        <a:p>
          <a:endParaRPr lang="en-US" sz="2800">
            <a:solidFill>
              <a:schemeClr val="bg1"/>
            </a:solidFill>
          </a:endParaRPr>
        </a:p>
      </dgm:t>
    </dgm:pt>
    <dgm:pt modelId="{77D9596E-2E2A-46B9-A427-0C9E12CE9412}" type="sibTrans" cxnId="{9B8428F3-FB30-4BBD-8A4C-E6C3AFBB4375}">
      <dgm:prSet/>
      <dgm:spPr/>
      <dgm:t>
        <a:bodyPr/>
        <a:lstStyle/>
        <a:p>
          <a:endParaRPr lang="en-US" sz="2800">
            <a:solidFill>
              <a:schemeClr val="bg1"/>
            </a:solidFill>
          </a:endParaRPr>
        </a:p>
      </dgm:t>
    </dgm:pt>
    <dgm:pt modelId="{4196FBB0-6253-4E9D-A516-7F94A53052D2}" type="pres">
      <dgm:prSet presAssocID="{09105B28-02AB-4DC2-9D12-49C05C4EA59A}" presName="Name0" presStyleCnt="0">
        <dgm:presLayoutVars>
          <dgm:chMax val="7"/>
          <dgm:chPref val="7"/>
          <dgm:dir/>
        </dgm:presLayoutVars>
      </dgm:prSet>
      <dgm:spPr/>
    </dgm:pt>
    <dgm:pt modelId="{4B941106-BE61-4AB0-B5EF-B2F956C0D049}" type="pres">
      <dgm:prSet presAssocID="{09105B28-02AB-4DC2-9D12-49C05C4EA59A}" presName="Name1" presStyleCnt="0"/>
      <dgm:spPr/>
    </dgm:pt>
    <dgm:pt modelId="{71B63797-84D1-41C6-A8AF-CBA548F63509}" type="pres">
      <dgm:prSet presAssocID="{09105B28-02AB-4DC2-9D12-49C05C4EA59A}" presName="cycle" presStyleCnt="0"/>
      <dgm:spPr/>
    </dgm:pt>
    <dgm:pt modelId="{0118FF89-890D-48CF-840C-0D45C4CCE246}" type="pres">
      <dgm:prSet presAssocID="{09105B28-02AB-4DC2-9D12-49C05C4EA59A}" presName="srcNode" presStyleLbl="node1" presStyleIdx="0" presStyleCnt="4"/>
      <dgm:spPr/>
    </dgm:pt>
    <dgm:pt modelId="{F9E59ABA-F07D-4F88-8FEC-DD9754ED16B9}" type="pres">
      <dgm:prSet presAssocID="{09105B28-02AB-4DC2-9D12-49C05C4EA59A}" presName="conn" presStyleLbl="parChTrans1D2" presStyleIdx="0" presStyleCnt="1"/>
      <dgm:spPr/>
    </dgm:pt>
    <dgm:pt modelId="{9BF36A67-1FD7-4DD7-8B2C-3CEE7159AD45}" type="pres">
      <dgm:prSet presAssocID="{09105B28-02AB-4DC2-9D12-49C05C4EA59A}" presName="extraNode" presStyleLbl="node1" presStyleIdx="0" presStyleCnt="4"/>
      <dgm:spPr/>
    </dgm:pt>
    <dgm:pt modelId="{EE8C9412-7EB3-413C-BEAD-B33A48E8B98E}" type="pres">
      <dgm:prSet presAssocID="{09105B28-02AB-4DC2-9D12-49C05C4EA59A}" presName="dstNode" presStyleLbl="node1" presStyleIdx="0" presStyleCnt="4"/>
      <dgm:spPr/>
    </dgm:pt>
    <dgm:pt modelId="{5C4298F2-D315-4537-946E-8CE8B567FDFB}" type="pres">
      <dgm:prSet presAssocID="{A3FEEEB4-CE82-46A3-AF17-F6D4A1EBC41A}" presName="text_1" presStyleLbl="node1" presStyleIdx="0" presStyleCnt="4" custScaleY="122384">
        <dgm:presLayoutVars>
          <dgm:bulletEnabled val="1"/>
        </dgm:presLayoutVars>
      </dgm:prSet>
      <dgm:spPr/>
    </dgm:pt>
    <dgm:pt modelId="{6DB88DCB-5D0F-4426-8839-2435AF871735}" type="pres">
      <dgm:prSet presAssocID="{A3FEEEB4-CE82-46A3-AF17-F6D4A1EBC41A}" presName="accent_1" presStyleCnt="0"/>
      <dgm:spPr/>
    </dgm:pt>
    <dgm:pt modelId="{76D7F222-6F36-48D1-8873-AEB614F7805F}" type="pres">
      <dgm:prSet presAssocID="{A3FEEEB4-CE82-46A3-AF17-F6D4A1EBC41A}" presName="accentRepeatNode" presStyleLbl="solidFgAcc1" presStyleIdx="0" presStyleCnt="4" custScaleX="86057" custScaleY="86958"/>
      <dgm:spPr/>
    </dgm:pt>
    <dgm:pt modelId="{46D90AEF-EB53-4CC5-9FE4-BF8906CF9E0D}" type="pres">
      <dgm:prSet presAssocID="{A8273104-1CC6-4828-A7DD-18A342D7984D}" presName="text_2" presStyleLbl="node1" presStyleIdx="1" presStyleCnt="4" custScaleY="108115" custLinFactNeighborX="162" custLinFactNeighborY="-7186">
        <dgm:presLayoutVars>
          <dgm:bulletEnabled val="1"/>
        </dgm:presLayoutVars>
      </dgm:prSet>
      <dgm:spPr/>
    </dgm:pt>
    <dgm:pt modelId="{CD29B974-EA85-481B-B522-533C4CBB500C}" type="pres">
      <dgm:prSet presAssocID="{A8273104-1CC6-4828-A7DD-18A342D7984D}" presName="accent_2" presStyleCnt="0"/>
      <dgm:spPr/>
    </dgm:pt>
    <dgm:pt modelId="{B4D8FF12-07F8-4BFE-98CD-15AC1C58FF62}" type="pres">
      <dgm:prSet presAssocID="{A8273104-1CC6-4828-A7DD-18A342D7984D}" presName="accentRepeatNode" presStyleLbl="solidFgAcc1" presStyleIdx="1" presStyleCnt="4" custScaleX="78600" custScaleY="80567" custLinFactNeighborX="-288" custLinFactNeighborY="-16896"/>
      <dgm:spPr/>
    </dgm:pt>
    <dgm:pt modelId="{AEF5143A-D0FD-4073-9F20-3A3C602A3313}" type="pres">
      <dgm:prSet presAssocID="{DCAD4708-D6EB-4690-9996-7FF381809B9D}" presName="text_3" presStyleLbl="node1" presStyleIdx="2" presStyleCnt="4" custScaleY="108115" custLinFactNeighborX="162" custLinFactNeighborY="-7186">
        <dgm:presLayoutVars>
          <dgm:bulletEnabled val="1"/>
        </dgm:presLayoutVars>
      </dgm:prSet>
      <dgm:spPr/>
    </dgm:pt>
    <dgm:pt modelId="{436EEE6F-DA3A-47AC-B3A9-EA30BB5B0777}" type="pres">
      <dgm:prSet presAssocID="{DCAD4708-D6EB-4690-9996-7FF381809B9D}" presName="accent_3" presStyleCnt="0"/>
      <dgm:spPr/>
    </dgm:pt>
    <dgm:pt modelId="{D1779796-CF31-4645-B828-E6D8F0C3EB54}" type="pres">
      <dgm:prSet presAssocID="{DCAD4708-D6EB-4690-9996-7FF381809B9D}" presName="accentRepeatNode" presStyleLbl="solidFgAcc1" presStyleIdx="2" presStyleCnt="4"/>
      <dgm:spPr/>
    </dgm:pt>
    <dgm:pt modelId="{E9CB2FF9-C1ED-43B3-B29F-483573F125B5}" type="pres">
      <dgm:prSet presAssocID="{6BF355D5-DBDD-4923-8CA1-99CE1640DC1F}" presName="text_4" presStyleLbl="node1" presStyleIdx="3" presStyleCnt="4" custScaleY="108115" custLinFactNeighborX="162" custLinFactNeighborY="-7186">
        <dgm:presLayoutVars>
          <dgm:bulletEnabled val="1"/>
        </dgm:presLayoutVars>
      </dgm:prSet>
      <dgm:spPr/>
    </dgm:pt>
    <dgm:pt modelId="{0C44B7DB-495D-46BD-AFF9-E57D4ACBDB0F}" type="pres">
      <dgm:prSet presAssocID="{6BF355D5-DBDD-4923-8CA1-99CE1640DC1F}" presName="accent_4" presStyleCnt="0"/>
      <dgm:spPr/>
    </dgm:pt>
    <dgm:pt modelId="{F517CF52-FBE2-4A8E-960B-C65E6A19A70D}" type="pres">
      <dgm:prSet presAssocID="{6BF355D5-DBDD-4923-8CA1-99CE1640DC1F}" presName="accentRepeatNode" presStyleLbl="solidFgAcc1" presStyleIdx="3" presStyleCnt="4"/>
      <dgm:spPr/>
    </dgm:pt>
  </dgm:ptLst>
  <dgm:cxnLst>
    <dgm:cxn modelId="{2FF68D1D-72BB-4C98-8FD5-B69DEE1C7C85}" type="presOf" srcId="{09105B28-02AB-4DC2-9D12-49C05C4EA59A}" destId="{4196FBB0-6253-4E9D-A516-7F94A53052D2}" srcOrd="0" destOrd="0" presId="urn:microsoft.com/office/officeart/2008/layout/VerticalCurvedList"/>
    <dgm:cxn modelId="{A19DE271-59BB-4940-8460-9F598656ABFD}" srcId="{09105B28-02AB-4DC2-9D12-49C05C4EA59A}" destId="{DCAD4708-D6EB-4690-9996-7FF381809B9D}" srcOrd="2" destOrd="0" parTransId="{323420FB-B730-4B3D-BC1D-7B5621E923C7}" sibTransId="{6D7E2397-D4C3-4C86-B8C6-B252BFC751FB}"/>
    <dgm:cxn modelId="{4B52175A-1EF4-4EC1-B7FA-FED168A1F462}" srcId="{09105B28-02AB-4DC2-9D12-49C05C4EA59A}" destId="{A3FEEEB4-CE82-46A3-AF17-F6D4A1EBC41A}" srcOrd="0" destOrd="0" parTransId="{913CAEBE-4DBC-4218-AB05-CE515F6009EA}" sibTransId="{7ABDEF6E-90D0-4A48-909C-A1DBA65AB28D}"/>
    <dgm:cxn modelId="{40C6C68D-81B6-4787-8192-097D473E68DA}" type="presOf" srcId="{A3FEEEB4-CE82-46A3-AF17-F6D4A1EBC41A}" destId="{5C4298F2-D315-4537-946E-8CE8B567FDFB}" srcOrd="0" destOrd="0" presId="urn:microsoft.com/office/officeart/2008/layout/VerticalCurvedList"/>
    <dgm:cxn modelId="{1EFD5A99-E7B4-406A-821B-86E8911C50A5}" type="presOf" srcId="{6BF355D5-DBDD-4923-8CA1-99CE1640DC1F}" destId="{E9CB2FF9-C1ED-43B3-B29F-483573F125B5}" srcOrd="0" destOrd="0" presId="urn:microsoft.com/office/officeart/2008/layout/VerticalCurvedList"/>
    <dgm:cxn modelId="{7877B2B5-7F91-47DD-86BB-78B13FD60DD5}" srcId="{09105B28-02AB-4DC2-9D12-49C05C4EA59A}" destId="{A8273104-1CC6-4828-A7DD-18A342D7984D}" srcOrd="1" destOrd="0" parTransId="{E5F6EF96-E0DF-4A77-8ABF-71321547A37C}" sibTransId="{628C3C4F-7A6C-4AB6-97F2-32C4DD20D119}"/>
    <dgm:cxn modelId="{4AC9C3C3-229F-4B2A-9CF8-7AC2957D93DB}" type="presOf" srcId="{DCAD4708-D6EB-4690-9996-7FF381809B9D}" destId="{AEF5143A-D0FD-4073-9F20-3A3C602A3313}" srcOrd="0" destOrd="0" presId="urn:microsoft.com/office/officeart/2008/layout/VerticalCurvedList"/>
    <dgm:cxn modelId="{E229A5DA-00CB-4869-9382-8DDD82F216ED}" type="presOf" srcId="{7ABDEF6E-90D0-4A48-909C-A1DBA65AB28D}" destId="{F9E59ABA-F07D-4F88-8FEC-DD9754ED16B9}" srcOrd="0" destOrd="0" presId="urn:microsoft.com/office/officeart/2008/layout/VerticalCurvedList"/>
    <dgm:cxn modelId="{9B8428F3-FB30-4BBD-8A4C-E6C3AFBB4375}" srcId="{09105B28-02AB-4DC2-9D12-49C05C4EA59A}" destId="{6BF355D5-DBDD-4923-8CA1-99CE1640DC1F}" srcOrd="3" destOrd="0" parTransId="{38C15569-7938-47D3-A916-5E7261C41A9D}" sibTransId="{77D9596E-2E2A-46B9-A427-0C9E12CE9412}"/>
    <dgm:cxn modelId="{741E28F8-5B56-4345-9941-035D501FE6E0}" type="presOf" srcId="{A8273104-1CC6-4828-A7DD-18A342D7984D}" destId="{46D90AEF-EB53-4CC5-9FE4-BF8906CF9E0D}" srcOrd="0" destOrd="0" presId="urn:microsoft.com/office/officeart/2008/layout/VerticalCurvedList"/>
    <dgm:cxn modelId="{0D69693E-101B-4A3F-ACB3-EBD3D5FB2F30}" type="presParOf" srcId="{4196FBB0-6253-4E9D-A516-7F94A53052D2}" destId="{4B941106-BE61-4AB0-B5EF-B2F956C0D049}" srcOrd="0" destOrd="0" presId="urn:microsoft.com/office/officeart/2008/layout/VerticalCurvedList"/>
    <dgm:cxn modelId="{A40B9FE9-B3EB-426C-B7D3-D036D8404248}" type="presParOf" srcId="{4B941106-BE61-4AB0-B5EF-B2F956C0D049}" destId="{71B63797-84D1-41C6-A8AF-CBA548F63509}" srcOrd="0" destOrd="0" presId="urn:microsoft.com/office/officeart/2008/layout/VerticalCurvedList"/>
    <dgm:cxn modelId="{B5E56692-274B-4271-8986-8C3C2EF42142}" type="presParOf" srcId="{71B63797-84D1-41C6-A8AF-CBA548F63509}" destId="{0118FF89-890D-48CF-840C-0D45C4CCE246}" srcOrd="0" destOrd="0" presId="urn:microsoft.com/office/officeart/2008/layout/VerticalCurvedList"/>
    <dgm:cxn modelId="{518C80A7-BA89-4144-943B-875DC17C7851}" type="presParOf" srcId="{71B63797-84D1-41C6-A8AF-CBA548F63509}" destId="{F9E59ABA-F07D-4F88-8FEC-DD9754ED16B9}" srcOrd="1" destOrd="0" presId="urn:microsoft.com/office/officeart/2008/layout/VerticalCurvedList"/>
    <dgm:cxn modelId="{C92C44F5-E00B-4A00-B153-A89728A35999}" type="presParOf" srcId="{71B63797-84D1-41C6-A8AF-CBA548F63509}" destId="{9BF36A67-1FD7-4DD7-8B2C-3CEE7159AD45}" srcOrd="2" destOrd="0" presId="urn:microsoft.com/office/officeart/2008/layout/VerticalCurvedList"/>
    <dgm:cxn modelId="{039DE27A-89B8-4C79-9008-2072A6EB6FEF}" type="presParOf" srcId="{71B63797-84D1-41C6-A8AF-CBA548F63509}" destId="{EE8C9412-7EB3-413C-BEAD-B33A48E8B98E}" srcOrd="3" destOrd="0" presId="urn:microsoft.com/office/officeart/2008/layout/VerticalCurvedList"/>
    <dgm:cxn modelId="{60E9158B-88D9-49C2-887E-7E3383F4C2FF}" type="presParOf" srcId="{4B941106-BE61-4AB0-B5EF-B2F956C0D049}" destId="{5C4298F2-D315-4537-946E-8CE8B567FDFB}" srcOrd="1" destOrd="0" presId="urn:microsoft.com/office/officeart/2008/layout/VerticalCurvedList"/>
    <dgm:cxn modelId="{C1883E59-B709-442B-A714-15C236BB40F3}" type="presParOf" srcId="{4B941106-BE61-4AB0-B5EF-B2F956C0D049}" destId="{6DB88DCB-5D0F-4426-8839-2435AF871735}" srcOrd="2" destOrd="0" presId="urn:microsoft.com/office/officeart/2008/layout/VerticalCurvedList"/>
    <dgm:cxn modelId="{F8FBC73C-EB52-4987-A95C-7EF764802426}" type="presParOf" srcId="{6DB88DCB-5D0F-4426-8839-2435AF871735}" destId="{76D7F222-6F36-48D1-8873-AEB614F7805F}" srcOrd="0" destOrd="0" presId="urn:microsoft.com/office/officeart/2008/layout/VerticalCurvedList"/>
    <dgm:cxn modelId="{C15B3CC8-3CE3-41C9-86AA-0D06398A2B19}" type="presParOf" srcId="{4B941106-BE61-4AB0-B5EF-B2F956C0D049}" destId="{46D90AEF-EB53-4CC5-9FE4-BF8906CF9E0D}" srcOrd="3" destOrd="0" presId="urn:microsoft.com/office/officeart/2008/layout/VerticalCurvedList"/>
    <dgm:cxn modelId="{3B92C40E-E70E-4DCB-BDD2-B77A50178D87}" type="presParOf" srcId="{4B941106-BE61-4AB0-B5EF-B2F956C0D049}" destId="{CD29B974-EA85-481B-B522-533C4CBB500C}" srcOrd="4" destOrd="0" presId="urn:microsoft.com/office/officeart/2008/layout/VerticalCurvedList"/>
    <dgm:cxn modelId="{DEEB6DAD-D066-45F5-B18B-5F98897566DA}" type="presParOf" srcId="{CD29B974-EA85-481B-B522-533C4CBB500C}" destId="{B4D8FF12-07F8-4BFE-98CD-15AC1C58FF62}" srcOrd="0" destOrd="0" presId="urn:microsoft.com/office/officeart/2008/layout/VerticalCurvedList"/>
    <dgm:cxn modelId="{5D56B055-CEDB-4456-9C5C-25C82EDF46E5}" type="presParOf" srcId="{4B941106-BE61-4AB0-B5EF-B2F956C0D049}" destId="{AEF5143A-D0FD-4073-9F20-3A3C602A3313}" srcOrd="5" destOrd="0" presId="urn:microsoft.com/office/officeart/2008/layout/VerticalCurvedList"/>
    <dgm:cxn modelId="{B7BFE877-BD55-49E2-B4CC-B3D13EAE7799}" type="presParOf" srcId="{4B941106-BE61-4AB0-B5EF-B2F956C0D049}" destId="{436EEE6F-DA3A-47AC-B3A9-EA30BB5B0777}" srcOrd="6" destOrd="0" presId="urn:microsoft.com/office/officeart/2008/layout/VerticalCurvedList"/>
    <dgm:cxn modelId="{B0D97B9A-F5D3-4FD5-B6E9-6791E80CA96D}" type="presParOf" srcId="{436EEE6F-DA3A-47AC-B3A9-EA30BB5B0777}" destId="{D1779796-CF31-4645-B828-E6D8F0C3EB54}" srcOrd="0" destOrd="0" presId="urn:microsoft.com/office/officeart/2008/layout/VerticalCurvedList"/>
    <dgm:cxn modelId="{D6A8FA2F-A2BA-4D22-96F3-DF76CCAD8D11}" type="presParOf" srcId="{4B941106-BE61-4AB0-B5EF-B2F956C0D049}" destId="{E9CB2FF9-C1ED-43B3-B29F-483573F125B5}" srcOrd="7" destOrd="0" presId="urn:microsoft.com/office/officeart/2008/layout/VerticalCurvedList"/>
    <dgm:cxn modelId="{67DD6412-AC37-4476-BF23-A3C28407C8E0}" type="presParOf" srcId="{4B941106-BE61-4AB0-B5EF-B2F956C0D049}" destId="{0C44B7DB-495D-46BD-AFF9-E57D4ACBDB0F}" srcOrd="8" destOrd="0" presId="urn:microsoft.com/office/officeart/2008/layout/VerticalCurvedList"/>
    <dgm:cxn modelId="{A01DDB0A-8CF2-4E49-8B6E-759D1325B5F2}" type="presParOf" srcId="{0C44B7DB-495D-46BD-AFF9-E57D4ACBDB0F}" destId="{F517CF52-FBE2-4A8E-960B-C65E6A19A70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44A701-36C4-46D8-B1FD-CB37BE0E676B}" type="doc">
      <dgm:prSet loTypeId="urn:microsoft.com/office/officeart/2005/8/layout/hProcess4" loCatId="process" qsTypeId="urn:microsoft.com/office/officeart/2005/8/quickstyle/simple1" qsCatId="simple" csTypeId="urn:microsoft.com/office/officeart/2005/8/colors/colorful4" csCatId="colorful" phldr="1"/>
      <dgm:spPr/>
      <dgm:t>
        <a:bodyPr/>
        <a:lstStyle/>
        <a:p>
          <a:endParaRPr lang="en-US"/>
        </a:p>
      </dgm:t>
    </dgm:pt>
    <dgm:pt modelId="{52CDBBC1-E8BD-4E84-8227-A936B217A918}">
      <dgm:prSet phldrT="[Text]" custT="1"/>
      <dgm:spPr/>
      <dgm:t>
        <a:bodyPr/>
        <a:lstStyle/>
        <a:p>
          <a:endParaRPr lang="en-US" sz="6600" dirty="0"/>
        </a:p>
      </dgm:t>
    </dgm:pt>
    <dgm:pt modelId="{377A1FB4-0013-4E88-A160-CB0A3DBE5146}" type="parTrans" cxnId="{8761F899-45C4-461F-86B3-1FA503E8D1C9}">
      <dgm:prSet/>
      <dgm:spPr/>
      <dgm:t>
        <a:bodyPr/>
        <a:lstStyle/>
        <a:p>
          <a:endParaRPr lang="en-US" sz="2000"/>
        </a:p>
      </dgm:t>
    </dgm:pt>
    <dgm:pt modelId="{9E4842AC-A398-415B-B43F-849C6D8D839F}" type="sibTrans" cxnId="{8761F899-45C4-461F-86B3-1FA503E8D1C9}">
      <dgm:prSet/>
      <dgm:spPr/>
      <dgm:t>
        <a:bodyPr/>
        <a:lstStyle/>
        <a:p>
          <a:endParaRPr lang="en-US" sz="2000"/>
        </a:p>
      </dgm:t>
    </dgm:pt>
    <dgm:pt modelId="{562D5517-7EF0-4568-9D2C-55120ED3E2D8}">
      <dgm:prSet phldrT="[Text]" custT="1"/>
      <dgm:spPr/>
      <dgm:t>
        <a:bodyPr/>
        <a:lstStyle/>
        <a:p>
          <a:pPr algn="ctr">
            <a:buNone/>
          </a:pPr>
          <a:r>
            <a:rPr lang="en-US" sz="3200"/>
            <a:t>Phục trang phong phú, đặc trưng cho từng loại nhân vật.</a:t>
          </a:r>
          <a:endParaRPr lang="en-US" sz="3200" dirty="0"/>
        </a:p>
      </dgm:t>
    </dgm:pt>
    <dgm:pt modelId="{F88A87F5-E55B-4BEF-9DD9-5069C145BCA5}" type="parTrans" cxnId="{0F02A4A1-E2D0-4A35-95F9-7C0B4FC8144C}">
      <dgm:prSet/>
      <dgm:spPr/>
      <dgm:t>
        <a:bodyPr/>
        <a:lstStyle/>
        <a:p>
          <a:endParaRPr lang="en-US" sz="2000"/>
        </a:p>
      </dgm:t>
    </dgm:pt>
    <dgm:pt modelId="{240C4848-0A12-4CBE-8EF5-D73132A904C2}" type="sibTrans" cxnId="{0F02A4A1-E2D0-4A35-95F9-7C0B4FC8144C}">
      <dgm:prSet/>
      <dgm:spPr/>
      <dgm:t>
        <a:bodyPr/>
        <a:lstStyle/>
        <a:p>
          <a:endParaRPr lang="en-US" sz="2000"/>
        </a:p>
      </dgm:t>
    </dgm:pt>
    <dgm:pt modelId="{7FD178CC-5B40-4E46-ADF7-6818ACCA8344}">
      <dgm:prSet phldrT="[Text]" custT="1"/>
      <dgm:spPr/>
      <dgm:t>
        <a:bodyPr/>
        <a:lstStyle/>
        <a:p>
          <a:endParaRPr lang="en-US" sz="6600" dirty="0"/>
        </a:p>
      </dgm:t>
    </dgm:pt>
    <dgm:pt modelId="{F0D331B9-C3E2-4C64-BBC2-E0872AE4ECA3}" type="parTrans" cxnId="{3973D552-2353-4299-981D-1D10103E0848}">
      <dgm:prSet/>
      <dgm:spPr/>
      <dgm:t>
        <a:bodyPr/>
        <a:lstStyle/>
        <a:p>
          <a:endParaRPr lang="en-US" sz="2000"/>
        </a:p>
      </dgm:t>
    </dgm:pt>
    <dgm:pt modelId="{78AEBA22-A612-459E-9E5C-2C1F544D2000}" type="sibTrans" cxnId="{3973D552-2353-4299-981D-1D10103E0848}">
      <dgm:prSet/>
      <dgm:spPr/>
      <dgm:t>
        <a:bodyPr/>
        <a:lstStyle/>
        <a:p>
          <a:endParaRPr lang="en-US" sz="2000"/>
        </a:p>
      </dgm:t>
    </dgm:pt>
    <dgm:pt modelId="{441B491E-CEFA-497B-8C47-8F72F866AC4B}">
      <dgm:prSet phldrT="[Text]" custT="1"/>
      <dgm:spPr/>
      <dgm:t>
        <a:bodyPr/>
        <a:lstStyle/>
        <a:p>
          <a:pPr algn="ctr">
            <a:buFont typeface="Arial" panose="020B0604020202020204" pitchFamily="34" charset="0"/>
            <a:buNone/>
          </a:pPr>
          <a:r>
            <a:rPr lang="en-US" sz="3200"/>
            <a:t>Sân khấu Tuồng mang tính ước lệ, tượng trưng, giàu tính nghệ thuật.</a:t>
          </a:r>
          <a:endParaRPr lang="en-US" sz="3200" dirty="0"/>
        </a:p>
      </dgm:t>
    </dgm:pt>
    <dgm:pt modelId="{A88B306A-30FC-4FCC-986A-7F350E6B15DD}" type="parTrans" cxnId="{5BB28135-A978-43F1-B769-932BA899BA34}">
      <dgm:prSet/>
      <dgm:spPr/>
      <dgm:t>
        <a:bodyPr/>
        <a:lstStyle/>
        <a:p>
          <a:endParaRPr lang="en-US" sz="2000"/>
        </a:p>
      </dgm:t>
    </dgm:pt>
    <dgm:pt modelId="{6A52E7CD-4E65-43DB-AA77-AB1C109D0CE7}" type="sibTrans" cxnId="{5BB28135-A978-43F1-B769-932BA899BA34}">
      <dgm:prSet/>
      <dgm:spPr/>
      <dgm:t>
        <a:bodyPr/>
        <a:lstStyle/>
        <a:p>
          <a:endParaRPr lang="en-US" sz="2000"/>
        </a:p>
      </dgm:t>
    </dgm:pt>
    <dgm:pt modelId="{B8971197-F818-4192-942A-B1A54BC8319B}" type="pres">
      <dgm:prSet presAssocID="{7444A701-36C4-46D8-B1FD-CB37BE0E676B}" presName="Name0" presStyleCnt="0">
        <dgm:presLayoutVars>
          <dgm:dir/>
          <dgm:animLvl val="lvl"/>
          <dgm:resizeHandles val="exact"/>
        </dgm:presLayoutVars>
      </dgm:prSet>
      <dgm:spPr/>
    </dgm:pt>
    <dgm:pt modelId="{A805DC38-3760-409C-81C8-712AA75BBF8D}" type="pres">
      <dgm:prSet presAssocID="{7444A701-36C4-46D8-B1FD-CB37BE0E676B}" presName="tSp" presStyleCnt="0"/>
      <dgm:spPr/>
    </dgm:pt>
    <dgm:pt modelId="{EB3679BE-4A90-4EF5-A3E0-5B325D26745D}" type="pres">
      <dgm:prSet presAssocID="{7444A701-36C4-46D8-B1FD-CB37BE0E676B}" presName="bSp" presStyleCnt="0"/>
      <dgm:spPr/>
    </dgm:pt>
    <dgm:pt modelId="{2F3B35BD-1494-4F42-BEB2-E777C9658DD9}" type="pres">
      <dgm:prSet presAssocID="{7444A701-36C4-46D8-B1FD-CB37BE0E676B}" presName="process" presStyleCnt="0"/>
      <dgm:spPr/>
    </dgm:pt>
    <dgm:pt modelId="{DD473E0E-36CD-4173-BA4B-850182C13148}" type="pres">
      <dgm:prSet presAssocID="{52CDBBC1-E8BD-4E84-8227-A936B217A918}" presName="composite1" presStyleCnt="0"/>
      <dgm:spPr/>
    </dgm:pt>
    <dgm:pt modelId="{42505E07-2C56-4CED-9D65-CEB16B7D0B25}" type="pres">
      <dgm:prSet presAssocID="{52CDBBC1-E8BD-4E84-8227-A936B217A918}" presName="dummyNode1" presStyleLbl="node1" presStyleIdx="0" presStyleCnt="2"/>
      <dgm:spPr/>
    </dgm:pt>
    <dgm:pt modelId="{56F306F5-B718-434B-AFB1-9B7474B1E419}" type="pres">
      <dgm:prSet presAssocID="{52CDBBC1-E8BD-4E84-8227-A936B217A918}" presName="childNode1" presStyleLbl="bgAcc1" presStyleIdx="0" presStyleCnt="2" custScaleX="137112">
        <dgm:presLayoutVars>
          <dgm:bulletEnabled val="1"/>
        </dgm:presLayoutVars>
      </dgm:prSet>
      <dgm:spPr/>
    </dgm:pt>
    <dgm:pt modelId="{67F94539-EC2A-4649-A4A0-4CABD90C3D0D}" type="pres">
      <dgm:prSet presAssocID="{52CDBBC1-E8BD-4E84-8227-A936B217A918}" presName="childNode1tx" presStyleLbl="bgAcc1" presStyleIdx="0" presStyleCnt="2">
        <dgm:presLayoutVars>
          <dgm:bulletEnabled val="1"/>
        </dgm:presLayoutVars>
      </dgm:prSet>
      <dgm:spPr/>
    </dgm:pt>
    <dgm:pt modelId="{EF57E2AF-410D-446F-BFB5-C6D3363662E4}" type="pres">
      <dgm:prSet presAssocID="{52CDBBC1-E8BD-4E84-8227-A936B217A918}" presName="parentNode1" presStyleLbl="node1" presStyleIdx="0" presStyleCnt="2">
        <dgm:presLayoutVars>
          <dgm:chMax val="1"/>
          <dgm:bulletEnabled val="1"/>
        </dgm:presLayoutVars>
      </dgm:prSet>
      <dgm:spPr/>
    </dgm:pt>
    <dgm:pt modelId="{A60A3C34-81A8-4C87-91D0-9665A5435A33}" type="pres">
      <dgm:prSet presAssocID="{52CDBBC1-E8BD-4E84-8227-A936B217A918}" presName="connSite1" presStyleCnt="0"/>
      <dgm:spPr/>
    </dgm:pt>
    <dgm:pt modelId="{F461D76C-2879-4CAB-96BD-4D346E632F56}" type="pres">
      <dgm:prSet presAssocID="{9E4842AC-A398-415B-B43F-849C6D8D839F}" presName="Name9" presStyleLbl="sibTrans2D1" presStyleIdx="0" presStyleCnt="1"/>
      <dgm:spPr/>
    </dgm:pt>
    <dgm:pt modelId="{AA12EC02-C7C6-48D2-AB7A-BA4736DE79A8}" type="pres">
      <dgm:prSet presAssocID="{7FD178CC-5B40-4E46-ADF7-6818ACCA8344}" presName="composite2" presStyleCnt="0"/>
      <dgm:spPr/>
    </dgm:pt>
    <dgm:pt modelId="{3860DBEE-6970-4554-A53A-DDCB67D30964}" type="pres">
      <dgm:prSet presAssocID="{7FD178CC-5B40-4E46-ADF7-6818ACCA8344}" presName="dummyNode2" presStyleLbl="node1" presStyleIdx="0" presStyleCnt="2"/>
      <dgm:spPr/>
    </dgm:pt>
    <dgm:pt modelId="{016C9D01-FEE5-450D-A5DB-EEB423F309E9}" type="pres">
      <dgm:prSet presAssocID="{7FD178CC-5B40-4E46-ADF7-6818ACCA8344}" presName="childNode2" presStyleLbl="bgAcc1" presStyleIdx="1" presStyleCnt="2" custScaleX="140180">
        <dgm:presLayoutVars>
          <dgm:bulletEnabled val="1"/>
        </dgm:presLayoutVars>
      </dgm:prSet>
      <dgm:spPr/>
    </dgm:pt>
    <dgm:pt modelId="{7FC03E80-1584-44C5-8C28-DA57D63AA206}" type="pres">
      <dgm:prSet presAssocID="{7FD178CC-5B40-4E46-ADF7-6818ACCA8344}" presName="childNode2tx" presStyleLbl="bgAcc1" presStyleIdx="1" presStyleCnt="2">
        <dgm:presLayoutVars>
          <dgm:bulletEnabled val="1"/>
        </dgm:presLayoutVars>
      </dgm:prSet>
      <dgm:spPr/>
    </dgm:pt>
    <dgm:pt modelId="{D4BD7336-0C83-4455-B5DB-41DCD0017141}" type="pres">
      <dgm:prSet presAssocID="{7FD178CC-5B40-4E46-ADF7-6818ACCA8344}" presName="parentNode2" presStyleLbl="node1" presStyleIdx="1" presStyleCnt="2">
        <dgm:presLayoutVars>
          <dgm:chMax val="0"/>
          <dgm:bulletEnabled val="1"/>
        </dgm:presLayoutVars>
      </dgm:prSet>
      <dgm:spPr/>
    </dgm:pt>
    <dgm:pt modelId="{4214093F-5991-4B97-8702-7DDAB07F05DC}" type="pres">
      <dgm:prSet presAssocID="{7FD178CC-5B40-4E46-ADF7-6818ACCA8344}" presName="connSite2" presStyleCnt="0"/>
      <dgm:spPr/>
    </dgm:pt>
  </dgm:ptLst>
  <dgm:cxnLst>
    <dgm:cxn modelId="{0EDD7029-2294-47DC-B4B1-44FFEF1098A0}" type="presOf" srcId="{9E4842AC-A398-415B-B43F-849C6D8D839F}" destId="{F461D76C-2879-4CAB-96BD-4D346E632F56}" srcOrd="0" destOrd="0" presId="urn:microsoft.com/office/officeart/2005/8/layout/hProcess4"/>
    <dgm:cxn modelId="{5BB28135-A978-43F1-B769-932BA899BA34}" srcId="{7FD178CC-5B40-4E46-ADF7-6818ACCA8344}" destId="{441B491E-CEFA-497B-8C47-8F72F866AC4B}" srcOrd="0" destOrd="0" parTransId="{A88B306A-30FC-4FCC-986A-7F350E6B15DD}" sibTransId="{6A52E7CD-4E65-43DB-AA77-AB1C109D0CE7}"/>
    <dgm:cxn modelId="{67C0A85F-6F76-4B50-A475-4955366357C8}" type="presOf" srcId="{7FD178CC-5B40-4E46-ADF7-6818ACCA8344}" destId="{D4BD7336-0C83-4455-B5DB-41DCD0017141}" srcOrd="0" destOrd="0" presId="urn:microsoft.com/office/officeart/2005/8/layout/hProcess4"/>
    <dgm:cxn modelId="{7C2DE347-9F57-40D9-BF01-3413F938C1B2}" type="presOf" srcId="{441B491E-CEFA-497B-8C47-8F72F866AC4B}" destId="{7FC03E80-1584-44C5-8C28-DA57D63AA206}" srcOrd="1" destOrd="0" presId="urn:microsoft.com/office/officeart/2005/8/layout/hProcess4"/>
    <dgm:cxn modelId="{0C34E44C-8995-4DF5-B99B-0DBAE0563071}" type="presOf" srcId="{52CDBBC1-E8BD-4E84-8227-A936B217A918}" destId="{EF57E2AF-410D-446F-BFB5-C6D3363662E4}" srcOrd="0" destOrd="0" presId="urn:microsoft.com/office/officeart/2005/8/layout/hProcess4"/>
    <dgm:cxn modelId="{3973D552-2353-4299-981D-1D10103E0848}" srcId="{7444A701-36C4-46D8-B1FD-CB37BE0E676B}" destId="{7FD178CC-5B40-4E46-ADF7-6818ACCA8344}" srcOrd="1" destOrd="0" parTransId="{F0D331B9-C3E2-4C64-BBC2-E0872AE4ECA3}" sibTransId="{78AEBA22-A612-459E-9E5C-2C1F544D2000}"/>
    <dgm:cxn modelId="{8761F899-45C4-461F-86B3-1FA503E8D1C9}" srcId="{7444A701-36C4-46D8-B1FD-CB37BE0E676B}" destId="{52CDBBC1-E8BD-4E84-8227-A936B217A918}" srcOrd="0" destOrd="0" parTransId="{377A1FB4-0013-4E88-A160-CB0A3DBE5146}" sibTransId="{9E4842AC-A398-415B-B43F-849C6D8D839F}"/>
    <dgm:cxn modelId="{CF70F79C-CAAF-4BC0-B5D1-A2ACC1E54B07}" type="presOf" srcId="{562D5517-7EF0-4568-9D2C-55120ED3E2D8}" destId="{56F306F5-B718-434B-AFB1-9B7474B1E419}" srcOrd="0" destOrd="0" presId="urn:microsoft.com/office/officeart/2005/8/layout/hProcess4"/>
    <dgm:cxn modelId="{0F02A4A1-E2D0-4A35-95F9-7C0B4FC8144C}" srcId="{52CDBBC1-E8BD-4E84-8227-A936B217A918}" destId="{562D5517-7EF0-4568-9D2C-55120ED3E2D8}" srcOrd="0" destOrd="0" parTransId="{F88A87F5-E55B-4BEF-9DD9-5069C145BCA5}" sibTransId="{240C4848-0A12-4CBE-8EF5-D73132A904C2}"/>
    <dgm:cxn modelId="{7C915FBC-45D1-4EA0-9F55-B58738598873}" type="presOf" srcId="{562D5517-7EF0-4568-9D2C-55120ED3E2D8}" destId="{67F94539-EC2A-4649-A4A0-4CABD90C3D0D}" srcOrd="1" destOrd="0" presId="urn:microsoft.com/office/officeart/2005/8/layout/hProcess4"/>
    <dgm:cxn modelId="{C0BA24D5-B31A-49F1-ACD6-39D9312CBB04}" type="presOf" srcId="{441B491E-CEFA-497B-8C47-8F72F866AC4B}" destId="{016C9D01-FEE5-450D-A5DB-EEB423F309E9}" srcOrd="0" destOrd="0" presId="urn:microsoft.com/office/officeart/2005/8/layout/hProcess4"/>
    <dgm:cxn modelId="{75051AE2-F39B-406A-A5CD-958565BC885E}" type="presOf" srcId="{7444A701-36C4-46D8-B1FD-CB37BE0E676B}" destId="{B8971197-F818-4192-942A-B1A54BC8319B}" srcOrd="0" destOrd="0" presId="urn:microsoft.com/office/officeart/2005/8/layout/hProcess4"/>
    <dgm:cxn modelId="{B3E8BDB1-D64C-4319-8927-5785F2412F37}" type="presParOf" srcId="{B8971197-F818-4192-942A-B1A54BC8319B}" destId="{A805DC38-3760-409C-81C8-712AA75BBF8D}" srcOrd="0" destOrd="0" presId="urn:microsoft.com/office/officeart/2005/8/layout/hProcess4"/>
    <dgm:cxn modelId="{C459DDBA-CB69-4BBA-B964-63745429A849}" type="presParOf" srcId="{B8971197-F818-4192-942A-B1A54BC8319B}" destId="{EB3679BE-4A90-4EF5-A3E0-5B325D26745D}" srcOrd="1" destOrd="0" presId="urn:microsoft.com/office/officeart/2005/8/layout/hProcess4"/>
    <dgm:cxn modelId="{6EE9F043-E741-493F-9824-84923ABC0F93}" type="presParOf" srcId="{B8971197-F818-4192-942A-B1A54BC8319B}" destId="{2F3B35BD-1494-4F42-BEB2-E777C9658DD9}" srcOrd="2" destOrd="0" presId="urn:microsoft.com/office/officeart/2005/8/layout/hProcess4"/>
    <dgm:cxn modelId="{973B09C6-5ABE-4F8F-9A55-FA5823AA40F4}" type="presParOf" srcId="{2F3B35BD-1494-4F42-BEB2-E777C9658DD9}" destId="{DD473E0E-36CD-4173-BA4B-850182C13148}" srcOrd="0" destOrd="0" presId="urn:microsoft.com/office/officeart/2005/8/layout/hProcess4"/>
    <dgm:cxn modelId="{F700B01D-496A-4721-926D-E506A261C9EA}" type="presParOf" srcId="{DD473E0E-36CD-4173-BA4B-850182C13148}" destId="{42505E07-2C56-4CED-9D65-CEB16B7D0B25}" srcOrd="0" destOrd="0" presId="urn:microsoft.com/office/officeart/2005/8/layout/hProcess4"/>
    <dgm:cxn modelId="{D1CA3D3B-04DE-4877-8B9D-C3B0E5C9D39C}" type="presParOf" srcId="{DD473E0E-36CD-4173-BA4B-850182C13148}" destId="{56F306F5-B718-434B-AFB1-9B7474B1E419}" srcOrd="1" destOrd="0" presId="urn:microsoft.com/office/officeart/2005/8/layout/hProcess4"/>
    <dgm:cxn modelId="{067417E4-869F-414D-86B3-C70CBA975E13}" type="presParOf" srcId="{DD473E0E-36CD-4173-BA4B-850182C13148}" destId="{67F94539-EC2A-4649-A4A0-4CABD90C3D0D}" srcOrd="2" destOrd="0" presId="urn:microsoft.com/office/officeart/2005/8/layout/hProcess4"/>
    <dgm:cxn modelId="{D5DF4367-74EB-42B4-8DBC-D59947049182}" type="presParOf" srcId="{DD473E0E-36CD-4173-BA4B-850182C13148}" destId="{EF57E2AF-410D-446F-BFB5-C6D3363662E4}" srcOrd="3" destOrd="0" presId="urn:microsoft.com/office/officeart/2005/8/layout/hProcess4"/>
    <dgm:cxn modelId="{823BC1A4-7069-4A35-8D1D-C87766F1D400}" type="presParOf" srcId="{DD473E0E-36CD-4173-BA4B-850182C13148}" destId="{A60A3C34-81A8-4C87-91D0-9665A5435A33}" srcOrd="4" destOrd="0" presId="urn:microsoft.com/office/officeart/2005/8/layout/hProcess4"/>
    <dgm:cxn modelId="{B9990D33-61BB-4221-B1EA-510E55817611}" type="presParOf" srcId="{2F3B35BD-1494-4F42-BEB2-E777C9658DD9}" destId="{F461D76C-2879-4CAB-96BD-4D346E632F56}" srcOrd="1" destOrd="0" presId="urn:microsoft.com/office/officeart/2005/8/layout/hProcess4"/>
    <dgm:cxn modelId="{E75BDFBE-E5D1-42FF-BCC8-00B47AA6DF6D}" type="presParOf" srcId="{2F3B35BD-1494-4F42-BEB2-E777C9658DD9}" destId="{AA12EC02-C7C6-48D2-AB7A-BA4736DE79A8}" srcOrd="2" destOrd="0" presId="urn:microsoft.com/office/officeart/2005/8/layout/hProcess4"/>
    <dgm:cxn modelId="{22282CE6-99B7-49F0-B6EE-660B4EE53075}" type="presParOf" srcId="{AA12EC02-C7C6-48D2-AB7A-BA4736DE79A8}" destId="{3860DBEE-6970-4554-A53A-DDCB67D30964}" srcOrd="0" destOrd="0" presId="urn:microsoft.com/office/officeart/2005/8/layout/hProcess4"/>
    <dgm:cxn modelId="{12C1DD95-1D57-4BE2-BBA0-A52FFF51BC5E}" type="presParOf" srcId="{AA12EC02-C7C6-48D2-AB7A-BA4736DE79A8}" destId="{016C9D01-FEE5-450D-A5DB-EEB423F309E9}" srcOrd="1" destOrd="0" presId="urn:microsoft.com/office/officeart/2005/8/layout/hProcess4"/>
    <dgm:cxn modelId="{E66E94DE-A179-4A8C-ADE0-0A2367513CAD}" type="presParOf" srcId="{AA12EC02-C7C6-48D2-AB7A-BA4736DE79A8}" destId="{7FC03E80-1584-44C5-8C28-DA57D63AA206}" srcOrd="2" destOrd="0" presId="urn:microsoft.com/office/officeart/2005/8/layout/hProcess4"/>
    <dgm:cxn modelId="{54C1BF7B-4ECA-46AA-9873-B3B1B6BBA2AA}" type="presParOf" srcId="{AA12EC02-C7C6-48D2-AB7A-BA4736DE79A8}" destId="{D4BD7336-0C83-4455-B5DB-41DCD0017141}" srcOrd="3" destOrd="0" presId="urn:microsoft.com/office/officeart/2005/8/layout/hProcess4"/>
    <dgm:cxn modelId="{9B702E13-FC34-450D-922A-8018CEDAF8A5}" type="presParOf" srcId="{AA12EC02-C7C6-48D2-AB7A-BA4736DE79A8}" destId="{4214093F-5991-4B97-8702-7DDAB07F05DC}" srcOrd="4" destOrd="0" presId="urn:microsoft.com/office/officeart/2005/8/layout/hProcess4"/>
  </dgm:cxnLst>
  <dgm:bg>
    <a:solidFill>
      <a:schemeClr val="accent6">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36875C-4A73-477F-BC79-9173563F8F5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92DEF0A-DD76-47AF-BEF5-2E90F9B95C17}">
      <dgm:prSet custT="1"/>
      <dgm:spPr/>
      <dgm:t>
        <a:bodyPr/>
        <a:lstStyle/>
        <a:p>
          <a:r>
            <a:rPr lang="en-US" sz="2400"/>
            <a:t>Có chính sách hỗ trợ Nhà hát, CLB Tuồng; quan tâm thu nhập, đào tạo, tôn vinh nghệ nhân.</a:t>
          </a:r>
        </a:p>
      </dgm:t>
    </dgm:pt>
    <dgm:pt modelId="{620E6714-B83D-4583-A340-B4C8132F08DF}" type="parTrans" cxnId="{91C52F36-4ACD-4057-BE76-34067AA34A12}">
      <dgm:prSet/>
      <dgm:spPr/>
      <dgm:t>
        <a:bodyPr/>
        <a:lstStyle/>
        <a:p>
          <a:endParaRPr lang="en-US"/>
        </a:p>
      </dgm:t>
    </dgm:pt>
    <dgm:pt modelId="{509081E9-33AA-465B-9A90-318C6AA34569}" type="sibTrans" cxnId="{91C52F36-4ACD-4057-BE76-34067AA34A12}">
      <dgm:prSet/>
      <dgm:spPr/>
      <dgm:t>
        <a:bodyPr/>
        <a:lstStyle/>
        <a:p>
          <a:endParaRPr lang="en-US"/>
        </a:p>
      </dgm:t>
    </dgm:pt>
    <dgm:pt modelId="{4F9F0A25-269A-47A7-86FA-3171D3ECF93A}">
      <dgm:prSet custT="1"/>
      <dgm:spPr/>
      <dgm:t>
        <a:bodyPr/>
        <a:lstStyle/>
        <a:p>
          <a:r>
            <a:rPr lang="en-US" sz="2400"/>
            <a:t>Lưu trữ và quảng bá Tuồng trên nền tảng công nghệ số.</a:t>
          </a:r>
        </a:p>
      </dgm:t>
    </dgm:pt>
    <dgm:pt modelId="{7EAEED0E-1A6F-4EF1-871A-569E174CEFE2}" type="parTrans" cxnId="{1CB193A6-BE26-4CA3-8A32-9D56878A3D79}">
      <dgm:prSet/>
      <dgm:spPr/>
      <dgm:t>
        <a:bodyPr/>
        <a:lstStyle/>
        <a:p>
          <a:endParaRPr lang="en-US"/>
        </a:p>
      </dgm:t>
    </dgm:pt>
    <dgm:pt modelId="{87B7C73B-4F7B-4B99-A0B7-0ACC728E38C6}" type="sibTrans" cxnId="{1CB193A6-BE26-4CA3-8A32-9D56878A3D79}">
      <dgm:prSet/>
      <dgm:spPr/>
      <dgm:t>
        <a:bodyPr/>
        <a:lstStyle/>
        <a:p>
          <a:endParaRPr lang="en-US"/>
        </a:p>
      </dgm:t>
    </dgm:pt>
    <dgm:pt modelId="{5BA1EFCD-BBA9-485A-9296-6045F8D04E19}">
      <dgm:prSet custT="1"/>
      <dgm:spPr/>
      <dgm:t>
        <a:bodyPr/>
        <a:lstStyle/>
        <a:p>
          <a:r>
            <a:rPr lang="en-US" sz="2400"/>
            <a:t>Khôi phục không gian diễn xướng, đưa Tuồng vào lễ hội.</a:t>
          </a:r>
        </a:p>
      </dgm:t>
    </dgm:pt>
    <dgm:pt modelId="{B1DE397D-C688-4A57-BA42-7B27B1AE9601}" type="parTrans" cxnId="{C24CA9BF-86CD-4358-92F8-6BC5A7AA7CE7}">
      <dgm:prSet/>
      <dgm:spPr/>
      <dgm:t>
        <a:bodyPr/>
        <a:lstStyle/>
        <a:p>
          <a:endParaRPr lang="en-US"/>
        </a:p>
      </dgm:t>
    </dgm:pt>
    <dgm:pt modelId="{615C7454-30E4-4E28-BB0B-4DFF7CEC9404}" type="sibTrans" cxnId="{C24CA9BF-86CD-4358-92F8-6BC5A7AA7CE7}">
      <dgm:prSet/>
      <dgm:spPr/>
      <dgm:t>
        <a:bodyPr/>
        <a:lstStyle/>
        <a:p>
          <a:endParaRPr lang="en-US"/>
        </a:p>
      </dgm:t>
    </dgm:pt>
    <dgm:pt modelId="{585DEFB0-C5B1-4D12-80CD-1142C195F390}">
      <dgm:prSet custT="1"/>
      <dgm:spPr/>
      <dgm:t>
        <a:bodyPr/>
        <a:lstStyle/>
        <a:p>
          <a:r>
            <a:rPr lang="en-US" sz="2400"/>
            <a:t>Quảng bá đến công chúng, nhất là giới trẻ; đưa Tuồng vào trường học và hoạt động trải nghiệm.</a:t>
          </a:r>
        </a:p>
      </dgm:t>
    </dgm:pt>
    <dgm:pt modelId="{DDE62489-F676-47A1-B8AD-3ECAA4325C4D}" type="parTrans" cxnId="{8FD8AA31-AE4E-44FC-9C7E-F23343319A91}">
      <dgm:prSet/>
      <dgm:spPr/>
      <dgm:t>
        <a:bodyPr/>
        <a:lstStyle/>
        <a:p>
          <a:endParaRPr lang="en-US"/>
        </a:p>
      </dgm:t>
    </dgm:pt>
    <dgm:pt modelId="{860A22F8-77AD-42DB-A0B5-69AD46DE98E9}" type="sibTrans" cxnId="{8FD8AA31-AE4E-44FC-9C7E-F23343319A91}">
      <dgm:prSet/>
      <dgm:spPr/>
      <dgm:t>
        <a:bodyPr/>
        <a:lstStyle/>
        <a:p>
          <a:endParaRPr lang="en-US"/>
        </a:p>
      </dgm:t>
    </dgm:pt>
    <dgm:pt modelId="{02E8350F-5A87-4F12-BB14-219BF7DA4641}">
      <dgm:prSet custT="1"/>
      <dgm:spPr/>
      <dgm:t>
        <a:bodyPr/>
        <a:lstStyle/>
        <a:p>
          <a:r>
            <a:rPr lang="en-US" sz="2400"/>
            <a:t>Dàn dựng chương trình phù hợp, biểu diễn thường xuyên, gắn kết với ngành du lịch.</a:t>
          </a:r>
        </a:p>
      </dgm:t>
    </dgm:pt>
    <dgm:pt modelId="{4BA8653B-14C2-44D6-95C9-650BFE88BC9C}" type="parTrans" cxnId="{5B95DC32-0BE0-4466-8AE4-133FD1A5D15F}">
      <dgm:prSet/>
      <dgm:spPr/>
      <dgm:t>
        <a:bodyPr/>
        <a:lstStyle/>
        <a:p>
          <a:endParaRPr lang="en-US"/>
        </a:p>
      </dgm:t>
    </dgm:pt>
    <dgm:pt modelId="{A02C0639-E3A5-46A9-9990-57B8E478DF17}" type="sibTrans" cxnId="{5B95DC32-0BE0-4466-8AE4-133FD1A5D15F}">
      <dgm:prSet/>
      <dgm:spPr/>
      <dgm:t>
        <a:bodyPr/>
        <a:lstStyle/>
        <a:p>
          <a:endParaRPr lang="en-US"/>
        </a:p>
      </dgm:t>
    </dgm:pt>
    <dgm:pt modelId="{EA19D88F-4230-46EF-A478-C62C05163E8E}" type="pres">
      <dgm:prSet presAssocID="{1436875C-4A73-477F-BC79-9173563F8F5A}" presName="linear" presStyleCnt="0">
        <dgm:presLayoutVars>
          <dgm:dir/>
          <dgm:animLvl val="lvl"/>
          <dgm:resizeHandles val="exact"/>
        </dgm:presLayoutVars>
      </dgm:prSet>
      <dgm:spPr/>
    </dgm:pt>
    <dgm:pt modelId="{29588CEE-B26C-4686-8A9B-AE433DF97CCD}" type="pres">
      <dgm:prSet presAssocID="{B92DEF0A-DD76-47AF-BEF5-2E90F9B95C17}" presName="parentLin" presStyleCnt="0"/>
      <dgm:spPr/>
    </dgm:pt>
    <dgm:pt modelId="{E5AFD974-4C0E-4497-AE52-FD36C719AB12}" type="pres">
      <dgm:prSet presAssocID="{B92DEF0A-DD76-47AF-BEF5-2E90F9B95C17}" presName="parentLeftMargin" presStyleLbl="node1" presStyleIdx="0" presStyleCnt="5"/>
      <dgm:spPr/>
    </dgm:pt>
    <dgm:pt modelId="{33BFB91B-8DE4-4B35-9545-559D1C3F63B6}" type="pres">
      <dgm:prSet presAssocID="{B92DEF0A-DD76-47AF-BEF5-2E90F9B95C17}" presName="parentText" presStyleLbl="node1" presStyleIdx="0" presStyleCnt="5" custScaleX="115714" custScaleY="206504">
        <dgm:presLayoutVars>
          <dgm:chMax val="0"/>
          <dgm:bulletEnabled val="1"/>
        </dgm:presLayoutVars>
      </dgm:prSet>
      <dgm:spPr/>
    </dgm:pt>
    <dgm:pt modelId="{88B839EE-478E-43A2-B942-F1B0F5FA5AF2}" type="pres">
      <dgm:prSet presAssocID="{B92DEF0A-DD76-47AF-BEF5-2E90F9B95C17}" presName="negativeSpace" presStyleCnt="0"/>
      <dgm:spPr/>
    </dgm:pt>
    <dgm:pt modelId="{828A8F50-1708-40BA-B04E-CCEFA7314982}" type="pres">
      <dgm:prSet presAssocID="{B92DEF0A-DD76-47AF-BEF5-2E90F9B95C17}" presName="childText" presStyleLbl="conFgAcc1" presStyleIdx="0" presStyleCnt="5">
        <dgm:presLayoutVars>
          <dgm:bulletEnabled val="1"/>
        </dgm:presLayoutVars>
      </dgm:prSet>
      <dgm:spPr/>
    </dgm:pt>
    <dgm:pt modelId="{29BB4655-529E-4317-8E92-0ABBC2E02CEF}" type="pres">
      <dgm:prSet presAssocID="{509081E9-33AA-465B-9A90-318C6AA34569}" presName="spaceBetweenRectangles" presStyleCnt="0"/>
      <dgm:spPr/>
    </dgm:pt>
    <dgm:pt modelId="{5289739F-6E12-41CC-9B4A-FF3AB2EAA4FF}" type="pres">
      <dgm:prSet presAssocID="{4F9F0A25-269A-47A7-86FA-3171D3ECF93A}" presName="parentLin" presStyleCnt="0"/>
      <dgm:spPr/>
    </dgm:pt>
    <dgm:pt modelId="{26003230-DA1C-4394-BE49-85BDCBA767B8}" type="pres">
      <dgm:prSet presAssocID="{4F9F0A25-269A-47A7-86FA-3171D3ECF93A}" presName="parentLeftMargin" presStyleLbl="node1" presStyleIdx="0" presStyleCnt="5"/>
      <dgm:spPr/>
    </dgm:pt>
    <dgm:pt modelId="{591249BB-7CD9-4593-AF0F-1890B0DD7413}" type="pres">
      <dgm:prSet presAssocID="{4F9F0A25-269A-47A7-86FA-3171D3ECF93A}" presName="parentText" presStyleLbl="node1" presStyleIdx="1" presStyleCnt="5" custScaleX="115714" custScaleY="206504">
        <dgm:presLayoutVars>
          <dgm:chMax val="0"/>
          <dgm:bulletEnabled val="1"/>
        </dgm:presLayoutVars>
      </dgm:prSet>
      <dgm:spPr/>
    </dgm:pt>
    <dgm:pt modelId="{F1ED8A54-C0C7-40BC-8B03-D7DF75A3A451}" type="pres">
      <dgm:prSet presAssocID="{4F9F0A25-269A-47A7-86FA-3171D3ECF93A}" presName="negativeSpace" presStyleCnt="0"/>
      <dgm:spPr/>
    </dgm:pt>
    <dgm:pt modelId="{9DCBA91E-E37C-4B41-BB9C-1D75B3C1555D}" type="pres">
      <dgm:prSet presAssocID="{4F9F0A25-269A-47A7-86FA-3171D3ECF93A}" presName="childText" presStyleLbl="conFgAcc1" presStyleIdx="1" presStyleCnt="5">
        <dgm:presLayoutVars>
          <dgm:bulletEnabled val="1"/>
        </dgm:presLayoutVars>
      </dgm:prSet>
      <dgm:spPr/>
    </dgm:pt>
    <dgm:pt modelId="{3BAAFEA1-83FE-4204-BD90-1C5AE923DC99}" type="pres">
      <dgm:prSet presAssocID="{87B7C73B-4F7B-4B99-A0B7-0ACC728E38C6}" presName="spaceBetweenRectangles" presStyleCnt="0"/>
      <dgm:spPr/>
    </dgm:pt>
    <dgm:pt modelId="{0DC3FF04-104E-4155-BBE4-8B2F3BEB19F4}" type="pres">
      <dgm:prSet presAssocID="{5BA1EFCD-BBA9-485A-9296-6045F8D04E19}" presName="parentLin" presStyleCnt="0"/>
      <dgm:spPr/>
    </dgm:pt>
    <dgm:pt modelId="{AC5B98E1-196B-4050-8DAF-1E73B83CDF3F}" type="pres">
      <dgm:prSet presAssocID="{5BA1EFCD-BBA9-485A-9296-6045F8D04E19}" presName="parentLeftMargin" presStyleLbl="node1" presStyleIdx="1" presStyleCnt="5"/>
      <dgm:spPr/>
    </dgm:pt>
    <dgm:pt modelId="{492D4A7F-9E66-40C8-9116-580FFF54B90C}" type="pres">
      <dgm:prSet presAssocID="{5BA1EFCD-BBA9-485A-9296-6045F8D04E19}" presName="parentText" presStyleLbl="node1" presStyleIdx="2" presStyleCnt="5" custScaleX="115714" custScaleY="206504">
        <dgm:presLayoutVars>
          <dgm:chMax val="0"/>
          <dgm:bulletEnabled val="1"/>
        </dgm:presLayoutVars>
      </dgm:prSet>
      <dgm:spPr/>
    </dgm:pt>
    <dgm:pt modelId="{6B710D08-51B1-439D-8D76-2E7171AC92D4}" type="pres">
      <dgm:prSet presAssocID="{5BA1EFCD-BBA9-485A-9296-6045F8D04E19}" presName="negativeSpace" presStyleCnt="0"/>
      <dgm:spPr/>
    </dgm:pt>
    <dgm:pt modelId="{BDDCA56F-C6D5-4751-A252-6B233575D242}" type="pres">
      <dgm:prSet presAssocID="{5BA1EFCD-BBA9-485A-9296-6045F8D04E19}" presName="childText" presStyleLbl="conFgAcc1" presStyleIdx="2" presStyleCnt="5">
        <dgm:presLayoutVars>
          <dgm:bulletEnabled val="1"/>
        </dgm:presLayoutVars>
      </dgm:prSet>
      <dgm:spPr/>
    </dgm:pt>
    <dgm:pt modelId="{C95796DC-1D7B-4455-AFA1-745BFAC0CDAD}" type="pres">
      <dgm:prSet presAssocID="{615C7454-30E4-4E28-BB0B-4DFF7CEC9404}" presName="spaceBetweenRectangles" presStyleCnt="0"/>
      <dgm:spPr/>
    </dgm:pt>
    <dgm:pt modelId="{14FD9D3A-595E-410A-A64C-64E0C868ABD7}" type="pres">
      <dgm:prSet presAssocID="{585DEFB0-C5B1-4D12-80CD-1142C195F390}" presName="parentLin" presStyleCnt="0"/>
      <dgm:spPr/>
    </dgm:pt>
    <dgm:pt modelId="{5A050373-0877-4FE4-8D55-A2BD2BEA0C6A}" type="pres">
      <dgm:prSet presAssocID="{585DEFB0-C5B1-4D12-80CD-1142C195F390}" presName="parentLeftMargin" presStyleLbl="node1" presStyleIdx="2" presStyleCnt="5"/>
      <dgm:spPr/>
    </dgm:pt>
    <dgm:pt modelId="{76C54408-B344-4160-B4A1-463FA4C2F477}" type="pres">
      <dgm:prSet presAssocID="{585DEFB0-C5B1-4D12-80CD-1142C195F390}" presName="parentText" presStyleLbl="node1" presStyleIdx="3" presStyleCnt="5" custScaleX="115714" custScaleY="206504">
        <dgm:presLayoutVars>
          <dgm:chMax val="0"/>
          <dgm:bulletEnabled val="1"/>
        </dgm:presLayoutVars>
      </dgm:prSet>
      <dgm:spPr/>
    </dgm:pt>
    <dgm:pt modelId="{1B51F04D-A66A-48CE-A589-4CB72453B86E}" type="pres">
      <dgm:prSet presAssocID="{585DEFB0-C5B1-4D12-80CD-1142C195F390}" presName="negativeSpace" presStyleCnt="0"/>
      <dgm:spPr/>
    </dgm:pt>
    <dgm:pt modelId="{B6917CBC-1140-41B4-8E38-9BB56786A2EE}" type="pres">
      <dgm:prSet presAssocID="{585DEFB0-C5B1-4D12-80CD-1142C195F390}" presName="childText" presStyleLbl="conFgAcc1" presStyleIdx="3" presStyleCnt="5">
        <dgm:presLayoutVars>
          <dgm:bulletEnabled val="1"/>
        </dgm:presLayoutVars>
      </dgm:prSet>
      <dgm:spPr/>
    </dgm:pt>
    <dgm:pt modelId="{CC89E278-33E6-41EF-A35B-2068F208C193}" type="pres">
      <dgm:prSet presAssocID="{860A22F8-77AD-42DB-A0B5-69AD46DE98E9}" presName="spaceBetweenRectangles" presStyleCnt="0"/>
      <dgm:spPr/>
    </dgm:pt>
    <dgm:pt modelId="{DA50C92F-58E8-4ACA-997C-BCDB1EE4A88E}" type="pres">
      <dgm:prSet presAssocID="{02E8350F-5A87-4F12-BB14-219BF7DA4641}" presName="parentLin" presStyleCnt="0"/>
      <dgm:spPr/>
    </dgm:pt>
    <dgm:pt modelId="{525AB350-1F77-482A-BD5B-5E61C702C48D}" type="pres">
      <dgm:prSet presAssocID="{02E8350F-5A87-4F12-BB14-219BF7DA4641}" presName="parentLeftMargin" presStyleLbl="node1" presStyleIdx="3" presStyleCnt="5"/>
      <dgm:spPr/>
    </dgm:pt>
    <dgm:pt modelId="{04C9B26F-C749-4F0E-BA48-0F9DBC6E8D28}" type="pres">
      <dgm:prSet presAssocID="{02E8350F-5A87-4F12-BB14-219BF7DA4641}" presName="parentText" presStyleLbl="node1" presStyleIdx="4" presStyleCnt="5" custScaleX="115714" custScaleY="206504">
        <dgm:presLayoutVars>
          <dgm:chMax val="0"/>
          <dgm:bulletEnabled val="1"/>
        </dgm:presLayoutVars>
      </dgm:prSet>
      <dgm:spPr/>
    </dgm:pt>
    <dgm:pt modelId="{3882FD83-3AC0-4729-9D00-6614ABD5E2D4}" type="pres">
      <dgm:prSet presAssocID="{02E8350F-5A87-4F12-BB14-219BF7DA4641}" presName="negativeSpace" presStyleCnt="0"/>
      <dgm:spPr/>
    </dgm:pt>
    <dgm:pt modelId="{670AB369-C3CC-46A4-8050-E200F6B5A662}" type="pres">
      <dgm:prSet presAssocID="{02E8350F-5A87-4F12-BB14-219BF7DA4641}" presName="childText" presStyleLbl="conFgAcc1" presStyleIdx="4" presStyleCnt="5">
        <dgm:presLayoutVars>
          <dgm:bulletEnabled val="1"/>
        </dgm:presLayoutVars>
      </dgm:prSet>
      <dgm:spPr/>
    </dgm:pt>
  </dgm:ptLst>
  <dgm:cxnLst>
    <dgm:cxn modelId="{5B43C40C-4BBE-49CA-B820-B7DAA9C01FB8}" type="presOf" srcId="{1436875C-4A73-477F-BC79-9173563F8F5A}" destId="{EA19D88F-4230-46EF-A478-C62C05163E8E}" srcOrd="0" destOrd="0" presId="urn:microsoft.com/office/officeart/2005/8/layout/list1"/>
    <dgm:cxn modelId="{E068460F-E130-4872-B429-83CCD42691AB}" type="presOf" srcId="{B92DEF0A-DD76-47AF-BEF5-2E90F9B95C17}" destId="{33BFB91B-8DE4-4B35-9545-559D1C3F63B6}" srcOrd="1" destOrd="0" presId="urn:microsoft.com/office/officeart/2005/8/layout/list1"/>
    <dgm:cxn modelId="{8FD8AA31-AE4E-44FC-9C7E-F23343319A91}" srcId="{1436875C-4A73-477F-BC79-9173563F8F5A}" destId="{585DEFB0-C5B1-4D12-80CD-1142C195F390}" srcOrd="3" destOrd="0" parTransId="{DDE62489-F676-47A1-B8AD-3ECAA4325C4D}" sibTransId="{860A22F8-77AD-42DB-A0B5-69AD46DE98E9}"/>
    <dgm:cxn modelId="{5B95DC32-0BE0-4466-8AE4-133FD1A5D15F}" srcId="{1436875C-4A73-477F-BC79-9173563F8F5A}" destId="{02E8350F-5A87-4F12-BB14-219BF7DA4641}" srcOrd="4" destOrd="0" parTransId="{4BA8653B-14C2-44D6-95C9-650BFE88BC9C}" sibTransId="{A02C0639-E3A5-46A9-9990-57B8E478DF17}"/>
    <dgm:cxn modelId="{91C52F36-4ACD-4057-BE76-34067AA34A12}" srcId="{1436875C-4A73-477F-BC79-9173563F8F5A}" destId="{B92DEF0A-DD76-47AF-BEF5-2E90F9B95C17}" srcOrd="0" destOrd="0" parTransId="{620E6714-B83D-4583-A340-B4C8132F08DF}" sibTransId="{509081E9-33AA-465B-9A90-318C6AA34569}"/>
    <dgm:cxn modelId="{6025F03F-5D87-4CEE-85E5-E2B9EA516F8D}" type="presOf" srcId="{02E8350F-5A87-4F12-BB14-219BF7DA4641}" destId="{04C9B26F-C749-4F0E-BA48-0F9DBC6E8D28}" srcOrd="1" destOrd="0" presId="urn:microsoft.com/office/officeart/2005/8/layout/list1"/>
    <dgm:cxn modelId="{854F7D5A-2B68-4745-B098-39A4552BB778}" type="presOf" srcId="{585DEFB0-C5B1-4D12-80CD-1142C195F390}" destId="{5A050373-0877-4FE4-8D55-A2BD2BEA0C6A}" srcOrd="0" destOrd="0" presId="urn:microsoft.com/office/officeart/2005/8/layout/list1"/>
    <dgm:cxn modelId="{B22AD996-D6C1-41C2-A994-AAE52C6243A7}" type="presOf" srcId="{4F9F0A25-269A-47A7-86FA-3171D3ECF93A}" destId="{26003230-DA1C-4394-BE49-85BDCBA767B8}" srcOrd="0" destOrd="0" presId="urn:microsoft.com/office/officeart/2005/8/layout/list1"/>
    <dgm:cxn modelId="{36C9AB9C-3490-40CE-938D-36C758329E92}" type="presOf" srcId="{585DEFB0-C5B1-4D12-80CD-1142C195F390}" destId="{76C54408-B344-4160-B4A1-463FA4C2F477}" srcOrd="1" destOrd="0" presId="urn:microsoft.com/office/officeart/2005/8/layout/list1"/>
    <dgm:cxn modelId="{1CB193A6-BE26-4CA3-8A32-9D56878A3D79}" srcId="{1436875C-4A73-477F-BC79-9173563F8F5A}" destId="{4F9F0A25-269A-47A7-86FA-3171D3ECF93A}" srcOrd="1" destOrd="0" parTransId="{7EAEED0E-1A6F-4EF1-871A-569E174CEFE2}" sibTransId="{87B7C73B-4F7B-4B99-A0B7-0ACC728E38C6}"/>
    <dgm:cxn modelId="{89DD90B0-63A1-4299-A5ED-DFAD058D8347}" type="presOf" srcId="{02E8350F-5A87-4F12-BB14-219BF7DA4641}" destId="{525AB350-1F77-482A-BD5B-5E61C702C48D}" srcOrd="0" destOrd="0" presId="urn:microsoft.com/office/officeart/2005/8/layout/list1"/>
    <dgm:cxn modelId="{356281BE-5894-452D-9AEC-DA76C8BBCA25}" type="presOf" srcId="{5BA1EFCD-BBA9-485A-9296-6045F8D04E19}" destId="{AC5B98E1-196B-4050-8DAF-1E73B83CDF3F}" srcOrd="0" destOrd="0" presId="urn:microsoft.com/office/officeart/2005/8/layout/list1"/>
    <dgm:cxn modelId="{C24CA9BF-86CD-4358-92F8-6BC5A7AA7CE7}" srcId="{1436875C-4A73-477F-BC79-9173563F8F5A}" destId="{5BA1EFCD-BBA9-485A-9296-6045F8D04E19}" srcOrd="2" destOrd="0" parTransId="{B1DE397D-C688-4A57-BA42-7B27B1AE9601}" sibTransId="{615C7454-30E4-4E28-BB0B-4DFF7CEC9404}"/>
    <dgm:cxn modelId="{D1A99DC2-81B8-47D7-A6E7-810F5D0FC831}" type="presOf" srcId="{5BA1EFCD-BBA9-485A-9296-6045F8D04E19}" destId="{492D4A7F-9E66-40C8-9116-580FFF54B90C}" srcOrd="1" destOrd="0" presId="urn:microsoft.com/office/officeart/2005/8/layout/list1"/>
    <dgm:cxn modelId="{04D13BDA-18A3-4BCC-95C8-199672C7CE36}" type="presOf" srcId="{B92DEF0A-DD76-47AF-BEF5-2E90F9B95C17}" destId="{E5AFD974-4C0E-4497-AE52-FD36C719AB12}" srcOrd="0" destOrd="0" presId="urn:microsoft.com/office/officeart/2005/8/layout/list1"/>
    <dgm:cxn modelId="{E2F3D4DB-F98F-4243-B854-AA77DE40E975}" type="presOf" srcId="{4F9F0A25-269A-47A7-86FA-3171D3ECF93A}" destId="{591249BB-7CD9-4593-AF0F-1890B0DD7413}" srcOrd="1" destOrd="0" presId="urn:microsoft.com/office/officeart/2005/8/layout/list1"/>
    <dgm:cxn modelId="{4BFE2D74-5FDC-4AEB-AB30-49DB121BB60B}" type="presParOf" srcId="{EA19D88F-4230-46EF-A478-C62C05163E8E}" destId="{29588CEE-B26C-4686-8A9B-AE433DF97CCD}" srcOrd="0" destOrd="0" presId="urn:microsoft.com/office/officeart/2005/8/layout/list1"/>
    <dgm:cxn modelId="{0B40C059-AB14-492A-BFB6-F478E8959FD4}" type="presParOf" srcId="{29588CEE-B26C-4686-8A9B-AE433DF97CCD}" destId="{E5AFD974-4C0E-4497-AE52-FD36C719AB12}" srcOrd="0" destOrd="0" presId="urn:microsoft.com/office/officeart/2005/8/layout/list1"/>
    <dgm:cxn modelId="{DA64778C-7C80-4677-93EB-F7BF45E0A2DE}" type="presParOf" srcId="{29588CEE-B26C-4686-8A9B-AE433DF97CCD}" destId="{33BFB91B-8DE4-4B35-9545-559D1C3F63B6}" srcOrd="1" destOrd="0" presId="urn:microsoft.com/office/officeart/2005/8/layout/list1"/>
    <dgm:cxn modelId="{58D932EB-A80D-4140-BA75-AF08E26D738A}" type="presParOf" srcId="{EA19D88F-4230-46EF-A478-C62C05163E8E}" destId="{88B839EE-478E-43A2-B942-F1B0F5FA5AF2}" srcOrd="1" destOrd="0" presId="urn:microsoft.com/office/officeart/2005/8/layout/list1"/>
    <dgm:cxn modelId="{46AC0A26-356B-4509-8ECB-5AD3E3DF1FE8}" type="presParOf" srcId="{EA19D88F-4230-46EF-A478-C62C05163E8E}" destId="{828A8F50-1708-40BA-B04E-CCEFA7314982}" srcOrd="2" destOrd="0" presId="urn:microsoft.com/office/officeart/2005/8/layout/list1"/>
    <dgm:cxn modelId="{BFC2334C-AD1A-473A-BA09-154B54969F22}" type="presParOf" srcId="{EA19D88F-4230-46EF-A478-C62C05163E8E}" destId="{29BB4655-529E-4317-8E92-0ABBC2E02CEF}" srcOrd="3" destOrd="0" presId="urn:microsoft.com/office/officeart/2005/8/layout/list1"/>
    <dgm:cxn modelId="{08B154D2-0940-4EE6-B919-473546312480}" type="presParOf" srcId="{EA19D88F-4230-46EF-A478-C62C05163E8E}" destId="{5289739F-6E12-41CC-9B4A-FF3AB2EAA4FF}" srcOrd="4" destOrd="0" presId="urn:microsoft.com/office/officeart/2005/8/layout/list1"/>
    <dgm:cxn modelId="{B01AF53D-251E-4EDE-81B9-00EBCB3A3D26}" type="presParOf" srcId="{5289739F-6E12-41CC-9B4A-FF3AB2EAA4FF}" destId="{26003230-DA1C-4394-BE49-85BDCBA767B8}" srcOrd="0" destOrd="0" presId="urn:microsoft.com/office/officeart/2005/8/layout/list1"/>
    <dgm:cxn modelId="{F50ED6B5-B2D3-47EB-80AB-59460DAAE65F}" type="presParOf" srcId="{5289739F-6E12-41CC-9B4A-FF3AB2EAA4FF}" destId="{591249BB-7CD9-4593-AF0F-1890B0DD7413}" srcOrd="1" destOrd="0" presId="urn:microsoft.com/office/officeart/2005/8/layout/list1"/>
    <dgm:cxn modelId="{1C9B9FB7-734A-487D-9A0B-34242C120DD8}" type="presParOf" srcId="{EA19D88F-4230-46EF-A478-C62C05163E8E}" destId="{F1ED8A54-C0C7-40BC-8B03-D7DF75A3A451}" srcOrd="5" destOrd="0" presId="urn:microsoft.com/office/officeart/2005/8/layout/list1"/>
    <dgm:cxn modelId="{6E05C4AB-2751-4373-A265-F7F0DF3A450F}" type="presParOf" srcId="{EA19D88F-4230-46EF-A478-C62C05163E8E}" destId="{9DCBA91E-E37C-4B41-BB9C-1D75B3C1555D}" srcOrd="6" destOrd="0" presId="urn:microsoft.com/office/officeart/2005/8/layout/list1"/>
    <dgm:cxn modelId="{9E9B7C36-EED4-4E57-8258-29B4B30CA660}" type="presParOf" srcId="{EA19D88F-4230-46EF-A478-C62C05163E8E}" destId="{3BAAFEA1-83FE-4204-BD90-1C5AE923DC99}" srcOrd="7" destOrd="0" presId="urn:microsoft.com/office/officeart/2005/8/layout/list1"/>
    <dgm:cxn modelId="{70ED3C20-5F97-4DCD-AFD4-743739A8BC78}" type="presParOf" srcId="{EA19D88F-4230-46EF-A478-C62C05163E8E}" destId="{0DC3FF04-104E-4155-BBE4-8B2F3BEB19F4}" srcOrd="8" destOrd="0" presId="urn:microsoft.com/office/officeart/2005/8/layout/list1"/>
    <dgm:cxn modelId="{7A3687D4-2E9B-465B-8ADF-600BE846DFBA}" type="presParOf" srcId="{0DC3FF04-104E-4155-BBE4-8B2F3BEB19F4}" destId="{AC5B98E1-196B-4050-8DAF-1E73B83CDF3F}" srcOrd="0" destOrd="0" presId="urn:microsoft.com/office/officeart/2005/8/layout/list1"/>
    <dgm:cxn modelId="{0C559945-746B-4D0D-9996-BEC76CCFD005}" type="presParOf" srcId="{0DC3FF04-104E-4155-BBE4-8B2F3BEB19F4}" destId="{492D4A7F-9E66-40C8-9116-580FFF54B90C}" srcOrd="1" destOrd="0" presId="urn:microsoft.com/office/officeart/2005/8/layout/list1"/>
    <dgm:cxn modelId="{78611D3D-2630-45A9-A549-B8BE9D144744}" type="presParOf" srcId="{EA19D88F-4230-46EF-A478-C62C05163E8E}" destId="{6B710D08-51B1-439D-8D76-2E7171AC92D4}" srcOrd="9" destOrd="0" presId="urn:microsoft.com/office/officeart/2005/8/layout/list1"/>
    <dgm:cxn modelId="{35B2F2EE-24DF-4C91-8A3B-6FCB0D2AB722}" type="presParOf" srcId="{EA19D88F-4230-46EF-A478-C62C05163E8E}" destId="{BDDCA56F-C6D5-4751-A252-6B233575D242}" srcOrd="10" destOrd="0" presId="urn:microsoft.com/office/officeart/2005/8/layout/list1"/>
    <dgm:cxn modelId="{2F0D8036-25C3-4FE6-9B66-383BA959A6EF}" type="presParOf" srcId="{EA19D88F-4230-46EF-A478-C62C05163E8E}" destId="{C95796DC-1D7B-4455-AFA1-745BFAC0CDAD}" srcOrd="11" destOrd="0" presId="urn:microsoft.com/office/officeart/2005/8/layout/list1"/>
    <dgm:cxn modelId="{6CEB23C9-B0CA-41A5-9F9D-849EF3AA7641}" type="presParOf" srcId="{EA19D88F-4230-46EF-A478-C62C05163E8E}" destId="{14FD9D3A-595E-410A-A64C-64E0C868ABD7}" srcOrd="12" destOrd="0" presId="urn:microsoft.com/office/officeart/2005/8/layout/list1"/>
    <dgm:cxn modelId="{090CDBF8-FD5F-41CB-A3D1-782BB1D7B73C}" type="presParOf" srcId="{14FD9D3A-595E-410A-A64C-64E0C868ABD7}" destId="{5A050373-0877-4FE4-8D55-A2BD2BEA0C6A}" srcOrd="0" destOrd="0" presId="urn:microsoft.com/office/officeart/2005/8/layout/list1"/>
    <dgm:cxn modelId="{5268BA4A-ACCC-4BE8-BE69-4A21E25A6ACD}" type="presParOf" srcId="{14FD9D3A-595E-410A-A64C-64E0C868ABD7}" destId="{76C54408-B344-4160-B4A1-463FA4C2F477}" srcOrd="1" destOrd="0" presId="urn:microsoft.com/office/officeart/2005/8/layout/list1"/>
    <dgm:cxn modelId="{12FFE654-E9A1-43F2-ABCF-4C03AD75BBA0}" type="presParOf" srcId="{EA19D88F-4230-46EF-A478-C62C05163E8E}" destId="{1B51F04D-A66A-48CE-A589-4CB72453B86E}" srcOrd="13" destOrd="0" presId="urn:microsoft.com/office/officeart/2005/8/layout/list1"/>
    <dgm:cxn modelId="{9C30CF92-3D68-46DC-A992-E69830936B76}" type="presParOf" srcId="{EA19D88F-4230-46EF-A478-C62C05163E8E}" destId="{B6917CBC-1140-41B4-8E38-9BB56786A2EE}" srcOrd="14" destOrd="0" presId="urn:microsoft.com/office/officeart/2005/8/layout/list1"/>
    <dgm:cxn modelId="{FA90D5F6-7092-48C5-BAB8-E5F9C79410F7}" type="presParOf" srcId="{EA19D88F-4230-46EF-A478-C62C05163E8E}" destId="{CC89E278-33E6-41EF-A35B-2068F208C193}" srcOrd="15" destOrd="0" presId="urn:microsoft.com/office/officeart/2005/8/layout/list1"/>
    <dgm:cxn modelId="{3F8C2073-941B-4F5C-9D6F-16630C9E90DB}" type="presParOf" srcId="{EA19D88F-4230-46EF-A478-C62C05163E8E}" destId="{DA50C92F-58E8-4ACA-997C-BCDB1EE4A88E}" srcOrd="16" destOrd="0" presId="urn:microsoft.com/office/officeart/2005/8/layout/list1"/>
    <dgm:cxn modelId="{9EB815D9-DFCB-4EE6-AA50-621766B09906}" type="presParOf" srcId="{DA50C92F-58E8-4ACA-997C-BCDB1EE4A88E}" destId="{525AB350-1F77-482A-BD5B-5E61C702C48D}" srcOrd="0" destOrd="0" presId="urn:microsoft.com/office/officeart/2005/8/layout/list1"/>
    <dgm:cxn modelId="{1BC14541-1B39-49C0-8F15-41DC4A0A91E0}" type="presParOf" srcId="{DA50C92F-58E8-4ACA-997C-BCDB1EE4A88E}" destId="{04C9B26F-C749-4F0E-BA48-0F9DBC6E8D28}" srcOrd="1" destOrd="0" presId="urn:microsoft.com/office/officeart/2005/8/layout/list1"/>
    <dgm:cxn modelId="{2BD8056A-7152-4035-9980-9CA8AEF4F5F2}" type="presParOf" srcId="{EA19D88F-4230-46EF-A478-C62C05163E8E}" destId="{3882FD83-3AC0-4729-9D00-6614ABD5E2D4}" srcOrd="17" destOrd="0" presId="urn:microsoft.com/office/officeart/2005/8/layout/list1"/>
    <dgm:cxn modelId="{CD55065C-BC12-4DA7-BAD1-B4A9310D3C99}" type="presParOf" srcId="{EA19D88F-4230-46EF-A478-C62C05163E8E}" destId="{670AB369-C3CC-46A4-8050-E200F6B5A662}"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59ABA-F07D-4F88-8FEC-DD9754ED16B9}">
      <dsp:nvSpPr>
        <dsp:cNvPr id="0" name=""/>
        <dsp:cNvSpPr/>
      </dsp:nvSpPr>
      <dsp:spPr>
        <a:xfrm>
          <a:off x="-5591810" y="-856050"/>
          <a:ext cx="6657744" cy="6657744"/>
        </a:xfrm>
        <a:prstGeom prst="blockArc">
          <a:avLst>
            <a:gd name="adj1" fmla="val 18900000"/>
            <a:gd name="adj2" fmla="val 2700000"/>
            <a:gd name="adj3" fmla="val 324"/>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4298F2-D315-4537-946E-8CE8B567FDFB}">
      <dsp:nvSpPr>
        <dsp:cNvPr id="0" name=""/>
        <dsp:cNvSpPr/>
      </dsp:nvSpPr>
      <dsp:spPr>
        <a:xfrm>
          <a:off x="557996" y="295068"/>
          <a:ext cx="8890161" cy="9311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915" tIns="71120" rIns="71120" bIns="71120" numCol="1" spcCol="1270" anchor="ctr" anchorCtr="0">
          <a:noAutofit/>
        </a:bodyPr>
        <a:lstStyle/>
        <a:p>
          <a:pPr marL="0" lvl="0" indent="0" algn="just" defTabSz="1244600">
            <a:lnSpc>
              <a:spcPct val="90000"/>
            </a:lnSpc>
            <a:spcBef>
              <a:spcPct val="0"/>
            </a:spcBef>
            <a:spcAft>
              <a:spcPct val="35000"/>
            </a:spcAft>
            <a:buNone/>
          </a:pPr>
          <a:r>
            <a:rPr lang="en-US" sz="2800" kern="1200">
              <a:solidFill>
                <a:schemeClr val="bg1"/>
              </a:solidFill>
              <a:effectLst/>
              <a:latin typeface="Times New Roman" panose="02020603050405020304" pitchFamily="18" charset="0"/>
              <a:ea typeface="Times New Roman" panose="02020603050405020304" pitchFamily="18" charset="0"/>
            </a:rPr>
            <a:t>Thành lập năm 1967 với tên Đoàn Tuồng Giải phóng Quảng Nam.</a:t>
          </a:r>
          <a:endParaRPr lang="en-US" sz="2800" kern="1200" dirty="0">
            <a:solidFill>
              <a:schemeClr val="bg1"/>
            </a:solidFill>
            <a:latin typeface="+mn-lt"/>
            <a:cs typeface="Times New Roman" panose="02020603050405020304" pitchFamily="18" charset="0"/>
          </a:endParaRPr>
        </a:p>
      </dsp:txBody>
      <dsp:txXfrm>
        <a:off x="557996" y="295068"/>
        <a:ext cx="8890161" cy="931143"/>
      </dsp:txXfrm>
    </dsp:sp>
    <dsp:sp modelId="{76D7F222-6F36-48D1-8873-AEB614F7805F}">
      <dsp:nvSpPr>
        <dsp:cNvPr id="0" name=""/>
        <dsp:cNvSpPr/>
      </dsp:nvSpPr>
      <dsp:spPr>
        <a:xfrm>
          <a:off x="148775" y="347134"/>
          <a:ext cx="818442" cy="82701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90AEF-EB53-4CC5-9FE4-BF8906CF9E0D}">
      <dsp:nvSpPr>
        <dsp:cNvPr id="0" name=""/>
        <dsp:cNvSpPr/>
      </dsp:nvSpPr>
      <dsp:spPr>
        <a:xfrm>
          <a:off x="1007897" y="1436130"/>
          <a:ext cx="8453955" cy="8225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915" tIns="71120" rIns="71120" bIns="71120" numCol="1" spcCol="1270" anchor="ctr" anchorCtr="0">
          <a:noAutofit/>
        </a:bodyPr>
        <a:lstStyle/>
        <a:p>
          <a:pPr marL="0" lvl="0" indent="0" algn="just" defTabSz="1244600">
            <a:lnSpc>
              <a:spcPct val="90000"/>
            </a:lnSpc>
            <a:spcBef>
              <a:spcPct val="0"/>
            </a:spcBef>
            <a:spcAft>
              <a:spcPct val="35000"/>
            </a:spcAft>
            <a:buNone/>
          </a:pPr>
          <a:r>
            <a:rPr lang="en-US" sz="2800" kern="1200">
              <a:solidFill>
                <a:schemeClr val="bg1"/>
              </a:solidFill>
              <a:effectLst/>
              <a:latin typeface="Times New Roman" panose="02020603050405020304" pitchFamily="18" charset="0"/>
              <a:ea typeface="Times New Roman" panose="02020603050405020304" pitchFamily="18" charset="0"/>
            </a:rPr>
            <a:t>Năm 1970 ra Bắc học, đổi tên Đoàn Tuồng Khu V.</a:t>
          </a:r>
          <a:endParaRPr lang="en-US" sz="2800" kern="1200" dirty="0">
            <a:solidFill>
              <a:schemeClr val="bg1"/>
            </a:solidFill>
            <a:latin typeface="Calibri" panose="020F0502020204030204" pitchFamily="34" charset="0"/>
            <a:cs typeface="Calibri" panose="020F0502020204030204" pitchFamily="34" charset="0"/>
          </a:endParaRPr>
        </a:p>
      </dsp:txBody>
      <dsp:txXfrm>
        <a:off x="1007897" y="1436130"/>
        <a:ext cx="8453955" cy="822579"/>
      </dsp:txXfrm>
    </dsp:sp>
    <dsp:sp modelId="{B4D8FF12-07F8-4BFE-98CD-15AC1C58FF62}">
      <dsp:nvSpPr>
        <dsp:cNvPr id="0" name=""/>
        <dsp:cNvSpPr/>
      </dsp:nvSpPr>
      <dsp:spPr>
        <a:xfrm>
          <a:off x="617701" y="1358290"/>
          <a:ext cx="747523" cy="76623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F5143A-D0FD-4073-9F20-3A3C602A3313}">
      <dsp:nvSpPr>
        <dsp:cNvPr id="0" name=""/>
        <dsp:cNvSpPr/>
      </dsp:nvSpPr>
      <dsp:spPr>
        <a:xfrm>
          <a:off x="1007897" y="2577585"/>
          <a:ext cx="8453955" cy="8225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91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bg1"/>
              </a:solidFill>
              <a:effectLst/>
              <a:latin typeface="Times New Roman" panose="02020603050405020304" pitchFamily="18" charset="0"/>
              <a:ea typeface="Times New Roman" panose="02020603050405020304" pitchFamily="18" charset="0"/>
            </a:rPr>
            <a:t>Năm 1992 hợp nhất thành Nhà hát Tuồng Nguyễn Hiển Dĩnh.</a:t>
          </a:r>
          <a:endParaRPr lang="en-US" sz="2800" kern="1200" dirty="0">
            <a:solidFill>
              <a:schemeClr val="bg1"/>
            </a:solidFill>
            <a:latin typeface="Calibri" panose="020F0502020204030204" pitchFamily="34" charset="0"/>
            <a:cs typeface="Calibri" panose="020F0502020204030204" pitchFamily="34" charset="0"/>
          </a:endParaRPr>
        </a:p>
      </dsp:txBody>
      <dsp:txXfrm>
        <a:off x="1007897" y="2577585"/>
        <a:ext cx="8453955" cy="822579"/>
      </dsp:txXfrm>
    </dsp:sp>
    <dsp:sp modelId="{D1779796-CF31-4645-B828-E6D8F0C3EB54}">
      <dsp:nvSpPr>
        <dsp:cNvPr id="0" name=""/>
        <dsp:cNvSpPr/>
      </dsp:nvSpPr>
      <dsp:spPr>
        <a:xfrm>
          <a:off x="518678" y="2568025"/>
          <a:ext cx="951047" cy="95104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CB2FF9-C1ED-43B3-B29F-483573F125B5}">
      <dsp:nvSpPr>
        <dsp:cNvPr id="0" name=""/>
        <dsp:cNvSpPr/>
      </dsp:nvSpPr>
      <dsp:spPr>
        <a:xfrm>
          <a:off x="572398" y="3719039"/>
          <a:ext cx="8890161" cy="8225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91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bg1"/>
              </a:solidFill>
              <a:effectLst/>
              <a:latin typeface="Times New Roman" panose="02020603050405020304" pitchFamily="18" charset="0"/>
              <a:ea typeface="Times New Roman" panose="02020603050405020304" pitchFamily="18" charset="0"/>
            </a:rPr>
            <a:t>Nay là đơn vị nghệ thuật tiêu biểu của Đà Nẵng.</a:t>
          </a:r>
          <a:endParaRPr lang="en-US" sz="2800" kern="1200" dirty="0">
            <a:solidFill>
              <a:schemeClr val="bg1"/>
            </a:solidFill>
            <a:latin typeface="Calibri" panose="020F0502020204030204" pitchFamily="34" charset="0"/>
            <a:cs typeface="Calibri" panose="020F0502020204030204" pitchFamily="34" charset="0"/>
          </a:endParaRPr>
        </a:p>
      </dsp:txBody>
      <dsp:txXfrm>
        <a:off x="572398" y="3719039"/>
        <a:ext cx="8890161" cy="822579"/>
      </dsp:txXfrm>
    </dsp:sp>
    <dsp:sp modelId="{F517CF52-FBE2-4A8E-960B-C65E6A19A70D}">
      <dsp:nvSpPr>
        <dsp:cNvPr id="0" name=""/>
        <dsp:cNvSpPr/>
      </dsp:nvSpPr>
      <dsp:spPr>
        <a:xfrm>
          <a:off x="82472" y="3709479"/>
          <a:ext cx="951047" cy="95104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306F5-B718-434B-AFB1-9B7474B1E419}">
      <dsp:nvSpPr>
        <dsp:cNvPr id="0" name=""/>
        <dsp:cNvSpPr/>
      </dsp:nvSpPr>
      <dsp:spPr>
        <a:xfrm>
          <a:off x="631937" y="1373124"/>
          <a:ext cx="4386289" cy="263855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ctr" defTabSz="1422400">
            <a:lnSpc>
              <a:spcPct val="90000"/>
            </a:lnSpc>
            <a:spcBef>
              <a:spcPct val="0"/>
            </a:spcBef>
            <a:spcAft>
              <a:spcPct val="15000"/>
            </a:spcAft>
            <a:buNone/>
          </a:pPr>
          <a:r>
            <a:rPr lang="en-US" sz="3200" kern="1200"/>
            <a:t>Phục trang phong phú, đặc trưng cho từng loại nhân vật.</a:t>
          </a:r>
          <a:endParaRPr lang="en-US" sz="3200" kern="1200" dirty="0"/>
        </a:p>
      </dsp:txBody>
      <dsp:txXfrm>
        <a:off x="692657" y="1433844"/>
        <a:ext cx="4264849" cy="1951708"/>
      </dsp:txXfrm>
    </dsp:sp>
    <dsp:sp modelId="{F461D76C-2879-4CAB-96BD-4D346E632F56}">
      <dsp:nvSpPr>
        <dsp:cNvPr id="0" name=""/>
        <dsp:cNvSpPr/>
      </dsp:nvSpPr>
      <dsp:spPr>
        <a:xfrm>
          <a:off x="2956224" y="1241164"/>
          <a:ext cx="4546523" cy="4546523"/>
        </a:xfrm>
        <a:prstGeom prst="leftCircularArrow">
          <a:avLst>
            <a:gd name="adj1" fmla="val 2464"/>
            <a:gd name="adj2" fmla="val 298337"/>
            <a:gd name="adj3" fmla="val 2073847"/>
            <a:gd name="adj4" fmla="val 9024489"/>
            <a:gd name="adj5" fmla="val 287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57E2AF-410D-446F-BFB5-C6D3363662E4}">
      <dsp:nvSpPr>
        <dsp:cNvPr id="0" name=""/>
        <dsp:cNvSpPr/>
      </dsp:nvSpPr>
      <dsp:spPr>
        <a:xfrm>
          <a:off x="1936455" y="3446272"/>
          <a:ext cx="2843605" cy="11308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83820" rIns="125730" bIns="83820" numCol="1" spcCol="1270" anchor="ctr" anchorCtr="0">
          <a:noAutofit/>
        </a:bodyPr>
        <a:lstStyle/>
        <a:p>
          <a:pPr marL="0" lvl="0" indent="0" algn="ctr" defTabSz="2933700">
            <a:lnSpc>
              <a:spcPct val="90000"/>
            </a:lnSpc>
            <a:spcBef>
              <a:spcPct val="0"/>
            </a:spcBef>
            <a:spcAft>
              <a:spcPct val="35000"/>
            </a:spcAft>
            <a:buNone/>
          </a:pPr>
          <a:endParaRPr lang="en-US" sz="6600" kern="1200" dirty="0"/>
        </a:p>
      </dsp:txBody>
      <dsp:txXfrm>
        <a:off x="1969575" y="3479392"/>
        <a:ext cx="2777365" cy="1064568"/>
      </dsp:txXfrm>
    </dsp:sp>
    <dsp:sp modelId="{016C9D01-FEE5-450D-A5DB-EEB423F309E9}">
      <dsp:nvSpPr>
        <dsp:cNvPr id="0" name=""/>
        <dsp:cNvSpPr/>
      </dsp:nvSpPr>
      <dsp:spPr>
        <a:xfrm>
          <a:off x="5551626" y="1373124"/>
          <a:ext cx="4484436" cy="263855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ctr" defTabSz="1422400">
            <a:lnSpc>
              <a:spcPct val="90000"/>
            </a:lnSpc>
            <a:spcBef>
              <a:spcPct val="0"/>
            </a:spcBef>
            <a:spcAft>
              <a:spcPct val="15000"/>
            </a:spcAft>
            <a:buFont typeface="Arial" panose="020B0604020202020204" pitchFamily="34" charset="0"/>
            <a:buNone/>
          </a:pPr>
          <a:r>
            <a:rPr lang="en-US" sz="3200" kern="1200"/>
            <a:t>Sân khấu Tuồng mang tính ước lệ, tượng trưng, giàu tính nghệ thuật.</a:t>
          </a:r>
          <a:endParaRPr lang="en-US" sz="3200" kern="1200" dirty="0"/>
        </a:p>
      </dsp:txBody>
      <dsp:txXfrm>
        <a:off x="5612346" y="1999248"/>
        <a:ext cx="4362996" cy="1951708"/>
      </dsp:txXfrm>
    </dsp:sp>
    <dsp:sp modelId="{D4BD7336-0C83-4455-B5DB-41DCD0017141}">
      <dsp:nvSpPr>
        <dsp:cNvPr id="0" name=""/>
        <dsp:cNvSpPr/>
      </dsp:nvSpPr>
      <dsp:spPr>
        <a:xfrm>
          <a:off x="6905218" y="807720"/>
          <a:ext cx="2843605" cy="1130808"/>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83820" rIns="125730" bIns="83820" numCol="1" spcCol="1270" anchor="ctr" anchorCtr="0">
          <a:noAutofit/>
        </a:bodyPr>
        <a:lstStyle/>
        <a:p>
          <a:pPr marL="0" lvl="0" indent="0" algn="ctr" defTabSz="2933700">
            <a:lnSpc>
              <a:spcPct val="90000"/>
            </a:lnSpc>
            <a:spcBef>
              <a:spcPct val="0"/>
            </a:spcBef>
            <a:spcAft>
              <a:spcPct val="35000"/>
            </a:spcAft>
            <a:buNone/>
          </a:pPr>
          <a:endParaRPr lang="en-US" sz="6600" kern="1200" dirty="0"/>
        </a:p>
      </dsp:txBody>
      <dsp:txXfrm>
        <a:off x="6938338" y="840840"/>
        <a:ext cx="2777365" cy="1064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A8F50-1708-40BA-B04E-CCEFA7314982}">
      <dsp:nvSpPr>
        <dsp:cNvPr id="0" name=""/>
        <dsp:cNvSpPr/>
      </dsp:nvSpPr>
      <dsp:spPr>
        <a:xfrm>
          <a:off x="0" y="853200"/>
          <a:ext cx="12192000" cy="453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BFB91B-8DE4-4B35-9545-559D1C3F63B6}">
      <dsp:nvSpPr>
        <dsp:cNvPr id="0" name=""/>
        <dsp:cNvSpPr/>
      </dsp:nvSpPr>
      <dsp:spPr>
        <a:xfrm>
          <a:off x="609600" y="21600"/>
          <a:ext cx="9875495" cy="109727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066800">
            <a:lnSpc>
              <a:spcPct val="90000"/>
            </a:lnSpc>
            <a:spcBef>
              <a:spcPct val="0"/>
            </a:spcBef>
            <a:spcAft>
              <a:spcPct val="35000"/>
            </a:spcAft>
            <a:buNone/>
          </a:pPr>
          <a:r>
            <a:rPr lang="en-US" sz="2400" kern="1200"/>
            <a:t>Có chính sách hỗ trợ Nhà hát, CLB Tuồng; quan tâm thu nhập, đào tạo, tôn vinh nghệ nhân.</a:t>
          </a:r>
        </a:p>
      </dsp:txBody>
      <dsp:txXfrm>
        <a:off x="663165" y="75165"/>
        <a:ext cx="9768365" cy="990149"/>
      </dsp:txXfrm>
    </dsp:sp>
    <dsp:sp modelId="{9DCBA91E-E37C-4B41-BB9C-1D75B3C1555D}">
      <dsp:nvSpPr>
        <dsp:cNvPr id="0" name=""/>
        <dsp:cNvSpPr/>
      </dsp:nvSpPr>
      <dsp:spPr>
        <a:xfrm>
          <a:off x="0" y="2235600"/>
          <a:ext cx="12192000" cy="4536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1249BB-7CD9-4593-AF0F-1890B0DD7413}">
      <dsp:nvSpPr>
        <dsp:cNvPr id="0" name=""/>
        <dsp:cNvSpPr/>
      </dsp:nvSpPr>
      <dsp:spPr>
        <a:xfrm>
          <a:off x="609600" y="1404000"/>
          <a:ext cx="9875495" cy="109727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066800">
            <a:lnSpc>
              <a:spcPct val="90000"/>
            </a:lnSpc>
            <a:spcBef>
              <a:spcPct val="0"/>
            </a:spcBef>
            <a:spcAft>
              <a:spcPct val="35000"/>
            </a:spcAft>
            <a:buNone/>
          </a:pPr>
          <a:r>
            <a:rPr lang="en-US" sz="2400" kern="1200"/>
            <a:t>Lưu trữ và quảng bá Tuồng trên nền tảng công nghệ số.</a:t>
          </a:r>
        </a:p>
      </dsp:txBody>
      <dsp:txXfrm>
        <a:off x="663165" y="1457565"/>
        <a:ext cx="9768365" cy="990149"/>
      </dsp:txXfrm>
    </dsp:sp>
    <dsp:sp modelId="{BDDCA56F-C6D5-4751-A252-6B233575D242}">
      <dsp:nvSpPr>
        <dsp:cNvPr id="0" name=""/>
        <dsp:cNvSpPr/>
      </dsp:nvSpPr>
      <dsp:spPr>
        <a:xfrm>
          <a:off x="0" y="3617999"/>
          <a:ext cx="12192000" cy="4536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2D4A7F-9E66-40C8-9116-580FFF54B90C}">
      <dsp:nvSpPr>
        <dsp:cNvPr id="0" name=""/>
        <dsp:cNvSpPr/>
      </dsp:nvSpPr>
      <dsp:spPr>
        <a:xfrm>
          <a:off x="609600" y="2786400"/>
          <a:ext cx="9875495" cy="1097279"/>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066800">
            <a:lnSpc>
              <a:spcPct val="90000"/>
            </a:lnSpc>
            <a:spcBef>
              <a:spcPct val="0"/>
            </a:spcBef>
            <a:spcAft>
              <a:spcPct val="35000"/>
            </a:spcAft>
            <a:buNone/>
          </a:pPr>
          <a:r>
            <a:rPr lang="en-US" sz="2400" kern="1200"/>
            <a:t>Khôi phục không gian diễn xướng, đưa Tuồng vào lễ hội.</a:t>
          </a:r>
        </a:p>
      </dsp:txBody>
      <dsp:txXfrm>
        <a:off x="663165" y="2839965"/>
        <a:ext cx="9768365" cy="990149"/>
      </dsp:txXfrm>
    </dsp:sp>
    <dsp:sp modelId="{B6917CBC-1140-41B4-8E38-9BB56786A2EE}">
      <dsp:nvSpPr>
        <dsp:cNvPr id="0" name=""/>
        <dsp:cNvSpPr/>
      </dsp:nvSpPr>
      <dsp:spPr>
        <a:xfrm>
          <a:off x="0" y="5000399"/>
          <a:ext cx="12192000" cy="4536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C54408-B344-4160-B4A1-463FA4C2F477}">
      <dsp:nvSpPr>
        <dsp:cNvPr id="0" name=""/>
        <dsp:cNvSpPr/>
      </dsp:nvSpPr>
      <dsp:spPr>
        <a:xfrm>
          <a:off x="609600" y="4168799"/>
          <a:ext cx="9875495" cy="109727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066800">
            <a:lnSpc>
              <a:spcPct val="90000"/>
            </a:lnSpc>
            <a:spcBef>
              <a:spcPct val="0"/>
            </a:spcBef>
            <a:spcAft>
              <a:spcPct val="35000"/>
            </a:spcAft>
            <a:buNone/>
          </a:pPr>
          <a:r>
            <a:rPr lang="en-US" sz="2400" kern="1200"/>
            <a:t>Quảng bá đến công chúng, nhất là giới trẻ; đưa Tuồng vào trường học và hoạt động trải nghiệm.</a:t>
          </a:r>
        </a:p>
      </dsp:txBody>
      <dsp:txXfrm>
        <a:off x="663165" y="4222364"/>
        <a:ext cx="9768365" cy="990149"/>
      </dsp:txXfrm>
    </dsp:sp>
    <dsp:sp modelId="{670AB369-C3CC-46A4-8050-E200F6B5A662}">
      <dsp:nvSpPr>
        <dsp:cNvPr id="0" name=""/>
        <dsp:cNvSpPr/>
      </dsp:nvSpPr>
      <dsp:spPr>
        <a:xfrm>
          <a:off x="0" y="6382799"/>
          <a:ext cx="12192000" cy="453600"/>
        </a:xfrm>
        <a:prstGeom prst="rect">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C9B26F-C749-4F0E-BA48-0F9DBC6E8D28}">
      <dsp:nvSpPr>
        <dsp:cNvPr id="0" name=""/>
        <dsp:cNvSpPr/>
      </dsp:nvSpPr>
      <dsp:spPr>
        <a:xfrm>
          <a:off x="609600" y="5551199"/>
          <a:ext cx="9875495" cy="1097279"/>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066800">
            <a:lnSpc>
              <a:spcPct val="90000"/>
            </a:lnSpc>
            <a:spcBef>
              <a:spcPct val="0"/>
            </a:spcBef>
            <a:spcAft>
              <a:spcPct val="35000"/>
            </a:spcAft>
            <a:buNone/>
          </a:pPr>
          <a:r>
            <a:rPr lang="en-US" sz="2400" kern="1200"/>
            <a:t>Dàn dựng chương trình phù hợp, biểu diễn thường xuyên, gắn kết với ngành du lịch.</a:t>
          </a:r>
        </a:p>
      </dsp:txBody>
      <dsp:txXfrm>
        <a:off x="663165" y="5604764"/>
        <a:ext cx="9768365" cy="99014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3D99D-8320-4D66-B025-196EB7C91008}" type="datetimeFigureOut">
              <a:rPr lang="en-US" smtClean="0"/>
              <a:t>11/28/2025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D236A-517F-4BBE-B581-774BCE55E98F}" type="slidenum">
              <a:rPr lang="en-US" smtClean="0"/>
              <a:t>‹#›</a:t>
            </a:fld>
            <a:endParaRPr lang="en-US"/>
          </a:p>
        </p:txBody>
      </p:sp>
    </p:spTree>
    <p:extLst>
      <p:ext uri="{BB962C8B-B14F-4D97-AF65-F5344CB8AC3E}">
        <p14:creationId xmlns:p14="http://schemas.microsoft.com/office/powerpoint/2010/main" val="258108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a:extLst>
            <a:ext uri="{FF2B5EF4-FFF2-40B4-BE49-F238E27FC236}">
              <a16:creationId xmlns:a16="http://schemas.microsoft.com/office/drawing/2014/main" id="{006F710A-841B-A724-895D-BBD2268873A0}"/>
            </a:ext>
          </a:extLst>
        </p:cNvPr>
        <p:cNvGrpSpPr/>
        <p:nvPr/>
      </p:nvGrpSpPr>
      <p:grpSpPr>
        <a:xfrm>
          <a:off x="0" y="0"/>
          <a:ext cx="0" cy="0"/>
          <a:chOff x="0" y="0"/>
          <a:chExt cx="0" cy="0"/>
        </a:xfrm>
      </p:grpSpPr>
      <p:sp>
        <p:nvSpPr>
          <p:cNvPr id="242" name="Google Shape;242;gbc6816c645_0_44:notes">
            <a:extLst>
              <a:ext uri="{FF2B5EF4-FFF2-40B4-BE49-F238E27FC236}">
                <a16:creationId xmlns:a16="http://schemas.microsoft.com/office/drawing/2014/main" id="{9520069D-A54D-3DB5-8F41-B7F0F9E0CD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bc6816c645_0_44:notes">
            <a:extLst>
              <a:ext uri="{FF2B5EF4-FFF2-40B4-BE49-F238E27FC236}">
                <a16:creationId xmlns:a16="http://schemas.microsoft.com/office/drawing/2014/main" id="{7B9D3F7E-1A82-E474-CE49-7FBED5FD14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84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DB237-BCF4-4266-AD46-E505AE3306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329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9CD98-8BEF-4808-8121-41119C5E81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65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p:cNvGrpSpPr/>
        <p:nvPr/>
      </p:nvGrpSpPr>
      <p:grpSpPr>
        <a:xfrm>
          <a:off x="0" y="0"/>
          <a:ext cx="0" cy="0"/>
          <a:chOff x="0" y="0"/>
          <a:chExt cx="0" cy="0"/>
        </a:xfrm>
      </p:grpSpPr>
      <p:sp>
        <p:nvSpPr>
          <p:cNvPr id="3274" name="Google Shape;3274;g12468a04dee_0_1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5" name="Google Shape;3275;g12468a04dee_0_1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39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99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p:cNvGrpSpPr/>
        <p:nvPr/>
      </p:nvGrpSpPr>
      <p:grpSpPr>
        <a:xfrm>
          <a:off x="0" y="0"/>
          <a:ext cx="0" cy="0"/>
          <a:chOff x="0" y="0"/>
          <a:chExt cx="0" cy="0"/>
        </a:xfrm>
      </p:grpSpPr>
      <p:sp>
        <p:nvSpPr>
          <p:cNvPr id="3274" name="Google Shape;3274;g12468a04dee_0_1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5" name="Google Shape;3275;g12468a04dee_0_1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393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a:extLst>
            <a:ext uri="{FF2B5EF4-FFF2-40B4-BE49-F238E27FC236}">
              <a16:creationId xmlns:a16="http://schemas.microsoft.com/office/drawing/2014/main" id="{006F710A-841B-A724-895D-BBD2268873A0}"/>
            </a:ext>
          </a:extLst>
        </p:cNvPr>
        <p:cNvGrpSpPr/>
        <p:nvPr/>
      </p:nvGrpSpPr>
      <p:grpSpPr>
        <a:xfrm>
          <a:off x="0" y="0"/>
          <a:ext cx="0" cy="0"/>
          <a:chOff x="0" y="0"/>
          <a:chExt cx="0" cy="0"/>
        </a:xfrm>
      </p:grpSpPr>
      <p:sp>
        <p:nvSpPr>
          <p:cNvPr id="242" name="Google Shape;242;gbc6816c645_0_44:notes">
            <a:extLst>
              <a:ext uri="{FF2B5EF4-FFF2-40B4-BE49-F238E27FC236}">
                <a16:creationId xmlns:a16="http://schemas.microsoft.com/office/drawing/2014/main" id="{9520069D-A54D-3DB5-8F41-B7F0F9E0CD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bc6816c645_0_44:notes">
            <a:extLst>
              <a:ext uri="{FF2B5EF4-FFF2-40B4-BE49-F238E27FC236}">
                <a16:creationId xmlns:a16="http://schemas.microsoft.com/office/drawing/2014/main" id="{7B9D3F7E-1A82-E474-CE49-7FBED5FD14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8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a:extLst>
            <a:ext uri="{FF2B5EF4-FFF2-40B4-BE49-F238E27FC236}">
              <a16:creationId xmlns:a16="http://schemas.microsoft.com/office/drawing/2014/main" id="{51DBC52F-1CBF-C93A-278E-43731384C7DD}"/>
            </a:ext>
          </a:extLst>
        </p:cNvPr>
        <p:cNvGrpSpPr/>
        <p:nvPr/>
      </p:nvGrpSpPr>
      <p:grpSpPr>
        <a:xfrm>
          <a:off x="0" y="0"/>
          <a:ext cx="0" cy="0"/>
          <a:chOff x="0" y="0"/>
          <a:chExt cx="0" cy="0"/>
        </a:xfrm>
      </p:grpSpPr>
      <p:sp>
        <p:nvSpPr>
          <p:cNvPr id="242" name="Google Shape;242;gbc6816c645_0_44:notes">
            <a:extLst>
              <a:ext uri="{FF2B5EF4-FFF2-40B4-BE49-F238E27FC236}">
                <a16:creationId xmlns:a16="http://schemas.microsoft.com/office/drawing/2014/main" id="{46AF8C08-3668-D88E-CEE7-56F53C0BA1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bc6816c645_0_44:notes">
            <a:extLst>
              <a:ext uri="{FF2B5EF4-FFF2-40B4-BE49-F238E27FC236}">
                <a16:creationId xmlns:a16="http://schemas.microsoft.com/office/drawing/2014/main" id="{D410DEEF-0954-0A2E-1898-345C60CDDA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77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5053-CC68-881C-B0D6-9CBCE0B4EC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B1B632-F2BA-6B01-4802-6EEE27C5B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4222CB-FDF3-0CC0-AECD-D92584A2C577}"/>
              </a:ext>
            </a:extLst>
          </p:cNvPr>
          <p:cNvSpPr>
            <a:spLocks noGrp="1"/>
          </p:cNvSpPr>
          <p:nvPr>
            <p:ph type="dt" sz="half" idx="10"/>
          </p:nvPr>
        </p:nvSpPr>
        <p:spPr/>
        <p:txBody>
          <a:bodyPr/>
          <a:lstStyle/>
          <a:p>
            <a:fld id="{E9294589-9F99-4645-A8A1-7DA6EE0229FA}" type="datetimeFigureOut">
              <a:rPr lang="en-US" smtClean="0"/>
              <a:t>11/28/2025</a:t>
            </a:fld>
            <a:endParaRPr lang="en-US"/>
          </a:p>
        </p:txBody>
      </p:sp>
      <p:sp>
        <p:nvSpPr>
          <p:cNvPr id="5" name="Footer Placeholder 4">
            <a:extLst>
              <a:ext uri="{FF2B5EF4-FFF2-40B4-BE49-F238E27FC236}">
                <a16:creationId xmlns:a16="http://schemas.microsoft.com/office/drawing/2014/main" id="{0F056FF0-28F7-5358-E597-9DDCB5BAF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EE777-EF34-48F4-5245-71494C661589}"/>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2326594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4830A-504E-683F-D9B8-59759A99DE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733015-EB6A-2EE8-F261-0D8D7A1C01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09B16-0183-EABB-3F4A-57C2EBF8B776}"/>
              </a:ext>
            </a:extLst>
          </p:cNvPr>
          <p:cNvSpPr>
            <a:spLocks noGrp="1"/>
          </p:cNvSpPr>
          <p:nvPr>
            <p:ph type="dt" sz="half" idx="10"/>
          </p:nvPr>
        </p:nvSpPr>
        <p:spPr/>
        <p:txBody>
          <a:bodyPr/>
          <a:lstStyle/>
          <a:p>
            <a:fld id="{E9294589-9F99-4645-A8A1-7DA6EE0229FA}" type="datetimeFigureOut">
              <a:rPr lang="en-US" smtClean="0"/>
              <a:t>11/28/2025</a:t>
            </a:fld>
            <a:endParaRPr lang="en-US"/>
          </a:p>
        </p:txBody>
      </p:sp>
      <p:sp>
        <p:nvSpPr>
          <p:cNvPr id="5" name="Footer Placeholder 4">
            <a:extLst>
              <a:ext uri="{FF2B5EF4-FFF2-40B4-BE49-F238E27FC236}">
                <a16:creationId xmlns:a16="http://schemas.microsoft.com/office/drawing/2014/main" id="{D69E7043-F21A-759D-958F-9483613F4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E05FB-2F68-CFF1-E5C0-00FE4D369797}"/>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20611190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891"/>
        <p:cNvGrpSpPr/>
        <p:nvPr/>
      </p:nvGrpSpPr>
      <p:grpSpPr>
        <a:xfrm>
          <a:off x="0" y="0"/>
          <a:ext cx="0" cy="0"/>
          <a:chOff x="0" y="0"/>
          <a:chExt cx="0" cy="0"/>
        </a:xfrm>
      </p:grpSpPr>
      <p:sp>
        <p:nvSpPr>
          <p:cNvPr id="892" name="Google Shape;892;p34"/>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4"/>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4" name="Google Shape;894;p34"/>
          <p:cNvGrpSpPr/>
          <p:nvPr/>
        </p:nvGrpSpPr>
        <p:grpSpPr>
          <a:xfrm>
            <a:off x="101617" y="4366630"/>
            <a:ext cx="1990847" cy="2389777"/>
            <a:chOff x="2444075" y="2506775"/>
            <a:chExt cx="2133050" cy="2560475"/>
          </a:xfrm>
        </p:grpSpPr>
        <p:sp>
          <p:nvSpPr>
            <p:cNvPr id="895" name="Google Shape;895;p34"/>
            <p:cNvSpPr/>
            <p:nvPr/>
          </p:nvSpPr>
          <p:spPr>
            <a:xfrm>
              <a:off x="4219950" y="2777675"/>
              <a:ext cx="307775" cy="56275"/>
            </a:xfrm>
            <a:custGeom>
              <a:avLst/>
              <a:gdLst/>
              <a:ahLst/>
              <a:cxnLst/>
              <a:rect l="l" t="t" r="r" b="b"/>
              <a:pathLst>
                <a:path w="12311" h="2251" extrusionOk="0">
                  <a:moveTo>
                    <a:pt x="0" y="1"/>
                  </a:moveTo>
                  <a:lnTo>
                    <a:pt x="0" y="2250"/>
                  </a:lnTo>
                  <a:lnTo>
                    <a:pt x="12311" y="2250"/>
                  </a:lnTo>
                  <a:lnTo>
                    <a:pt x="87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4"/>
            <p:cNvSpPr/>
            <p:nvPr/>
          </p:nvSpPr>
          <p:spPr>
            <a:xfrm>
              <a:off x="4205500" y="2764000"/>
              <a:ext cx="371625" cy="84375"/>
            </a:xfrm>
            <a:custGeom>
              <a:avLst/>
              <a:gdLst/>
              <a:ahLst/>
              <a:cxnLst/>
              <a:rect l="l" t="t" r="r" b="b"/>
              <a:pathLst>
                <a:path w="14865" h="3375" extrusionOk="0">
                  <a:moveTo>
                    <a:pt x="9150" y="1125"/>
                  </a:moveTo>
                  <a:lnTo>
                    <a:pt x="10913" y="2220"/>
                  </a:lnTo>
                  <a:lnTo>
                    <a:pt x="1186" y="2220"/>
                  </a:lnTo>
                  <a:lnTo>
                    <a:pt x="1186" y="1125"/>
                  </a:lnTo>
                  <a:close/>
                  <a:moveTo>
                    <a:pt x="1" y="1"/>
                  </a:moveTo>
                  <a:lnTo>
                    <a:pt x="1" y="3375"/>
                  </a:lnTo>
                  <a:lnTo>
                    <a:pt x="14864" y="3375"/>
                  </a:lnTo>
                  <a:lnTo>
                    <a:pt x="9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4"/>
            <p:cNvSpPr/>
            <p:nvPr/>
          </p:nvSpPr>
          <p:spPr>
            <a:xfrm>
              <a:off x="2826300" y="2722225"/>
              <a:ext cx="1393675" cy="111725"/>
            </a:xfrm>
            <a:custGeom>
              <a:avLst/>
              <a:gdLst/>
              <a:ahLst/>
              <a:cxnLst/>
              <a:rect l="l" t="t" r="r" b="b"/>
              <a:pathLst>
                <a:path w="55747" h="4469" extrusionOk="0">
                  <a:moveTo>
                    <a:pt x="1" y="0"/>
                  </a:moveTo>
                  <a:lnTo>
                    <a:pt x="1" y="4468"/>
                  </a:lnTo>
                  <a:lnTo>
                    <a:pt x="55746" y="4468"/>
                  </a:lnTo>
                  <a:lnTo>
                    <a:pt x="55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4"/>
            <p:cNvSpPr/>
            <p:nvPr/>
          </p:nvSpPr>
          <p:spPr>
            <a:xfrm>
              <a:off x="2812625" y="2707775"/>
              <a:ext cx="1421775" cy="140600"/>
            </a:xfrm>
            <a:custGeom>
              <a:avLst/>
              <a:gdLst/>
              <a:ahLst/>
              <a:cxnLst/>
              <a:rect l="l" t="t" r="r" b="b"/>
              <a:pathLst>
                <a:path w="56871" h="5624" extrusionOk="0">
                  <a:moveTo>
                    <a:pt x="55716" y="1125"/>
                  </a:moveTo>
                  <a:lnTo>
                    <a:pt x="55716" y="4469"/>
                  </a:lnTo>
                  <a:lnTo>
                    <a:pt x="1125" y="4469"/>
                  </a:lnTo>
                  <a:lnTo>
                    <a:pt x="1125" y="1125"/>
                  </a:lnTo>
                  <a:close/>
                  <a:moveTo>
                    <a:pt x="1" y="1"/>
                  </a:moveTo>
                  <a:lnTo>
                    <a:pt x="1" y="5624"/>
                  </a:lnTo>
                  <a:lnTo>
                    <a:pt x="56871" y="5624"/>
                  </a:lnTo>
                  <a:lnTo>
                    <a:pt x="568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4"/>
            <p:cNvSpPr/>
            <p:nvPr/>
          </p:nvSpPr>
          <p:spPr>
            <a:xfrm>
              <a:off x="2750325" y="2833925"/>
              <a:ext cx="120075" cy="1721925"/>
            </a:xfrm>
            <a:custGeom>
              <a:avLst/>
              <a:gdLst/>
              <a:ahLst/>
              <a:cxnLst/>
              <a:rect l="l" t="t" r="r" b="b"/>
              <a:pathLst>
                <a:path w="4803" h="68877" extrusionOk="0">
                  <a:moveTo>
                    <a:pt x="0" y="0"/>
                  </a:moveTo>
                  <a:lnTo>
                    <a:pt x="0" y="68877"/>
                  </a:lnTo>
                  <a:lnTo>
                    <a:pt x="4803" y="68877"/>
                  </a:lnTo>
                  <a:lnTo>
                    <a:pt x="4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4"/>
            <p:cNvSpPr/>
            <p:nvPr/>
          </p:nvSpPr>
          <p:spPr>
            <a:xfrm>
              <a:off x="2736650" y="2819475"/>
              <a:ext cx="148200" cy="1750825"/>
            </a:xfrm>
            <a:custGeom>
              <a:avLst/>
              <a:gdLst/>
              <a:ahLst/>
              <a:cxnLst/>
              <a:rect l="l" t="t" r="r" b="b"/>
              <a:pathLst>
                <a:path w="5928" h="70033" extrusionOk="0">
                  <a:moveTo>
                    <a:pt x="4772" y="1156"/>
                  </a:moveTo>
                  <a:lnTo>
                    <a:pt x="4772" y="68907"/>
                  </a:lnTo>
                  <a:lnTo>
                    <a:pt x="1125" y="68907"/>
                  </a:lnTo>
                  <a:lnTo>
                    <a:pt x="1125" y="1156"/>
                  </a:lnTo>
                  <a:close/>
                  <a:moveTo>
                    <a:pt x="0" y="1"/>
                  </a:moveTo>
                  <a:lnTo>
                    <a:pt x="0" y="70032"/>
                  </a:lnTo>
                  <a:lnTo>
                    <a:pt x="5927" y="70032"/>
                  </a:lnTo>
                  <a:lnTo>
                    <a:pt x="59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4"/>
            <p:cNvSpPr/>
            <p:nvPr/>
          </p:nvSpPr>
          <p:spPr>
            <a:xfrm>
              <a:off x="2667500" y="4102925"/>
              <a:ext cx="277375" cy="277400"/>
            </a:xfrm>
            <a:custGeom>
              <a:avLst/>
              <a:gdLst/>
              <a:ahLst/>
              <a:cxnLst/>
              <a:rect l="l" t="t" r="r" b="b"/>
              <a:pathLst>
                <a:path w="11095" h="11096" extrusionOk="0">
                  <a:moveTo>
                    <a:pt x="5562" y="1"/>
                  </a:moveTo>
                  <a:cubicBezTo>
                    <a:pt x="2493" y="1"/>
                    <a:pt x="0" y="2493"/>
                    <a:pt x="0" y="5563"/>
                  </a:cubicBezTo>
                  <a:cubicBezTo>
                    <a:pt x="0" y="8603"/>
                    <a:pt x="2493" y="11095"/>
                    <a:pt x="5562" y="11095"/>
                  </a:cubicBezTo>
                  <a:cubicBezTo>
                    <a:pt x="8632" y="11095"/>
                    <a:pt x="11094" y="8603"/>
                    <a:pt x="11094" y="5563"/>
                  </a:cubicBezTo>
                  <a:cubicBezTo>
                    <a:pt x="11094" y="2493"/>
                    <a:pt x="8632" y="1"/>
                    <a:pt x="5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4"/>
            <p:cNvSpPr/>
            <p:nvPr/>
          </p:nvSpPr>
          <p:spPr>
            <a:xfrm>
              <a:off x="2653800" y="4088500"/>
              <a:ext cx="307025" cy="306250"/>
            </a:xfrm>
            <a:custGeom>
              <a:avLst/>
              <a:gdLst/>
              <a:ahLst/>
              <a:cxnLst/>
              <a:rect l="l" t="t" r="r" b="b"/>
              <a:pathLst>
                <a:path w="12281" h="12250" extrusionOk="0">
                  <a:moveTo>
                    <a:pt x="6110" y="1155"/>
                  </a:moveTo>
                  <a:cubicBezTo>
                    <a:pt x="8876" y="1155"/>
                    <a:pt x="11095" y="3374"/>
                    <a:pt x="11095" y="6140"/>
                  </a:cubicBezTo>
                  <a:cubicBezTo>
                    <a:pt x="11095" y="8876"/>
                    <a:pt x="8846" y="11095"/>
                    <a:pt x="6110" y="11095"/>
                  </a:cubicBezTo>
                  <a:cubicBezTo>
                    <a:pt x="3375" y="11095"/>
                    <a:pt x="1126" y="8876"/>
                    <a:pt x="1126" y="6140"/>
                  </a:cubicBezTo>
                  <a:cubicBezTo>
                    <a:pt x="1126" y="3374"/>
                    <a:pt x="3375" y="1155"/>
                    <a:pt x="6110" y="1155"/>
                  </a:cubicBezTo>
                  <a:close/>
                  <a:moveTo>
                    <a:pt x="6110" y="0"/>
                  </a:moveTo>
                  <a:cubicBezTo>
                    <a:pt x="2737" y="0"/>
                    <a:pt x="1" y="2736"/>
                    <a:pt x="1" y="6140"/>
                  </a:cubicBezTo>
                  <a:cubicBezTo>
                    <a:pt x="1" y="9514"/>
                    <a:pt x="2737" y="12250"/>
                    <a:pt x="6110" y="12250"/>
                  </a:cubicBezTo>
                  <a:cubicBezTo>
                    <a:pt x="9484" y="12250"/>
                    <a:pt x="12281" y="9514"/>
                    <a:pt x="12220" y="6140"/>
                  </a:cubicBezTo>
                  <a:cubicBezTo>
                    <a:pt x="12220" y="2736"/>
                    <a:pt x="9484" y="0"/>
                    <a:pt x="6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4"/>
            <p:cNvSpPr/>
            <p:nvPr/>
          </p:nvSpPr>
          <p:spPr>
            <a:xfrm>
              <a:off x="3660675" y="2639375"/>
              <a:ext cx="277375" cy="277400"/>
            </a:xfrm>
            <a:custGeom>
              <a:avLst/>
              <a:gdLst/>
              <a:ahLst/>
              <a:cxnLst/>
              <a:rect l="l" t="t" r="r" b="b"/>
              <a:pathLst>
                <a:path w="11095" h="11096" extrusionOk="0">
                  <a:moveTo>
                    <a:pt x="5532" y="1"/>
                  </a:moveTo>
                  <a:cubicBezTo>
                    <a:pt x="2462" y="1"/>
                    <a:pt x="0" y="2463"/>
                    <a:pt x="0" y="5533"/>
                  </a:cubicBezTo>
                  <a:cubicBezTo>
                    <a:pt x="0" y="8603"/>
                    <a:pt x="2462" y="11095"/>
                    <a:pt x="5532" y="11095"/>
                  </a:cubicBezTo>
                  <a:cubicBezTo>
                    <a:pt x="8602" y="11095"/>
                    <a:pt x="11095" y="8603"/>
                    <a:pt x="11095" y="5533"/>
                  </a:cubicBezTo>
                  <a:cubicBezTo>
                    <a:pt x="11095" y="2463"/>
                    <a:pt x="8602" y="1"/>
                    <a:pt x="5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4"/>
            <p:cNvSpPr/>
            <p:nvPr/>
          </p:nvSpPr>
          <p:spPr>
            <a:xfrm>
              <a:off x="3646225" y="2625700"/>
              <a:ext cx="306275" cy="306275"/>
            </a:xfrm>
            <a:custGeom>
              <a:avLst/>
              <a:gdLst/>
              <a:ahLst/>
              <a:cxnLst/>
              <a:rect l="l" t="t" r="r" b="b"/>
              <a:pathLst>
                <a:path w="12251" h="12251" extrusionOk="0">
                  <a:moveTo>
                    <a:pt x="6110" y="1125"/>
                  </a:moveTo>
                  <a:cubicBezTo>
                    <a:pt x="8846" y="1125"/>
                    <a:pt x="11095" y="3344"/>
                    <a:pt x="11095" y="6080"/>
                  </a:cubicBezTo>
                  <a:cubicBezTo>
                    <a:pt x="11095" y="8816"/>
                    <a:pt x="8846" y="11065"/>
                    <a:pt x="6110" y="11065"/>
                  </a:cubicBezTo>
                  <a:cubicBezTo>
                    <a:pt x="3375" y="11065"/>
                    <a:pt x="1125" y="8816"/>
                    <a:pt x="1125" y="6080"/>
                  </a:cubicBezTo>
                  <a:cubicBezTo>
                    <a:pt x="1125" y="3344"/>
                    <a:pt x="3375" y="1125"/>
                    <a:pt x="6110" y="1125"/>
                  </a:cubicBezTo>
                  <a:close/>
                  <a:moveTo>
                    <a:pt x="6110" y="1"/>
                  </a:moveTo>
                  <a:cubicBezTo>
                    <a:pt x="2736" y="1"/>
                    <a:pt x="1" y="2736"/>
                    <a:pt x="1" y="6141"/>
                  </a:cubicBezTo>
                  <a:cubicBezTo>
                    <a:pt x="1" y="9515"/>
                    <a:pt x="2736" y="12250"/>
                    <a:pt x="6110" y="12250"/>
                  </a:cubicBezTo>
                  <a:cubicBezTo>
                    <a:pt x="9515" y="12250"/>
                    <a:pt x="12250" y="9484"/>
                    <a:pt x="12250" y="6141"/>
                  </a:cubicBezTo>
                  <a:cubicBezTo>
                    <a:pt x="12250" y="2736"/>
                    <a:pt x="9484" y="1"/>
                    <a:pt x="6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4"/>
            <p:cNvSpPr/>
            <p:nvPr/>
          </p:nvSpPr>
          <p:spPr>
            <a:xfrm>
              <a:off x="2460050" y="2520650"/>
              <a:ext cx="351075" cy="340650"/>
            </a:xfrm>
            <a:custGeom>
              <a:avLst/>
              <a:gdLst/>
              <a:ahLst/>
              <a:cxnLst/>
              <a:rect l="l" t="t" r="r" b="b"/>
              <a:pathLst>
                <a:path w="14043" h="13626" extrusionOk="0">
                  <a:moveTo>
                    <a:pt x="4715" y="1"/>
                  </a:moveTo>
                  <a:cubicBezTo>
                    <a:pt x="3610" y="1"/>
                    <a:pt x="2508" y="419"/>
                    <a:pt x="1672" y="1254"/>
                  </a:cubicBezTo>
                  <a:cubicBezTo>
                    <a:pt x="0" y="2957"/>
                    <a:pt x="0" y="5692"/>
                    <a:pt x="1672" y="7364"/>
                  </a:cubicBezTo>
                  <a:lnTo>
                    <a:pt x="7933" y="13625"/>
                  </a:lnTo>
                  <a:lnTo>
                    <a:pt x="14043" y="7516"/>
                  </a:lnTo>
                  <a:lnTo>
                    <a:pt x="7781" y="1254"/>
                  </a:lnTo>
                  <a:cubicBezTo>
                    <a:pt x="6930" y="419"/>
                    <a:pt x="5821" y="1"/>
                    <a:pt x="4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4"/>
            <p:cNvSpPr/>
            <p:nvPr/>
          </p:nvSpPr>
          <p:spPr>
            <a:xfrm>
              <a:off x="2444075" y="2506775"/>
              <a:ext cx="387575" cy="375800"/>
            </a:xfrm>
            <a:custGeom>
              <a:avLst/>
              <a:gdLst/>
              <a:ahLst/>
              <a:cxnLst/>
              <a:rect l="l" t="t" r="r" b="b"/>
              <a:pathLst>
                <a:path w="15503" h="15032" extrusionOk="0">
                  <a:moveTo>
                    <a:pt x="5350" y="1110"/>
                  </a:moveTo>
                  <a:cubicBezTo>
                    <a:pt x="6323" y="1110"/>
                    <a:pt x="7296" y="1506"/>
                    <a:pt x="7995" y="2235"/>
                  </a:cubicBezTo>
                  <a:lnTo>
                    <a:pt x="13892" y="8101"/>
                  </a:lnTo>
                  <a:lnTo>
                    <a:pt x="8572" y="13421"/>
                  </a:lnTo>
                  <a:lnTo>
                    <a:pt x="2676" y="7554"/>
                  </a:lnTo>
                  <a:cubicBezTo>
                    <a:pt x="1247" y="6065"/>
                    <a:pt x="1247" y="3664"/>
                    <a:pt x="2676" y="2235"/>
                  </a:cubicBezTo>
                  <a:cubicBezTo>
                    <a:pt x="3405" y="1506"/>
                    <a:pt x="4408" y="1110"/>
                    <a:pt x="5350" y="1110"/>
                  </a:cubicBezTo>
                  <a:close/>
                  <a:moveTo>
                    <a:pt x="5350" y="1"/>
                  </a:moveTo>
                  <a:cubicBezTo>
                    <a:pt x="4097" y="1"/>
                    <a:pt x="2843" y="472"/>
                    <a:pt x="1885" y="1414"/>
                  </a:cubicBezTo>
                  <a:cubicBezTo>
                    <a:pt x="1" y="3329"/>
                    <a:pt x="1" y="6430"/>
                    <a:pt x="1885" y="8345"/>
                  </a:cubicBezTo>
                  <a:lnTo>
                    <a:pt x="8572" y="15032"/>
                  </a:lnTo>
                  <a:lnTo>
                    <a:pt x="15503" y="8101"/>
                  </a:lnTo>
                  <a:lnTo>
                    <a:pt x="8815" y="1414"/>
                  </a:lnTo>
                  <a:cubicBezTo>
                    <a:pt x="7858" y="472"/>
                    <a:pt x="6604"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4"/>
            <p:cNvSpPr/>
            <p:nvPr/>
          </p:nvSpPr>
          <p:spPr>
            <a:xfrm>
              <a:off x="2779950" y="4555825"/>
              <a:ext cx="90450" cy="326025"/>
            </a:xfrm>
            <a:custGeom>
              <a:avLst/>
              <a:gdLst/>
              <a:ahLst/>
              <a:cxnLst/>
              <a:rect l="l" t="t" r="r" b="b"/>
              <a:pathLst>
                <a:path w="3618" h="13041" extrusionOk="0">
                  <a:moveTo>
                    <a:pt x="1" y="1"/>
                  </a:moveTo>
                  <a:lnTo>
                    <a:pt x="1" y="13040"/>
                  </a:lnTo>
                  <a:lnTo>
                    <a:pt x="3618" y="13040"/>
                  </a:lnTo>
                  <a:lnTo>
                    <a:pt x="3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4"/>
            <p:cNvSpPr/>
            <p:nvPr/>
          </p:nvSpPr>
          <p:spPr>
            <a:xfrm>
              <a:off x="2765525" y="4542150"/>
              <a:ext cx="119325" cy="354125"/>
            </a:xfrm>
            <a:custGeom>
              <a:avLst/>
              <a:gdLst/>
              <a:ahLst/>
              <a:cxnLst/>
              <a:rect l="l" t="t" r="r" b="b"/>
              <a:pathLst>
                <a:path w="4773" h="14165" extrusionOk="0">
                  <a:moveTo>
                    <a:pt x="3617" y="1125"/>
                  </a:moveTo>
                  <a:lnTo>
                    <a:pt x="3617" y="13010"/>
                  </a:lnTo>
                  <a:lnTo>
                    <a:pt x="1155" y="13010"/>
                  </a:lnTo>
                  <a:lnTo>
                    <a:pt x="1155" y="1125"/>
                  </a:lnTo>
                  <a:close/>
                  <a:moveTo>
                    <a:pt x="0" y="0"/>
                  </a:moveTo>
                  <a:lnTo>
                    <a:pt x="0" y="14165"/>
                  </a:lnTo>
                  <a:lnTo>
                    <a:pt x="4772" y="14165"/>
                  </a:lnTo>
                  <a:lnTo>
                    <a:pt x="4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4"/>
            <p:cNvSpPr/>
            <p:nvPr/>
          </p:nvSpPr>
          <p:spPr>
            <a:xfrm>
              <a:off x="2855950" y="4881825"/>
              <a:ext cx="28900" cy="185425"/>
            </a:xfrm>
            <a:custGeom>
              <a:avLst/>
              <a:gdLst/>
              <a:ahLst/>
              <a:cxnLst/>
              <a:rect l="l" t="t" r="r" b="b"/>
              <a:pathLst>
                <a:path w="1156" h="7417" extrusionOk="0">
                  <a:moveTo>
                    <a:pt x="0" y="0"/>
                  </a:moveTo>
                  <a:lnTo>
                    <a:pt x="0" y="7417"/>
                  </a:lnTo>
                  <a:lnTo>
                    <a:pt x="1155" y="7417"/>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4"/>
            <p:cNvSpPr/>
            <p:nvPr/>
          </p:nvSpPr>
          <p:spPr>
            <a:xfrm>
              <a:off x="2618850" y="2625700"/>
              <a:ext cx="415700" cy="416450"/>
            </a:xfrm>
            <a:custGeom>
              <a:avLst/>
              <a:gdLst/>
              <a:ahLst/>
              <a:cxnLst/>
              <a:rect l="l" t="t" r="r" b="b"/>
              <a:pathLst>
                <a:path w="16628" h="16658" extrusionOk="0">
                  <a:moveTo>
                    <a:pt x="8299" y="1"/>
                  </a:moveTo>
                  <a:cubicBezTo>
                    <a:pt x="3709" y="1"/>
                    <a:pt x="1" y="3740"/>
                    <a:pt x="1" y="8329"/>
                  </a:cubicBezTo>
                  <a:cubicBezTo>
                    <a:pt x="1" y="12919"/>
                    <a:pt x="3709" y="16658"/>
                    <a:pt x="8299" y="16658"/>
                  </a:cubicBezTo>
                  <a:cubicBezTo>
                    <a:pt x="12889" y="16658"/>
                    <a:pt x="16627" y="12919"/>
                    <a:pt x="16627" y="8329"/>
                  </a:cubicBezTo>
                  <a:cubicBezTo>
                    <a:pt x="16627" y="3740"/>
                    <a:pt x="1288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4"/>
            <p:cNvSpPr/>
            <p:nvPr/>
          </p:nvSpPr>
          <p:spPr>
            <a:xfrm>
              <a:off x="2604425" y="2611275"/>
              <a:ext cx="444550" cy="445325"/>
            </a:xfrm>
            <a:custGeom>
              <a:avLst/>
              <a:gdLst/>
              <a:ahLst/>
              <a:cxnLst/>
              <a:rect l="l" t="t" r="r" b="b"/>
              <a:pathLst>
                <a:path w="17782" h="17813" extrusionOk="0">
                  <a:moveTo>
                    <a:pt x="8876" y="1155"/>
                  </a:moveTo>
                  <a:cubicBezTo>
                    <a:pt x="13131" y="1155"/>
                    <a:pt x="16627" y="4651"/>
                    <a:pt x="16627" y="8906"/>
                  </a:cubicBezTo>
                  <a:cubicBezTo>
                    <a:pt x="16627" y="13162"/>
                    <a:pt x="13131" y="16657"/>
                    <a:pt x="8876" y="16657"/>
                  </a:cubicBezTo>
                  <a:cubicBezTo>
                    <a:pt x="4620" y="16657"/>
                    <a:pt x="1125" y="13162"/>
                    <a:pt x="1125" y="8906"/>
                  </a:cubicBezTo>
                  <a:cubicBezTo>
                    <a:pt x="1125" y="4651"/>
                    <a:pt x="4620" y="1155"/>
                    <a:pt x="8876" y="1155"/>
                  </a:cubicBezTo>
                  <a:close/>
                  <a:moveTo>
                    <a:pt x="8876" y="0"/>
                  </a:moveTo>
                  <a:cubicBezTo>
                    <a:pt x="3982" y="0"/>
                    <a:pt x="0" y="4013"/>
                    <a:pt x="0" y="8906"/>
                  </a:cubicBezTo>
                  <a:cubicBezTo>
                    <a:pt x="0" y="13800"/>
                    <a:pt x="3982" y="17812"/>
                    <a:pt x="8876" y="17812"/>
                  </a:cubicBezTo>
                  <a:cubicBezTo>
                    <a:pt x="13769" y="17812"/>
                    <a:pt x="17782" y="13800"/>
                    <a:pt x="17782" y="8906"/>
                  </a:cubicBezTo>
                  <a:cubicBezTo>
                    <a:pt x="17782" y="4013"/>
                    <a:pt x="13769"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4"/>
            <p:cNvSpPr/>
            <p:nvPr/>
          </p:nvSpPr>
          <p:spPr>
            <a:xfrm>
              <a:off x="2718400" y="2726025"/>
              <a:ext cx="216600" cy="216575"/>
            </a:xfrm>
            <a:custGeom>
              <a:avLst/>
              <a:gdLst/>
              <a:ahLst/>
              <a:cxnLst/>
              <a:rect l="l" t="t" r="r" b="b"/>
              <a:pathLst>
                <a:path w="8664" h="8663" extrusionOk="0">
                  <a:moveTo>
                    <a:pt x="4317" y="0"/>
                  </a:moveTo>
                  <a:cubicBezTo>
                    <a:pt x="1946" y="0"/>
                    <a:pt x="1" y="1915"/>
                    <a:pt x="1" y="4316"/>
                  </a:cubicBezTo>
                  <a:cubicBezTo>
                    <a:pt x="1" y="6717"/>
                    <a:pt x="1946" y="8663"/>
                    <a:pt x="4317" y="8663"/>
                  </a:cubicBezTo>
                  <a:cubicBezTo>
                    <a:pt x="6718" y="8663"/>
                    <a:pt x="8663" y="6717"/>
                    <a:pt x="8663" y="4316"/>
                  </a:cubicBezTo>
                  <a:cubicBezTo>
                    <a:pt x="8663" y="1915"/>
                    <a:pt x="6718" y="0"/>
                    <a:pt x="4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4"/>
            <p:cNvSpPr/>
            <p:nvPr/>
          </p:nvSpPr>
          <p:spPr>
            <a:xfrm>
              <a:off x="2703975" y="2711575"/>
              <a:ext cx="244700" cy="244700"/>
            </a:xfrm>
            <a:custGeom>
              <a:avLst/>
              <a:gdLst/>
              <a:ahLst/>
              <a:cxnLst/>
              <a:rect l="l" t="t" r="r" b="b"/>
              <a:pathLst>
                <a:path w="9788" h="9788" extrusionOk="0">
                  <a:moveTo>
                    <a:pt x="4894" y="1186"/>
                  </a:moveTo>
                  <a:cubicBezTo>
                    <a:pt x="6961" y="1186"/>
                    <a:pt x="8632" y="2858"/>
                    <a:pt x="8663" y="4925"/>
                  </a:cubicBezTo>
                  <a:cubicBezTo>
                    <a:pt x="8663" y="7022"/>
                    <a:pt x="6961" y="8694"/>
                    <a:pt x="4894" y="8694"/>
                  </a:cubicBezTo>
                  <a:cubicBezTo>
                    <a:pt x="2827" y="8694"/>
                    <a:pt x="1155" y="6992"/>
                    <a:pt x="1155" y="4925"/>
                  </a:cubicBezTo>
                  <a:cubicBezTo>
                    <a:pt x="1155" y="2858"/>
                    <a:pt x="2857" y="1186"/>
                    <a:pt x="4894" y="1186"/>
                  </a:cubicBezTo>
                  <a:close/>
                  <a:moveTo>
                    <a:pt x="4894" y="1"/>
                  </a:moveTo>
                  <a:cubicBezTo>
                    <a:pt x="2219" y="1"/>
                    <a:pt x="0" y="2189"/>
                    <a:pt x="0" y="4894"/>
                  </a:cubicBezTo>
                  <a:cubicBezTo>
                    <a:pt x="0" y="7599"/>
                    <a:pt x="2189" y="9788"/>
                    <a:pt x="4894" y="9788"/>
                  </a:cubicBezTo>
                  <a:cubicBezTo>
                    <a:pt x="7599" y="9788"/>
                    <a:pt x="9757" y="7599"/>
                    <a:pt x="9787" y="4894"/>
                  </a:cubicBezTo>
                  <a:cubicBezTo>
                    <a:pt x="9787" y="2189"/>
                    <a:pt x="7599" y="1"/>
                    <a:pt x="4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4" name="Google Shape;914;p34"/>
          <p:cNvGrpSpPr/>
          <p:nvPr/>
        </p:nvGrpSpPr>
        <p:grpSpPr>
          <a:xfrm>
            <a:off x="960005" y="3324820"/>
            <a:ext cx="436217" cy="850384"/>
            <a:chOff x="2114275" y="3036050"/>
            <a:chExt cx="467375" cy="911125"/>
          </a:xfrm>
        </p:grpSpPr>
        <p:sp>
          <p:nvSpPr>
            <p:cNvPr id="915" name="Google Shape;915;p34"/>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4"/>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4"/>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8" name="Google Shape;918;p34"/>
          <p:cNvGrpSpPr/>
          <p:nvPr/>
        </p:nvGrpSpPr>
        <p:grpSpPr>
          <a:xfrm>
            <a:off x="960003" y="5873237"/>
            <a:ext cx="2233396" cy="199431"/>
            <a:chOff x="4790625" y="1824675"/>
            <a:chExt cx="2392925" cy="213675"/>
          </a:xfrm>
        </p:grpSpPr>
        <p:sp>
          <p:nvSpPr>
            <p:cNvPr id="919" name="Google Shape;919;p3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34"/>
          <p:cNvGrpSpPr/>
          <p:nvPr/>
        </p:nvGrpSpPr>
        <p:grpSpPr>
          <a:xfrm>
            <a:off x="101603" y="3754710"/>
            <a:ext cx="286556" cy="307113"/>
            <a:chOff x="424275" y="4593075"/>
            <a:chExt cx="307025" cy="329050"/>
          </a:xfrm>
        </p:grpSpPr>
        <p:sp>
          <p:nvSpPr>
            <p:cNvPr id="925" name="Google Shape;925;p34"/>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4"/>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4"/>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8" name="Google Shape;928;p34"/>
          <p:cNvGrpSpPr/>
          <p:nvPr/>
        </p:nvGrpSpPr>
        <p:grpSpPr>
          <a:xfrm>
            <a:off x="960003" y="4948713"/>
            <a:ext cx="1466733" cy="721304"/>
            <a:chOff x="823225" y="4003400"/>
            <a:chExt cx="1571500" cy="772825"/>
          </a:xfrm>
        </p:grpSpPr>
        <p:sp>
          <p:nvSpPr>
            <p:cNvPr id="929" name="Google Shape;929;p34"/>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4"/>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1" name="Google Shape;931;p34"/>
          <p:cNvGrpSpPr/>
          <p:nvPr/>
        </p:nvGrpSpPr>
        <p:grpSpPr>
          <a:xfrm>
            <a:off x="10672621" y="101593"/>
            <a:ext cx="1417780" cy="1939747"/>
            <a:chOff x="3064150" y="3027700"/>
            <a:chExt cx="1519050" cy="2078300"/>
          </a:xfrm>
        </p:grpSpPr>
        <p:sp>
          <p:nvSpPr>
            <p:cNvPr id="932" name="Google Shape;932;p34"/>
            <p:cNvSpPr/>
            <p:nvPr/>
          </p:nvSpPr>
          <p:spPr>
            <a:xfrm>
              <a:off x="3118875" y="3080875"/>
              <a:ext cx="1464325" cy="2025125"/>
            </a:xfrm>
            <a:custGeom>
              <a:avLst/>
              <a:gdLst/>
              <a:ahLst/>
              <a:cxnLst/>
              <a:rect l="l" t="t" r="r" b="b"/>
              <a:pathLst>
                <a:path w="58573" h="81005" extrusionOk="0">
                  <a:moveTo>
                    <a:pt x="5107" y="1"/>
                  </a:moveTo>
                  <a:cubicBezTo>
                    <a:pt x="2280" y="1"/>
                    <a:pt x="0" y="2280"/>
                    <a:pt x="0" y="5107"/>
                  </a:cubicBezTo>
                  <a:lnTo>
                    <a:pt x="0" y="75929"/>
                  </a:lnTo>
                  <a:cubicBezTo>
                    <a:pt x="0" y="78725"/>
                    <a:pt x="2280" y="81005"/>
                    <a:pt x="5107" y="81005"/>
                  </a:cubicBezTo>
                  <a:lnTo>
                    <a:pt x="53466" y="81005"/>
                  </a:lnTo>
                  <a:cubicBezTo>
                    <a:pt x="56293" y="81005"/>
                    <a:pt x="58573" y="78725"/>
                    <a:pt x="58573" y="75929"/>
                  </a:cubicBezTo>
                  <a:lnTo>
                    <a:pt x="58573" y="5107"/>
                  </a:lnTo>
                  <a:cubicBezTo>
                    <a:pt x="58573" y="2280"/>
                    <a:pt x="56293" y="1"/>
                    <a:pt x="53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4"/>
            <p:cNvSpPr/>
            <p:nvPr/>
          </p:nvSpPr>
          <p:spPr>
            <a:xfrm>
              <a:off x="3202450"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32" y="10031"/>
                  </a:lnTo>
                  <a:cubicBezTo>
                    <a:pt x="9879" y="10031"/>
                    <a:pt x="10335" y="9575"/>
                    <a:pt x="10335" y="8998"/>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3542875"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02" y="10031"/>
                  </a:lnTo>
                  <a:cubicBezTo>
                    <a:pt x="9880" y="10031"/>
                    <a:pt x="10335" y="9575"/>
                    <a:pt x="10335" y="8998"/>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3882550"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32" y="10031"/>
                  </a:lnTo>
                  <a:cubicBezTo>
                    <a:pt x="9879" y="10031"/>
                    <a:pt x="10335" y="9575"/>
                    <a:pt x="10335" y="8998"/>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4223000" y="3658400"/>
              <a:ext cx="258375" cy="250775"/>
            </a:xfrm>
            <a:custGeom>
              <a:avLst/>
              <a:gdLst/>
              <a:ahLst/>
              <a:cxnLst/>
              <a:rect l="l" t="t" r="r" b="b"/>
              <a:pathLst>
                <a:path w="10335" h="10031" extrusionOk="0">
                  <a:moveTo>
                    <a:pt x="1034" y="0"/>
                  </a:moveTo>
                  <a:cubicBezTo>
                    <a:pt x="456" y="0"/>
                    <a:pt x="0" y="456"/>
                    <a:pt x="0" y="1034"/>
                  </a:cubicBezTo>
                  <a:lnTo>
                    <a:pt x="0" y="8998"/>
                  </a:lnTo>
                  <a:cubicBezTo>
                    <a:pt x="0" y="9575"/>
                    <a:pt x="456" y="10031"/>
                    <a:pt x="1034" y="10031"/>
                  </a:cubicBezTo>
                  <a:lnTo>
                    <a:pt x="9301" y="10031"/>
                  </a:lnTo>
                  <a:cubicBezTo>
                    <a:pt x="9879" y="10031"/>
                    <a:pt x="10335" y="9575"/>
                    <a:pt x="10335" y="8998"/>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3202450"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4"/>
            <p:cNvSpPr/>
            <p:nvPr/>
          </p:nvSpPr>
          <p:spPr>
            <a:xfrm>
              <a:off x="3542875"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02" y="10031"/>
                  </a:lnTo>
                  <a:cubicBezTo>
                    <a:pt x="9880" y="10031"/>
                    <a:pt x="10335" y="9575"/>
                    <a:pt x="10335" y="8997"/>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a:off x="3882550"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4"/>
            <p:cNvSpPr/>
            <p:nvPr/>
          </p:nvSpPr>
          <p:spPr>
            <a:xfrm>
              <a:off x="4223000" y="3995800"/>
              <a:ext cx="258375" cy="250775"/>
            </a:xfrm>
            <a:custGeom>
              <a:avLst/>
              <a:gdLst/>
              <a:ahLst/>
              <a:cxnLst/>
              <a:rect l="l" t="t" r="r" b="b"/>
              <a:pathLst>
                <a:path w="10335" h="10031" extrusionOk="0">
                  <a:moveTo>
                    <a:pt x="1034" y="0"/>
                  </a:moveTo>
                  <a:cubicBezTo>
                    <a:pt x="456" y="0"/>
                    <a:pt x="0" y="456"/>
                    <a:pt x="0" y="1034"/>
                  </a:cubicBezTo>
                  <a:lnTo>
                    <a:pt x="0" y="8997"/>
                  </a:lnTo>
                  <a:cubicBezTo>
                    <a:pt x="0" y="9575"/>
                    <a:pt x="456" y="10031"/>
                    <a:pt x="1034" y="10031"/>
                  </a:cubicBezTo>
                  <a:lnTo>
                    <a:pt x="9301" y="10031"/>
                  </a:lnTo>
                  <a:cubicBezTo>
                    <a:pt x="9879" y="10031"/>
                    <a:pt x="10335" y="9575"/>
                    <a:pt x="10335" y="8997"/>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4"/>
            <p:cNvSpPr/>
            <p:nvPr/>
          </p:nvSpPr>
          <p:spPr>
            <a:xfrm>
              <a:off x="3202450"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4"/>
            <p:cNvSpPr/>
            <p:nvPr/>
          </p:nvSpPr>
          <p:spPr>
            <a:xfrm>
              <a:off x="3542875"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02" y="10031"/>
                  </a:lnTo>
                  <a:cubicBezTo>
                    <a:pt x="9880" y="10031"/>
                    <a:pt x="10335" y="9575"/>
                    <a:pt x="10335" y="8997"/>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4"/>
            <p:cNvSpPr/>
            <p:nvPr/>
          </p:nvSpPr>
          <p:spPr>
            <a:xfrm>
              <a:off x="3882550"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4"/>
            <p:cNvSpPr/>
            <p:nvPr/>
          </p:nvSpPr>
          <p:spPr>
            <a:xfrm>
              <a:off x="4223000" y="4333950"/>
              <a:ext cx="258375" cy="250775"/>
            </a:xfrm>
            <a:custGeom>
              <a:avLst/>
              <a:gdLst/>
              <a:ahLst/>
              <a:cxnLst/>
              <a:rect l="l" t="t" r="r" b="b"/>
              <a:pathLst>
                <a:path w="10335" h="10031" extrusionOk="0">
                  <a:moveTo>
                    <a:pt x="1034" y="0"/>
                  </a:moveTo>
                  <a:cubicBezTo>
                    <a:pt x="456" y="0"/>
                    <a:pt x="0" y="456"/>
                    <a:pt x="0" y="1034"/>
                  </a:cubicBezTo>
                  <a:lnTo>
                    <a:pt x="0" y="8997"/>
                  </a:lnTo>
                  <a:cubicBezTo>
                    <a:pt x="0" y="9575"/>
                    <a:pt x="456" y="10031"/>
                    <a:pt x="1034" y="10031"/>
                  </a:cubicBezTo>
                  <a:lnTo>
                    <a:pt x="9301" y="10031"/>
                  </a:lnTo>
                  <a:cubicBezTo>
                    <a:pt x="9879" y="10031"/>
                    <a:pt x="10335" y="9575"/>
                    <a:pt x="10335" y="8997"/>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4"/>
            <p:cNvSpPr/>
            <p:nvPr/>
          </p:nvSpPr>
          <p:spPr>
            <a:xfrm>
              <a:off x="3202450"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32" y="10031"/>
                  </a:lnTo>
                  <a:cubicBezTo>
                    <a:pt x="9879" y="10031"/>
                    <a:pt x="10335" y="9575"/>
                    <a:pt x="10335" y="8998"/>
                  </a:cubicBezTo>
                  <a:lnTo>
                    <a:pt x="10335" y="1004"/>
                  </a:lnTo>
                  <a:cubicBezTo>
                    <a:pt x="10335" y="457"/>
                    <a:pt x="9879" y="1"/>
                    <a:pt x="9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4"/>
            <p:cNvSpPr/>
            <p:nvPr/>
          </p:nvSpPr>
          <p:spPr>
            <a:xfrm>
              <a:off x="3542875"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02" y="10031"/>
                  </a:lnTo>
                  <a:cubicBezTo>
                    <a:pt x="9880" y="10031"/>
                    <a:pt x="10335" y="9575"/>
                    <a:pt x="10335" y="8998"/>
                  </a:cubicBezTo>
                  <a:lnTo>
                    <a:pt x="10335" y="1004"/>
                  </a:lnTo>
                  <a:cubicBezTo>
                    <a:pt x="10335" y="457"/>
                    <a:pt x="9880" y="1"/>
                    <a:pt x="9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4"/>
            <p:cNvSpPr/>
            <p:nvPr/>
          </p:nvSpPr>
          <p:spPr>
            <a:xfrm>
              <a:off x="3882550"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32" y="10031"/>
                  </a:lnTo>
                  <a:cubicBezTo>
                    <a:pt x="9879" y="10031"/>
                    <a:pt x="10335" y="9575"/>
                    <a:pt x="10335" y="8998"/>
                  </a:cubicBezTo>
                  <a:lnTo>
                    <a:pt x="10335" y="1004"/>
                  </a:lnTo>
                  <a:cubicBezTo>
                    <a:pt x="10335" y="457"/>
                    <a:pt x="9879" y="1"/>
                    <a:pt x="9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4"/>
            <p:cNvSpPr/>
            <p:nvPr/>
          </p:nvSpPr>
          <p:spPr>
            <a:xfrm>
              <a:off x="4223000" y="4671325"/>
              <a:ext cx="258375" cy="250800"/>
            </a:xfrm>
            <a:custGeom>
              <a:avLst/>
              <a:gdLst/>
              <a:ahLst/>
              <a:cxnLst/>
              <a:rect l="l" t="t" r="r" b="b"/>
              <a:pathLst>
                <a:path w="10335" h="10032" extrusionOk="0">
                  <a:moveTo>
                    <a:pt x="1034" y="1"/>
                  </a:moveTo>
                  <a:cubicBezTo>
                    <a:pt x="456" y="1"/>
                    <a:pt x="0" y="457"/>
                    <a:pt x="0" y="1004"/>
                  </a:cubicBezTo>
                  <a:lnTo>
                    <a:pt x="0" y="8998"/>
                  </a:lnTo>
                  <a:cubicBezTo>
                    <a:pt x="0" y="9575"/>
                    <a:pt x="456" y="10031"/>
                    <a:pt x="1034" y="10031"/>
                  </a:cubicBezTo>
                  <a:lnTo>
                    <a:pt x="9301" y="10031"/>
                  </a:lnTo>
                  <a:cubicBezTo>
                    <a:pt x="9879" y="10031"/>
                    <a:pt x="10335" y="9575"/>
                    <a:pt x="10335" y="8998"/>
                  </a:cubicBezTo>
                  <a:lnTo>
                    <a:pt x="10335" y="1004"/>
                  </a:lnTo>
                  <a:cubicBezTo>
                    <a:pt x="10335" y="457"/>
                    <a:pt x="9879" y="1"/>
                    <a:pt x="9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4"/>
            <p:cNvSpPr/>
            <p:nvPr/>
          </p:nvSpPr>
          <p:spPr>
            <a:xfrm>
              <a:off x="3064150" y="3027700"/>
              <a:ext cx="1492450" cy="2054000"/>
            </a:xfrm>
            <a:custGeom>
              <a:avLst/>
              <a:gdLst/>
              <a:ahLst/>
              <a:cxnLst/>
              <a:rect l="l" t="t" r="r" b="b"/>
              <a:pathLst>
                <a:path w="59698" h="82160" extrusionOk="0">
                  <a:moveTo>
                    <a:pt x="54014" y="1155"/>
                  </a:moveTo>
                  <a:cubicBezTo>
                    <a:pt x="56537" y="1155"/>
                    <a:pt x="58543" y="3161"/>
                    <a:pt x="58543" y="5654"/>
                  </a:cubicBezTo>
                  <a:lnTo>
                    <a:pt x="58543" y="76475"/>
                  </a:lnTo>
                  <a:cubicBezTo>
                    <a:pt x="58543" y="78998"/>
                    <a:pt x="56537" y="81004"/>
                    <a:pt x="54014" y="81004"/>
                  </a:cubicBezTo>
                  <a:lnTo>
                    <a:pt x="5654" y="81004"/>
                  </a:lnTo>
                  <a:cubicBezTo>
                    <a:pt x="3162" y="81004"/>
                    <a:pt x="1125" y="78998"/>
                    <a:pt x="1125" y="76475"/>
                  </a:cubicBezTo>
                  <a:lnTo>
                    <a:pt x="1125" y="5654"/>
                  </a:lnTo>
                  <a:cubicBezTo>
                    <a:pt x="1125" y="3161"/>
                    <a:pt x="3131" y="1155"/>
                    <a:pt x="5654" y="1155"/>
                  </a:cubicBezTo>
                  <a:close/>
                  <a:moveTo>
                    <a:pt x="5654" y="0"/>
                  </a:moveTo>
                  <a:cubicBezTo>
                    <a:pt x="2554" y="0"/>
                    <a:pt x="1" y="2553"/>
                    <a:pt x="1" y="5654"/>
                  </a:cubicBezTo>
                  <a:lnTo>
                    <a:pt x="1" y="76475"/>
                  </a:lnTo>
                  <a:cubicBezTo>
                    <a:pt x="1" y="79606"/>
                    <a:pt x="2554" y="82159"/>
                    <a:pt x="5654" y="82159"/>
                  </a:cubicBezTo>
                  <a:lnTo>
                    <a:pt x="54014" y="82159"/>
                  </a:lnTo>
                  <a:cubicBezTo>
                    <a:pt x="57145" y="82159"/>
                    <a:pt x="59698" y="79606"/>
                    <a:pt x="59698" y="76475"/>
                  </a:cubicBezTo>
                  <a:lnTo>
                    <a:pt x="59698" y="5654"/>
                  </a:lnTo>
                  <a:cubicBezTo>
                    <a:pt x="59698" y="2553"/>
                    <a:pt x="57145" y="0"/>
                    <a:pt x="5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4"/>
            <p:cNvSpPr/>
            <p:nvPr/>
          </p:nvSpPr>
          <p:spPr>
            <a:xfrm>
              <a:off x="3216900" y="3216900"/>
              <a:ext cx="1273600" cy="314625"/>
            </a:xfrm>
            <a:custGeom>
              <a:avLst/>
              <a:gdLst/>
              <a:ahLst/>
              <a:cxnLst/>
              <a:rect l="l" t="t" r="r" b="b"/>
              <a:pathLst>
                <a:path w="50944" h="12585" extrusionOk="0">
                  <a:moveTo>
                    <a:pt x="1338" y="1"/>
                  </a:moveTo>
                  <a:cubicBezTo>
                    <a:pt x="608" y="1"/>
                    <a:pt x="0" y="609"/>
                    <a:pt x="0" y="1308"/>
                  </a:cubicBezTo>
                  <a:lnTo>
                    <a:pt x="0" y="11247"/>
                  </a:lnTo>
                  <a:cubicBezTo>
                    <a:pt x="0" y="11946"/>
                    <a:pt x="608" y="12584"/>
                    <a:pt x="1338" y="12584"/>
                  </a:cubicBezTo>
                  <a:lnTo>
                    <a:pt x="49636" y="12584"/>
                  </a:lnTo>
                  <a:cubicBezTo>
                    <a:pt x="50335" y="12584"/>
                    <a:pt x="50943" y="11946"/>
                    <a:pt x="50943" y="11247"/>
                  </a:cubicBezTo>
                  <a:lnTo>
                    <a:pt x="50943" y="1308"/>
                  </a:lnTo>
                  <a:cubicBezTo>
                    <a:pt x="50943" y="609"/>
                    <a:pt x="50335" y="1"/>
                    <a:pt x="49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4"/>
            <p:cNvSpPr/>
            <p:nvPr/>
          </p:nvSpPr>
          <p:spPr>
            <a:xfrm>
              <a:off x="3159150" y="3160675"/>
              <a:ext cx="1302475" cy="343500"/>
            </a:xfrm>
            <a:custGeom>
              <a:avLst/>
              <a:gdLst/>
              <a:ahLst/>
              <a:cxnLst/>
              <a:rect l="l" t="t" r="r" b="b"/>
              <a:pathLst>
                <a:path w="52099" h="13740" extrusionOk="0">
                  <a:moveTo>
                    <a:pt x="50214" y="1155"/>
                  </a:moveTo>
                  <a:cubicBezTo>
                    <a:pt x="50609" y="1155"/>
                    <a:pt x="50943" y="1490"/>
                    <a:pt x="50943" y="1854"/>
                  </a:cubicBezTo>
                  <a:lnTo>
                    <a:pt x="50943" y="11885"/>
                  </a:lnTo>
                  <a:cubicBezTo>
                    <a:pt x="50943" y="12280"/>
                    <a:pt x="50609" y="12615"/>
                    <a:pt x="50214" y="12615"/>
                  </a:cubicBezTo>
                  <a:lnTo>
                    <a:pt x="1854" y="12615"/>
                  </a:lnTo>
                  <a:cubicBezTo>
                    <a:pt x="1459" y="12615"/>
                    <a:pt x="1125" y="12280"/>
                    <a:pt x="1125" y="11885"/>
                  </a:cubicBezTo>
                  <a:lnTo>
                    <a:pt x="1125" y="1854"/>
                  </a:lnTo>
                  <a:cubicBezTo>
                    <a:pt x="1125" y="1490"/>
                    <a:pt x="1459" y="1155"/>
                    <a:pt x="1854" y="1155"/>
                  </a:cubicBezTo>
                  <a:close/>
                  <a:moveTo>
                    <a:pt x="1854" y="0"/>
                  </a:moveTo>
                  <a:cubicBezTo>
                    <a:pt x="821" y="0"/>
                    <a:pt x="0" y="851"/>
                    <a:pt x="0" y="1854"/>
                  </a:cubicBezTo>
                  <a:lnTo>
                    <a:pt x="0" y="11885"/>
                  </a:lnTo>
                  <a:cubicBezTo>
                    <a:pt x="0" y="12918"/>
                    <a:pt x="821" y="13739"/>
                    <a:pt x="1854" y="13739"/>
                  </a:cubicBezTo>
                  <a:lnTo>
                    <a:pt x="50214" y="13739"/>
                  </a:lnTo>
                  <a:cubicBezTo>
                    <a:pt x="51247" y="13739"/>
                    <a:pt x="52098" y="12918"/>
                    <a:pt x="52098" y="11885"/>
                  </a:cubicBezTo>
                  <a:lnTo>
                    <a:pt x="52098" y="1854"/>
                  </a:lnTo>
                  <a:cubicBezTo>
                    <a:pt x="52098" y="851"/>
                    <a:pt x="51247" y="0"/>
                    <a:pt x="50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4"/>
            <p:cNvSpPr/>
            <p:nvPr/>
          </p:nvSpPr>
          <p:spPr>
            <a:xfrm>
              <a:off x="3159150" y="3615850"/>
              <a:ext cx="286500" cy="278900"/>
            </a:xfrm>
            <a:custGeom>
              <a:avLst/>
              <a:gdLst/>
              <a:ahLst/>
              <a:cxnLst/>
              <a:rect l="l" t="t" r="r" b="b"/>
              <a:pathLst>
                <a:path w="11460" h="11156" extrusionOk="0">
                  <a:moveTo>
                    <a:pt x="9909" y="1095"/>
                  </a:moveTo>
                  <a:cubicBezTo>
                    <a:pt x="10183" y="1095"/>
                    <a:pt x="10365" y="1277"/>
                    <a:pt x="10365" y="1550"/>
                  </a:cubicBezTo>
                  <a:lnTo>
                    <a:pt x="10365" y="9545"/>
                  </a:lnTo>
                  <a:cubicBezTo>
                    <a:pt x="10365" y="9788"/>
                    <a:pt x="10183" y="10000"/>
                    <a:pt x="9909" y="10000"/>
                  </a:cubicBezTo>
                  <a:lnTo>
                    <a:pt x="1641" y="10000"/>
                  </a:lnTo>
                  <a:cubicBezTo>
                    <a:pt x="1368" y="10000"/>
                    <a:pt x="1186" y="9788"/>
                    <a:pt x="1186" y="9545"/>
                  </a:cubicBezTo>
                  <a:lnTo>
                    <a:pt x="1186" y="1550"/>
                  </a:lnTo>
                  <a:cubicBezTo>
                    <a:pt x="1186" y="1277"/>
                    <a:pt x="1368" y="1095"/>
                    <a:pt x="1641" y="1095"/>
                  </a:cubicBezTo>
                  <a:close/>
                  <a:moveTo>
                    <a:pt x="1581" y="0"/>
                  </a:moveTo>
                  <a:cubicBezTo>
                    <a:pt x="699" y="0"/>
                    <a:pt x="0" y="730"/>
                    <a:pt x="0" y="1581"/>
                  </a:cubicBezTo>
                  <a:lnTo>
                    <a:pt x="0" y="9575"/>
                  </a:lnTo>
                  <a:cubicBezTo>
                    <a:pt x="0" y="10456"/>
                    <a:pt x="699" y="11155"/>
                    <a:pt x="1581" y="11155"/>
                  </a:cubicBezTo>
                  <a:lnTo>
                    <a:pt x="9879" y="11155"/>
                  </a:lnTo>
                  <a:cubicBezTo>
                    <a:pt x="10791" y="11155"/>
                    <a:pt x="11459" y="10456"/>
                    <a:pt x="11459" y="9575"/>
                  </a:cubicBezTo>
                  <a:lnTo>
                    <a:pt x="11459" y="1581"/>
                  </a:lnTo>
                  <a:cubicBezTo>
                    <a:pt x="11459" y="730"/>
                    <a:pt x="1076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4"/>
            <p:cNvSpPr/>
            <p:nvPr/>
          </p:nvSpPr>
          <p:spPr>
            <a:xfrm>
              <a:off x="3500325" y="3615850"/>
              <a:ext cx="286500" cy="278900"/>
            </a:xfrm>
            <a:custGeom>
              <a:avLst/>
              <a:gdLst/>
              <a:ahLst/>
              <a:cxnLst/>
              <a:rect l="l" t="t" r="r" b="b"/>
              <a:pathLst>
                <a:path w="11460" h="11156" extrusionOk="0">
                  <a:moveTo>
                    <a:pt x="9879" y="1095"/>
                  </a:moveTo>
                  <a:cubicBezTo>
                    <a:pt x="10123" y="1095"/>
                    <a:pt x="10335" y="1277"/>
                    <a:pt x="10335" y="1550"/>
                  </a:cubicBezTo>
                  <a:lnTo>
                    <a:pt x="10335" y="9545"/>
                  </a:lnTo>
                  <a:cubicBezTo>
                    <a:pt x="10335" y="9788"/>
                    <a:pt x="10123" y="10000"/>
                    <a:pt x="9879" y="10000"/>
                  </a:cubicBezTo>
                  <a:lnTo>
                    <a:pt x="1581" y="10000"/>
                  </a:lnTo>
                  <a:cubicBezTo>
                    <a:pt x="1308" y="10000"/>
                    <a:pt x="1125" y="9788"/>
                    <a:pt x="1125" y="9545"/>
                  </a:cubicBezTo>
                  <a:lnTo>
                    <a:pt x="1125" y="1550"/>
                  </a:lnTo>
                  <a:cubicBezTo>
                    <a:pt x="1125" y="1277"/>
                    <a:pt x="1308" y="1095"/>
                    <a:pt x="1581" y="1095"/>
                  </a:cubicBezTo>
                  <a:close/>
                  <a:moveTo>
                    <a:pt x="1581" y="0"/>
                  </a:moveTo>
                  <a:cubicBezTo>
                    <a:pt x="700" y="0"/>
                    <a:pt x="1" y="730"/>
                    <a:pt x="1" y="1581"/>
                  </a:cubicBezTo>
                  <a:lnTo>
                    <a:pt x="1" y="9575"/>
                  </a:lnTo>
                  <a:cubicBezTo>
                    <a:pt x="1" y="10456"/>
                    <a:pt x="700" y="11155"/>
                    <a:pt x="1581" y="11155"/>
                  </a:cubicBezTo>
                  <a:lnTo>
                    <a:pt x="9879" y="11155"/>
                  </a:lnTo>
                  <a:cubicBezTo>
                    <a:pt x="10730" y="11155"/>
                    <a:pt x="11460" y="10456"/>
                    <a:pt x="11460" y="9575"/>
                  </a:cubicBezTo>
                  <a:lnTo>
                    <a:pt x="11460" y="1581"/>
                  </a:lnTo>
                  <a:cubicBezTo>
                    <a:pt x="11460" y="730"/>
                    <a:pt x="1073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4"/>
            <p:cNvSpPr/>
            <p:nvPr/>
          </p:nvSpPr>
          <p:spPr>
            <a:xfrm>
              <a:off x="3840000" y="3615850"/>
              <a:ext cx="287275" cy="278900"/>
            </a:xfrm>
            <a:custGeom>
              <a:avLst/>
              <a:gdLst/>
              <a:ahLst/>
              <a:cxnLst/>
              <a:rect l="l" t="t" r="r" b="b"/>
              <a:pathLst>
                <a:path w="11491" h="11156" extrusionOk="0">
                  <a:moveTo>
                    <a:pt x="9879" y="1095"/>
                  </a:moveTo>
                  <a:cubicBezTo>
                    <a:pt x="10153" y="1095"/>
                    <a:pt x="10335" y="1277"/>
                    <a:pt x="10335" y="1550"/>
                  </a:cubicBezTo>
                  <a:lnTo>
                    <a:pt x="10335" y="9545"/>
                  </a:lnTo>
                  <a:cubicBezTo>
                    <a:pt x="10335" y="9788"/>
                    <a:pt x="10153" y="10000"/>
                    <a:pt x="9879" y="10000"/>
                  </a:cubicBezTo>
                  <a:lnTo>
                    <a:pt x="1612" y="10000"/>
                  </a:lnTo>
                  <a:cubicBezTo>
                    <a:pt x="1338" y="10000"/>
                    <a:pt x="1156" y="9788"/>
                    <a:pt x="1156" y="9545"/>
                  </a:cubicBezTo>
                  <a:lnTo>
                    <a:pt x="1156" y="1550"/>
                  </a:lnTo>
                  <a:cubicBezTo>
                    <a:pt x="1156" y="1277"/>
                    <a:pt x="1338" y="1095"/>
                    <a:pt x="1612" y="1095"/>
                  </a:cubicBezTo>
                  <a:close/>
                  <a:moveTo>
                    <a:pt x="1612" y="0"/>
                  </a:moveTo>
                  <a:cubicBezTo>
                    <a:pt x="730" y="0"/>
                    <a:pt x="1" y="730"/>
                    <a:pt x="1" y="1581"/>
                  </a:cubicBezTo>
                  <a:lnTo>
                    <a:pt x="1" y="9575"/>
                  </a:lnTo>
                  <a:cubicBezTo>
                    <a:pt x="1" y="10456"/>
                    <a:pt x="730" y="11155"/>
                    <a:pt x="1612" y="11155"/>
                  </a:cubicBezTo>
                  <a:lnTo>
                    <a:pt x="9879" y="11155"/>
                  </a:lnTo>
                  <a:cubicBezTo>
                    <a:pt x="10761" y="11155"/>
                    <a:pt x="11490" y="10456"/>
                    <a:pt x="11490" y="9575"/>
                  </a:cubicBezTo>
                  <a:lnTo>
                    <a:pt x="11490" y="1581"/>
                  </a:lnTo>
                  <a:cubicBezTo>
                    <a:pt x="11490" y="730"/>
                    <a:pt x="10761"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4"/>
            <p:cNvSpPr/>
            <p:nvPr/>
          </p:nvSpPr>
          <p:spPr>
            <a:xfrm>
              <a:off x="4180425" y="3615850"/>
              <a:ext cx="286525" cy="278900"/>
            </a:xfrm>
            <a:custGeom>
              <a:avLst/>
              <a:gdLst/>
              <a:ahLst/>
              <a:cxnLst/>
              <a:rect l="l" t="t" r="r" b="b"/>
              <a:pathLst>
                <a:path w="11461" h="11156" extrusionOk="0">
                  <a:moveTo>
                    <a:pt x="9880" y="1095"/>
                  </a:moveTo>
                  <a:cubicBezTo>
                    <a:pt x="10123" y="1095"/>
                    <a:pt x="10335" y="1277"/>
                    <a:pt x="10335" y="1550"/>
                  </a:cubicBezTo>
                  <a:lnTo>
                    <a:pt x="10335" y="9545"/>
                  </a:lnTo>
                  <a:cubicBezTo>
                    <a:pt x="10335" y="9788"/>
                    <a:pt x="10123" y="10000"/>
                    <a:pt x="9880" y="10000"/>
                  </a:cubicBezTo>
                  <a:lnTo>
                    <a:pt x="1581" y="10000"/>
                  </a:lnTo>
                  <a:cubicBezTo>
                    <a:pt x="1308" y="10000"/>
                    <a:pt x="1126" y="9788"/>
                    <a:pt x="1126" y="9545"/>
                  </a:cubicBezTo>
                  <a:lnTo>
                    <a:pt x="1126" y="1550"/>
                  </a:lnTo>
                  <a:cubicBezTo>
                    <a:pt x="1126" y="1277"/>
                    <a:pt x="1308" y="1095"/>
                    <a:pt x="1581" y="1095"/>
                  </a:cubicBezTo>
                  <a:close/>
                  <a:moveTo>
                    <a:pt x="1581" y="0"/>
                  </a:moveTo>
                  <a:cubicBezTo>
                    <a:pt x="700" y="0"/>
                    <a:pt x="1" y="730"/>
                    <a:pt x="1" y="1581"/>
                  </a:cubicBezTo>
                  <a:lnTo>
                    <a:pt x="1" y="9575"/>
                  </a:lnTo>
                  <a:cubicBezTo>
                    <a:pt x="1" y="10456"/>
                    <a:pt x="700" y="11155"/>
                    <a:pt x="1581" y="11155"/>
                  </a:cubicBezTo>
                  <a:lnTo>
                    <a:pt x="9880" y="11155"/>
                  </a:lnTo>
                  <a:cubicBezTo>
                    <a:pt x="10731" y="11155"/>
                    <a:pt x="11460" y="10456"/>
                    <a:pt x="11460" y="9575"/>
                  </a:cubicBezTo>
                  <a:lnTo>
                    <a:pt x="11460" y="1581"/>
                  </a:lnTo>
                  <a:cubicBezTo>
                    <a:pt x="11460" y="730"/>
                    <a:pt x="10731" y="0"/>
                    <a:pt x="9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4"/>
            <p:cNvSpPr/>
            <p:nvPr/>
          </p:nvSpPr>
          <p:spPr>
            <a:xfrm>
              <a:off x="3159150" y="3953225"/>
              <a:ext cx="286500" cy="278925"/>
            </a:xfrm>
            <a:custGeom>
              <a:avLst/>
              <a:gdLst/>
              <a:ahLst/>
              <a:cxnLst/>
              <a:rect l="l" t="t" r="r" b="b"/>
              <a:pathLst>
                <a:path w="11460" h="11157" extrusionOk="0">
                  <a:moveTo>
                    <a:pt x="9909" y="1126"/>
                  </a:moveTo>
                  <a:cubicBezTo>
                    <a:pt x="10183" y="1126"/>
                    <a:pt x="10365" y="1308"/>
                    <a:pt x="10365" y="1581"/>
                  </a:cubicBezTo>
                  <a:lnTo>
                    <a:pt x="10365" y="9576"/>
                  </a:lnTo>
                  <a:cubicBezTo>
                    <a:pt x="10365" y="9819"/>
                    <a:pt x="10183" y="10031"/>
                    <a:pt x="9909" y="10031"/>
                  </a:cubicBezTo>
                  <a:lnTo>
                    <a:pt x="1641" y="10031"/>
                  </a:lnTo>
                  <a:cubicBezTo>
                    <a:pt x="1368" y="10031"/>
                    <a:pt x="1186" y="9819"/>
                    <a:pt x="1186" y="9576"/>
                  </a:cubicBezTo>
                  <a:lnTo>
                    <a:pt x="1186" y="1581"/>
                  </a:lnTo>
                  <a:cubicBezTo>
                    <a:pt x="1186" y="1308"/>
                    <a:pt x="1368" y="1126"/>
                    <a:pt x="1641" y="1126"/>
                  </a:cubicBezTo>
                  <a:close/>
                  <a:moveTo>
                    <a:pt x="1581" y="1"/>
                  </a:moveTo>
                  <a:cubicBezTo>
                    <a:pt x="699" y="1"/>
                    <a:pt x="0" y="700"/>
                    <a:pt x="0" y="1581"/>
                  </a:cubicBezTo>
                  <a:lnTo>
                    <a:pt x="0" y="9576"/>
                  </a:lnTo>
                  <a:cubicBezTo>
                    <a:pt x="0" y="10427"/>
                    <a:pt x="699" y="11156"/>
                    <a:pt x="1581" y="11156"/>
                  </a:cubicBezTo>
                  <a:lnTo>
                    <a:pt x="9879" y="11156"/>
                  </a:lnTo>
                  <a:cubicBezTo>
                    <a:pt x="10791" y="11156"/>
                    <a:pt x="11459" y="10487"/>
                    <a:pt x="11459" y="9576"/>
                  </a:cubicBezTo>
                  <a:lnTo>
                    <a:pt x="11459" y="1581"/>
                  </a:lnTo>
                  <a:cubicBezTo>
                    <a:pt x="11459" y="700"/>
                    <a:pt x="1076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3500325" y="3953225"/>
              <a:ext cx="286500" cy="278925"/>
            </a:xfrm>
            <a:custGeom>
              <a:avLst/>
              <a:gdLst/>
              <a:ahLst/>
              <a:cxnLst/>
              <a:rect l="l" t="t" r="r" b="b"/>
              <a:pathLst>
                <a:path w="11460" h="11157" extrusionOk="0">
                  <a:moveTo>
                    <a:pt x="9879" y="1126"/>
                  </a:moveTo>
                  <a:cubicBezTo>
                    <a:pt x="10123" y="1126"/>
                    <a:pt x="10335" y="1308"/>
                    <a:pt x="10335" y="1581"/>
                  </a:cubicBezTo>
                  <a:lnTo>
                    <a:pt x="10335" y="9576"/>
                  </a:lnTo>
                  <a:cubicBezTo>
                    <a:pt x="10335" y="9819"/>
                    <a:pt x="10123" y="10031"/>
                    <a:pt x="9879" y="10031"/>
                  </a:cubicBezTo>
                  <a:lnTo>
                    <a:pt x="1581" y="10031"/>
                  </a:lnTo>
                  <a:cubicBezTo>
                    <a:pt x="1308" y="10031"/>
                    <a:pt x="1125" y="9819"/>
                    <a:pt x="1125" y="9576"/>
                  </a:cubicBezTo>
                  <a:lnTo>
                    <a:pt x="1125" y="1581"/>
                  </a:lnTo>
                  <a:cubicBezTo>
                    <a:pt x="1125" y="1308"/>
                    <a:pt x="1308" y="1126"/>
                    <a:pt x="1581" y="1126"/>
                  </a:cubicBezTo>
                  <a:close/>
                  <a:moveTo>
                    <a:pt x="1581" y="1"/>
                  </a:moveTo>
                  <a:cubicBezTo>
                    <a:pt x="700" y="1"/>
                    <a:pt x="1" y="700"/>
                    <a:pt x="1" y="1581"/>
                  </a:cubicBezTo>
                  <a:lnTo>
                    <a:pt x="1" y="9576"/>
                  </a:lnTo>
                  <a:cubicBezTo>
                    <a:pt x="1" y="10427"/>
                    <a:pt x="700" y="11156"/>
                    <a:pt x="1581" y="11156"/>
                  </a:cubicBezTo>
                  <a:lnTo>
                    <a:pt x="9879" y="11156"/>
                  </a:lnTo>
                  <a:cubicBezTo>
                    <a:pt x="10730" y="11156"/>
                    <a:pt x="11460" y="10487"/>
                    <a:pt x="11460" y="9576"/>
                  </a:cubicBezTo>
                  <a:lnTo>
                    <a:pt x="11460" y="1581"/>
                  </a:lnTo>
                  <a:cubicBezTo>
                    <a:pt x="11460" y="700"/>
                    <a:pt x="1073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4"/>
            <p:cNvSpPr/>
            <p:nvPr/>
          </p:nvSpPr>
          <p:spPr>
            <a:xfrm>
              <a:off x="3840000" y="3953225"/>
              <a:ext cx="287275" cy="278925"/>
            </a:xfrm>
            <a:custGeom>
              <a:avLst/>
              <a:gdLst/>
              <a:ahLst/>
              <a:cxnLst/>
              <a:rect l="l" t="t" r="r" b="b"/>
              <a:pathLst>
                <a:path w="11491" h="11157" extrusionOk="0">
                  <a:moveTo>
                    <a:pt x="9879" y="1126"/>
                  </a:moveTo>
                  <a:cubicBezTo>
                    <a:pt x="10153" y="1126"/>
                    <a:pt x="10335" y="1308"/>
                    <a:pt x="10335" y="1581"/>
                  </a:cubicBezTo>
                  <a:lnTo>
                    <a:pt x="10335" y="9576"/>
                  </a:lnTo>
                  <a:cubicBezTo>
                    <a:pt x="10335" y="9819"/>
                    <a:pt x="10153" y="10031"/>
                    <a:pt x="9879" y="10031"/>
                  </a:cubicBezTo>
                  <a:lnTo>
                    <a:pt x="1612" y="10031"/>
                  </a:lnTo>
                  <a:cubicBezTo>
                    <a:pt x="1338" y="10031"/>
                    <a:pt x="1156" y="9819"/>
                    <a:pt x="1156" y="9576"/>
                  </a:cubicBezTo>
                  <a:lnTo>
                    <a:pt x="1156" y="1581"/>
                  </a:lnTo>
                  <a:cubicBezTo>
                    <a:pt x="1156" y="1308"/>
                    <a:pt x="1338" y="1126"/>
                    <a:pt x="1612" y="1126"/>
                  </a:cubicBezTo>
                  <a:close/>
                  <a:moveTo>
                    <a:pt x="1612" y="1"/>
                  </a:moveTo>
                  <a:cubicBezTo>
                    <a:pt x="730" y="1"/>
                    <a:pt x="1" y="700"/>
                    <a:pt x="1" y="1581"/>
                  </a:cubicBezTo>
                  <a:lnTo>
                    <a:pt x="1" y="9576"/>
                  </a:lnTo>
                  <a:cubicBezTo>
                    <a:pt x="1" y="10427"/>
                    <a:pt x="730" y="11156"/>
                    <a:pt x="1612" y="11156"/>
                  </a:cubicBezTo>
                  <a:lnTo>
                    <a:pt x="9879" y="11156"/>
                  </a:lnTo>
                  <a:cubicBezTo>
                    <a:pt x="10761" y="11156"/>
                    <a:pt x="11490" y="10487"/>
                    <a:pt x="11490" y="9576"/>
                  </a:cubicBezTo>
                  <a:lnTo>
                    <a:pt x="11490" y="1581"/>
                  </a:lnTo>
                  <a:cubicBezTo>
                    <a:pt x="11490" y="700"/>
                    <a:pt x="10761"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4"/>
            <p:cNvSpPr/>
            <p:nvPr/>
          </p:nvSpPr>
          <p:spPr>
            <a:xfrm>
              <a:off x="4180425" y="3953225"/>
              <a:ext cx="286525" cy="278925"/>
            </a:xfrm>
            <a:custGeom>
              <a:avLst/>
              <a:gdLst/>
              <a:ahLst/>
              <a:cxnLst/>
              <a:rect l="l" t="t" r="r" b="b"/>
              <a:pathLst>
                <a:path w="11461" h="11157" extrusionOk="0">
                  <a:moveTo>
                    <a:pt x="9880" y="1126"/>
                  </a:moveTo>
                  <a:cubicBezTo>
                    <a:pt x="10123" y="1126"/>
                    <a:pt x="10335" y="1308"/>
                    <a:pt x="10335" y="1581"/>
                  </a:cubicBezTo>
                  <a:lnTo>
                    <a:pt x="10335" y="9576"/>
                  </a:lnTo>
                  <a:cubicBezTo>
                    <a:pt x="10335" y="9819"/>
                    <a:pt x="10123" y="10031"/>
                    <a:pt x="9880" y="10031"/>
                  </a:cubicBezTo>
                  <a:lnTo>
                    <a:pt x="1581" y="10031"/>
                  </a:lnTo>
                  <a:cubicBezTo>
                    <a:pt x="1308" y="10031"/>
                    <a:pt x="1126" y="9819"/>
                    <a:pt x="1126" y="9576"/>
                  </a:cubicBezTo>
                  <a:lnTo>
                    <a:pt x="1126" y="1581"/>
                  </a:lnTo>
                  <a:cubicBezTo>
                    <a:pt x="1126" y="1308"/>
                    <a:pt x="1308" y="1126"/>
                    <a:pt x="1581" y="1126"/>
                  </a:cubicBezTo>
                  <a:close/>
                  <a:moveTo>
                    <a:pt x="1581" y="1"/>
                  </a:moveTo>
                  <a:cubicBezTo>
                    <a:pt x="700" y="1"/>
                    <a:pt x="1" y="700"/>
                    <a:pt x="1" y="1581"/>
                  </a:cubicBezTo>
                  <a:lnTo>
                    <a:pt x="1" y="9576"/>
                  </a:lnTo>
                  <a:cubicBezTo>
                    <a:pt x="1" y="10427"/>
                    <a:pt x="700" y="11156"/>
                    <a:pt x="1581" y="11156"/>
                  </a:cubicBezTo>
                  <a:lnTo>
                    <a:pt x="9880" y="11156"/>
                  </a:lnTo>
                  <a:cubicBezTo>
                    <a:pt x="10731" y="11156"/>
                    <a:pt x="11460" y="10487"/>
                    <a:pt x="11460" y="9576"/>
                  </a:cubicBezTo>
                  <a:lnTo>
                    <a:pt x="11460" y="1581"/>
                  </a:lnTo>
                  <a:cubicBezTo>
                    <a:pt x="11460" y="700"/>
                    <a:pt x="10731" y="1"/>
                    <a:pt x="9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4"/>
            <p:cNvSpPr/>
            <p:nvPr/>
          </p:nvSpPr>
          <p:spPr>
            <a:xfrm>
              <a:off x="3159150" y="4291375"/>
              <a:ext cx="286500" cy="278925"/>
            </a:xfrm>
            <a:custGeom>
              <a:avLst/>
              <a:gdLst/>
              <a:ahLst/>
              <a:cxnLst/>
              <a:rect l="l" t="t" r="r" b="b"/>
              <a:pathLst>
                <a:path w="11460" h="11157" extrusionOk="0">
                  <a:moveTo>
                    <a:pt x="9909" y="1095"/>
                  </a:moveTo>
                  <a:cubicBezTo>
                    <a:pt x="10183" y="1095"/>
                    <a:pt x="10365" y="1278"/>
                    <a:pt x="10365" y="1551"/>
                  </a:cubicBezTo>
                  <a:lnTo>
                    <a:pt x="10365" y="9515"/>
                  </a:lnTo>
                  <a:cubicBezTo>
                    <a:pt x="10365" y="9788"/>
                    <a:pt x="10183" y="9971"/>
                    <a:pt x="9909" y="9971"/>
                  </a:cubicBezTo>
                  <a:lnTo>
                    <a:pt x="1641" y="9971"/>
                  </a:lnTo>
                  <a:cubicBezTo>
                    <a:pt x="1368" y="9971"/>
                    <a:pt x="1186" y="9788"/>
                    <a:pt x="1186" y="9515"/>
                  </a:cubicBezTo>
                  <a:lnTo>
                    <a:pt x="1186" y="1551"/>
                  </a:lnTo>
                  <a:cubicBezTo>
                    <a:pt x="1186" y="1278"/>
                    <a:pt x="1368" y="1095"/>
                    <a:pt x="1641" y="1095"/>
                  </a:cubicBezTo>
                  <a:close/>
                  <a:moveTo>
                    <a:pt x="1581" y="1"/>
                  </a:moveTo>
                  <a:cubicBezTo>
                    <a:pt x="699" y="1"/>
                    <a:pt x="0" y="700"/>
                    <a:pt x="0" y="1582"/>
                  </a:cubicBezTo>
                  <a:lnTo>
                    <a:pt x="0" y="9576"/>
                  </a:lnTo>
                  <a:cubicBezTo>
                    <a:pt x="0" y="10427"/>
                    <a:pt x="699" y="11156"/>
                    <a:pt x="1581" y="11156"/>
                  </a:cubicBezTo>
                  <a:lnTo>
                    <a:pt x="9879" y="11156"/>
                  </a:lnTo>
                  <a:cubicBezTo>
                    <a:pt x="10791" y="11156"/>
                    <a:pt x="11459" y="10427"/>
                    <a:pt x="11459" y="9576"/>
                  </a:cubicBezTo>
                  <a:lnTo>
                    <a:pt x="11459" y="1582"/>
                  </a:lnTo>
                  <a:cubicBezTo>
                    <a:pt x="11459" y="700"/>
                    <a:pt x="1076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4"/>
            <p:cNvSpPr/>
            <p:nvPr/>
          </p:nvSpPr>
          <p:spPr>
            <a:xfrm>
              <a:off x="3500325" y="4291375"/>
              <a:ext cx="286500" cy="278925"/>
            </a:xfrm>
            <a:custGeom>
              <a:avLst/>
              <a:gdLst/>
              <a:ahLst/>
              <a:cxnLst/>
              <a:rect l="l" t="t" r="r" b="b"/>
              <a:pathLst>
                <a:path w="11460" h="11157" extrusionOk="0">
                  <a:moveTo>
                    <a:pt x="9879" y="1095"/>
                  </a:moveTo>
                  <a:cubicBezTo>
                    <a:pt x="10123" y="1095"/>
                    <a:pt x="10335" y="1278"/>
                    <a:pt x="10335" y="1551"/>
                  </a:cubicBezTo>
                  <a:lnTo>
                    <a:pt x="10335" y="9515"/>
                  </a:lnTo>
                  <a:cubicBezTo>
                    <a:pt x="10335" y="9788"/>
                    <a:pt x="10123" y="9971"/>
                    <a:pt x="9879" y="9971"/>
                  </a:cubicBezTo>
                  <a:lnTo>
                    <a:pt x="1581" y="9971"/>
                  </a:lnTo>
                  <a:cubicBezTo>
                    <a:pt x="1308" y="9971"/>
                    <a:pt x="1125" y="9788"/>
                    <a:pt x="1125" y="9515"/>
                  </a:cubicBezTo>
                  <a:lnTo>
                    <a:pt x="1125" y="1551"/>
                  </a:lnTo>
                  <a:cubicBezTo>
                    <a:pt x="1125" y="1278"/>
                    <a:pt x="1308" y="1095"/>
                    <a:pt x="1581" y="1095"/>
                  </a:cubicBezTo>
                  <a:close/>
                  <a:moveTo>
                    <a:pt x="1581" y="1"/>
                  </a:moveTo>
                  <a:cubicBezTo>
                    <a:pt x="700" y="1"/>
                    <a:pt x="1" y="700"/>
                    <a:pt x="1" y="1582"/>
                  </a:cubicBezTo>
                  <a:lnTo>
                    <a:pt x="1" y="9576"/>
                  </a:lnTo>
                  <a:cubicBezTo>
                    <a:pt x="1" y="10427"/>
                    <a:pt x="700" y="11156"/>
                    <a:pt x="1581" y="11156"/>
                  </a:cubicBezTo>
                  <a:lnTo>
                    <a:pt x="9879" y="11156"/>
                  </a:lnTo>
                  <a:cubicBezTo>
                    <a:pt x="10730" y="11156"/>
                    <a:pt x="11460" y="10427"/>
                    <a:pt x="11460" y="9576"/>
                  </a:cubicBezTo>
                  <a:lnTo>
                    <a:pt x="11460" y="1582"/>
                  </a:lnTo>
                  <a:cubicBezTo>
                    <a:pt x="11460" y="700"/>
                    <a:pt x="1073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4"/>
            <p:cNvSpPr/>
            <p:nvPr/>
          </p:nvSpPr>
          <p:spPr>
            <a:xfrm>
              <a:off x="3840000" y="4291375"/>
              <a:ext cx="287275" cy="278925"/>
            </a:xfrm>
            <a:custGeom>
              <a:avLst/>
              <a:gdLst/>
              <a:ahLst/>
              <a:cxnLst/>
              <a:rect l="l" t="t" r="r" b="b"/>
              <a:pathLst>
                <a:path w="11491" h="11157" extrusionOk="0">
                  <a:moveTo>
                    <a:pt x="9879" y="1095"/>
                  </a:moveTo>
                  <a:cubicBezTo>
                    <a:pt x="10153" y="1095"/>
                    <a:pt x="10335" y="1278"/>
                    <a:pt x="10335" y="1551"/>
                  </a:cubicBezTo>
                  <a:lnTo>
                    <a:pt x="10335" y="9515"/>
                  </a:lnTo>
                  <a:cubicBezTo>
                    <a:pt x="10335" y="9788"/>
                    <a:pt x="10153" y="9971"/>
                    <a:pt x="9879" y="9971"/>
                  </a:cubicBezTo>
                  <a:lnTo>
                    <a:pt x="1612" y="9971"/>
                  </a:lnTo>
                  <a:cubicBezTo>
                    <a:pt x="1338" y="9971"/>
                    <a:pt x="1156" y="9788"/>
                    <a:pt x="1156" y="9515"/>
                  </a:cubicBezTo>
                  <a:lnTo>
                    <a:pt x="1156" y="1551"/>
                  </a:lnTo>
                  <a:cubicBezTo>
                    <a:pt x="1156" y="1278"/>
                    <a:pt x="1338" y="1095"/>
                    <a:pt x="1612" y="1095"/>
                  </a:cubicBezTo>
                  <a:close/>
                  <a:moveTo>
                    <a:pt x="1612" y="1"/>
                  </a:moveTo>
                  <a:cubicBezTo>
                    <a:pt x="730" y="1"/>
                    <a:pt x="1" y="700"/>
                    <a:pt x="1" y="1582"/>
                  </a:cubicBezTo>
                  <a:lnTo>
                    <a:pt x="1" y="9576"/>
                  </a:lnTo>
                  <a:cubicBezTo>
                    <a:pt x="1" y="10427"/>
                    <a:pt x="730" y="11156"/>
                    <a:pt x="1612" y="11156"/>
                  </a:cubicBezTo>
                  <a:lnTo>
                    <a:pt x="9879" y="11156"/>
                  </a:lnTo>
                  <a:cubicBezTo>
                    <a:pt x="10761" y="11156"/>
                    <a:pt x="11490" y="10427"/>
                    <a:pt x="11490" y="9576"/>
                  </a:cubicBezTo>
                  <a:lnTo>
                    <a:pt x="11490" y="1582"/>
                  </a:lnTo>
                  <a:cubicBezTo>
                    <a:pt x="11490" y="700"/>
                    <a:pt x="10761"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4"/>
            <p:cNvSpPr/>
            <p:nvPr/>
          </p:nvSpPr>
          <p:spPr>
            <a:xfrm>
              <a:off x="4180425" y="4291375"/>
              <a:ext cx="286525" cy="278925"/>
            </a:xfrm>
            <a:custGeom>
              <a:avLst/>
              <a:gdLst/>
              <a:ahLst/>
              <a:cxnLst/>
              <a:rect l="l" t="t" r="r" b="b"/>
              <a:pathLst>
                <a:path w="11461" h="11157" extrusionOk="0">
                  <a:moveTo>
                    <a:pt x="9880" y="1095"/>
                  </a:moveTo>
                  <a:cubicBezTo>
                    <a:pt x="10123" y="1095"/>
                    <a:pt x="10335" y="1278"/>
                    <a:pt x="10335" y="1551"/>
                  </a:cubicBezTo>
                  <a:lnTo>
                    <a:pt x="10335" y="9515"/>
                  </a:lnTo>
                  <a:cubicBezTo>
                    <a:pt x="10335" y="9788"/>
                    <a:pt x="10123" y="9971"/>
                    <a:pt x="9880" y="9971"/>
                  </a:cubicBezTo>
                  <a:lnTo>
                    <a:pt x="1581" y="9971"/>
                  </a:lnTo>
                  <a:cubicBezTo>
                    <a:pt x="1308" y="9971"/>
                    <a:pt x="1126" y="9788"/>
                    <a:pt x="1126" y="9515"/>
                  </a:cubicBezTo>
                  <a:lnTo>
                    <a:pt x="1126" y="1551"/>
                  </a:lnTo>
                  <a:cubicBezTo>
                    <a:pt x="1126" y="1278"/>
                    <a:pt x="1308" y="1095"/>
                    <a:pt x="1581" y="1095"/>
                  </a:cubicBezTo>
                  <a:close/>
                  <a:moveTo>
                    <a:pt x="1581" y="1"/>
                  </a:moveTo>
                  <a:cubicBezTo>
                    <a:pt x="700" y="1"/>
                    <a:pt x="1" y="700"/>
                    <a:pt x="1" y="1582"/>
                  </a:cubicBezTo>
                  <a:lnTo>
                    <a:pt x="1" y="9576"/>
                  </a:lnTo>
                  <a:cubicBezTo>
                    <a:pt x="1" y="10427"/>
                    <a:pt x="700" y="11156"/>
                    <a:pt x="1581" y="11156"/>
                  </a:cubicBezTo>
                  <a:lnTo>
                    <a:pt x="9880" y="11156"/>
                  </a:lnTo>
                  <a:cubicBezTo>
                    <a:pt x="10731" y="11156"/>
                    <a:pt x="11460" y="10427"/>
                    <a:pt x="11460" y="9576"/>
                  </a:cubicBezTo>
                  <a:lnTo>
                    <a:pt x="11460" y="1582"/>
                  </a:lnTo>
                  <a:cubicBezTo>
                    <a:pt x="11460" y="700"/>
                    <a:pt x="10731" y="1"/>
                    <a:pt x="9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4"/>
            <p:cNvSpPr/>
            <p:nvPr/>
          </p:nvSpPr>
          <p:spPr>
            <a:xfrm>
              <a:off x="3159150" y="4628025"/>
              <a:ext cx="286500" cy="279650"/>
            </a:xfrm>
            <a:custGeom>
              <a:avLst/>
              <a:gdLst/>
              <a:ahLst/>
              <a:cxnLst/>
              <a:rect l="l" t="t" r="r" b="b"/>
              <a:pathLst>
                <a:path w="11460" h="11186" extrusionOk="0">
                  <a:moveTo>
                    <a:pt x="9909" y="1155"/>
                  </a:moveTo>
                  <a:cubicBezTo>
                    <a:pt x="10183" y="1155"/>
                    <a:pt x="10365" y="1338"/>
                    <a:pt x="10365" y="1611"/>
                  </a:cubicBezTo>
                  <a:lnTo>
                    <a:pt x="10365" y="9575"/>
                  </a:lnTo>
                  <a:cubicBezTo>
                    <a:pt x="10365" y="9848"/>
                    <a:pt x="10183" y="10031"/>
                    <a:pt x="9909" y="10031"/>
                  </a:cubicBezTo>
                  <a:lnTo>
                    <a:pt x="1641" y="10031"/>
                  </a:lnTo>
                  <a:cubicBezTo>
                    <a:pt x="1368" y="10031"/>
                    <a:pt x="1186" y="9848"/>
                    <a:pt x="1186" y="9575"/>
                  </a:cubicBezTo>
                  <a:lnTo>
                    <a:pt x="1186" y="1611"/>
                  </a:lnTo>
                  <a:cubicBezTo>
                    <a:pt x="1186" y="1338"/>
                    <a:pt x="1368" y="1155"/>
                    <a:pt x="1641" y="1155"/>
                  </a:cubicBezTo>
                  <a:close/>
                  <a:moveTo>
                    <a:pt x="1581" y="0"/>
                  </a:moveTo>
                  <a:cubicBezTo>
                    <a:pt x="699" y="0"/>
                    <a:pt x="0" y="730"/>
                    <a:pt x="0" y="1611"/>
                  </a:cubicBezTo>
                  <a:lnTo>
                    <a:pt x="0" y="9575"/>
                  </a:lnTo>
                  <a:cubicBezTo>
                    <a:pt x="0" y="10456"/>
                    <a:pt x="699" y="11186"/>
                    <a:pt x="1581" y="11186"/>
                  </a:cubicBezTo>
                  <a:lnTo>
                    <a:pt x="9879" y="11186"/>
                  </a:lnTo>
                  <a:cubicBezTo>
                    <a:pt x="10791" y="11186"/>
                    <a:pt x="11459" y="10456"/>
                    <a:pt x="11459" y="9575"/>
                  </a:cubicBezTo>
                  <a:lnTo>
                    <a:pt x="11459" y="1611"/>
                  </a:lnTo>
                  <a:cubicBezTo>
                    <a:pt x="11459" y="730"/>
                    <a:pt x="1076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4"/>
            <p:cNvSpPr/>
            <p:nvPr/>
          </p:nvSpPr>
          <p:spPr>
            <a:xfrm>
              <a:off x="3500325" y="4628025"/>
              <a:ext cx="286500" cy="279650"/>
            </a:xfrm>
            <a:custGeom>
              <a:avLst/>
              <a:gdLst/>
              <a:ahLst/>
              <a:cxnLst/>
              <a:rect l="l" t="t" r="r" b="b"/>
              <a:pathLst>
                <a:path w="11460" h="11186" extrusionOk="0">
                  <a:moveTo>
                    <a:pt x="9879" y="1155"/>
                  </a:moveTo>
                  <a:cubicBezTo>
                    <a:pt x="10123" y="1155"/>
                    <a:pt x="10335" y="1338"/>
                    <a:pt x="10335" y="1611"/>
                  </a:cubicBezTo>
                  <a:lnTo>
                    <a:pt x="10335" y="9575"/>
                  </a:lnTo>
                  <a:cubicBezTo>
                    <a:pt x="10335" y="9848"/>
                    <a:pt x="10123" y="10031"/>
                    <a:pt x="9879" y="10031"/>
                  </a:cubicBezTo>
                  <a:lnTo>
                    <a:pt x="1581" y="10031"/>
                  </a:lnTo>
                  <a:cubicBezTo>
                    <a:pt x="1308" y="10031"/>
                    <a:pt x="1125" y="9848"/>
                    <a:pt x="1125" y="9575"/>
                  </a:cubicBezTo>
                  <a:lnTo>
                    <a:pt x="1125" y="1611"/>
                  </a:lnTo>
                  <a:cubicBezTo>
                    <a:pt x="1125" y="1338"/>
                    <a:pt x="1308" y="1155"/>
                    <a:pt x="1581" y="1155"/>
                  </a:cubicBezTo>
                  <a:close/>
                  <a:moveTo>
                    <a:pt x="1581" y="0"/>
                  </a:moveTo>
                  <a:cubicBezTo>
                    <a:pt x="700" y="0"/>
                    <a:pt x="1" y="730"/>
                    <a:pt x="1" y="1611"/>
                  </a:cubicBezTo>
                  <a:lnTo>
                    <a:pt x="1" y="9575"/>
                  </a:lnTo>
                  <a:cubicBezTo>
                    <a:pt x="1" y="10456"/>
                    <a:pt x="700" y="11186"/>
                    <a:pt x="1581" y="11186"/>
                  </a:cubicBezTo>
                  <a:lnTo>
                    <a:pt x="9879" y="11186"/>
                  </a:lnTo>
                  <a:cubicBezTo>
                    <a:pt x="10730" y="11186"/>
                    <a:pt x="11460" y="10456"/>
                    <a:pt x="11460" y="9575"/>
                  </a:cubicBezTo>
                  <a:lnTo>
                    <a:pt x="11460" y="1611"/>
                  </a:lnTo>
                  <a:cubicBezTo>
                    <a:pt x="11460" y="730"/>
                    <a:pt x="1073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4"/>
            <p:cNvSpPr/>
            <p:nvPr/>
          </p:nvSpPr>
          <p:spPr>
            <a:xfrm>
              <a:off x="3840000" y="4628025"/>
              <a:ext cx="287275" cy="279650"/>
            </a:xfrm>
            <a:custGeom>
              <a:avLst/>
              <a:gdLst/>
              <a:ahLst/>
              <a:cxnLst/>
              <a:rect l="l" t="t" r="r" b="b"/>
              <a:pathLst>
                <a:path w="11491" h="11186" extrusionOk="0">
                  <a:moveTo>
                    <a:pt x="9879" y="1155"/>
                  </a:moveTo>
                  <a:cubicBezTo>
                    <a:pt x="10153" y="1155"/>
                    <a:pt x="10335" y="1338"/>
                    <a:pt x="10335" y="1611"/>
                  </a:cubicBezTo>
                  <a:lnTo>
                    <a:pt x="10335" y="9575"/>
                  </a:lnTo>
                  <a:cubicBezTo>
                    <a:pt x="10335" y="9848"/>
                    <a:pt x="10153" y="10031"/>
                    <a:pt x="9879" y="10031"/>
                  </a:cubicBezTo>
                  <a:lnTo>
                    <a:pt x="1612" y="10031"/>
                  </a:lnTo>
                  <a:cubicBezTo>
                    <a:pt x="1338" y="10031"/>
                    <a:pt x="1156" y="9848"/>
                    <a:pt x="1156" y="9575"/>
                  </a:cubicBezTo>
                  <a:lnTo>
                    <a:pt x="1156" y="1611"/>
                  </a:lnTo>
                  <a:cubicBezTo>
                    <a:pt x="1156" y="1338"/>
                    <a:pt x="1338" y="1155"/>
                    <a:pt x="1612" y="1155"/>
                  </a:cubicBezTo>
                  <a:close/>
                  <a:moveTo>
                    <a:pt x="1612" y="0"/>
                  </a:moveTo>
                  <a:cubicBezTo>
                    <a:pt x="730" y="0"/>
                    <a:pt x="1" y="730"/>
                    <a:pt x="1" y="1611"/>
                  </a:cubicBezTo>
                  <a:lnTo>
                    <a:pt x="1" y="9575"/>
                  </a:lnTo>
                  <a:cubicBezTo>
                    <a:pt x="1" y="10456"/>
                    <a:pt x="730" y="11186"/>
                    <a:pt x="1612" y="11186"/>
                  </a:cubicBezTo>
                  <a:lnTo>
                    <a:pt x="9879" y="11186"/>
                  </a:lnTo>
                  <a:cubicBezTo>
                    <a:pt x="10761" y="11186"/>
                    <a:pt x="11490" y="10456"/>
                    <a:pt x="11490" y="9575"/>
                  </a:cubicBezTo>
                  <a:lnTo>
                    <a:pt x="11490" y="1611"/>
                  </a:lnTo>
                  <a:cubicBezTo>
                    <a:pt x="11490" y="730"/>
                    <a:pt x="10761"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4"/>
            <p:cNvSpPr/>
            <p:nvPr/>
          </p:nvSpPr>
          <p:spPr>
            <a:xfrm>
              <a:off x="4180425" y="4628025"/>
              <a:ext cx="286525" cy="279650"/>
            </a:xfrm>
            <a:custGeom>
              <a:avLst/>
              <a:gdLst/>
              <a:ahLst/>
              <a:cxnLst/>
              <a:rect l="l" t="t" r="r" b="b"/>
              <a:pathLst>
                <a:path w="11461" h="11186" extrusionOk="0">
                  <a:moveTo>
                    <a:pt x="9880" y="1155"/>
                  </a:moveTo>
                  <a:cubicBezTo>
                    <a:pt x="10123" y="1155"/>
                    <a:pt x="10335" y="1338"/>
                    <a:pt x="10335" y="1611"/>
                  </a:cubicBezTo>
                  <a:lnTo>
                    <a:pt x="10335" y="9575"/>
                  </a:lnTo>
                  <a:cubicBezTo>
                    <a:pt x="10335" y="9848"/>
                    <a:pt x="10123" y="10031"/>
                    <a:pt x="9880" y="10031"/>
                  </a:cubicBezTo>
                  <a:lnTo>
                    <a:pt x="1581" y="10031"/>
                  </a:lnTo>
                  <a:cubicBezTo>
                    <a:pt x="1308" y="10031"/>
                    <a:pt x="1126" y="9848"/>
                    <a:pt x="1126" y="9575"/>
                  </a:cubicBezTo>
                  <a:lnTo>
                    <a:pt x="1126" y="1611"/>
                  </a:lnTo>
                  <a:cubicBezTo>
                    <a:pt x="1126" y="1338"/>
                    <a:pt x="1308" y="1155"/>
                    <a:pt x="1581" y="1155"/>
                  </a:cubicBezTo>
                  <a:close/>
                  <a:moveTo>
                    <a:pt x="1581" y="0"/>
                  </a:moveTo>
                  <a:cubicBezTo>
                    <a:pt x="700" y="0"/>
                    <a:pt x="1" y="730"/>
                    <a:pt x="1" y="1611"/>
                  </a:cubicBezTo>
                  <a:lnTo>
                    <a:pt x="1" y="9575"/>
                  </a:lnTo>
                  <a:cubicBezTo>
                    <a:pt x="1" y="10456"/>
                    <a:pt x="700" y="11186"/>
                    <a:pt x="1581" y="11186"/>
                  </a:cubicBezTo>
                  <a:lnTo>
                    <a:pt x="9880" y="11186"/>
                  </a:lnTo>
                  <a:cubicBezTo>
                    <a:pt x="10731" y="11186"/>
                    <a:pt x="11460" y="10456"/>
                    <a:pt x="11460" y="9575"/>
                  </a:cubicBezTo>
                  <a:lnTo>
                    <a:pt x="11460" y="1611"/>
                  </a:lnTo>
                  <a:cubicBezTo>
                    <a:pt x="11460" y="730"/>
                    <a:pt x="10731" y="0"/>
                    <a:pt x="9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4"/>
            <p:cNvSpPr/>
            <p:nvPr/>
          </p:nvSpPr>
          <p:spPr>
            <a:xfrm>
              <a:off x="3064150" y="3027700"/>
              <a:ext cx="1492450" cy="2054000"/>
            </a:xfrm>
            <a:custGeom>
              <a:avLst/>
              <a:gdLst/>
              <a:ahLst/>
              <a:cxnLst/>
              <a:rect l="l" t="t" r="r" b="b"/>
              <a:pathLst>
                <a:path w="59698" h="82160" extrusionOk="0">
                  <a:moveTo>
                    <a:pt x="54014" y="1155"/>
                  </a:moveTo>
                  <a:cubicBezTo>
                    <a:pt x="56537" y="1155"/>
                    <a:pt x="58543" y="3161"/>
                    <a:pt x="58543" y="5654"/>
                  </a:cubicBezTo>
                  <a:lnTo>
                    <a:pt x="58543" y="76475"/>
                  </a:lnTo>
                  <a:cubicBezTo>
                    <a:pt x="58543" y="78998"/>
                    <a:pt x="56537" y="81004"/>
                    <a:pt x="54014" y="81004"/>
                  </a:cubicBezTo>
                  <a:lnTo>
                    <a:pt x="5654" y="81004"/>
                  </a:lnTo>
                  <a:cubicBezTo>
                    <a:pt x="3162" y="81004"/>
                    <a:pt x="1125" y="78998"/>
                    <a:pt x="1125" y="76475"/>
                  </a:cubicBezTo>
                  <a:lnTo>
                    <a:pt x="1125" y="5654"/>
                  </a:lnTo>
                  <a:cubicBezTo>
                    <a:pt x="1125" y="3161"/>
                    <a:pt x="3131" y="1155"/>
                    <a:pt x="5654" y="1155"/>
                  </a:cubicBezTo>
                  <a:close/>
                  <a:moveTo>
                    <a:pt x="5654" y="0"/>
                  </a:moveTo>
                  <a:cubicBezTo>
                    <a:pt x="2554" y="0"/>
                    <a:pt x="1" y="2553"/>
                    <a:pt x="1" y="5654"/>
                  </a:cubicBezTo>
                  <a:lnTo>
                    <a:pt x="1" y="76475"/>
                  </a:lnTo>
                  <a:cubicBezTo>
                    <a:pt x="1" y="79606"/>
                    <a:pt x="2554" y="82159"/>
                    <a:pt x="5654" y="82159"/>
                  </a:cubicBezTo>
                  <a:lnTo>
                    <a:pt x="54014" y="82159"/>
                  </a:lnTo>
                  <a:cubicBezTo>
                    <a:pt x="57145" y="82159"/>
                    <a:pt x="59698" y="79606"/>
                    <a:pt x="59698" y="76475"/>
                  </a:cubicBezTo>
                  <a:lnTo>
                    <a:pt x="59698" y="5654"/>
                  </a:lnTo>
                  <a:cubicBezTo>
                    <a:pt x="59698" y="2553"/>
                    <a:pt x="57145" y="0"/>
                    <a:pt x="5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4"/>
          <p:cNvGrpSpPr/>
          <p:nvPr/>
        </p:nvGrpSpPr>
        <p:grpSpPr>
          <a:xfrm>
            <a:off x="10044391" y="1407963"/>
            <a:ext cx="323447" cy="633384"/>
            <a:chOff x="6833975" y="3957025"/>
            <a:chExt cx="346550" cy="678625"/>
          </a:xfrm>
        </p:grpSpPr>
        <p:sp>
          <p:nvSpPr>
            <p:cNvPr id="970" name="Google Shape;970;p34"/>
            <p:cNvSpPr/>
            <p:nvPr/>
          </p:nvSpPr>
          <p:spPr>
            <a:xfrm>
              <a:off x="6833975" y="4212350"/>
              <a:ext cx="303225" cy="376175"/>
            </a:xfrm>
            <a:custGeom>
              <a:avLst/>
              <a:gdLst/>
              <a:ahLst/>
              <a:cxnLst/>
              <a:rect l="l" t="t" r="r" b="b"/>
              <a:pathLst>
                <a:path w="12129" h="15047" extrusionOk="0">
                  <a:moveTo>
                    <a:pt x="1" y="1"/>
                  </a:moveTo>
                  <a:lnTo>
                    <a:pt x="1" y="15047"/>
                  </a:lnTo>
                  <a:lnTo>
                    <a:pt x="12129" y="15047"/>
                  </a:lnTo>
                  <a:lnTo>
                    <a:pt x="12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4"/>
            <p:cNvSpPr/>
            <p:nvPr/>
          </p:nvSpPr>
          <p:spPr>
            <a:xfrm>
              <a:off x="6833975" y="3957025"/>
              <a:ext cx="303225" cy="255350"/>
            </a:xfrm>
            <a:custGeom>
              <a:avLst/>
              <a:gdLst/>
              <a:ahLst/>
              <a:cxnLst/>
              <a:rect l="l" t="t" r="r" b="b"/>
              <a:pathLst>
                <a:path w="12129" h="10214" extrusionOk="0">
                  <a:moveTo>
                    <a:pt x="1" y="1"/>
                  </a:moveTo>
                  <a:lnTo>
                    <a:pt x="1" y="10214"/>
                  </a:lnTo>
                  <a:lnTo>
                    <a:pt x="12129" y="10214"/>
                  </a:lnTo>
                  <a:lnTo>
                    <a:pt x="1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4"/>
            <p:cNvSpPr/>
            <p:nvPr/>
          </p:nvSpPr>
          <p:spPr>
            <a:xfrm>
              <a:off x="6849175" y="3985150"/>
              <a:ext cx="331350" cy="650500"/>
            </a:xfrm>
            <a:custGeom>
              <a:avLst/>
              <a:gdLst/>
              <a:ahLst/>
              <a:cxnLst/>
              <a:rect l="l" t="t" r="r" b="b"/>
              <a:pathLst>
                <a:path w="13254" h="26020" extrusionOk="0">
                  <a:moveTo>
                    <a:pt x="12129" y="1156"/>
                  </a:moveTo>
                  <a:lnTo>
                    <a:pt x="12129" y="24895"/>
                  </a:lnTo>
                  <a:lnTo>
                    <a:pt x="1156" y="24895"/>
                  </a:lnTo>
                  <a:lnTo>
                    <a:pt x="1156" y="1156"/>
                  </a:lnTo>
                  <a:close/>
                  <a:moveTo>
                    <a:pt x="1" y="1"/>
                  </a:moveTo>
                  <a:lnTo>
                    <a:pt x="1" y="26019"/>
                  </a:lnTo>
                  <a:lnTo>
                    <a:pt x="13253" y="26019"/>
                  </a:lnTo>
                  <a:lnTo>
                    <a:pt x="13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3" name="Google Shape;973;p34"/>
          <p:cNvGrpSpPr/>
          <p:nvPr/>
        </p:nvGrpSpPr>
        <p:grpSpPr>
          <a:xfrm>
            <a:off x="8134430" y="720005"/>
            <a:ext cx="2233396" cy="199431"/>
            <a:chOff x="4790625" y="1824675"/>
            <a:chExt cx="2392925" cy="213675"/>
          </a:xfrm>
        </p:grpSpPr>
        <p:sp>
          <p:nvSpPr>
            <p:cNvPr id="974" name="Google Shape;974;p3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9" name="Google Shape;979;p34"/>
          <p:cNvGrpSpPr/>
          <p:nvPr/>
        </p:nvGrpSpPr>
        <p:grpSpPr>
          <a:xfrm>
            <a:off x="11803860" y="2309314"/>
            <a:ext cx="286557" cy="334087"/>
            <a:chOff x="6571050" y="2495000"/>
            <a:chExt cx="307025" cy="357950"/>
          </a:xfrm>
        </p:grpSpPr>
        <p:sp>
          <p:nvSpPr>
            <p:cNvPr id="980" name="Google Shape;980;p3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3" name="Google Shape;983;p34"/>
          <p:cNvGrpSpPr/>
          <p:nvPr/>
        </p:nvGrpSpPr>
        <p:grpSpPr>
          <a:xfrm>
            <a:off x="10769547" y="2309313"/>
            <a:ext cx="462443" cy="2412107"/>
            <a:chOff x="4713875" y="2486650"/>
            <a:chExt cx="495475" cy="2584400"/>
          </a:xfrm>
        </p:grpSpPr>
        <p:sp>
          <p:nvSpPr>
            <p:cNvPr id="984" name="Google Shape;984;p3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3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26608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4F64-CF4E-42DE-9A19-91A3B905B3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13A63A-5DEF-4AE2-B2A6-50959A50AA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7E7E6F-1499-4728-A423-252E32A3F437}"/>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ECD820-DA9C-4017-9A17-29F446AA65D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BF2E07C-AA1A-4BE1-83A5-35B58C4BA0F4}"/>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8621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1E15-1896-4D6E-B8FA-E66212D66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F88AB-B54C-4EB6-A9BF-81625E8F68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24264-918A-4904-9954-BF34DAB80AD6}"/>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9289E6-DC95-4CA8-87D7-69FB8BF40C1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E4A2D6-903D-4661-8394-25D41F1F07DF}"/>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7024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30D9-DC36-43FE-B19A-B60B6779990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8F1A63-6A39-4772-8813-ECABC2C8397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8E1F66-AC35-4BD5-9919-24A310704D88}"/>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2AFEF31-111E-4219-BEEA-92DEB1AE9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0E751E-01DB-4ED0-92A4-2EF53FE33331}"/>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3267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FB1F-A962-460A-9738-CD0BFCEDDC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45120E-B336-481E-A6EA-9FC993199F5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4D9D6A-056A-4829-AF56-F5A5CEBED4D5}"/>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B6CDA-7078-4BA7-8F99-CA3A777F9D3D}"/>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723FAD-4FEE-4245-893C-BE0BD36341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3A74EC-35EF-4154-8F94-0A402A2BC7AA}"/>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6078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D0A2-4B8C-47BB-9D88-A51B56090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8BFD66-BBE3-4807-B2DB-8708D429CEC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17862-2791-4B12-ACD4-52A74E948EE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20B555-2B1B-4F09-ABFF-C14A4D9B105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0A5B62-0731-4BFB-A1A4-72EFE0CDF7F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8CB694-4F32-454D-81C7-3C29E3ED4950}"/>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11/28/2025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477CB0F-EE2E-4EF8-9FFE-AF4F31E5DC8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4C17B1C-B12C-4547-A443-B9D6BFE36E81}"/>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37537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981F-2FB0-47B5-A741-729DC07258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33E9CC-2403-4A97-B40A-672CECFFAD6B}"/>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11/28/2025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26C0731-CFE3-43E4-83C6-157104A5E98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8F5273E-BADC-48C2-9761-A02F0D0E2F88}"/>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257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EA6F3-F270-4476-B8BA-FA4AF03A1A7D}"/>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11/28/2025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4B3FD3A-3222-45CC-BC49-7B427976E64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F360662-AAF9-4714-89B5-8D64079DA1E9}"/>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5016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340D-C7CA-4FE5-98A6-E971ABE288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D7F08C-6B3B-408F-8ABF-9AF0897BC11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17795-665A-4CAB-876A-97AD760DB54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4A477C2C-066B-4D8E-9CD7-1771F589F8A4}"/>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C18C73A-C7DF-447F-B6D9-BBBDF6CB53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48E4A28-BF65-4456-BA09-932A0FD212E6}"/>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2617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3D07B-2AD1-45CC-A6DD-6FDBEE71EF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643108-1305-4F72-B9B2-BE84BD233DE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6AED33F-F3E3-4427-9C64-EE5090410F0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060B035E-B59E-4426-8D67-F38809708BAA}"/>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730DBAD-EF4F-4D55-B245-6963CBCC37B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5640692-582C-43E6-BD1E-B890F322DD90}"/>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78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F4CAFE-E2AC-8B3D-A982-EEAB547A4F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5C5B71-A058-C4C1-316D-B00F302584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AB3C2-AAF6-8340-557D-54B25BF2FA34}"/>
              </a:ext>
            </a:extLst>
          </p:cNvPr>
          <p:cNvSpPr>
            <a:spLocks noGrp="1"/>
          </p:cNvSpPr>
          <p:nvPr>
            <p:ph type="dt" sz="half" idx="10"/>
          </p:nvPr>
        </p:nvSpPr>
        <p:spPr/>
        <p:txBody>
          <a:bodyPr/>
          <a:lstStyle/>
          <a:p>
            <a:fld id="{E9294589-9F99-4645-A8A1-7DA6EE0229FA}" type="datetimeFigureOut">
              <a:rPr lang="en-US" smtClean="0"/>
              <a:t>11/28/2025</a:t>
            </a:fld>
            <a:endParaRPr lang="en-US"/>
          </a:p>
        </p:txBody>
      </p:sp>
      <p:sp>
        <p:nvSpPr>
          <p:cNvPr id="5" name="Footer Placeholder 4">
            <a:extLst>
              <a:ext uri="{FF2B5EF4-FFF2-40B4-BE49-F238E27FC236}">
                <a16:creationId xmlns:a16="http://schemas.microsoft.com/office/drawing/2014/main" id="{896D30FE-6448-B96A-506E-609EA5F85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71EC1-C39A-B342-3A3E-251184BE8D60}"/>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42726371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6D7EF-210D-43B3-86D8-BFA1116747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91F302-7FBF-4B4B-A0CA-E129F6EC4D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65A29-E56A-40C3-812E-1D5D5BB5C766}"/>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E8CE91F-3B8E-4748-B02B-AEFB11DE979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95EEEA-A3F6-46B4-A6A2-54EB8E139261}"/>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0873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D6A64C-8ED7-43BE-BFB2-AC772C21A40B}"/>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847811-1338-47A5-BD13-2C6C0DA301B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C4B9A-EF03-4483-9DBD-89EC551B8497}"/>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BC5A-B5FF-4C2E-84C4-8F7A1D011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5BBD8DB-7583-4065-90AD-9B21B605CE8A}"/>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776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D725-E8C9-1F98-C46D-4272A5BB471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VN"/>
          </a:p>
        </p:txBody>
      </p:sp>
      <p:sp>
        <p:nvSpPr>
          <p:cNvPr id="3" name="Subtitle 2">
            <a:extLst>
              <a:ext uri="{FF2B5EF4-FFF2-40B4-BE49-F238E27FC236}">
                <a16:creationId xmlns:a16="http://schemas.microsoft.com/office/drawing/2014/main" id="{41AEB725-8B93-7028-2C35-D56865C4B5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05CF76B9-BC72-6625-2BEF-7A1F57BEDAE4}"/>
              </a:ext>
            </a:extLst>
          </p:cNvPr>
          <p:cNvSpPr>
            <a:spLocks noGrp="1"/>
          </p:cNvSpPr>
          <p:nvPr>
            <p:ph type="dt" sz="half" idx="10"/>
          </p:nvPr>
        </p:nvSpPr>
        <p:spPr/>
        <p:txBody>
          <a:bodyPr/>
          <a:lstStyle/>
          <a:p>
            <a:fld id="{06ED87D1-FBEB-E843-885B-BD353258C842}" type="datetimeFigureOut">
              <a:rPr lang="en-VN" smtClean="0"/>
              <a:t>11/28/2025</a:t>
            </a:fld>
            <a:endParaRPr lang="en-VN"/>
          </a:p>
        </p:txBody>
      </p:sp>
      <p:sp>
        <p:nvSpPr>
          <p:cNvPr id="5" name="Footer Placeholder 4">
            <a:extLst>
              <a:ext uri="{FF2B5EF4-FFF2-40B4-BE49-F238E27FC236}">
                <a16:creationId xmlns:a16="http://schemas.microsoft.com/office/drawing/2014/main" id="{2A4DD8BA-9FA8-2976-8385-CB3FC615AF4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5DCEF6A-98EC-5511-5B3C-D9E2B57510C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8293883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DA51-21BB-C309-37B3-04681BAFC827}"/>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CD41FF97-786A-86D2-6BB7-4F935587CE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CA59DF9E-846E-4626-AA0D-DCC8E5AD4BCF}"/>
              </a:ext>
            </a:extLst>
          </p:cNvPr>
          <p:cNvSpPr>
            <a:spLocks noGrp="1"/>
          </p:cNvSpPr>
          <p:nvPr>
            <p:ph type="dt" sz="half" idx="10"/>
          </p:nvPr>
        </p:nvSpPr>
        <p:spPr/>
        <p:txBody>
          <a:bodyPr/>
          <a:lstStyle/>
          <a:p>
            <a:fld id="{06ED87D1-FBEB-E843-885B-BD353258C842}" type="datetimeFigureOut">
              <a:rPr lang="en-VN" smtClean="0"/>
              <a:t>11/28/2025</a:t>
            </a:fld>
            <a:endParaRPr lang="en-VN"/>
          </a:p>
        </p:txBody>
      </p:sp>
      <p:sp>
        <p:nvSpPr>
          <p:cNvPr id="5" name="Footer Placeholder 4">
            <a:extLst>
              <a:ext uri="{FF2B5EF4-FFF2-40B4-BE49-F238E27FC236}">
                <a16:creationId xmlns:a16="http://schemas.microsoft.com/office/drawing/2014/main" id="{41353548-B812-0F8F-A58C-A4855433713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FC9E5EB-20B5-4800-F960-C59337794309}"/>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6589453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AF7E-0211-AA2C-2FB0-CCBC9B07B74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VN"/>
          </a:p>
        </p:txBody>
      </p:sp>
      <p:sp>
        <p:nvSpPr>
          <p:cNvPr id="3" name="Text Placeholder 2">
            <a:extLst>
              <a:ext uri="{FF2B5EF4-FFF2-40B4-BE49-F238E27FC236}">
                <a16:creationId xmlns:a16="http://schemas.microsoft.com/office/drawing/2014/main" id="{B580A785-5A35-F037-4C1A-B9762A74B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8DD1DFB-2785-88ED-ECCB-43E15652056E}"/>
              </a:ext>
            </a:extLst>
          </p:cNvPr>
          <p:cNvSpPr>
            <a:spLocks noGrp="1"/>
          </p:cNvSpPr>
          <p:nvPr>
            <p:ph type="dt" sz="half" idx="10"/>
          </p:nvPr>
        </p:nvSpPr>
        <p:spPr/>
        <p:txBody>
          <a:bodyPr/>
          <a:lstStyle/>
          <a:p>
            <a:fld id="{06ED87D1-FBEB-E843-885B-BD353258C842}" type="datetimeFigureOut">
              <a:rPr lang="en-VN" smtClean="0"/>
              <a:t>11/28/2025</a:t>
            </a:fld>
            <a:endParaRPr lang="en-VN"/>
          </a:p>
        </p:txBody>
      </p:sp>
      <p:sp>
        <p:nvSpPr>
          <p:cNvPr id="5" name="Footer Placeholder 4">
            <a:extLst>
              <a:ext uri="{FF2B5EF4-FFF2-40B4-BE49-F238E27FC236}">
                <a16:creationId xmlns:a16="http://schemas.microsoft.com/office/drawing/2014/main" id="{DD13A3D9-5EE9-BD2D-957E-8CAB5B2F7E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A898DD7-EBC4-E443-C812-8EDDE1DB6C44}"/>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24588046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FB02-3B5C-C6F5-59FE-DACBBA3E7300}"/>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9C02161B-867D-471B-A0A2-056B164D47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Content Placeholder 3">
            <a:extLst>
              <a:ext uri="{FF2B5EF4-FFF2-40B4-BE49-F238E27FC236}">
                <a16:creationId xmlns:a16="http://schemas.microsoft.com/office/drawing/2014/main" id="{87DF13A7-D26B-6BF7-D555-806875E10C6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Date Placeholder 4">
            <a:extLst>
              <a:ext uri="{FF2B5EF4-FFF2-40B4-BE49-F238E27FC236}">
                <a16:creationId xmlns:a16="http://schemas.microsoft.com/office/drawing/2014/main" id="{91E52DD4-F890-EEE0-E96F-71799E5CD492}"/>
              </a:ext>
            </a:extLst>
          </p:cNvPr>
          <p:cNvSpPr>
            <a:spLocks noGrp="1"/>
          </p:cNvSpPr>
          <p:nvPr>
            <p:ph type="dt" sz="half" idx="10"/>
          </p:nvPr>
        </p:nvSpPr>
        <p:spPr/>
        <p:txBody>
          <a:bodyPr/>
          <a:lstStyle/>
          <a:p>
            <a:fld id="{06ED87D1-FBEB-E843-885B-BD353258C842}" type="datetimeFigureOut">
              <a:rPr lang="en-VN" smtClean="0"/>
              <a:t>11/28/2025</a:t>
            </a:fld>
            <a:endParaRPr lang="en-VN"/>
          </a:p>
        </p:txBody>
      </p:sp>
      <p:sp>
        <p:nvSpPr>
          <p:cNvPr id="6" name="Footer Placeholder 5">
            <a:extLst>
              <a:ext uri="{FF2B5EF4-FFF2-40B4-BE49-F238E27FC236}">
                <a16:creationId xmlns:a16="http://schemas.microsoft.com/office/drawing/2014/main" id="{3F0CAACE-E6A5-D24F-D942-EBFE10066F3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A0C2C4-9270-DE44-B3BC-B7091256DF3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6548517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BDB5-3662-18D4-C3D8-D7B36981C55B}"/>
              </a:ext>
            </a:extLst>
          </p:cNvPr>
          <p:cNvSpPr>
            <a:spLocks noGrp="1"/>
          </p:cNvSpPr>
          <p:nvPr>
            <p:ph type="title"/>
          </p:nvPr>
        </p:nvSpPr>
        <p:spPr>
          <a:xfrm>
            <a:off x="839788" y="365125"/>
            <a:ext cx="10515600" cy="1325563"/>
          </a:xfrm>
        </p:spPr>
        <p:txBody>
          <a:bodyPr/>
          <a:lstStyle/>
          <a:p>
            <a:r>
              <a:rPr lang="en-GB"/>
              <a:t>Click to edit Master title style</a:t>
            </a:r>
            <a:endParaRPr lang="en-VN"/>
          </a:p>
        </p:txBody>
      </p:sp>
      <p:sp>
        <p:nvSpPr>
          <p:cNvPr id="3" name="Text Placeholder 2">
            <a:extLst>
              <a:ext uri="{FF2B5EF4-FFF2-40B4-BE49-F238E27FC236}">
                <a16:creationId xmlns:a16="http://schemas.microsoft.com/office/drawing/2014/main" id="{18ECBBF4-7EC3-DB1A-9C9E-0352CA5AB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64A15CE-DF2B-A634-A4B5-ACE9DA2A438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Text Placeholder 4">
            <a:extLst>
              <a:ext uri="{FF2B5EF4-FFF2-40B4-BE49-F238E27FC236}">
                <a16:creationId xmlns:a16="http://schemas.microsoft.com/office/drawing/2014/main" id="{D5995012-82F2-FE56-4D52-80E14183A6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D0C7BE-B5AC-4B0C-3ED2-B3706AC69D8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7" name="Date Placeholder 6">
            <a:extLst>
              <a:ext uri="{FF2B5EF4-FFF2-40B4-BE49-F238E27FC236}">
                <a16:creationId xmlns:a16="http://schemas.microsoft.com/office/drawing/2014/main" id="{6A389A22-ADF7-CA51-7E40-9E6DB7C0E593}"/>
              </a:ext>
            </a:extLst>
          </p:cNvPr>
          <p:cNvSpPr>
            <a:spLocks noGrp="1"/>
          </p:cNvSpPr>
          <p:nvPr>
            <p:ph type="dt" sz="half" idx="10"/>
          </p:nvPr>
        </p:nvSpPr>
        <p:spPr/>
        <p:txBody>
          <a:bodyPr/>
          <a:lstStyle/>
          <a:p>
            <a:fld id="{06ED87D1-FBEB-E843-885B-BD353258C842}" type="datetimeFigureOut">
              <a:rPr lang="en-VN" smtClean="0"/>
              <a:t>11/28/2025</a:t>
            </a:fld>
            <a:endParaRPr lang="en-VN"/>
          </a:p>
        </p:txBody>
      </p:sp>
      <p:sp>
        <p:nvSpPr>
          <p:cNvPr id="8" name="Footer Placeholder 7">
            <a:extLst>
              <a:ext uri="{FF2B5EF4-FFF2-40B4-BE49-F238E27FC236}">
                <a16:creationId xmlns:a16="http://schemas.microsoft.com/office/drawing/2014/main" id="{EF4FD87F-1133-484B-C1C9-FB7B25A6879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19624E7-6DE4-9336-9B06-463920C82B4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8149763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69545-3DCF-01E5-65DD-A9ACA1425C5C}"/>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33DD2083-422B-3E42-34E9-8844343DBC3F}"/>
              </a:ext>
            </a:extLst>
          </p:cNvPr>
          <p:cNvSpPr>
            <a:spLocks noGrp="1"/>
          </p:cNvSpPr>
          <p:nvPr>
            <p:ph type="dt" sz="half" idx="10"/>
          </p:nvPr>
        </p:nvSpPr>
        <p:spPr/>
        <p:txBody>
          <a:bodyPr/>
          <a:lstStyle/>
          <a:p>
            <a:fld id="{06ED87D1-FBEB-E843-885B-BD353258C842}" type="datetimeFigureOut">
              <a:rPr lang="en-VN" smtClean="0"/>
              <a:t>11/28/2025</a:t>
            </a:fld>
            <a:endParaRPr lang="en-VN"/>
          </a:p>
        </p:txBody>
      </p:sp>
      <p:sp>
        <p:nvSpPr>
          <p:cNvPr id="4" name="Footer Placeholder 3">
            <a:extLst>
              <a:ext uri="{FF2B5EF4-FFF2-40B4-BE49-F238E27FC236}">
                <a16:creationId xmlns:a16="http://schemas.microsoft.com/office/drawing/2014/main" id="{6C5B9C01-B298-0EDF-B544-DB21D175E7AF}"/>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E26EA25-0FD2-964B-3AB6-82BDBB7EA27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29251034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6969C-4EAE-628A-CACB-D301EB9A3376}"/>
              </a:ext>
            </a:extLst>
          </p:cNvPr>
          <p:cNvSpPr>
            <a:spLocks noGrp="1"/>
          </p:cNvSpPr>
          <p:nvPr>
            <p:ph type="dt" sz="half" idx="10"/>
          </p:nvPr>
        </p:nvSpPr>
        <p:spPr/>
        <p:txBody>
          <a:bodyPr/>
          <a:lstStyle/>
          <a:p>
            <a:fld id="{06ED87D1-FBEB-E843-885B-BD353258C842}" type="datetimeFigureOut">
              <a:rPr lang="en-VN" smtClean="0"/>
              <a:t>11/28/2025</a:t>
            </a:fld>
            <a:endParaRPr lang="en-VN"/>
          </a:p>
        </p:txBody>
      </p:sp>
      <p:sp>
        <p:nvSpPr>
          <p:cNvPr id="3" name="Footer Placeholder 2">
            <a:extLst>
              <a:ext uri="{FF2B5EF4-FFF2-40B4-BE49-F238E27FC236}">
                <a16:creationId xmlns:a16="http://schemas.microsoft.com/office/drawing/2014/main" id="{4CBA882B-4124-BE41-BA59-BE88020317C8}"/>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1FC8E153-16CF-5D83-EA06-29F1C3B82E05}"/>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2116628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2AE3-DEF4-35B7-17A5-6906C761C3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VN"/>
          </a:p>
        </p:txBody>
      </p:sp>
      <p:sp>
        <p:nvSpPr>
          <p:cNvPr id="3" name="Content Placeholder 2">
            <a:extLst>
              <a:ext uri="{FF2B5EF4-FFF2-40B4-BE49-F238E27FC236}">
                <a16:creationId xmlns:a16="http://schemas.microsoft.com/office/drawing/2014/main" id="{82B0950A-5078-6B37-0D2D-AE2EB8E10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Text Placeholder 3">
            <a:extLst>
              <a:ext uri="{FF2B5EF4-FFF2-40B4-BE49-F238E27FC236}">
                <a16:creationId xmlns:a16="http://schemas.microsoft.com/office/drawing/2014/main" id="{8E7AE616-439F-A379-5D1B-2AD62805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D28126-6972-C70A-4A4D-674CC3A2D476}"/>
              </a:ext>
            </a:extLst>
          </p:cNvPr>
          <p:cNvSpPr>
            <a:spLocks noGrp="1"/>
          </p:cNvSpPr>
          <p:nvPr>
            <p:ph type="dt" sz="half" idx="10"/>
          </p:nvPr>
        </p:nvSpPr>
        <p:spPr/>
        <p:txBody>
          <a:bodyPr/>
          <a:lstStyle/>
          <a:p>
            <a:fld id="{06ED87D1-FBEB-E843-885B-BD353258C842}" type="datetimeFigureOut">
              <a:rPr lang="en-VN" smtClean="0"/>
              <a:t>11/28/2025</a:t>
            </a:fld>
            <a:endParaRPr lang="en-VN"/>
          </a:p>
        </p:txBody>
      </p:sp>
      <p:sp>
        <p:nvSpPr>
          <p:cNvPr id="6" name="Footer Placeholder 5">
            <a:extLst>
              <a:ext uri="{FF2B5EF4-FFF2-40B4-BE49-F238E27FC236}">
                <a16:creationId xmlns:a16="http://schemas.microsoft.com/office/drawing/2014/main" id="{67661716-8A73-8416-46BA-813597C222B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95F39D8-0F4B-0981-4EF3-DCADF7A1054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668188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2 Profile 1">
  <p:cSld name="002 Profile 1">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4246017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A67A-C53E-39E8-D150-73E765C9307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VN"/>
          </a:p>
        </p:txBody>
      </p:sp>
      <p:sp>
        <p:nvSpPr>
          <p:cNvPr id="3" name="Picture Placeholder 2">
            <a:extLst>
              <a:ext uri="{FF2B5EF4-FFF2-40B4-BE49-F238E27FC236}">
                <a16:creationId xmlns:a16="http://schemas.microsoft.com/office/drawing/2014/main" id="{2FFFBCE9-F4B1-48F2-46B5-8EB68EC7DE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8785DFD-BCC7-CD36-E772-CAAB75D5B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06D454-F64E-B6B3-143D-3968666B96BF}"/>
              </a:ext>
            </a:extLst>
          </p:cNvPr>
          <p:cNvSpPr>
            <a:spLocks noGrp="1"/>
          </p:cNvSpPr>
          <p:nvPr>
            <p:ph type="dt" sz="half" idx="10"/>
          </p:nvPr>
        </p:nvSpPr>
        <p:spPr/>
        <p:txBody>
          <a:bodyPr/>
          <a:lstStyle/>
          <a:p>
            <a:fld id="{06ED87D1-FBEB-E843-885B-BD353258C842}" type="datetimeFigureOut">
              <a:rPr lang="en-VN" smtClean="0"/>
              <a:t>11/28/2025</a:t>
            </a:fld>
            <a:endParaRPr lang="en-VN"/>
          </a:p>
        </p:txBody>
      </p:sp>
      <p:sp>
        <p:nvSpPr>
          <p:cNvPr id="6" name="Footer Placeholder 5">
            <a:extLst>
              <a:ext uri="{FF2B5EF4-FFF2-40B4-BE49-F238E27FC236}">
                <a16:creationId xmlns:a16="http://schemas.microsoft.com/office/drawing/2014/main" id="{8D92050F-6D6A-EC7D-4826-2BB7F4E422B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64A4062-F433-5C62-47B3-D8B0C58F104B}"/>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24604221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1FC3-3613-3DFF-0E32-2C2EC0B9BD75}"/>
              </a:ext>
            </a:extLst>
          </p:cNvPr>
          <p:cNvSpPr>
            <a:spLocks noGrp="1"/>
          </p:cNvSpPr>
          <p:nvPr>
            <p:ph type="title"/>
          </p:nvPr>
        </p:nvSpPr>
        <p:spPr/>
        <p:txBody>
          <a:bodyPr/>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6ACC6E3B-07D5-6E38-5363-C7C0414CEEB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46F3D30-CEFE-8EB7-9316-965517BF1341}"/>
              </a:ext>
            </a:extLst>
          </p:cNvPr>
          <p:cNvSpPr>
            <a:spLocks noGrp="1"/>
          </p:cNvSpPr>
          <p:nvPr>
            <p:ph type="dt" sz="half" idx="10"/>
          </p:nvPr>
        </p:nvSpPr>
        <p:spPr/>
        <p:txBody>
          <a:bodyPr/>
          <a:lstStyle/>
          <a:p>
            <a:fld id="{06ED87D1-FBEB-E843-885B-BD353258C842}" type="datetimeFigureOut">
              <a:rPr lang="en-VN" smtClean="0"/>
              <a:t>11/28/2025</a:t>
            </a:fld>
            <a:endParaRPr lang="en-VN"/>
          </a:p>
        </p:txBody>
      </p:sp>
      <p:sp>
        <p:nvSpPr>
          <p:cNvPr id="5" name="Footer Placeholder 4">
            <a:extLst>
              <a:ext uri="{FF2B5EF4-FFF2-40B4-BE49-F238E27FC236}">
                <a16:creationId xmlns:a16="http://schemas.microsoft.com/office/drawing/2014/main" id="{A55CA2C0-BA53-8DC9-1D1F-FEE4CA9982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A58AB8B-1DCD-66D5-AE98-7054DD6F036F}"/>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713472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9E2895-810D-1D35-2BDA-80F4FAE6214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79470C0C-F984-8977-B4F5-1E6DB08A2E8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8124366C-28D2-BC8E-56C8-E8105D8F59FB}"/>
              </a:ext>
            </a:extLst>
          </p:cNvPr>
          <p:cNvSpPr>
            <a:spLocks noGrp="1"/>
          </p:cNvSpPr>
          <p:nvPr>
            <p:ph type="dt" sz="half" idx="10"/>
          </p:nvPr>
        </p:nvSpPr>
        <p:spPr/>
        <p:txBody>
          <a:bodyPr/>
          <a:lstStyle/>
          <a:p>
            <a:fld id="{06ED87D1-FBEB-E843-885B-BD353258C842}" type="datetimeFigureOut">
              <a:rPr lang="en-VN" smtClean="0"/>
              <a:t>11/28/2025</a:t>
            </a:fld>
            <a:endParaRPr lang="en-VN"/>
          </a:p>
        </p:txBody>
      </p:sp>
      <p:sp>
        <p:nvSpPr>
          <p:cNvPr id="5" name="Footer Placeholder 4">
            <a:extLst>
              <a:ext uri="{FF2B5EF4-FFF2-40B4-BE49-F238E27FC236}">
                <a16:creationId xmlns:a16="http://schemas.microsoft.com/office/drawing/2014/main" id="{F74406A5-E513-873D-DCFF-6F5FE88750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C40F497-417F-A09B-606C-2F0FC93479F7}"/>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2050253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098" name="Google Shape;1098;p26"/>
          <p:cNvSpPr/>
          <p:nvPr/>
        </p:nvSpPr>
        <p:spPr>
          <a:xfrm flipH="1">
            <a:off x="10442727"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26"/>
          <p:cNvSpPr/>
          <p:nvPr/>
        </p:nvSpPr>
        <p:spPr>
          <a:xfrm flipH="1">
            <a:off x="10315259"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26"/>
          <p:cNvSpPr/>
          <p:nvPr/>
        </p:nvSpPr>
        <p:spPr>
          <a:xfrm flipH="1">
            <a:off x="10405896"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26"/>
          <p:cNvSpPr/>
          <p:nvPr/>
        </p:nvSpPr>
        <p:spPr>
          <a:xfrm flipH="1">
            <a:off x="10424160"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26"/>
          <p:cNvSpPr/>
          <p:nvPr/>
        </p:nvSpPr>
        <p:spPr>
          <a:xfrm flipH="1">
            <a:off x="10383465"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26"/>
          <p:cNvSpPr/>
          <p:nvPr/>
        </p:nvSpPr>
        <p:spPr>
          <a:xfrm flipH="1">
            <a:off x="10332309"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26"/>
          <p:cNvSpPr/>
          <p:nvPr/>
        </p:nvSpPr>
        <p:spPr>
          <a:xfrm flipH="1">
            <a:off x="10365656"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26"/>
          <p:cNvSpPr/>
          <p:nvPr/>
        </p:nvSpPr>
        <p:spPr>
          <a:xfrm flipH="1">
            <a:off x="10348983"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26"/>
          <p:cNvSpPr/>
          <p:nvPr/>
        </p:nvSpPr>
        <p:spPr>
          <a:xfrm flipH="1">
            <a:off x="10461369"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7" name="Google Shape;1107;p26"/>
          <p:cNvSpPr/>
          <p:nvPr/>
        </p:nvSpPr>
        <p:spPr>
          <a:xfrm flipH="1">
            <a:off x="10342011"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26"/>
          <p:cNvSpPr/>
          <p:nvPr/>
        </p:nvSpPr>
        <p:spPr>
          <a:xfrm flipH="1">
            <a:off x="10325717"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9" name="Google Shape;1109;p26"/>
          <p:cNvSpPr/>
          <p:nvPr/>
        </p:nvSpPr>
        <p:spPr>
          <a:xfrm flipH="1">
            <a:off x="10311015"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0" name="Google Shape;1110;p26"/>
          <p:cNvSpPr/>
          <p:nvPr/>
        </p:nvSpPr>
        <p:spPr>
          <a:xfrm flipH="1">
            <a:off x="10416430"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26"/>
          <p:cNvSpPr/>
          <p:nvPr/>
        </p:nvSpPr>
        <p:spPr>
          <a:xfrm flipH="1">
            <a:off x="10434617"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26"/>
          <p:cNvSpPr/>
          <p:nvPr/>
        </p:nvSpPr>
        <p:spPr>
          <a:xfrm flipH="1">
            <a:off x="10453186"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26"/>
          <p:cNvSpPr/>
          <p:nvPr/>
        </p:nvSpPr>
        <p:spPr>
          <a:xfrm flipH="1">
            <a:off x="10377629"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26"/>
          <p:cNvSpPr/>
          <p:nvPr/>
        </p:nvSpPr>
        <p:spPr>
          <a:xfrm flipH="1">
            <a:off x="10358304"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26"/>
          <p:cNvSpPr/>
          <p:nvPr/>
        </p:nvSpPr>
        <p:spPr>
          <a:xfrm flipH="1">
            <a:off x="10398545"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26"/>
          <p:cNvGrpSpPr/>
          <p:nvPr/>
        </p:nvGrpSpPr>
        <p:grpSpPr>
          <a:xfrm flipH="1">
            <a:off x="-128597" y="5066911"/>
            <a:ext cx="12269065" cy="2008816"/>
            <a:chOff x="-9053" y="3825998"/>
            <a:chExt cx="9169705" cy="1506612"/>
          </a:xfrm>
        </p:grpSpPr>
        <p:sp>
          <p:nvSpPr>
            <p:cNvPr id="1117" name="Google Shape;1117;p2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6"/>
            <p:cNvSpPr/>
            <p:nvPr/>
          </p:nvSpPr>
          <p:spPr>
            <a:xfrm>
              <a:off x="-9053" y="3825998"/>
              <a:ext cx="4427525" cy="823738"/>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26"/>
          <p:cNvGrpSpPr/>
          <p:nvPr/>
        </p:nvGrpSpPr>
        <p:grpSpPr>
          <a:xfrm flipH="1">
            <a:off x="1074" y="5735738"/>
            <a:ext cx="1259809" cy="463549"/>
            <a:chOff x="6769526" y="3527400"/>
            <a:chExt cx="1781405" cy="655471"/>
          </a:xfrm>
        </p:grpSpPr>
        <p:sp>
          <p:nvSpPr>
            <p:cNvPr id="1125" name="Google Shape;1125;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5" name="Google Shape;1145;p26"/>
          <p:cNvGrpSpPr/>
          <p:nvPr/>
        </p:nvGrpSpPr>
        <p:grpSpPr>
          <a:xfrm>
            <a:off x="10768516" y="5735836"/>
            <a:ext cx="1259809" cy="463585"/>
            <a:chOff x="6769526" y="3527400"/>
            <a:chExt cx="1781405" cy="655398"/>
          </a:xfrm>
        </p:grpSpPr>
        <p:sp>
          <p:nvSpPr>
            <p:cNvPr id="1146" name="Google Shape;1146;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26"/>
          <p:cNvGrpSpPr/>
          <p:nvPr/>
        </p:nvGrpSpPr>
        <p:grpSpPr>
          <a:xfrm>
            <a:off x="9325213" y="5254534"/>
            <a:ext cx="2872321" cy="1742644"/>
            <a:chOff x="7065924" y="3940900"/>
            <a:chExt cx="2154241" cy="1306983"/>
          </a:xfrm>
        </p:grpSpPr>
        <p:sp>
          <p:nvSpPr>
            <p:cNvPr id="1161" name="Google Shape;1161;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6" name="Google Shape;1166;p26"/>
          <p:cNvGrpSpPr/>
          <p:nvPr/>
        </p:nvGrpSpPr>
        <p:grpSpPr>
          <a:xfrm>
            <a:off x="10317476" y="4899663"/>
            <a:ext cx="1640160" cy="2097680"/>
            <a:chOff x="5791475" y="1450100"/>
            <a:chExt cx="1065777" cy="1363074"/>
          </a:xfrm>
        </p:grpSpPr>
        <p:sp>
          <p:nvSpPr>
            <p:cNvPr id="1167" name="Google Shape;1167;p2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3" name="Google Shape;1173;p26"/>
          <p:cNvSpPr/>
          <p:nvPr/>
        </p:nvSpPr>
        <p:spPr>
          <a:xfrm flipH="1">
            <a:off x="10836117"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26"/>
          <p:cNvSpPr/>
          <p:nvPr/>
        </p:nvSpPr>
        <p:spPr>
          <a:xfrm flipH="1">
            <a:off x="9850995"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26"/>
          <p:cNvSpPr/>
          <p:nvPr/>
        </p:nvSpPr>
        <p:spPr>
          <a:xfrm flipH="1">
            <a:off x="11215617"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32301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157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EEDD-6353-A90E-A67C-E87A2E96A9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8C1BCD-6D15-F216-C7E1-E2B965964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7F4088-2CEE-DA8D-4513-EA3B8601EED5}"/>
              </a:ext>
            </a:extLst>
          </p:cNvPr>
          <p:cNvSpPr>
            <a:spLocks noGrp="1"/>
          </p:cNvSpPr>
          <p:nvPr>
            <p:ph type="dt" sz="half" idx="10"/>
          </p:nvPr>
        </p:nvSpPr>
        <p:spPr/>
        <p:txBody>
          <a:bodyPr/>
          <a:lstStyle/>
          <a:p>
            <a:fld id="{8C9CB5CF-C96E-47D7-A593-8BDD6E748BB0}" type="datetimeFigureOut">
              <a:rPr lang="en-US" smtClean="0"/>
              <a:t>11/28/2025</a:t>
            </a:fld>
            <a:endParaRPr lang="en-US"/>
          </a:p>
        </p:txBody>
      </p:sp>
      <p:sp>
        <p:nvSpPr>
          <p:cNvPr id="5" name="Footer Placeholder 4">
            <a:extLst>
              <a:ext uri="{FF2B5EF4-FFF2-40B4-BE49-F238E27FC236}">
                <a16:creationId xmlns:a16="http://schemas.microsoft.com/office/drawing/2014/main" id="{A026869A-9357-05AB-07CF-2FC36A914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A731E-9E94-8EC7-29CA-2DA3145BB50F}"/>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385891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EA20-0DC0-DF15-6BA1-A9932C5631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6EB9E-F77A-8B03-EDA2-9CFCEAFA63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313C8-8BBA-0E05-A75F-8C7B80A9C727}"/>
              </a:ext>
            </a:extLst>
          </p:cNvPr>
          <p:cNvSpPr>
            <a:spLocks noGrp="1"/>
          </p:cNvSpPr>
          <p:nvPr>
            <p:ph type="dt" sz="half" idx="10"/>
          </p:nvPr>
        </p:nvSpPr>
        <p:spPr/>
        <p:txBody>
          <a:bodyPr/>
          <a:lstStyle/>
          <a:p>
            <a:fld id="{8C9CB5CF-C96E-47D7-A593-8BDD6E748BB0}" type="datetimeFigureOut">
              <a:rPr lang="en-US" smtClean="0"/>
              <a:t>11/28/2025</a:t>
            </a:fld>
            <a:endParaRPr lang="en-US"/>
          </a:p>
        </p:txBody>
      </p:sp>
      <p:sp>
        <p:nvSpPr>
          <p:cNvPr id="5" name="Footer Placeholder 4">
            <a:extLst>
              <a:ext uri="{FF2B5EF4-FFF2-40B4-BE49-F238E27FC236}">
                <a16:creationId xmlns:a16="http://schemas.microsoft.com/office/drawing/2014/main" id="{3AF0A6CC-23D2-0963-B122-7C6522CB3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E199D-D242-3B65-ED0A-4E60A5D05B2D}"/>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1591853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7BD3-DB80-253F-8F8B-A57A6A3C73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311A6A-4FB4-8A34-617F-1D906FDD2F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53DEF4-D4E4-6A3C-DC33-B9B19FDECE0B}"/>
              </a:ext>
            </a:extLst>
          </p:cNvPr>
          <p:cNvSpPr>
            <a:spLocks noGrp="1"/>
          </p:cNvSpPr>
          <p:nvPr>
            <p:ph type="dt" sz="half" idx="10"/>
          </p:nvPr>
        </p:nvSpPr>
        <p:spPr/>
        <p:txBody>
          <a:bodyPr/>
          <a:lstStyle/>
          <a:p>
            <a:fld id="{8C9CB5CF-C96E-47D7-A593-8BDD6E748BB0}" type="datetimeFigureOut">
              <a:rPr lang="en-US" smtClean="0"/>
              <a:t>11/28/2025</a:t>
            </a:fld>
            <a:endParaRPr lang="en-US"/>
          </a:p>
        </p:txBody>
      </p:sp>
      <p:sp>
        <p:nvSpPr>
          <p:cNvPr id="5" name="Footer Placeholder 4">
            <a:extLst>
              <a:ext uri="{FF2B5EF4-FFF2-40B4-BE49-F238E27FC236}">
                <a16:creationId xmlns:a16="http://schemas.microsoft.com/office/drawing/2014/main" id="{3F29FF28-B0A6-F2A3-01E8-3EF347A5F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3A8E8-04C8-C814-CE0F-77BA23FF4F24}"/>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175911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B5A7-B37F-DA5E-840E-B26C77D61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A31B9-BF6D-5382-641C-F49945B25E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ADF23E-A695-9F7C-82CC-BF28E66437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7D127D-8E0B-045F-6EA3-2ED4C3F5FE17}"/>
              </a:ext>
            </a:extLst>
          </p:cNvPr>
          <p:cNvSpPr>
            <a:spLocks noGrp="1"/>
          </p:cNvSpPr>
          <p:nvPr>
            <p:ph type="dt" sz="half" idx="10"/>
          </p:nvPr>
        </p:nvSpPr>
        <p:spPr/>
        <p:txBody>
          <a:bodyPr/>
          <a:lstStyle/>
          <a:p>
            <a:fld id="{8C9CB5CF-C96E-47D7-A593-8BDD6E748BB0}" type="datetimeFigureOut">
              <a:rPr lang="en-US" smtClean="0"/>
              <a:t>11/28/2025</a:t>
            </a:fld>
            <a:endParaRPr lang="en-US"/>
          </a:p>
        </p:txBody>
      </p:sp>
      <p:sp>
        <p:nvSpPr>
          <p:cNvPr id="6" name="Footer Placeholder 5">
            <a:extLst>
              <a:ext uri="{FF2B5EF4-FFF2-40B4-BE49-F238E27FC236}">
                <a16:creationId xmlns:a16="http://schemas.microsoft.com/office/drawing/2014/main" id="{E8000057-1E72-B018-0AC5-A8DFCC60A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0990B-18F2-0199-A2C2-8E8E392416C0}"/>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1849094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F653-5E88-CA87-D813-1436D87FD3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4FE12A-4857-718A-0678-A80FC0EB3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5766B1-B37C-273C-CDEF-8F7E986517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8F554A-1F5A-0CDC-F2AD-0ECCB6EB8E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341F59-F51D-1794-40B9-24764B23D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26FA42-2CCF-3945-7BAC-5C097BC315CA}"/>
              </a:ext>
            </a:extLst>
          </p:cNvPr>
          <p:cNvSpPr>
            <a:spLocks noGrp="1"/>
          </p:cNvSpPr>
          <p:nvPr>
            <p:ph type="dt" sz="half" idx="10"/>
          </p:nvPr>
        </p:nvSpPr>
        <p:spPr/>
        <p:txBody>
          <a:bodyPr/>
          <a:lstStyle/>
          <a:p>
            <a:fld id="{8C9CB5CF-C96E-47D7-A593-8BDD6E748BB0}" type="datetimeFigureOut">
              <a:rPr lang="en-US" smtClean="0"/>
              <a:t>11/28/2025</a:t>
            </a:fld>
            <a:endParaRPr lang="en-US"/>
          </a:p>
        </p:txBody>
      </p:sp>
      <p:sp>
        <p:nvSpPr>
          <p:cNvPr id="8" name="Footer Placeholder 7">
            <a:extLst>
              <a:ext uri="{FF2B5EF4-FFF2-40B4-BE49-F238E27FC236}">
                <a16:creationId xmlns:a16="http://schemas.microsoft.com/office/drawing/2014/main" id="{977F49BA-427E-D98B-8B4A-8DC39A34C2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D51212-8930-9547-4FC0-94940B86BCF5}"/>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2802140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7072-75EB-0F0A-DE26-0CEA1534DF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6787D4-788F-0557-2C46-28DDCA633FFF}"/>
              </a:ext>
            </a:extLst>
          </p:cNvPr>
          <p:cNvSpPr>
            <a:spLocks noGrp="1"/>
          </p:cNvSpPr>
          <p:nvPr>
            <p:ph type="dt" sz="half" idx="10"/>
          </p:nvPr>
        </p:nvSpPr>
        <p:spPr/>
        <p:txBody>
          <a:bodyPr/>
          <a:lstStyle/>
          <a:p>
            <a:fld id="{8C9CB5CF-C96E-47D7-A593-8BDD6E748BB0}" type="datetimeFigureOut">
              <a:rPr lang="en-US" smtClean="0"/>
              <a:t>11/28/2025</a:t>
            </a:fld>
            <a:endParaRPr lang="en-US"/>
          </a:p>
        </p:txBody>
      </p:sp>
      <p:sp>
        <p:nvSpPr>
          <p:cNvPr id="4" name="Footer Placeholder 3">
            <a:extLst>
              <a:ext uri="{FF2B5EF4-FFF2-40B4-BE49-F238E27FC236}">
                <a16:creationId xmlns:a16="http://schemas.microsoft.com/office/drawing/2014/main" id="{28203E8D-3067-830C-C5C0-57465565AD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CCF3F9-BECE-DC84-6B41-F71B44B00A04}"/>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2884749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CDC9-1B10-622F-CE67-0F1A6E9CA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3BBF9-5889-4CC1-45F5-83F5ED1450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CA8EB-613E-C07D-F73C-238606906340}"/>
              </a:ext>
            </a:extLst>
          </p:cNvPr>
          <p:cNvSpPr>
            <a:spLocks noGrp="1"/>
          </p:cNvSpPr>
          <p:nvPr>
            <p:ph type="dt" sz="half" idx="10"/>
          </p:nvPr>
        </p:nvSpPr>
        <p:spPr/>
        <p:txBody>
          <a:bodyPr/>
          <a:lstStyle/>
          <a:p>
            <a:fld id="{E9294589-9F99-4645-A8A1-7DA6EE0229FA}" type="datetimeFigureOut">
              <a:rPr lang="en-US" smtClean="0"/>
              <a:t>11/28/2025</a:t>
            </a:fld>
            <a:endParaRPr lang="en-US"/>
          </a:p>
        </p:txBody>
      </p:sp>
      <p:sp>
        <p:nvSpPr>
          <p:cNvPr id="5" name="Footer Placeholder 4">
            <a:extLst>
              <a:ext uri="{FF2B5EF4-FFF2-40B4-BE49-F238E27FC236}">
                <a16:creationId xmlns:a16="http://schemas.microsoft.com/office/drawing/2014/main" id="{5E2B8C56-AEA9-2BFF-3536-6C0A8412D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F977D-4627-D306-413C-3821E721D94B}"/>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409609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EB2138-D2A7-78E4-7B55-D0B456B2C457}"/>
              </a:ext>
            </a:extLst>
          </p:cNvPr>
          <p:cNvSpPr>
            <a:spLocks noGrp="1"/>
          </p:cNvSpPr>
          <p:nvPr>
            <p:ph type="dt" sz="half" idx="10"/>
          </p:nvPr>
        </p:nvSpPr>
        <p:spPr/>
        <p:txBody>
          <a:bodyPr/>
          <a:lstStyle/>
          <a:p>
            <a:fld id="{8C9CB5CF-C96E-47D7-A593-8BDD6E748BB0}" type="datetimeFigureOut">
              <a:rPr lang="en-US" smtClean="0"/>
              <a:t>11/28/2025</a:t>
            </a:fld>
            <a:endParaRPr lang="en-US"/>
          </a:p>
        </p:txBody>
      </p:sp>
      <p:sp>
        <p:nvSpPr>
          <p:cNvPr id="3" name="Footer Placeholder 2">
            <a:extLst>
              <a:ext uri="{FF2B5EF4-FFF2-40B4-BE49-F238E27FC236}">
                <a16:creationId xmlns:a16="http://schemas.microsoft.com/office/drawing/2014/main" id="{F03E8AB0-C833-7EE7-4735-D6701286B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9D56FC-3104-C4F6-31E0-B79761BAED42}"/>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2287862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0BCD-4BC1-94C0-3F1D-8BDD7F7F37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3DD6CC-0BB3-8EEF-A4EB-EA32A4D74B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157D7B-3383-1F6B-F1B5-BB02211AF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68E1F-1C90-68E0-E6A2-517BBA93CBB3}"/>
              </a:ext>
            </a:extLst>
          </p:cNvPr>
          <p:cNvSpPr>
            <a:spLocks noGrp="1"/>
          </p:cNvSpPr>
          <p:nvPr>
            <p:ph type="dt" sz="half" idx="10"/>
          </p:nvPr>
        </p:nvSpPr>
        <p:spPr/>
        <p:txBody>
          <a:bodyPr/>
          <a:lstStyle/>
          <a:p>
            <a:fld id="{8C9CB5CF-C96E-47D7-A593-8BDD6E748BB0}" type="datetimeFigureOut">
              <a:rPr lang="en-US" smtClean="0"/>
              <a:t>11/28/2025</a:t>
            </a:fld>
            <a:endParaRPr lang="en-US"/>
          </a:p>
        </p:txBody>
      </p:sp>
      <p:sp>
        <p:nvSpPr>
          <p:cNvPr id="6" name="Footer Placeholder 5">
            <a:extLst>
              <a:ext uri="{FF2B5EF4-FFF2-40B4-BE49-F238E27FC236}">
                <a16:creationId xmlns:a16="http://schemas.microsoft.com/office/drawing/2014/main" id="{2544F63C-F7E7-2CB2-795D-87077CF271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6BCFF0-AAF9-B98A-1E6C-7299BA991879}"/>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67840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20EF-BD68-2909-8FF2-10EE92151A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CD8ED-06CA-E565-0AB9-24F5A28DCA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7C2B5-1896-6154-3FD3-19405DFF1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01A09-69C0-D89B-4C0A-FD255F695C1F}"/>
              </a:ext>
            </a:extLst>
          </p:cNvPr>
          <p:cNvSpPr>
            <a:spLocks noGrp="1"/>
          </p:cNvSpPr>
          <p:nvPr>
            <p:ph type="dt" sz="half" idx="10"/>
          </p:nvPr>
        </p:nvSpPr>
        <p:spPr/>
        <p:txBody>
          <a:bodyPr/>
          <a:lstStyle/>
          <a:p>
            <a:fld id="{8C9CB5CF-C96E-47D7-A593-8BDD6E748BB0}" type="datetimeFigureOut">
              <a:rPr lang="en-US" smtClean="0"/>
              <a:t>11/28/2025</a:t>
            </a:fld>
            <a:endParaRPr lang="en-US"/>
          </a:p>
        </p:txBody>
      </p:sp>
      <p:sp>
        <p:nvSpPr>
          <p:cNvPr id="6" name="Footer Placeholder 5">
            <a:extLst>
              <a:ext uri="{FF2B5EF4-FFF2-40B4-BE49-F238E27FC236}">
                <a16:creationId xmlns:a16="http://schemas.microsoft.com/office/drawing/2014/main" id="{0AC822CC-11AC-DDBD-8EFE-29BFD02DD6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6AB36-2AFA-6804-A8AF-873827E8A70D}"/>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3870343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46DA-72A5-3B69-5B6C-6EB527E511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90CB0A-8B95-1129-605C-33466AC796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7BC67-A220-9E4A-C24F-E5EEC0941254}"/>
              </a:ext>
            </a:extLst>
          </p:cNvPr>
          <p:cNvSpPr>
            <a:spLocks noGrp="1"/>
          </p:cNvSpPr>
          <p:nvPr>
            <p:ph type="dt" sz="half" idx="10"/>
          </p:nvPr>
        </p:nvSpPr>
        <p:spPr/>
        <p:txBody>
          <a:bodyPr/>
          <a:lstStyle/>
          <a:p>
            <a:fld id="{8C9CB5CF-C96E-47D7-A593-8BDD6E748BB0}" type="datetimeFigureOut">
              <a:rPr lang="en-US" smtClean="0"/>
              <a:t>11/28/2025</a:t>
            </a:fld>
            <a:endParaRPr lang="en-US"/>
          </a:p>
        </p:txBody>
      </p:sp>
      <p:sp>
        <p:nvSpPr>
          <p:cNvPr id="5" name="Footer Placeholder 4">
            <a:extLst>
              <a:ext uri="{FF2B5EF4-FFF2-40B4-BE49-F238E27FC236}">
                <a16:creationId xmlns:a16="http://schemas.microsoft.com/office/drawing/2014/main" id="{23FDC706-4671-E0B9-3816-8B7EB909A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BFA8C-15D1-9669-2466-9D70DBA6ECE3}"/>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818404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AF9EAA-A49B-C182-3A21-CD018EAE49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3FDC31-0145-D606-27C6-8ECDCE1917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81CBA-E055-F998-DD1F-2BEAE263C193}"/>
              </a:ext>
            </a:extLst>
          </p:cNvPr>
          <p:cNvSpPr>
            <a:spLocks noGrp="1"/>
          </p:cNvSpPr>
          <p:nvPr>
            <p:ph type="dt" sz="half" idx="10"/>
          </p:nvPr>
        </p:nvSpPr>
        <p:spPr/>
        <p:txBody>
          <a:bodyPr/>
          <a:lstStyle/>
          <a:p>
            <a:fld id="{8C9CB5CF-C96E-47D7-A593-8BDD6E748BB0}" type="datetimeFigureOut">
              <a:rPr lang="en-US" smtClean="0"/>
              <a:t>11/28/2025</a:t>
            </a:fld>
            <a:endParaRPr lang="en-US"/>
          </a:p>
        </p:txBody>
      </p:sp>
      <p:sp>
        <p:nvSpPr>
          <p:cNvPr id="5" name="Footer Placeholder 4">
            <a:extLst>
              <a:ext uri="{FF2B5EF4-FFF2-40B4-BE49-F238E27FC236}">
                <a16:creationId xmlns:a16="http://schemas.microsoft.com/office/drawing/2014/main" id="{32C4388A-E0DB-B584-49C0-AB68596C9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0384B-6B2A-E460-4273-F3CECA14A6BD}"/>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4010578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9002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2759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7795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0388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720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DD83-C5C2-04CF-7785-52AEFC0F18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D7C573-BD58-07B4-5AF0-836DE676F0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68A6E3-659A-41D7-8EAC-98414631FB2A}"/>
              </a:ext>
            </a:extLst>
          </p:cNvPr>
          <p:cNvSpPr>
            <a:spLocks noGrp="1"/>
          </p:cNvSpPr>
          <p:nvPr>
            <p:ph type="dt" sz="half" idx="10"/>
          </p:nvPr>
        </p:nvSpPr>
        <p:spPr/>
        <p:txBody>
          <a:bodyPr/>
          <a:lstStyle/>
          <a:p>
            <a:fld id="{E9294589-9F99-4645-A8A1-7DA6EE0229FA}" type="datetimeFigureOut">
              <a:rPr lang="en-US" smtClean="0"/>
              <a:t>11/28/2025</a:t>
            </a:fld>
            <a:endParaRPr lang="en-US"/>
          </a:p>
        </p:txBody>
      </p:sp>
      <p:sp>
        <p:nvSpPr>
          <p:cNvPr id="5" name="Footer Placeholder 4">
            <a:extLst>
              <a:ext uri="{FF2B5EF4-FFF2-40B4-BE49-F238E27FC236}">
                <a16:creationId xmlns:a16="http://schemas.microsoft.com/office/drawing/2014/main" id="{6E36A295-844D-85B6-BD07-4D04A9608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8EC1F-C28C-AF13-438C-940255C95066}"/>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387640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2357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70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0474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2878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3905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9788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56D4422-9AD5-4F57-B03F-7AB2C7088B6F}"/>
              </a:ext>
            </a:extLst>
          </p:cNvPr>
          <p:cNvSpPr>
            <a:spLocks noGrp="1"/>
          </p:cNvSpPr>
          <p:nvPr>
            <p:ph type="pic" sz="quarter" idx="10"/>
          </p:nvPr>
        </p:nvSpPr>
        <p:spPr>
          <a:xfrm rot="325581">
            <a:off x="6213068" y="707959"/>
            <a:ext cx="4318000" cy="5442083"/>
          </a:xfrm>
        </p:spPr>
        <p:txBody>
          <a:bodyPr/>
          <a:lstStyle/>
          <a:p>
            <a:endParaRPr lang="en-GB"/>
          </a:p>
        </p:txBody>
      </p:sp>
    </p:spTree>
    <p:extLst>
      <p:ext uri="{BB962C8B-B14F-4D97-AF65-F5344CB8AC3E}">
        <p14:creationId xmlns:p14="http://schemas.microsoft.com/office/powerpoint/2010/main" val="3472360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4609D91-0B8A-4137-B739-C0FFC206EE3F}"/>
              </a:ext>
            </a:extLst>
          </p:cNvPr>
          <p:cNvSpPr>
            <a:spLocks noGrp="1"/>
          </p:cNvSpPr>
          <p:nvPr>
            <p:ph type="pic" sz="quarter" idx="10"/>
          </p:nvPr>
        </p:nvSpPr>
        <p:spPr>
          <a:xfrm>
            <a:off x="884238" y="1111251"/>
            <a:ext cx="2168525" cy="2168525"/>
          </a:xfrm>
          <a:prstGeom prst="ellipse">
            <a:avLst/>
          </a:prstGeom>
        </p:spPr>
        <p:txBody>
          <a:bodyPr/>
          <a:lstStyle/>
          <a:p>
            <a:endParaRPr lang="en-GB"/>
          </a:p>
        </p:txBody>
      </p:sp>
      <p:sp>
        <p:nvSpPr>
          <p:cNvPr id="13" name="Text Placeholder 12">
            <a:extLst>
              <a:ext uri="{FF2B5EF4-FFF2-40B4-BE49-F238E27FC236}">
                <a16:creationId xmlns:a16="http://schemas.microsoft.com/office/drawing/2014/main" id="{F76B1254-B95A-4D3A-A56B-B2EF717A4B10}"/>
              </a:ext>
            </a:extLst>
          </p:cNvPr>
          <p:cNvSpPr>
            <a:spLocks noGrp="1"/>
          </p:cNvSpPr>
          <p:nvPr>
            <p:ph type="body" sz="quarter" idx="11"/>
          </p:nvPr>
        </p:nvSpPr>
        <p:spPr>
          <a:xfrm>
            <a:off x="5686426" y="1133475"/>
            <a:ext cx="52101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93147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50390A-DC02-4CC9-BC9F-202DABEAF58D}"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95782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11756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BA876-BD6F-1A0D-36DF-22368EB112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159A2-F5CF-C643-AF5D-3098089A50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6761F-4E12-7ED6-39A2-A9AD7D2263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A09779-FB86-938D-438A-9CD1E94F3016}"/>
              </a:ext>
            </a:extLst>
          </p:cNvPr>
          <p:cNvSpPr>
            <a:spLocks noGrp="1"/>
          </p:cNvSpPr>
          <p:nvPr>
            <p:ph type="dt" sz="half" idx="10"/>
          </p:nvPr>
        </p:nvSpPr>
        <p:spPr/>
        <p:txBody>
          <a:bodyPr/>
          <a:lstStyle/>
          <a:p>
            <a:fld id="{E9294589-9F99-4645-A8A1-7DA6EE0229FA}" type="datetimeFigureOut">
              <a:rPr lang="en-US" smtClean="0"/>
              <a:t>11/28/2025</a:t>
            </a:fld>
            <a:endParaRPr lang="en-US"/>
          </a:p>
        </p:txBody>
      </p:sp>
      <p:sp>
        <p:nvSpPr>
          <p:cNvPr id="6" name="Footer Placeholder 5">
            <a:extLst>
              <a:ext uri="{FF2B5EF4-FFF2-40B4-BE49-F238E27FC236}">
                <a16:creationId xmlns:a16="http://schemas.microsoft.com/office/drawing/2014/main" id="{21225521-CEED-BE96-88C8-B482FEB964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3368A-EC5A-C1AB-7851-DB8F16E5FEA1}"/>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643783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50390A-DC02-4CC9-BC9F-202DABEAF58D}"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798041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390A-DC02-4CC9-BC9F-202DABEAF58D}"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247083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390A-DC02-4CC9-BC9F-202DABEAF58D}"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198083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390A-DC02-4CC9-BC9F-202DABEAF58D}"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2387629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390A-DC02-4CC9-BC9F-202DABEAF58D}"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899160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50390A-DC02-4CC9-BC9F-202DABEAF58D}"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4107686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50390A-DC02-4CC9-BC9F-202DABEAF58D}"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469865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774316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754766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423">
              <a:defRPr/>
            </a:pPr>
            <a:endParaRPr lang="vi-VN">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defTabSz="914423">
              <a:defRPr/>
            </a:pPr>
            <a:endParaRPr lang="vi-VN">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23">
              <a:defRPr/>
            </a:pPr>
            <a:fld id="{9E349F27-085B-483B-AC26-E69EB07D6F3A}" type="slidenum">
              <a:rPr lang="vi-VN" smtClean="0">
                <a:solidFill>
                  <a:prstClr val="black">
                    <a:tint val="75000"/>
                  </a:prstClr>
                </a:solidFill>
              </a:rPr>
              <a:pPr defTabSz="914423">
                <a:defRPr/>
              </a:pPr>
              <a:t>‹#›</a:t>
            </a:fld>
            <a:endParaRPr lang="vi-VN">
              <a:solidFill>
                <a:prstClr val="black">
                  <a:tint val="75000"/>
                </a:prstClr>
              </a:solidFill>
            </a:endParaRPr>
          </a:p>
        </p:txBody>
      </p:sp>
    </p:spTree>
    <p:extLst>
      <p:ext uri="{BB962C8B-B14F-4D97-AF65-F5344CB8AC3E}">
        <p14:creationId xmlns:p14="http://schemas.microsoft.com/office/powerpoint/2010/main" val="1230087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5C6A7-16F5-40C4-F902-95E0F5ED88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86DC7C-71A5-7221-4E61-3C58F4156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4B5AD1-FC6A-B50B-7783-68ED484870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8F89D1-660A-F024-D195-258D4F552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7BCAA8-B8D2-46BE-35B2-B319ED9ED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65855B-DC5D-F8A1-9397-0B60A698BAF9}"/>
              </a:ext>
            </a:extLst>
          </p:cNvPr>
          <p:cNvSpPr>
            <a:spLocks noGrp="1"/>
          </p:cNvSpPr>
          <p:nvPr>
            <p:ph type="dt" sz="half" idx="10"/>
          </p:nvPr>
        </p:nvSpPr>
        <p:spPr/>
        <p:txBody>
          <a:bodyPr/>
          <a:lstStyle/>
          <a:p>
            <a:fld id="{E9294589-9F99-4645-A8A1-7DA6EE0229FA}" type="datetimeFigureOut">
              <a:rPr lang="en-US" smtClean="0"/>
              <a:t>11/28/2025</a:t>
            </a:fld>
            <a:endParaRPr lang="en-US"/>
          </a:p>
        </p:txBody>
      </p:sp>
      <p:sp>
        <p:nvSpPr>
          <p:cNvPr id="8" name="Footer Placeholder 7">
            <a:extLst>
              <a:ext uri="{FF2B5EF4-FFF2-40B4-BE49-F238E27FC236}">
                <a16:creationId xmlns:a16="http://schemas.microsoft.com/office/drawing/2014/main" id="{17CA4B55-9B15-FA2A-38A3-57E965265B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2B6816-4BAA-0770-7B72-2B86DF1CD43F}"/>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9745979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7"/>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5"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2" y="4786240"/>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2" y="4786240"/>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1"/>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50"/>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3" y="5040372"/>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50"/>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6"/>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30" y="5010572"/>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7" y="4689143"/>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50"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8"/>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40" y="6172025"/>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8" y="6110107"/>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4" y="6172040"/>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8" y="6242507"/>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8"/>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2"/>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5"/>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4633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5" y="5509129"/>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8" y="5509129"/>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50" y="1561623"/>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2"/>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6"/>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3"/>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5"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8"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8"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8"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5"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2"/>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6" y="5349105"/>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616" lvl="0" indent="-524946" algn="ctr">
              <a:spcBef>
                <a:spcPts val="0"/>
              </a:spcBef>
              <a:spcAft>
                <a:spcPts val="0"/>
              </a:spcAft>
              <a:buClr>
                <a:schemeClr val="lt1"/>
              </a:buClr>
              <a:buSzPts val="2600"/>
              <a:buFont typeface="Londrina Solid"/>
              <a:buChar char="●"/>
              <a:defRPr sz="5334">
                <a:solidFill>
                  <a:schemeClr val="lt1"/>
                </a:solidFill>
                <a:latin typeface="Londrina Solid"/>
                <a:ea typeface="Londrina Solid"/>
                <a:cs typeface="Londrina Solid"/>
                <a:sym typeface="Londrina Solid"/>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Tree>
    <p:extLst>
      <p:ext uri="{BB962C8B-B14F-4D97-AF65-F5344CB8AC3E}">
        <p14:creationId xmlns:p14="http://schemas.microsoft.com/office/powerpoint/2010/main" val="916643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3"/>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5" y="6059310"/>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9"/>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6" y="6106013"/>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80" y="6220880"/>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70"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8" y="6504035"/>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5"/>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40"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9"/>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8" y="3412999"/>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8" y="3412999"/>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1073368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616" lvl="0" indent="-423344">
              <a:spcBef>
                <a:spcPts val="0"/>
              </a:spcBef>
              <a:spcAft>
                <a:spcPts val="0"/>
              </a:spcAft>
              <a:buSzPts val="1400"/>
              <a:buChar char="●"/>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
        <p:nvSpPr>
          <p:cNvPr id="499" name="Google Shape;499;p9"/>
          <p:cNvSpPr/>
          <p:nvPr/>
        </p:nvSpPr>
        <p:spPr>
          <a:xfrm>
            <a:off x="-492000" y="75902"/>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2" y="75903"/>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3"/>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8" y="6059310"/>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9"/>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9" y="6106013"/>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6" y="6220880"/>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9"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8"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79642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0"/>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3" y="-10"/>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36843509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1"/>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616" lvl="0" indent="-423344" algn="ctr">
              <a:spcBef>
                <a:spcPts val="0"/>
              </a:spcBef>
              <a:spcAft>
                <a:spcPts val="0"/>
              </a:spcAft>
              <a:buSzPts val="1400"/>
              <a:buChar char="●"/>
              <a:defRPr/>
            </a:lvl1pPr>
            <a:lvl2pPr marL="1219231" lvl="1" indent="-423344" algn="ctr">
              <a:spcBef>
                <a:spcPts val="0"/>
              </a:spcBef>
              <a:spcAft>
                <a:spcPts val="0"/>
              </a:spcAft>
              <a:buSzPts val="1400"/>
              <a:buChar char="○"/>
              <a:defRPr/>
            </a:lvl2pPr>
            <a:lvl3pPr marL="1828845" lvl="2" indent="-423344" algn="ctr">
              <a:spcBef>
                <a:spcPts val="0"/>
              </a:spcBef>
              <a:spcAft>
                <a:spcPts val="0"/>
              </a:spcAft>
              <a:buSzPts val="1400"/>
              <a:buChar char="■"/>
              <a:defRPr/>
            </a:lvl3pPr>
            <a:lvl4pPr marL="2438461" lvl="3" indent="-423344" algn="ctr">
              <a:spcBef>
                <a:spcPts val="0"/>
              </a:spcBef>
              <a:spcAft>
                <a:spcPts val="0"/>
              </a:spcAft>
              <a:buSzPts val="1400"/>
              <a:buChar char="●"/>
              <a:defRPr/>
            </a:lvl4pPr>
            <a:lvl5pPr marL="3048076" lvl="4" indent="-423344" algn="ctr">
              <a:spcBef>
                <a:spcPts val="0"/>
              </a:spcBef>
              <a:spcAft>
                <a:spcPts val="0"/>
              </a:spcAft>
              <a:buSzPts val="1400"/>
              <a:buChar char="○"/>
              <a:defRPr/>
            </a:lvl5pPr>
            <a:lvl6pPr marL="3657692" lvl="5" indent="-423344" algn="ctr">
              <a:spcBef>
                <a:spcPts val="0"/>
              </a:spcBef>
              <a:spcAft>
                <a:spcPts val="0"/>
              </a:spcAft>
              <a:buSzPts val="1400"/>
              <a:buChar char="■"/>
              <a:defRPr/>
            </a:lvl6pPr>
            <a:lvl7pPr marL="4267307" lvl="6" indent="-423344" algn="ctr">
              <a:spcBef>
                <a:spcPts val="0"/>
              </a:spcBef>
              <a:spcAft>
                <a:spcPts val="0"/>
              </a:spcAft>
              <a:buSzPts val="1400"/>
              <a:buChar char="●"/>
              <a:defRPr/>
            </a:lvl7pPr>
            <a:lvl8pPr marL="4876922" lvl="7" indent="-423344" algn="ctr">
              <a:spcBef>
                <a:spcPts val="0"/>
              </a:spcBef>
              <a:spcAft>
                <a:spcPts val="0"/>
              </a:spcAft>
              <a:buSzPts val="1400"/>
              <a:buChar char="○"/>
              <a:defRPr/>
            </a:lvl8pPr>
            <a:lvl9pPr marL="5486538" lvl="8" indent="-423344" algn="ctr">
              <a:spcBef>
                <a:spcPts val="0"/>
              </a:spcBef>
              <a:spcAft>
                <a:spcPts val="0"/>
              </a:spcAft>
              <a:buSzPts val="1400"/>
              <a:buChar char="■"/>
              <a:defRPr/>
            </a:lvl9pPr>
          </a:lstStyle>
          <a:p>
            <a:endParaRPr/>
          </a:p>
        </p:txBody>
      </p:sp>
      <p:sp>
        <p:nvSpPr>
          <p:cNvPr id="586" name="Google Shape;586;p11"/>
          <p:cNvSpPr/>
          <p:nvPr/>
        </p:nvSpPr>
        <p:spPr>
          <a:xfrm flipH="1">
            <a:off x="-203476" y="5603602"/>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5"/>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2"/>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2" y="75903"/>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548765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txBody>
          <a:bodyPr/>
          <a:lstStyle/>
          <a:p>
            <a:endParaRPr lang="en-US"/>
          </a:p>
        </p:txBody>
      </p:sp>
      <p:grpSp>
        <p:nvGrpSpPr>
          <p:cNvPr id="1058" name="Google Shape;1058;p23"/>
          <p:cNvGrpSpPr/>
          <p:nvPr/>
        </p:nvGrpSpPr>
        <p:grpSpPr>
          <a:xfrm>
            <a:off x="-963808" y="21"/>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2"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txBody>
          <a:bodyPr/>
          <a:lstStyle/>
          <a:p>
            <a:endParaRPr lang="en-US"/>
          </a:p>
        </p:txBody>
      </p:sp>
      <p:grpSp>
        <p:nvGrpSpPr>
          <p:cNvPr id="1091" name="Google Shape;1091;p23"/>
          <p:cNvGrpSpPr/>
          <p:nvPr/>
        </p:nvGrpSpPr>
        <p:grpSpPr>
          <a:xfrm>
            <a:off x="11265041" y="21"/>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616" lvl="0" indent="-541880"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616" lvl="0" indent="-541880"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rtl="0">
              <a:spcBef>
                <a:spcPts val="0"/>
              </a:spcBef>
              <a:spcAft>
                <a:spcPts val="0"/>
              </a:spcAft>
              <a:buSzPts val="1400"/>
              <a:buChar char="○"/>
              <a:defRPr/>
            </a:lvl2pPr>
            <a:lvl3pPr marL="1828845" lvl="2" indent="-423344" rtl="0">
              <a:spcBef>
                <a:spcPts val="0"/>
              </a:spcBef>
              <a:spcAft>
                <a:spcPts val="0"/>
              </a:spcAft>
              <a:buSzPts val="1400"/>
              <a:buChar char="■"/>
              <a:defRPr/>
            </a:lvl3pPr>
            <a:lvl4pPr marL="2438461" lvl="3" indent="-423344" rtl="0">
              <a:spcBef>
                <a:spcPts val="0"/>
              </a:spcBef>
              <a:spcAft>
                <a:spcPts val="0"/>
              </a:spcAft>
              <a:buSzPts val="1400"/>
              <a:buChar char="●"/>
              <a:defRPr/>
            </a:lvl4pPr>
            <a:lvl5pPr marL="3048076" lvl="4" indent="-423344" rtl="0">
              <a:spcBef>
                <a:spcPts val="0"/>
              </a:spcBef>
              <a:spcAft>
                <a:spcPts val="0"/>
              </a:spcAft>
              <a:buSzPts val="1400"/>
              <a:buChar char="○"/>
              <a:defRPr/>
            </a:lvl5pPr>
            <a:lvl6pPr marL="3657692" lvl="5" indent="-423344" rtl="0">
              <a:spcBef>
                <a:spcPts val="0"/>
              </a:spcBef>
              <a:spcAft>
                <a:spcPts val="0"/>
              </a:spcAft>
              <a:buSzPts val="1400"/>
              <a:buChar char="■"/>
              <a:defRPr/>
            </a:lvl6pPr>
            <a:lvl7pPr marL="4267307" lvl="6" indent="-423344" rtl="0">
              <a:spcBef>
                <a:spcPts val="0"/>
              </a:spcBef>
              <a:spcAft>
                <a:spcPts val="0"/>
              </a:spcAft>
              <a:buSzPts val="1400"/>
              <a:buChar char="●"/>
              <a:defRPr/>
            </a:lvl7pPr>
            <a:lvl8pPr marL="4876922" lvl="7" indent="-423344" rtl="0">
              <a:spcBef>
                <a:spcPts val="0"/>
              </a:spcBef>
              <a:spcAft>
                <a:spcPts val="0"/>
              </a:spcAft>
              <a:buSzPts val="1400"/>
              <a:buChar char="○"/>
              <a:defRPr/>
            </a:lvl8pPr>
            <a:lvl9pPr marL="5486538" lvl="8" indent="-423344"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616" lvl="0" indent="-541880"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rtl="0">
              <a:spcBef>
                <a:spcPts val="0"/>
              </a:spcBef>
              <a:spcAft>
                <a:spcPts val="0"/>
              </a:spcAft>
              <a:buSzPts val="1400"/>
              <a:buChar char="○"/>
              <a:defRPr/>
            </a:lvl2pPr>
            <a:lvl3pPr marL="1828845" lvl="2" indent="-423344" rtl="0">
              <a:spcBef>
                <a:spcPts val="0"/>
              </a:spcBef>
              <a:spcAft>
                <a:spcPts val="0"/>
              </a:spcAft>
              <a:buSzPts val="1400"/>
              <a:buChar char="■"/>
              <a:defRPr/>
            </a:lvl3pPr>
            <a:lvl4pPr marL="2438461" lvl="3" indent="-423344" rtl="0">
              <a:spcBef>
                <a:spcPts val="0"/>
              </a:spcBef>
              <a:spcAft>
                <a:spcPts val="0"/>
              </a:spcAft>
              <a:buSzPts val="1400"/>
              <a:buChar char="●"/>
              <a:defRPr/>
            </a:lvl4pPr>
            <a:lvl5pPr marL="3048076" lvl="4" indent="-423344" rtl="0">
              <a:spcBef>
                <a:spcPts val="0"/>
              </a:spcBef>
              <a:spcAft>
                <a:spcPts val="0"/>
              </a:spcAft>
              <a:buSzPts val="1400"/>
              <a:buChar char="○"/>
              <a:defRPr/>
            </a:lvl5pPr>
            <a:lvl6pPr marL="3657692" lvl="5" indent="-423344" rtl="0">
              <a:spcBef>
                <a:spcPts val="0"/>
              </a:spcBef>
              <a:spcAft>
                <a:spcPts val="0"/>
              </a:spcAft>
              <a:buSzPts val="1400"/>
              <a:buChar char="■"/>
              <a:defRPr/>
            </a:lvl6pPr>
            <a:lvl7pPr marL="4267307" lvl="6" indent="-423344" rtl="0">
              <a:spcBef>
                <a:spcPts val="0"/>
              </a:spcBef>
              <a:spcAft>
                <a:spcPts val="0"/>
              </a:spcAft>
              <a:buSzPts val="1400"/>
              <a:buChar char="●"/>
              <a:defRPr/>
            </a:lvl7pPr>
            <a:lvl8pPr marL="4876922" lvl="7" indent="-423344" rtl="0">
              <a:spcBef>
                <a:spcPts val="0"/>
              </a:spcBef>
              <a:spcAft>
                <a:spcPts val="0"/>
              </a:spcAft>
              <a:buSzPts val="1400"/>
              <a:buChar char="○"/>
              <a:defRPr/>
            </a:lvl8pPr>
            <a:lvl9pPr marL="5486538" lvl="8" indent="-423344"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864547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5" y="5509129"/>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8" y="5509129"/>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50" y="1561623"/>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2"/>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6"/>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3"/>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5"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8"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8"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8"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5"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2"/>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6" y="5349105"/>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55096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1AB4-0F1C-43C0-86E0-7A6A672E8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0F43D4-AF8B-46A0-96FF-B9BB49DDE94A}"/>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FB23CC-EE5E-42B1-9D60-453DEB017393}"/>
              </a:ext>
            </a:extLst>
          </p:cNvPr>
          <p:cNvSpPr>
            <a:spLocks noGrp="1"/>
          </p:cNvSpPr>
          <p:nvPr>
            <p:ph type="dt" sz="half" idx="10"/>
          </p:nvPr>
        </p:nvSpPr>
        <p:spPr/>
        <p:txBody>
          <a:bodyPr/>
          <a:lstStyle/>
          <a:p>
            <a:fld id="{334534AB-1805-4802-8802-24CC010F0307}" type="datetimeFigureOut">
              <a:rPr lang="en-US" smtClean="0"/>
              <a:pPr/>
              <a:t>11/28/2025</a:t>
            </a:fld>
            <a:endParaRPr lang="en-US"/>
          </a:p>
        </p:txBody>
      </p:sp>
      <p:sp>
        <p:nvSpPr>
          <p:cNvPr id="5" name="Footer Placeholder 4">
            <a:extLst>
              <a:ext uri="{FF2B5EF4-FFF2-40B4-BE49-F238E27FC236}">
                <a16:creationId xmlns:a16="http://schemas.microsoft.com/office/drawing/2014/main" id="{53FD68EB-7E9C-4CC7-AB1F-9E9914044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5D5E6-3BF0-46DA-847C-F18FD86CA141}"/>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508398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B3E2-D95E-40BD-9983-68FF24697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4A895-E647-4530-9471-DB4F730589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2CA2F-F0F1-4CB4-AB68-97190BEC6970}"/>
              </a:ext>
            </a:extLst>
          </p:cNvPr>
          <p:cNvSpPr>
            <a:spLocks noGrp="1"/>
          </p:cNvSpPr>
          <p:nvPr>
            <p:ph type="dt" sz="half" idx="10"/>
          </p:nvPr>
        </p:nvSpPr>
        <p:spPr/>
        <p:txBody>
          <a:bodyPr/>
          <a:lstStyle/>
          <a:p>
            <a:fld id="{334534AB-1805-4802-8802-24CC010F0307}" type="datetimeFigureOut">
              <a:rPr lang="en-US" smtClean="0"/>
              <a:pPr/>
              <a:t>11/28/2025</a:t>
            </a:fld>
            <a:endParaRPr lang="en-US"/>
          </a:p>
        </p:txBody>
      </p:sp>
      <p:sp>
        <p:nvSpPr>
          <p:cNvPr id="5" name="Footer Placeholder 4">
            <a:extLst>
              <a:ext uri="{FF2B5EF4-FFF2-40B4-BE49-F238E27FC236}">
                <a16:creationId xmlns:a16="http://schemas.microsoft.com/office/drawing/2014/main" id="{CE439672-7A73-4AA8-845A-6F1B84201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B8D3-58F3-4C7A-AFB1-2FF6EEE44B5F}"/>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012636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B5334-270F-8AEE-9A72-E975C4E41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822222-651E-2FC9-9D9D-AB4725BE4F85}"/>
              </a:ext>
            </a:extLst>
          </p:cNvPr>
          <p:cNvSpPr>
            <a:spLocks noGrp="1"/>
          </p:cNvSpPr>
          <p:nvPr>
            <p:ph type="dt" sz="half" idx="10"/>
          </p:nvPr>
        </p:nvSpPr>
        <p:spPr/>
        <p:txBody>
          <a:bodyPr/>
          <a:lstStyle/>
          <a:p>
            <a:fld id="{E9294589-9F99-4645-A8A1-7DA6EE0229FA}" type="datetimeFigureOut">
              <a:rPr lang="en-US" smtClean="0"/>
              <a:t>11/28/2025</a:t>
            </a:fld>
            <a:endParaRPr lang="en-US"/>
          </a:p>
        </p:txBody>
      </p:sp>
      <p:sp>
        <p:nvSpPr>
          <p:cNvPr id="4" name="Footer Placeholder 3">
            <a:extLst>
              <a:ext uri="{FF2B5EF4-FFF2-40B4-BE49-F238E27FC236}">
                <a16:creationId xmlns:a16="http://schemas.microsoft.com/office/drawing/2014/main" id="{EDB933AE-AF7C-4BA9-EDBE-ECCC5411EF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2EC0BB-48B3-C1CF-B73C-02D6C204815A}"/>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902314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6589-F9F9-4C2F-92F9-54184D23CA72}"/>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44BEA-67D2-4227-8E8C-270BE4CC533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54B5FA-4896-4544-B8C2-A1E6C511E1A4}"/>
              </a:ext>
            </a:extLst>
          </p:cNvPr>
          <p:cNvSpPr>
            <a:spLocks noGrp="1"/>
          </p:cNvSpPr>
          <p:nvPr>
            <p:ph type="dt" sz="half" idx="10"/>
          </p:nvPr>
        </p:nvSpPr>
        <p:spPr/>
        <p:txBody>
          <a:bodyPr/>
          <a:lstStyle/>
          <a:p>
            <a:fld id="{334534AB-1805-4802-8802-24CC010F0307}" type="datetimeFigureOut">
              <a:rPr lang="en-US" smtClean="0"/>
              <a:pPr/>
              <a:t>11/28/2025</a:t>
            </a:fld>
            <a:endParaRPr lang="en-US"/>
          </a:p>
        </p:txBody>
      </p:sp>
      <p:sp>
        <p:nvSpPr>
          <p:cNvPr id="5" name="Footer Placeholder 4">
            <a:extLst>
              <a:ext uri="{FF2B5EF4-FFF2-40B4-BE49-F238E27FC236}">
                <a16:creationId xmlns:a16="http://schemas.microsoft.com/office/drawing/2014/main" id="{E2555358-F6EC-4B81-AC18-017D65B45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9CAE9-5CFD-42E0-B3E3-16BDF5C2F2AC}"/>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9788015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7765-C2F5-4BA5-9C99-D67C3228E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B3752-4249-4909-ACB3-CD65F2A4077A}"/>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1357F-EC89-4EA7-B114-FD3656C3D798}"/>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F8801-046E-4F08-8D62-5D9D2F66054B}"/>
              </a:ext>
            </a:extLst>
          </p:cNvPr>
          <p:cNvSpPr>
            <a:spLocks noGrp="1"/>
          </p:cNvSpPr>
          <p:nvPr>
            <p:ph type="dt" sz="half" idx="10"/>
          </p:nvPr>
        </p:nvSpPr>
        <p:spPr/>
        <p:txBody>
          <a:bodyPr/>
          <a:lstStyle/>
          <a:p>
            <a:fld id="{334534AB-1805-4802-8802-24CC010F0307}" type="datetimeFigureOut">
              <a:rPr lang="en-US" smtClean="0"/>
              <a:pPr/>
              <a:t>11/28/2025</a:t>
            </a:fld>
            <a:endParaRPr lang="en-US"/>
          </a:p>
        </p:txBody>
      </p:sp>
      <p:sp>
        <p:nvSpPr>
          <p:cNvPr id="6" name="Footer Placeholder 5">
            <a:extLst>
              <a:ext uri="{FF2B5EF4-FFF2-40B4-BE49-F238E27FC236}">
                <a16:creationId xmlns:a16="http://schemas.microsoft.com/office/drawing/2014/main" id="{07D702B4-4A6C-4B5D-A67F-19515E328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A212B-160E-48A5-9E1B-9C1648DC88D5}"/>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4077971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F113-E67D-4050-8722-FCF49A17EDFB}"/>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A84D37-B89F-43B3-9008-0EE1374BD0E5}"/>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B765A-A221-48EA-A3D0-A6947C6B5CB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468D-EDB1-468A-81B1-0F685D15A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15D3A-BEE6-428B-826E-B57EE108D6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A97E04-AF7F-40CA-9FFF-D08F75621D81}"/>
              </a:ext>
            </a:extLst>
          </p:cNvPr>
          <p:cNvSpPr>
            <a:spLocks noGrp="1"/>
          </p:cNvSpPr>
          <p:nvPr>
            <p:ph type="dt" sz="half" idx="10"/>
          </p:nvPr>
        </p:nvSpPr>
        <p:spPr/>
        <p:txBody>
          <a:bodyPr/>
          <a:lstStyle/>
          <a:p>
            <a:fld id="{334534AB-1805-4802-8802-24CC010F0307}" type="datetimeFigureOut">
              <a:rPr lang="en-US" smtClean="0"/>
              <a:pPr/>
              <a:t>11/28/2025</a:t>
            </a:fld>
            <a:endParaRPr lang="en-US"/>
          </a:p>
        </p:txBody>
      </p:sp>
      <p:sp>
        <p:nvSpPr>
          <p:cNvPr id="8" name="Footer Placeholder 7">
            <a:extLst>
              <a:ext uri="{FF2B5EF4-FFF2-40B4-BE49-F238E27FC236}">
                <a16:creationId xmlns:a16="http://schemas.microsoft.com/office/drawing/2014/main" id="{0D420931-9F2E-4440-B92E-5D0C3A967D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97D8C-0353-4624-8553-E869FEFB08AB}"/>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152294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EE45-A71C-4240-9FC2-6994AA5D0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3A932-0001-421D-8D94-456AF85C6E5E}"/>
              </a:ext>
            </a:extLst>
          </p:cNvPr>
          <p:cNvSpPr>
            <a:spLocks noGrp="1"/>
          </p:cNvSpPr>
          <p:nvPr>
            <p:ph type="dt" sz="half" idx="10"/>
          </p:nvPr>
        </p:nvSpPr>
        <p:spPr/>
        <p:txBody>
          <a:bodyPr/>
          <a:lstStyle/>
          <a:p>
            <a:fld id="{334534AB-1805-4802-8802-24CC010F0307}" type="datetimeFigureOut">
              <a:rPr lang="en-US" smtClean="0"/>
              <a:pPr/>
              <a:t>11/28/2025</a:t>
            </a:fld>
            <a:endParaRPr lang="en-US"/>
          </a:p>
        </p:txBody>
      </p:sp>
      <p:sp>
        <p:nvSpPr>
          <p:cNvPr id="4" name="Footer Placeholder 3">
            <a:extLst>
              <a:ext uri="{FF2B5EF4-FFF2-40B4-BE49-F238E27FC236}">
                <a16:creationId xmlns:a16="http://schemas.microsoft.com/office/drawing/2014/main" id="{D97FBEA3-FFBE-4A47-8446-560899D54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B741C-A169-4698-924E-77678D4E4D4B}"/>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233765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16B56D-17E8-4656-BA99-6E667210673E}"/>
              </a:ext>
            </a:extLst>
          </p:cNvPr>
          <p:cNvSpPr>
            <a:spLocks noGrp="1"/>
          </p:cNvSpPr>
          <p:nvPr>
            <p:ph type="dt" sz="half" idx="10"/>
          </p:nvPr>
        </p:nvSpPr>
        <p:spPr/>
        <p:txBody>
          <a:bodyPr/>
          <a:lstStyle/>
          <a:p>
            <a:fld id="{334534AB-1805-4802-8802-24CC010F0307}" type="datetimeFigureOut">
              <a:rPr lang="en-US" smtClean="0"/>
              <a:pPr/>
              <a:t>11/28/2025</a:t>
            </a:fld>
            <a:endParaRPr lang="en-US"/>
          </a:p>
        </p:txBody>
      </p:sp>
      <p:sp>
        <p:nvSpPr>
          <p:cNvPr id="3" name="Footer Placeholder 2">
            <a:extLst>
              <a:ext uri="{FF2B5EF4-FFF2-40B4-BE49-F238E27FC236}">
                <a16:creationId xmlns:a16="http://schemas.microsoft.com/office/drawing/2014/main" id="{A3B19D0E-006B-460C-9846-A1ECBAC4C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BB058E-B1E7-46FE-A2FC-0E1CDF1A4750}"/>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4769432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3766-4334-42E1-ACD9-21E22BEF740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82B423-F6CE-4574-B11D-401EED11AF5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B80D6-C98C-4380-ACAD-D73DAC726C2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D93AC-22D8-4780-8586-B78CC649580C}"/>
              </a:ext>
            </a:extLst>
          </p:cNvPr>
          <p:cNvSpPr>
            <a:spLocks noGrp="1"/>
          </p:cNvSpPr>
          <p:nvPr>
            <p:ph type="dt" sz="half" idx="10"/>
          </p:nvPr>
        </p:nvSpPr>
        <p:spPr/>
        <p:txBody>
          <a:bodyPr/>
          <a:lstStyle/>
          <a:p>
            <a:fld id="{334534AB-1805-4802-8802-24CC010F0307}" type="datetimeFigureOut">
              <a:rPr lang="en-US" smtClean="0"/>
              <a:pPr/>
              <a:t>11/28/2025</a:t>
            </a:fld>
            <a:endParaRPr lang="en-US"/>
          </a:p>
        </p:txBody>
      </p:sp>
      <p:sp>
        <p:nvSpPr>
          <p:cNvPr id="6" name="Footer Placeholder 5">
            <a:extLst>
              <a:ext uri="{FF2B5EF4-FFF2-40B4-BE49-F238E27FC236}">
                <a16:creationId xmlns:a16="http://schemas.microsoft.com/office/drawing/2014/main" id="{E5FC001F-E70C-4DB5-966D-0416AF35B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25858-46FD-41AB-BD23-EC923B5FBA54}"/>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33194680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CBCE-65E9-4A30-B062-4BA8FD427CD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C44D7C-1F18-43C9-89B8-72DB8B17175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71262820-C04E-4DA9-8BD7-92FD9DD78D7A}"/>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95BE2-A832-40EA-98E7-B116E35ED7DB}"/>
              </a:ext>
            </a:extLst>
          </p:cNvPr>
          <p:cNvSpPr>
            <a:spLocks noGrp="1"/>
          </p:cNvSpPr>
          <p:nvPr>
            <p:ph type="dt" sz="half" idx="10"/>
          </p:nvPr>
        </p:nvSpPr>
        <p:spPr/>
        <p:txBody>
          <a:bodyPr/>
          <a:lstStyle/>
          <a:p>
            <a:fld id="{334534AB-1805-4802-8802-24CC010F0307}" type="datetimeFigureOut">
              <a:rPr lang="en-US" smtClean="0"/>
              <a:pPr/>
              <a:t>11/28/2025</a:t>
            </a:fld>
            <a:endParaRPr lang="en-US"/>
          </a:p>
        </p:txBody>
      </p:sp>
      <p:sp>
        <p:nvSpPr>
          <p:cNvPr id="6" name="Footer Placeholder 5">
            <a:extLst>
              <a:ext uri="{FF2B5EF4-FFF2-40B4-BE49-F238E27FC236}">
                <a16:creationId xmlns:a16="http://schemas.microsoft.com/office/drawing/2014/main" id="{CF0C6FAD-F85A-47C8-8A14-01564CB6C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F6C12-EB22-4B5E-9A0F-F8CB2E003B9F}"/>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933870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0EBD-B283-41AC-8C85-FA1314A829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419E6-7C8A-4AA9-94CD-9F5A8680F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F2330-BA8F-49E4-BFB3-2E0E902E8A84}"/>
              </a:ext>
            </a:extLst>
          </p:cNvPr>
          <p:cNvSpPr>
            <a:spLocks noGrp="1"/>
          </p:cNvSpPr>
          <p:nvPr>
            <p:ph type="dt" sz="half" idx="10"/>
          </p:nvPr>
        </p:nvSpPr>
        <p:spPr/>
        <p:txBody>
          <a:bodyPr/>
          <a:lstStyle/>
          <a:p>
            <a:fld id="{334534AB-1805-4802-8802-24CC010F0307}" type="datetimeFigureOut">
              <a:rPr lang="en-US" smtClean="0"/>
              <a:pPr/>
              <a:t>11/28/2025</a:t>
            </a:fld>
            <a:endParaRPr lang="en-US"/>
          </a:p>
        </p:txBody>
      </p:sp>
      <p:sp>
        <p:nvSpPr>
          <p:cNvPr id="5" name="Footer Placeholder 4">
            <a:extLst>
              <a:ext uri="{FF2B5EF4-FFF2-40B4-BE49-F238E27FC236}">
                <a16:creationId xmlns:a16="http://schemas.microsoft.com/office/drawing/2014/main" id="{E702DF70-9680-47CC-AC3D-F242FDDFA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8E13F-76D1-40AA-948D-6ADCD6A46A63}"/>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626537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F4108-8884-4C0A-997B-52408501AAA1}"/>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056424-54E1-4C64-919E-D5012B7732ED}"/>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D20E1-1779-4BC4-96D9-E882017EDD64}"/>
              </a:ext>
            </a:extLst>
          </p:cNvPr>
          <p:cNvSpPr>
            <a:spLocks noGrp="1"/>
          </p:cNvSpPr>
          <p:nvPr>
            <p:ph type="dt" sz="half" idx="10"/>
          </p:nvPr>
        </p:nvSpPr>
        <p:spPr/>
        <p:txBody>
          <a:bodyPr/>
          <a:lstStyle/>
          <a:p>
            <a:fld id="{334534AB-1805-4802-8802-24CC010F0307}" type="datetimeFigureOut">
              <a:rPr lang="en-US" smtClean="0"/>
              <a:pPr/>
              <a:t>11/28/2025</a:t>
            </a:fld>
            <a:endParaRPr lang="en-US"/>
          </a:p>
        </p:txBody>
      </p:sp>
      <p:sp>
        <p:nvSpPr>
          <p:cNvPr id="5" name="Footer Placeholder 4">
            <a:extLst>
              <a:ext uri="{FF2B5EF4-FFF2-40B4-BE49-F238E27FC236}">
                <a16:creationId xmlns:a16="http://schemas.microsoft.com/office/drawing/2014/main" id="{A018F652-CD4E-46EA-A834-44E1F4123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176D0-B4AE-4B59-9E03-650B702551ED}"/>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3655970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7309517"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4">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28" name="Google Shape;28;p5"/>
          <p:cNvSpPr txBox="1">
            <a:spLocks noGrp="1"/>
          </p:cNvSpPr>
          <p:nvPr>
            <p:ph type="subTitle" idx="2"/>
          </p:nvPr>
        </p:nvSpPr>
        <p:spPr>
          <a:xfrm>
            <a:off x="6669717"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 name="Google Shape;29;p5"/>
          <p:cNvSpPr txBox="1">
            <a:spLocks noGrp="1"/>
          </p:cNvSpPr>
          <p:nvPr>
            <p:ph type="subTitle" idx="3"/>
          </p:nvPr>
        </p:nvSpPr>
        <p:spPr>
          <a:xfrm>
            <a:off x="2584084"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4">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30" name="Google Shape;30;p5"/>
          <p:cNvSpPr txBox="1">
            <a:spLocks noGrp="1"/>
          </p:cNvSpPr>
          <p:nvPr>
            <p:ph type="subTitle" idx="4"/>
          </p:nvPr>
        </p:nvSpPr>
        <p:spPr>
          <a:xfrm>
            <a:off x="1944300"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95447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670296-5548-33D6-6E5C-73C04CE81014}"/>
              </a:ext>
            </a:extLst>
          </p:cNvPr>
          <p:cNvSpPr>
            <a:spLocks noGrp="1"/>
          </p:cNvSpPr>
          <p:nvPr>
            <p:ph type="dt" sz="half" idx="10"/>
          </p:nvPr>
        </p:nvSpPr>
        <p:spPr/>
        <p:txBody>
          <a:bodyPr/>
          <a:lstStyle/>
          <a:p>
            <a:fld id="{E9294589-9F99-4645-A8A1-7DA6EE0229FA}" type="datetimeFigureOut">
              <a:rPr lang="en-US" smtClean="0"/>
              <a:t>11/28/2025</a:t>
            </a:fld>
            <a:endParaRPr lang="en-US"/>
          </a:p>
        </p:txBody>
      </p:sp>
      <p:sp>
        <p:nvSpPr>
          <p:cNvPr id="3" name="Footer Placeholder 2">
            <a:extLst>
              <a:ext uri="{FF2B5EF4-FFF2-40B4-BE49-F238E27FC236}">
                <a16:creationId xmlns:a16="http://schemas.microsoft.com/office/drawing/2014/main" id="{6447C0BE-0665-F295-F237-33F7B1E694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38A71-E728-5F24-7F56-38AE7DC0F6DA}"/>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538391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313CF-DEB8-84BC-8752-6551270931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3559443F-1B5A-64E9-8892-7DFC39BAFF96}"/>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0F4B688B-DDE3-21B1-855E-9550CD6083BA}"/>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11/28/2025</a:t>
            </a:fld>
            <a:endParaRPr lang="x-none"/>
          </a:p>
        </p:txBody>
      </p:sp>
      <p:sp>
        <p:nvSpPr>
          <p:cNvPr id="5" name="Footer Placeholder 4">
            <a:extLst>
              <a:ext uri="{FF2B5EF4-FFF2-40B4-BE49-F238E27FC236}">
                <a16:creationId xmlns:a16="http://schemas.microsoft.com/office/drawing/2014/main" id="{8C69A42F-4EB2-9FC7-4967-FEDEAEA6630F}"/>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BB80E2C1-D374-8D55-DB1D-D189FD98F549}"/>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407895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8D35-38AC-8FC4-2D50-0749F7C066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60E53F8-169E-242C-241C-0725F8499B40}"/>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D64DD43-44A1-3068-28C6-C295B05521CC}"/>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11/28/2025</a:t>
            </a:fld>
            <a:endParaRPr lang="x-none"/>
          </a:p>
        </p:txBody>
      </p:sp>
      <p:sp>
        <p:nvSpPr>
          <p:cNvPr id="5" name="Footer Placeholder 4">
            <a:extLst>
              <a:ext uri="{FF2B5EF4-FFF2-40B4-BE49-F238E27FC236}">
                <a16:creationId xmlns:a16="http://schemas.microsoft.com/office/drawing/2014/main" id="{35DF7A62-28AD-8685-9BC4-D4D4EA7997B8}"/>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C1C401AF-CD6D-DCFD-8CBD-212AC4CA858F}"/>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4037206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AEC0C-1E0E-28C0-061D-D03B09981BDE}"/>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72579E03-FD8A-6914-C58D-4E73BEB2E346}"/>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CA2D5A-C90F-8330-F121-0E8D7AED0EF8}"/>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11/28/2025</a:t>
            </a:fld>
            <a:endParaRPr lang="x-none"/>
          </a:p>
        </p:txBody>
      </p:sp>
      <p:sp>
        <p:nvSpPr>
          <p:cNvPr id="5" name="Footer Placeholder 4">
            <a:extLst>
              <a:ext uri="{FF2B5EF4-FFF2-40B4-BE49-F238E27FC236}">
                <a16:creationId xmlns:a16="http://schemas.microsoft.com/office/drawing/2014/main" id="{DEDE07EC-A256-BFD3-364D-7F922A9FC127}"/>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DDB7A226-9BA5-2B4F-9AD7-20E0ACA92F6B}"/>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70371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DE08-BE0A-BEEB-F9CF-80653FF8E9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8CB3A9E6-34D3-2303-4AA1-938AC77361CD}"/>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0EAEDFC-EA6B-1400-D1C5-5E6FDB7ACD31}"/>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C6B95362-9AA5-77B5-9A20-B034E54336D4}"/>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11/28/2025</a:t>
            </a:fld>
            <a:endParaRPr lang="x-none"/>
          </a:p>
        </p:txBody>
      </p:sp>
      <p:sp>
        <p:nvSpPr>
          <p:cNvPr id="6" name="Footer Placeholder 5">
            <a:extLst>
              <a:ext uri="{FF2B5EF4-FFF2-40B4-BE49-F238E27FC236}">
                <a16:creationId xmlns:a16="http://schemas.microsoft.com/office/drawing/2014/main" id="{A25197FA-4144-D6C8-15F6-BCD9D5C67704}"/>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4687717D-5565-DB4D-626D-26239C752D59}"/>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36560661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60DF-65D7-6E0E-3B83-A5AA43D9257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A465EB69-4469-B877-F248-707628CE001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D254D3-8715-C0B1-013B-E93E886D72A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8D276002-6162-B987-D672-D1B246473649}"/>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06DE1C-157A-49E4-1788-32AFCD609E3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847F8E5E-61FE-7483-B229-2922571DE9BE}"/>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11/28/2025</a:t>
            </a:fld>
            <a:endParaRPr lang="x-none"/>
          </a:p>
        </p:txBody>
      </p:sp>
      <p:sp>
        <p:nvSpPr>
          <p:cNvPr id="8" name="Footer Placeholder 7">
            <a:extLst>
              <a:ext uri="{FF2B5EF4-FFF2-40B4-BE49-F238E27FC236}">
                <a16:creationId xmlns:a16="http://schemas.microsoft.com/office/drawing/2014/main" id="{61B3FBD5-571A-45DC-8764-EF125B1C0E2E}"/>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9" name="Slide Number Placeholder 8">
            <a:extLst>
              <a:ext uri="{FF2B5EF4-FFF2-40B4-BE49-F238E27FC236}">
                <a16:creationId xmlns:a16="http://schemas.microsoft.com/office/drawing/2014/main" id="{9E27B577-1185-2C76-753B-1F0B5FE0FD08}"/>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27068442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9CB56-B534-289D-CECF-5BB844E77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7C56769B-40A8-1FA8-0546-AF3334BBC7FC}"/>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11/28/2025</a:t>
            </a:fld>
            <a:endParaRPr lang="x-none"/>
          </a:p>
        </p:txBody>
      </p:sp>
      <p:sp>
        <p:nvSpPr>
          <p:cNvPr id="4" name="Footer Placeholder 3">
            <a:extLst>
              <a:ext uri="{FF2B5EF4-FFF2-40B4-BE49-F238E27FC236}">
                <a16:creationId xmlns:a16="http://schemas.microsoft.com/office/drawing/2014/main" id="{6CE99A50-EC56-D492-3033-5C7C028181BA}"/>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5" name="Slide Number Placeholder 4">
            <a:extLst>
              <a:ext uri="{FF2B5EF4-FFF2-40B4-BE49-F238E27FC236}">
                <a16:creationId xmlns:a16="http://schemas.microsoft.com/office/drawing/2014/main" id="{4AAF030A-7293-5CC9-8411-1D3BF4D912AC}"/>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26669112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C60E4-BC11-A7C9-5218-AE71EE86D665}"/>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11/28/2025</a:t>
            </a:fld>
            <a:endParaRPr lang="x-none"/>
          </a:p>
        </p:txBody>
      </p:sp>
      <p:sp>
        <p:nvSpPr>
          <p:cNvPr id="3" name="Footer Placeholder 2">
            <a:extLst>
              <a:ext uri="{FF2B5EF4-FFF2-40B4-BE49-F238E27FC236}">
                <a16:creationId xmlns:a16="http://schemas.microsoft.com/office/drawing/2014/main" id="{206C09A3-AAD0-6B27-83A1-182038D0F926}"/>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4" name="Slide Number Placeholder 3">
            <a:extLst>
              <a:ext uri="{FF2B5EF4-FFF2-40B4-BE49-F238E27FC236}">
                <a16:creationId xmlns:a16="http://schemas.microsoft.com/office/drawing/2014/main" id="{656FEEF5-99C9-FC0D-5C08-788DBBA6AC4E}"/>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22332097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4487-EAAE-90F2-396D-D7A92E28B37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D193F7F6-2FFE-FAC3-8A8F-2AEE53BBBBE6}"/>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3A6CE67E-0409-665E-4A7A-475FF342F4A9}"/>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18204-2F00-9045-45B2-6AEE16C9AABF}"/>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11/28/2025</a:t>
            </a:fld>
            <a:endParaRPr lang="x-none"/>
          </a:p>
        </p:txBody>
      </p:sp>
      <p:sp>
        <p:nvSpPr>
          <p:cNvPr id="6" name="Footer Placeholder 5">
            <a:extLst>
              <a:ext uri="{FF2B5EF4-FFF2-40B4-BE49-F238E27FC236}">
                <a16:creationId xmlns:a16="http://schemas.microsoft.com/office/drawing/2014/main" id="{EBE4A016-6B46-B356-0EA2-63EEB3812BA2}"/>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2CCFE964-9177-6132-D40E-D740A7C11C2D}"/>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9621021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FAE1-8CD4-4667-2ADD-797E4C483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AAC9384C-3C5E-E916-E68A-81D37DDBD6E3}"/>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x-none"/>
          </a:p>
        </p:txBody>
      </p:sp>
      <p:sp>
        <p:nvSpPr>
          <p:cNvPr id="4" name="Text Placeholder 3">
            <a:extLst>
              <a:ext uri="{FF2B5EF4-FFF2-40B4-BE49-F238E27FC236}">
                <a16:creationId xmlns:a16="http://schemas.microsoft.com/office/drawing/2014/main" id="{74702CA1-7AC3-2547-469E-11E3E08BB9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9B6DD-AB28-D7BC-AB80-05A81A32A069}"/>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11/28/2025</a:t>
            </a:fld>
            <a:endParaRPr lang="x-none"/>
          </a:p>
        </p:txBody>
      </p:sp>
      <p:sp>
        <p:nvSpPr>
          <p:cNvPr id="6" name="Footer Placeholder 5">
            <a:extLst>
              <a:ext uri="{FF2B5EF4-FFF2-40B4-BE49-F238E27FC236}">
                <a16:creationId xmlns:a16="http://schemas.microsoft.com/office/drawing/2014/main" id="{90B02C8E-30AB-3A25-A01A-CD5A3DB138DB}"/>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6D871EB5-9CB8-FA47-A30F-BD412F386180}"/>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4921471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D7C1-8F8D-C4F6-92E4-2FB99E32E5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B1678C3A-291F-A0EB-0E16-01792B38706C}"/>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5C11FB9-5923-00E0-C4D4-05B65C1CB50F}"/>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11/28/2025</a:t>
            </a:fld>
            <a:endParaRPr lang="x-none"/>
          </a:p>
        </p:txBody>
      </p:sp>
      <p:sp>
        <p:nvSpPr>
          <p:cNvPr id="5" name="Footer Placeholder 4">
            <a:extLst>
              <a:ext uri="{FF2B5EF4-FFF2-40B4-BE49-F238E27FC236}">
                <a16:creationId xmlns:a16="http://schemas.microsoft.com/office/drawing/2014/main" id="{C19E6E5F-9DAD-88D8-C5C5-68B79666B445}"/>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49436DF4-7ACA-BA1D-FDFC-EA7B4E3AF9D7}"/>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683411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F29C-5B1A-D5BB-4D54-D97B522ED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93332A-B6CC-03D6-B9E5-B4195E6622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10A990-D41C-E2E9-D364-42A48D85CB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927ADC-C884-789C-DF3A-D3D6CC8B42E4}"/>
              </a:ext>
            </a:extLst>
          </p:cNvPr>
          <p:cNvSpPr>
            <a:spLocks noGrp="1"/>
          </p:cNvSpPr>
          <p:nvPr>
            <p:ph type="dt" sz="half" idx="10"/>
          </p:nvPr>
        </p:nvSpPr>
        <p:spPr/>
        <p:txBody>
          <a:bodyPr/>
          <a:lstStyle/>
          <a:p>
            <a:fld id="{E9294589-9F99-4645-A8A1-7DA6EE0229FA}" type="datetimeFigureOut">
              <a:rPr lang="en-US" smtClean="0"/>
              <a:t>11/28/2025</a:t>
            </a:fld>
            <a:endParaRPr lang="en-US"/>
          </a:p>
        </p:txBody>
      </p:sp>
      <p:sp>
        <p:nvSpPr>
          <p:cNvPr id="6" name="Footer Placeholder 5">
            <a:extLst>
              <a:ext uri="{FF2B5EF4-FFF2-40B4-BE49-F238E27FC236}">
                <a16:creationId xmlns:a16="http://schemas.microsoft.com/office/drawing/2014/main" id="{C53D8D73-8E12-7197-E061-AB6487FCCF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A5EDCC-F887-DD58-C670-98F72B8D4514}"/>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0597266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8EA1C-A8DF-163B-2A55-DF3A602703FD}"/>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3AFB4468-FBFA-639E-B8ED-F3D17157D9F1}"/>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C485B8B-55D8-ED6E-7EB9-0862E14D29AF}"/>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11/28/2025</a:t>
            </a:fld>
            <a:endParaRPr lang="x-none"/>
          </a:p>
        </p:txBody>
      </p:sp>
      <p:sp>
        <p:nvSpPr>
          <p:cNvPr id="5" name="Footer Placeholder 4">
            <a:extLst>
              <a:ext uri="{FF2B5EF4-FFF2-40B4-BE49-F238E27FC236}">
                <a16:creationId xmlns:a16="http://schemas.microsoft.com/office/drawing/2014/main" id="{A4893F51-F061-A2E4-EB16-DC5E3FEDD816}"/>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97927845-5F61-A04A-1D05-74B388CBAD8F}"/>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8220075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763200" y="1397200"/>
            <a:ext cx="8665600" cy="34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1763200" y="4845200"/>
            <a:ext cx="8665600" cy="615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2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Tree>
    <p:extLst>
      <p:ext uri="{BB962C8B-B14F-4D97-AF65-F5344CB8AC3E}">
        <p14:creationId xmlns:p14="http://schemas.microsoft.com/office/powerpoint/2010/main" val="3418628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13"/>
        <p:cNvGrpSpPr/>
        <p:nvPr/>
      </p:nvGrpSpPr>
      <p:grpSpPr>
        <a:xfrm>
          <a:off x="0" y="0"/>
          <a:ext cx="0" cy="0"/>
          <a:chOff x="0" y="0"/>
          <a:chExt cx="0" cy="0"/>
        </a:xfrm>
      </p:grpSpPr>
      <p:sp>
        <p:nvSpPr>
          <p:cNvPr id="14" name="Google Shape;14;p3"/>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3"/>
          <p:cNvSpPr txBox="1">
            <a:spLocks noGrp="1"/>
          </p:cNvSpPr>
          <p:nvPr>
            <p:ph type="title"/>
          </p:nvPr>
        </p:nvSpPr>
        <p:spPr>
          <a:xfrm>
            <a:off x="4189200" y="2800800"/>
            <a:ext cx="3813600" cy="131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4189200" y="1840800"/>
            <a:ext cx="3813600" cy="96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733"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4189200" y="4114400"/>
            <a:ext cx="3813600" cy="902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21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8581322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4"/>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 name="Google Shape;23;p4"/>
          <p:cNvSpPr txBox="1">
            <a:spLocks noGrp="1"/>
          </p:cNvSpPr>
          <p:nvPr>
            <p:ph type="body" idx="1"/>
          </p:nvPr>
        </p:nvSpPr>
        <p:spPr>
          <a:xfrm>
            <a:off x="2789800" y="1622400"/>
            <a:ext cx="6612400" cy="4302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chemeClr val="lt1"/>
              </a:buClr>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grpSp>
        <p:nvGrpSpPr>
          <p:cNvPr id="24" name="Google Shape;24;p4"/>
          <p:cNvGrpSpPr/>
          <p:nvPr/>
        </p:nvGrpSpPr>
        <p:grpSpPr>
          <a:xfrm>
            <a:off x="1873137" y="101607"/>
            <a:ext cx="2233396" cy="199431"/>
            <a:chOff x="4790625" y="1824675"/>
            <a:chExt cx="2392925" cy="213675"/>
          </a:xfrm>
        </p:grpSpPr>
        <p:sp>
          <p:nvSpPr>
            <p:cNvPr id="25" name="Google Shape;25;p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4"/>
          <p:cNvGrpSpPr/>
          <p:nvPr/>
        </p:nvGrpSpPr>
        <p:grpSpPr>
          <a:xfrm>
            <a:off x="101603" y="3844621"/>
            <a:ext cx="286556" cy="307113"/>
            <a:chOff x="424275" y="4593075"/>
            <a:chExt cx="307025" cy="329050"/>
          </a:xfrm>
        </p:grpSpPr>
        <p:sp>
          <p:nvSpPr>
            <p:cNvPr id="31" name="Google Shape;31;p4"/>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4"/>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4"/>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 name="Google Shape;34;p4"/>
          <p:cNvGrpSpPr/>
          <p:nvPr/>
        </p:nvGrpSpPr>
        <p:grpSpPr>
          <a:xfrm>
            <a:off x="101596" y="1127713"/>
            <a:ext cx="462443" cy="2412107"/>
            <a:chOff x="4713875" y="2486650"/>
            <a:chExt cx="495475" cy="2584400"/>
          </a:xfrm>
        </p:grpSpPr>
        <p:sp>
          <p:nvSpPr>
            <p:cNvPr id="35" name="Google Shape;35;p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 name="Google Shape;50;p4"/>
          <p:cNvGrpSpPr/>
          <p:nvPr/>
        </p:nvGrpSpPr>
        <p:grpSpPr>
          <a:xfrm>
            <a:off x="101590" y="101614"/>
            <a:ext cx="1466733" cy="721303"/>
            <a:chOff x="823225" y="4003400"/>
            <a:chExt cx="1571500" cy="772825"/>
          </a:xfrm>
        </p:grpSpPr>
        <p:sp>
          <p:nvSpPr>
            <p:cNvPr id="51" name="Google Shape;51;p4"/>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 name="Google Shape;53;p4"/>
          <p:cNvGrpSpPr/>
          <p:nvPr/>
        </p:nvGrpSpPr>
        <p:grpSpPr>
          <a:xfrm>
            <a:off x="11627905" y="4616443"/>
            <a:ext cx="436217" cy="850384"/>
            <a:chOff x="2114275" y="3036050"/>
            <a:chExt cx="467375" cy="911125"/>
          </a:xfrm>
        </p:grpSpPr>
        <p:sp>
          <p:nvSpPr>
            <p:cNvPr id="54" name="Google Shape;54;p4"/>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4"/>
          <p:cNvGrpSpPr/>
          <p:nvPr/>
        </p:nvGrpSpPr>
        <p:grpSpPr>
          <a:xfrm>
            <a:off x="11777560" y="3977541"/>
            <a:ext cx="286557" cy="334087"/>
            <a:chOff x="6571050" y="2495000"/>
            <a:chExt cx="307025" cy="357950"/>
          </a:xfrm>
        </p:grpSpPr>
        <p:sp>
          <p:nvSpPr>
            <p:cNvPr id="58" name="Google Shape;58;p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4"/>
          <p:cNvGrpSpPr/>
          <p:nvPr/>
        </p:nvGrpSpPr>
        <p:grpSpPr>
          <a:xfrm>
            <a:off x="9994567" y="5771640"/>
            <a:ext cx="2069551" cy="1007136"/>
            <a:chOff x="359700" y="4031500"/>
            <a:chExt cx="2217375" cy="1079075"/>
          </a:xfrm>
        </p:grpSpPr>
        <p:sp>
          <p:nvSpPr>
            <p:cNvPr id="62" name="Google Shape;62;p4"/>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4"/>
          <p:cNvGrpSpPr/>
          <p:nvPr/>
        </p:nvGrpSpPr>
        <p:grpSpPr>
          <a:xfrm>
            <a:off x="7557963" y="6556971"/>
            <a:ext cx="2233396" cy="199429"/>
            <a:chOff x="4790625" y="1824675"/>
            <a:chExt cx="2392925" cy="213675"/>
          </a:xfrm>
        </p:grpSpPr>
        <p:sp>
          <p:nvSpPr>
            <p:cNvPr id="65" name="Google Shape;65;p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01942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0"/>
        <p:cNvGrpSpPr/>
        <p:nvPr/>
      </p:nvGrpSpPr>
      <p:grpSpPr>
        <a:xfrm>
          <a:off x="0" y="0"/>
          <a:ext cx="0" cy="0"/>
          <a:chOff x="0" y="0"/>
          <a:chExt cx="0" cy="0"/>
        </a:xfrm>
      </p:grpSpPr>
      <p:sp>
        <p:nvSpPr>
          <p:cNvPr id="71" name="Google Shape;71;p5"/>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5"/>
          <p:cNvSpPr txBox="1">
            <a:spLocks noGrp="1"/>
          </p:cNvSpPr>
          <p:nvPr>
            <p:ph type="title" idx="2"/>
          </p:nvPr>
        </p:nvSpPr>
        <p:spPr>
          <a:xfrm>
            <a:off x="1703933" y="3293600"/>
            <a:ext cx="4077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5" name="Google Shape;75;p5"/>
          <p:cNvSpPr txBox="1">
            <a:spLocks noGrp="1"/>
          </p:cNvSpPr>
          <p:nvPr>
            <p:ph type="subTitle" idx="1"/>
          </p:nvPr>
        </p:nvSpPr>
        <p:spPr>
          <a:xfrm>
            <a:off x="1703933" y="3744800"/>
            <a:ext cx="4077200" cy="124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6" name="Google Shape;76;p5"/>
          <p:cNvSpPr txBox="1">
            <a:spLocks noGrp="1"/>
          </p:cNvSpPr>
          <p:nvPr>
            <p:ph type="title" idx="3"/>
          </p:nvPr>
        </p:nvSpPr>
        <p:spPr>
          <a:xfrm>
            <a:off x="6411000" y="3293600"/>
            <a:ext cx="4077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7" name="Google Shape;77;p5"/>
          <p:cNvSpPr txBox="1">
            <a:spLocks noGrp="1"/>
          </p:cNvSpPr>
          <p:nvPr>
            <p:ph type="subTitle" idx="4"/>
          </p:nvPr>
        </p:nvSpPr>
        <p:spPr>
          <a:xfrm>
            <a:off x="6411000" y="3744800"/>
            <a:ext cx="4077200" cy="124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grpSp>
        <p:nvGrpSpPr>
          <p:cNvPr id="78" name="Google Shape;78;p5"/>
          <p:cNvGrpSpPr/>
          <p:nvPr/>
        </p:nvGrpSpPr>
        <p:grpSpPr>
          <a:xfrm>
            <a:off x="101596" y="3032347"/>
            <a:ext cx="462443" cy="2412107"/>
            <a:chOff x="4713875" y="2486650"/>
            <a:chExt cx="495475" cy="2584400"/>
          </a:xfrm>
        </p:grpSpPr>
        <p:sp>
          <p:nvSpPr>
            <p:cNvPr id="79" name="Google Shape;79;p5"/>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 name="Google Shape;94;p5"/>
          <p:cNvGrpSpPr/>
          <p:nvPr/>
        </p:nvGrpSpPr>
        <p:grpSpPr>
          <a:xfrm>
            <a:off x="101603" y="2420421"/>
            <a:ext cx="286556" cy="307113"/>
            <a:chOff x="424275" y="4593075"/>
            <a:chExt cx="307025" cy="329050"/>
          </a:xfrm>
        </p:grpSpPr>
        <p:sp>
          <p:nvSpPr>
            <p:cNvPr id="95" name="Google Shape;95;p5"/>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 name="Google Shape;98;p5"/>
          <p:cNvGrpSpPr/>
          <p:nvPr/>
        </p:nvGrpSpPr>
        <p:grpSpPr>
          <a:xfrm flipH="1">
            <a:off x="101600" y="5749273"/>
            <a:ext cx="2044747" cy="1007136"/>
            <a:chOff x="383775" y="4031500"/>
            <a:chExt cx="2190800" cy="1079075"/>
          </a:xfrm>
        </p:grpSpPr>
        <p:sp>
          <p:nvSpPr>
            <p:cNvPr id="99" name="Google Shape;99;p5"/>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5"/>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326884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1"/>
        <p:cNvGrpSpPr/>
        <p:nvPr/>
      </p:nvGrpSpPr>
      <p:grpSpPr>
        <a:xfrm>
          <a:off x="0" y="0"/>
          <a:ext cx="0" cy="0"/>
          <a:chOff x="0" y="0"/>
          <a:chExt cx="0" cy="0"/>
        </a:xfrm>
      </p:grpSpPr>
      <p:sp>
        <p:nvSpPr>
          <p:cNvPr id="102" name="Google Shape;102;p6"/>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5" name="Google Shape;105;p6"/>
          <p:cNvGrpSpPr/>
          <p:nvPr/>
        </p:nvGrpSpPr>
        <p:grpSpPr>
          <a:xfrm>
            <a:off x="101603" y="5137354"/>
            <a:ext cx="286556" cy="307113"/>
            <a:chOff x="424275" y="4593075"/>
            <a:chExt cx="307025" cy="329050"/>
          </a:xfrm>
        </p:grpSpPr>
        <p:sp>
          <p:nvSpPr>
            <p:cNvPr id="106" name="Google Shape;106;p6"/>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 name="Google Shape;109;p6"/>
          <p:cNvGrpSpPr/>
          <p:nvPr/>
        </p:nvGrpSpPr>
        <p:grpSpPr>
          <a:xfrm flipH="1">
            <a:off x="101600" y="5749273"/>
            <a:ext cx="2044747" cy="1007136"/>
            <a:chOff x="383775" y="4031500"/>
            <a:chExt cx="2190800" cy="1079075"/>
          </a:xfrm>
        </p:grpSpPr>
        <p:sp>
          <p:nvSpPr>
            <p:cNvPr id="110" name="Google Shape;110;p6"/>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6"/>
          <p:cNvGrpSpPr/>
          <p:nvPr/>
        </p:nvGrpSpPr>
        <p:grpSpPr>
          <a:xfrm flipH="1">
            <a:off x="2451131" y="6556971"/>
            <a:ext cx="2233396" cy="199429"/>
            <a:chOff x="4790625" y="1824675"/>
            <a:chExt cx="2392925" cy="213675"/>
          </a:xfrm>
        </p:grpSpPr>
        <p:sp>
          <p:nvSpPr>
            <p:cNvPr id="113" name="Google Shape;113;p6"/>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 name="Google Shape;118;p6"/>
          <p:cNvGrpSpPr/>
          <p:nvPr/>
        </p:nvGrpSpPr>
        <p:grpSpPr>
          <a:xfrm>
            <a:off x="10606905" y="101614"/>
            <a:ext cx="1578780" cy="1544993"/>
            <a:chOff x="5301275" y="2528150"/>
            <a:chExt cx="1691550" cy="1655350"/>
          </a:xfrm>
        </p:grpSpPr>
        <p:sp>
          <p:nvSpPr>
            <p:cNvPr id="119" name="Google Shape;119;p6"/>
            <p:cNvSpPr/>
            <p:nvPr/>
          </p:nvSpPr>
          <p:spPr>
            <a:xfrm>
              <a:off x="5362075" y="2582950"/>
              <a:ext cx="1630750" cy="1600550"/>
            </a:xfrm>
            <a:custGeom>
              <a:avLst/>
              <a:gdLst/>
              <a:ahLst/>
              <a:cxnLst/>
              <a:rect l="l" t="t" r="r" b="b"/>
              <a:pathLst>
                <a:path w="65230" h="64022" extrusionOk="0">
                  <a:moveTo>
                    <a:pt x="24378" y="7608"/>
                  </a:moveTo>
                  <a:cubicBezTo>
                    <a:pt x="32676" y="7608"/>
                    <a:pt x="40578" y="11133"/>
                    <a:pt x="46080" y="17334"/>
                  </a:cubicBezTo>
                  <a:cubicBezTo>
                    <a:pt x="55016" y="27334"/>
                    <a:pt x="55716" y="41833"/>
                    <a:pt x="48725" y="52563"/>
                  </a:cubicBezTo>
                  <a:lnTo>
                    <a:pt x="11399" y="10678"/>
                  </a:lnTo>
                  <a:cubicBezTo>
                    <a:pt x="15380" y="8671"/>
                    <a:pt x="19818" y="7608"/>
                    <a:pt x="24378" y="7608"/>
                  </a:cubicBezTo>
                  <a:close/>
                  <a:moveTo>
                    <a:pt x="24379" y="1"/>
                  </a:moveTo>
                  <a:cubicBezTo>
                    <a:pt x="15698" y="1"/>
                    <a:pt x="6985" y="3070"/>
                    <a:pt x="0" y="9310"/>
                  </a:cubicBezTo>
                  <a:lnTo>
                    <a:pt x="48816" y="64022"/>
                  </a:lnTo>
                  <a:cubicBezTo>
                    <a:pt x="63922" y="50557"/>
                    <a:pt x="65229" y="27365"/>
                    <a:pt x="51764" y="12289"/>
                  </a:cubicBezTo>
                  <a:cubicBezTo>
                    <a:pt x="44525" y="4150"/>
                    <a:pt x="34474" y="1"/>
                    <a:pt x="24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5301275" y="2528150"/>
              <a:ext cx="1573775" cy="1634850"/>
            </a:xfrm>
            <a:custGeom>
              <a:avLst/>
              <a:gdLst/>
              <a:ahLst/>
              <a:cxnLst/>
              <a:rect l="l" t="t" r="r" b="b"/>
              <a:pathLst>
                <a:path w="62951" h="65394" extrusionOk="0">
                  <a:moveTo>
                    <a:pt x="25168" y="8736"/>
                  </a:moveTo>
                  <a:cubicBezTo>
                    <a:pt x="33314" y="8736"/>
                    <a:pt x="41065" y="12231"/>
                    <a:pt x="46445" y="18280"/>
                  </a:cubicBezTo>
                  <a:cubicBezTo>
                    <a:pt x="54804" y="27642"/>
                    <a:pt x="56020" y="41472"/>
                    <a:pt x="49454" y="52171"/>
                  </a:cubicBezTo>
                  <a:lnTo>
                    <a:pt x="13101" y="11411"/>
                  </a:lnTo>
                  <a:cubicBezTo>
                    <a:pt x="16870" y="9648"/>
                    <a:pt x="21004" y="8736"/>
                    <a:pt x="25168" y="8736"/>
                  </a:cubicBezTo>
                  <a:close/>
                  <a:moveTo>
                    <a:pt x="25229" y="7550"/>
                  </a:moveTo>
                  <a:cubicBezTo>
                    <a:pt x="20609" y="7550"/>
                    <a:pt x="16050" y="8614"/>
                    <a:pt x="11946" y="10681"/>
                  </a:cubicBezTo>
                  <a:lnTo>
                    <a:pt x="11277" y="11015"/>
                  </a:lnTo>
                  <a:lnTo>
                    <a:pt x="49120" y="53448"/>
                  </a:lnTo>
                  <a:lnTo>
                    <a:pt x="49606" y="54025"/>
                  </a:lnTo>
                  <a:lnTo>
                    <a:pt x="50032" y="53387"/>
                  </a:lnTo>
                  <a:cubicBezTo>
                    <a:pt x="57327" y="42201"/>
                    <a:pt x="56233" y="27429"/>
                    <a:pt x="47327" y="17490"/>
                  </a:cubicBezTo>
                  <a:cubicBezTo>
                    <a:pt x="41734" y="11167"/>
                    <a:pt x="33649" y="7550"/>
                    <a:pt x="25229" y="7550"/>
                  </a:cubicBezTo>
                  <a:close/>
                  <a:moveTo>
                    <a:pt x="25178" y="1146"/>
                  </a:moveTo>
                  <a:cubicBezTo>
                    <a:pt x="35118" y="1146"/>
                    <a:pt x="45021" y="5210"/>
                    <a:pt x="52160" y="13174"/>
                  </a:cubicBezTo>
                  <a:cubicBezTo>
                    <a:pt x="58543" y="20408"/>
                    <a:pt x="61765" y="29678"/>
                    <a:pt x="61248" y="39283"/>
                  </a:cubicBezTo>
                  <a:cubicBezTo>
                    <a:pt x="60701" y="48736"/>
                    <a:pt x="56597" y="57399"/>
                    <a:pt x="49637" y="63782"/>
                  </a:cubicBezTo>
                  <a:lnTo>
                    <a:pt x="1581" y="9921"/>
                  </a:lnTo>
                  <a:cubicBezTo>
                    <a:pt x="8382" y="4038"/>
                    <a:pt x="16794" y="1146"/>
                    <a:pt x="25178" y="1146"/>
                  </a:cubicBezTo>
                  <a:close/>
                  <a:moveTo>
                    <a:pt x="25161" y="1"/>
                  </a:moveTo>
                  <a:cubicBezTo>
                    <a:pt x="16336" y="1"/>
                    <a:pt x="7482" y="3108"/>
                    <a:pt x="396" y="9435"/>
                  </a:cubicBezTo>
                  <a:lnTo>
                    <a:pt x="1" y="9800"/>
                  </a:lnTo>
                  <a:lnTo>
                    <a:pt x="49150" y="64968"/>
                  </a:lnTo>
                  <a:lnTo>
                    <a:pt x="49546" y="65393"/>
                  </a:lnTo>
                  <a:lnTo>
                    <a:pt x="50002" y="64968"/>
                  </a:lnTo>
                  <a:cubicBezTo>
                    <a:pt x="57388" y="58372"/>
                    <a:pt x="61795" y="49253"/>
                    <a:pt x="62373" y="39314"/>
                  </a:cubicBezTo>
                  <a:cubicBezTo>
                    <a:pt x="62950" y="29405"/>
                    <a:pt x="59607" y="19830"/>
                    <a:pt x="52980" y="12414"/>
                  </a:cubicBezTo>
                  <a:cubicBezTo>
                    <a:pt x="45629" y="4196"/>
                    <a:pt x="35415" y="1"/>
                    <a:pt x="2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6"/>
          <p:cNvGrpSpPr/>
          <p:nvPr/>
        </p:nvGrpSpPr>
        <p:grpSpPr>
          <a:xfrm>
            <a:off x="11797527" y="3513657"/>
            <a:ext cx="286557" cy="334087"/>
            <a:chOff x="6571050" y="2495000"/>
            <a:chExt cx="307025" cy="357950"/>
          </a:xfrm>
        </p:grpSpPr>
        <p:sp>
          <p:nvSpPr>
            <p:cNvPr id="122" name="Google Shape;122;p6"/>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6"/>
          <p:cNvGrpSpPr/>
          <p:nvPr/>
        </p:nvGrpSpPr>
        <p:grpSpPr>
          <a:xfrm>
            <a:off x="11855005" y="1951387"/>
            <a:ext cx="229111" cy="1257480"/>
            <a:chOff x="6952525" y="2517050"/>
            <a:chExt cx="245475" cy="1347300"/>
          </a:xfrm>
        </p:grpSpPr>
        <p:sp>
          <p:nvSpPr>
            <p:cNvPr id="126" name="Google Shape;126;p6"/>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3811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135"/>
        <p:cNvGrpSpPr/>
        <p:nvPr/>
      </p:nvGrpSpPr>
      <p:grpSpPr>
        <a:xfrm>
          <a:off x="0" y="0"/>
          <a:ext cx="0" cy="0"/>
          <a:chOff x="0" y="0"/>
          <a:chExt cx="0" cy="0"/>
        </a:xfrm>
      </p:grpSpPr>
      <p:sp>
        <p:nvSpPr>
          <p:cNvPr id="136" name="Google Shape;136;p8"/>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txBox="1">
            <a:spLocks noGrp="1"/>
          </p:cNvSpPr>
          <p:nvPr>
            <p:ph type="title"/>
          </p:nvPr>
        </p:nvSpPr>
        <p:spPr>
          <a:xfrm>
            <a:off x="960000" y="1613633"/>
            <a:ext cx="10272000" cy="36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9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5877152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9"/>
        <p:cNvGrpSpPr/>
        <p:nvPr/>
      </p:nvGrpSpPr>
      <p:grpSpPr>
        <a:xfrm>
          <a:off x="0" y="0"/>
          <a:ext cx="0" cy="0"/>
          <a:chOff x="0" y="0"/>
          <a:chExt cx="0" cy="0"/>
        </a:xfrm>
      </p:grpSpPr>
      <p:sp>
        <p:nvSpPr>
          <p:cNvPr id="140" name="Google Shape;140;p9"/>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9"/>
          <p:cNvSpPr txBox="1">
            <a:spLocks noGrp="1"/>
          </p:cNvSpPr>
          <p:nvPr>
            <p:ph type="subTitle" idx="1"/>
          </p:nvPr>
        </p:nvSpPr>
        <p:spPr>
          <a:xfrm>
            <a:off x="2978100" y="3028800"/>
            <a:ext cx="6235600" cy="188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1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43" name="Google Shape;143;p9"/>
          <p:cNvSpPr txBox="1">
            <a:spLocks noGrp="1"/>
          </p:cNvSpPr>
          <p:nvPr>
            <p:ph type="title"/>
          </p:nvPr>
        </p:nvSpPr>
        <p:spPr>
          <a:xfrm>
            <a:off x="2978100" y="1941200"/>
            <a:ext cx="6235600" cy="10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69017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2"/>
        </a:solidFill>
        <a:effectLst/>
      </p:bgPr>
    </p:bg>
    <p:spTree>
      <p:nvGrpSpPr>
        <p:cNvPr id="1" name="Shape 216"/>
        <p:cNvGrpSpPr/>
        <p:nvPr/>
      </p:nvGrpSpPr>
      <p:grpSpPr>
        <a:xfrm>
          <a:off x="0" y="0"/>
          <a:ext cx="0" cy="0"/>
          <a:chOff x="0" y="0"/>
          <a:chExt cx="0" cy="0"/>
        </a:xfrm>
      </p:grpSpPr>
      <p:sp>
        <p:nvSpPr>
          <p:cNvPr id="217" name="Google Shape;217;p11"/>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1"/>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txBox="1">
            <a:spLocks noGrp="1"/>
          </p:cNvSpPr>
          <p:nvPr>
            <p:ph type="title" hasCustomPrompt="1"/>
          </p:nvPr>
        </p:nvSpPr>
        <p:spPr>
          <a:xfrm>
            <a:off x="2430967" y="2301000"/>
            <a:ext cx="7330000" cy="18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13333"/>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20" name="Google Shape;220;p11"/>
          <p:cNvSpPr txBox="1">
            <a:spLocks noGrp="1"/>
          </p:cNvSpPr>
          <p:nvPr>
            <p:ph type="subTitle" idx="1"/>
          </p:nvPr>
        </p:nvSpPr>
        <p:spPr>
          <a:xfrm>
            <a:off x="2430967" y="4105800"/>
            <a:ext cx="7330000" cy="45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None/>
              <a:defRPr sz="2133">
                <a:solidFill>
                  <a:schemeClr val="dk1"/>
                </a:solidFill>
              </a:defRPr>
            </a:lvl2pPr>
            <a:lvl3pPr lvl="2" algn="ctr" rtl="0">
              <a:lnSpc>
                <a:spcPct val="100000"/>
              </a:lnSpc>
              <a:spcBef>
                <a:spcPts val="0"/>
              </a:spcBef>
              <a:spcAft>
                <a:spcPts val="0"/>
              </a:spcAft>
              <a:buClr>
                <a:schemeClr val="dk1"/>
              </a:buClr>
              <a:buSzPts val="1600"/>
              <a:buNone/>
              <a:defRPr sz="2133">
                <a:solidFill>
                  <a:schemeClr val="dk1"/>
                </a:solidFill>
              </a:defRPr>
            </a:lvl3pPr>
            <a:lvl4pPr lvl="3" algn="ctr" rtl="0">
              <a:lnSpc>
                <a:spcPct val="100000"/>
              </a:lnSpc>
              <a:spcBef>
                <a:spcPts val="0"/>
              </a:spcBef>
              <a:spcAft>
                <a:spcPts val="0"/>
              </a:spcAft>
              <a:buClr>
                <a:schemeClr val="dk1"/>
              </a:buClr>
              <a:buSzPts val="1600"/>
              <a:buNone/>
              <a:defRPr sz="2133">
                <a:solidFill>
                  <a:schemeClr val="dk1"/>
                </a:solidFill>
              </a:defRPr>
            </a:lvl4pPr>
            <a:lvl5pPr lvl="4" algn="ctr" rtl="0">
              <a:lnSpc>
                <a:spcPct val="100000"/>
              </a:lnSpc>
              <a:spcBef>
                <a:spcPts val="0"/>
              </a:spcBef>
              <a:spcAft>
                <a:spcPts val="0"/>
              </a:spcAft>
              <a:buClr>
                <a:schemeClr val="dk1"/>
              </a:buClr>
              <a:buSzPts val="1600"/>
              <a:buNone/>
              <a:defRPr sz="2133">
                <a:solidFill>
                  <a:schemeClr val="dk1"/>
                </a:solidFill>
              </a:defRPr>
            </a:lvl5pPr>
            <a:lvl6pPr lvl="5" algn="ctr" rtl="0">
              <a:lnSpc>
                <a:spcPct val="100000"/>
              </a:lnSpc>
              <a:spcBef>
                <a:spcPts val="0"/>
              </a:spcBef>
              <a:spcAft>
                <a:spcPts val="0"/>
              </a:spcAft>
              <a:buClr>
                <a:schemeClr val="dk1"/>
              </a:buClr>
              <a:buSzPts val="1600"/>
              <a:buNone/>
              <a:defRPr sz="2133">
                <a:solidFill>
                  <a:schemeClr val="dk1"/>
                </a:solidFill>
              </a:defRPr>
            </a:lvl6pPr>
            <a:lvl7pPr lvl="6" algn="ctr" rtl="0">
              <a:lnSpc>
                <a:spcPct val="100000"/>
              </a:lnSpc>
              <a:spcBef>
                <a:spcPts val="0"/>
              </a:spcBef>
              <a:spcAft>
                <a:spcPts val="0"/>
              </a:spcAft>
              <a:buClr>
                <a:schemeClr val="dk1"/>
              </a:buClr>
              <a:buSzPts val="1600"/>
              <a:buNone/>
              <a:defRPr sz="2133">
                <a:solidFill>
                  <a:schemeClr val="dk1"/>
                </a:solidFill>
              </a:defRPr>
            </a:lvl7pPr>
            <a:lvl8pPr lvl="7" algn="ctr" rtl="0">
              <a:lnSpc>
                <a:spcPct val="100000"/>
              </a:lnSpc>
              <a:spcBef>
                <a:spcPts val="0"/>
              </a:spcBef>
              <a:spcAft>
                <a:spcPts val="0"/>
              </a:spcAft>
              <a:buClr>
                <a:schemeClr val="dk1"/>
              </a:buClr>
              <a:buSzPts val="1600"/>
              <a:buNone/>
              <a:defRPr sz="2133">
                <a:solidFill>
                  <a:schemeClr val="dk1"/>
                </a:solidFill>
              </a:defRPr>
            </a:lvl8pPr>
            <a:lvl9pPr lvl="8" algn="ctr"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21604955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1"/>
        <p:cNvGrpSpPr/>
        <p:nvPr/>
      </p:nvGrpSpPr>
      <p:grpSpPr>
        <a:xfrm>
          <a:off x="0" y="0"/>
          <a:ext cx="0" cy="0"/>
          <a:chOff x="0" y="0"/>
          <a:chExt cx="0" cy="0"/>
        </a:xfrm>
      </p:grpSpPr>
    </p:spTree>
    <p:extLst>
      <p:ext uri="{BB962C8B-B14F-4D97-AF65-F5344CB8AC3E}">
        <p14:creationId xmlns:p14="http://schemas.microsoft.com/office/powerpoint/2010/main" val="143151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3A71-AD26-96C6-3500-2848CC7220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7B8BDA-5CBB-F42B-06BA-7D32C2374D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BA58AE-5E7D-C78E-5E4B-D198D74F2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71E6B1-D9F1-1AF1-6545-F7D5D5AE9062}"/>
              </a:ext>
            </a:extLst>
          </p:cNvPr>
          <p:cNvSpPr>
            <a:spLocks noGrp="1"/>
          </p:cNvSpPr>
          <p:nvPr>
            <p:ph type="dt" sz="half" idx="10"/>
          </p:nvPr>
        </p:nvSpPr>
        <p:spPr/>
        <p:txBody>
          <a:bodyPr/>
          <a:lstStyle/>
          <a:p>
            <a:fld id="{E9294589-9F99-4645-A8A1-7DA6EE0229FA}" type="datetimeFigureOut">
              <a:rPr lang="en-US" smtClean="0"/>
              <a:t>11/28/2025</a:t>
            </a:fld>
            <a:endParaRPr lang="en-US"/>
          </a:p>
        </p:txBody>
      </p:sp>
      <p:sp>
        <p:nvSpPr>
          <p:cNvPr id="6" name="Footer Placeholder 5">
            <a:extLst>
              <a:ext uri="{FF2B5EF4-FFF2-40B4-BE49-F238E27FC236}">
                <a16:creationId xmlns:a16="http://schemas.microsoft.com/office/drawing/2014/main" id="{B7A1E714-F973-C54E-FCED-AE847EEA8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9ADD3-3D29-8C25-867B-93C5D5439774}"/>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18876073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2"/>
        <p:cNvGrpSpPr/>
        <p:nvPr/>
      </p:nvGrpSpPr>
      <p:grpSpPr>
        <a:xfrm>
          <a:off x="0" y="0"/>
          <a:ext cx="0" cy="0"/>
          <a:chOff x="0" y="0"/>
          <a:chExt cx="0" cy="0"/>
        </a:xfrm>
      </p:grpSpPr>
      <p:sp>
        <p:nvSpPr>
          <p:cNvPr id="223" name="Google Shape;223;p13"/>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txBox="1">
            <a:spLocks noGrp="1"/>
          </p:cNvSpPr>
          <p:nvPr>
            <p:ph type="title"/>
          </p:nvPr>
        </p:nvSpPr>
        <p:spPr>
          <a:xfrm>
            <a:off x="4830996" y="1890833"/>
            <a:ext cx="34900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26" name="Google Shape;226;p13"/>
          <p:cNvSpPr txBox="1">
            <a:spLocks noGrp="1"/>
          </p:cNvSpPr>
          <p:nvPr>
            <p:ph type="title" idx="2" hasCustomPrompt="1"/>
          </p:nvPr>
        </p:nvSpPr>
        <p:spPr>
          <a:xfrm>
            <a:off x="3871000" y="1818833"/>
            <a:ext cx="960000" cy="5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b="1">
                <a:solidFill>
                  <a:schemeClr val="dk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227" name="Google Shape;227;p13"/>
          <p:cNvSpPr txBox="1">
            <a:spLocks noGrp="1"/>
          </p:cNvSpPr>
          <p:nvPr>
            <p:ph type="subTitle" idx="1"/>
          </p:nvPr>
        </p:nvSpPr>
        <p:spPr>
          <a:xfrm>
            <a:off x="4830996" y="2342033"/>
            <a:ext cx="34900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28" name="Google Shape;228;p13"/>
          <p:cNvSpPr txBox="1">
            <a:spLocks noGrp="1"/>
          </p:cNvSpPr>
          <p:nvPr>
            <p:ph type="title" idx="3"/>
          </p:nvPr>
        </p:nvSpPr>
        <p:spPr>
          <a:xfrm>
            <a:off x="4830996" y="3452817"/>
            <a:ext cx="34900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29" name="Google Shape;229;p13"/>
          <p:cNvSpPr txBox="1">
            <a:spLocks noGrp="1"/>
          </p:cNvSpPr>
          <p:nvPr>
            <p:ph type="title" idx="4" hasCustomPrompt="1"/>
          </p:nvPr>
        </p:nvSpPr>
        <p:spPr>
          <a:xfrm>
            <a:off x="3871000" y="3380900"/>
            <a:ext cx="960000" cy="5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b="1">
                <a:solidFill>
                  <a:schemeClr val="dk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230" name="Google Shape;230;p13"/>
          <p:cNvSpPr txBox="1">
            <a:spLocks noGrp="1"/>
          </p:cNvSpPr>
          <p:nvPr>
            <p:ph type="subTitle" idx="5"/>
          </p:nvPr>
        </p:nvSpPr>
        <p:spPr>
          <a:xfrm>
            <a:off x="4830996" y="3904017"/>
            <a:ext cx="34900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31" name="Google Shape;231;p13"/>
          <p:cNvSpPr txBox="1">
            <a:spLocks noGrp="1"/>
          </p:cNvSpPr>
          <p:nvPr>
            <p:ph type="title" idx="6"/>
          </p:nvPr>
        </p:nvSpPr>
        <p:spPr>
          <a:xfrm>
            <a:off x="4830996" y="5014800"/>
            <a:ext cx="34900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2" name="Google Shape;232;p13"/>
          <p:cNvSpPr txBox="1">
            <a:spLocks noGrp="1"/>
          </p:cNvSpPr>
          <p:nvPr>
            <p:ph type="title" idx="7" hasCustomPrompt="1"/>
          </p:nvPr>
        </p:nvSpPr>
        <p:spPr>
          <a:xfrm>
            <a:off x="3871000" y="4942800"/>
            <a:ext cx="960000" cy="5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b="1">
                <a:solidFill>
                  <a:schemeClr val="dk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233" name="Google Shape;233;p13"/>
          <p:cNvSpPr txBox="1">
            <a:spLocks noGrp="1"/>
          </p:cNvSpPr>
          <p:nvPr>
            <p:ph type="subTitle" idx="8"/>
          </p:nvPr>
        </p:nvSpPr>
        <p:spPr>
          <a:xfrm>
            <a:off x="4830996" y="5466000"/>
            <a:ext cx="34900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34" name="Google Shape;234;p13"/>
          <p:cNvSpPr txBox="1">
            <a:spLocks noGrp="1"/>
          </p:cNvSpPr>
          <p:nvPr>
            <p:ph type="title" idx="9"/>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08405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35"/>
        <p:cNvGrpSpPr/>
        <p:nvPr/>
      </p:nvGrpSpPr>
      <p:grpSpPr>
        <a:xfrm>
          <a:off x="0" y="0"/>
          <a:ext cx="0" cy="0"/>
          <a:chOff x="0" y="0"/>
          <a:chExt cx="0" cy="0"/>
        </a:xfrm>
      </p:grpSpPr>
      <p:sp>
        <p:nvSpPr>
          <p:cNvPr id="236" name="Google Shape;236;p14"/>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txBox="1">
            <a:spLocks noGrp="1"/>
          </p:cNvSpPr>
          <p:nvPr>
            <p:ph type="title"/>
          </p:nvPr>
        </p:nvSpPr>
        <p:spPr>
          <a:xfrm>
            <a:off x="2181400" y="4311400"/>
            <a:ext cx="7829200" cy="7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4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39" name="Google Shape;239;p14"/>
          <p:cNvSpPr txBox="1">
            <a:spLocks noGrp="1"/>
          </p:cNvSpPr>
          <p:nvPr>
            <p:ph type="subTitle" idx="1"/>
          </p:nvPr>
        </p:nvSpPr>
        <p:spPr>
          <a:xfrm>
            <a:off x="2181400" y="1766600"/>
            <a:ext cx="7829200" cy="254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500"/>
              <a:buFont typeface="Montserrat Medium"/>
              <a:buNone/>
              <a:defRPr sz="37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42643532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278"/>
        <p:cNvGrpSpPr/>
        <p:nvPr/>
      </p:nvGrpSpPr>
      <p:grpSpPr>
        <a:xfrm>
          <a:off x="0" y="0"/>
          <a:ext cx="0" cy="0"/>
          <a:chOff x="0" y="0"/>
          <a:chExt cx="0" cy="0"/>
        </a:xfrm>
      </p:grpSpPr>
      <p:sp>
        <p:nvSpPr>
          <p:cNvPr id="279" name="Google Shape;279;p16"/>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16"/>
          <p:cNvSpPr txBox="1">
            <a:spLocks noGrp="1"/>
          </p:cNvSpPr>
          <p:nvPr>
            <p:ph type="subTitle" idx="1"/>
          </p:nvPr>
        </p:nvSpPr>
        <p:spPr>
          <a:xfrm>
            <a:off x="2244000" y="4126800"/>
            <a:ext cx="7704000" cy="902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1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82" name="Google Shape;282;p16"/>
          <p:cNvSpPr txBox="1">
            <a:spLocks noGrp="1"/>
          </p:cNvSpPr>
          <p:nvPr>
            <p:ph type="title"/>
          </p:nvPr>
        </p:nvSpPr>
        <p:spPr>
          <a:xfrm>
            <a:off x="2244000" y="1828400"/>
            <a:ext cx="7704000" cy="22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89392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24"/>
        <p:cNvGrpSpPr/>
        <p:nvPr/>
      </p:nvGrpSpPr>
      <p:grpSpPr>
        <a:xfrm>
          <a:off x="0" y="0"/>
          <a:ext cx="0" cy="0"/>
          <a:chOff x="0" y="0"/>
          <a:chExt cx="0" cy="0"/>
        </a:xfrm>
      </p:grpSpPr>
      <p:sp>
        <p:nvSpPr>
          <p:cNvPr id="325" name="Google Shape;325;p18"/>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8"/>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8"/>
          <p:cNvSpPr txBox="1">
            <a:spLocks noGrp="1"/>
          </p:cNvSpPr>
          <p:nvPr>
            <p:ph type="subTitle" idx="1"/>
          </p:nvPr>
        </p:nvSpPr>
        <p:spPr>
          <a:xfrm>
            <a:off x="5898303" y="3213400"/>
            <a:ext cx="3960000" cy="1395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28" name="Google Shape;328;p18"/>
          <p:cNvSpPr txBox="1">
            <a:spLocks noGrp="1"/>
          </p:cNvSpPr>
          <p:nvPr>
            <p:ph type="title"/>
          </p:nvPr>
        </p:nvSpPr>
        <p:spPr>
          <a:xfrm>
            <a:off x="5898303" y="2249000"/>
            <a:ext cx="3960000" cy="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29" name="Google Shape;329;p18"/>
          <p:cNvGrpSpPr/>
          <p:nvPr/>
        </p:nvGrpSpPr>
        <p:grpSpPr>
          <a:xfrm>
            <a:off x="101603" y="4186987"/>
            <a:ext cx="229111" cy="1257480"/>
            <a:chOff x="6952525" y="2517050"/>
            <a:chExt cx="245475" cy="1347300"/>
          </a:xfrm>
        </p:grpSpPr>
        <p:sp>
          <p:nvSpPr>
            <p:cNvPr id="330" name="Google Shape;330;p18"/>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8"/>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8"/>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4" name="Google Shape;334;p18"/>
          <p:cNvGrpSpPr/>
          <p:nvPr/>
        </p:nvGrpSpPr>
        <p:grpSpPr>
          <a:xfrm>
            <a:off x="101603" y="3575087"/>
            <a:ext cx="286556" cy="307113"/>
            <a:chOff x="424275" y="4593075"/>
            <a:chExt cx="307025" cy="329050"/>
          </a:xfrm>
        </p:grpSpPr>
        <p:sp>
          <p:nvSpPr>
            <p:cNvPr id="335" name="Google Shape;335;p18"/>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8"/>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 name="Google Shape;338;p18"/>
          <p:cNvGrpSpPr/>
          <p:nvPr/>
        </p:nvGrpSpPr>
        <p:grpSpPr>
          <a:xfrm flipH="1">
            <a:off x="101600" y="5749273"/>
            <a:ext cx="2044747" cy="1007136"/>
            <a:chOff x="383775" y="4031500"/>
            <a:chExt cx="2190800" cy="1079075"/>
          </a:xfrm>
        </p:grpSpPr>
        <p:sp>
          <p:nvSpPr>
            <p:cNvPr id="339" name="Google Shape;339;p18"/>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8"/>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02715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64"/>
        <p:cNvGrpSpPr/>
        <p:nvPr/>
      </p:nvGrpSpPr>
      <p:grpSpPr>
        <a:xfrm>
          <a:off x="0" y="0"/>
          <a:ext cx="0" cy="0"/>
          <a:chOff x="0" y="0"/>
          <a:chExt cx="0" cy="0"/>
        </a:xfrm>
      </p:grpSpPr>
      <p:sp>
        <p:nvSpPr>
          <p:cNvPr id="465" name="Google Shape;465;p22"/>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22"/>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8" name="Google Shape;468;p22"/>
          <p:cNvSpPr txBox="1">
            <a:spLocks noGrp="1"/>
          </p:cNvSpPr>
          <p:nvPr>
            <p:ph type="body" idx="1"/>
          </p:nvPr>
        </p:nvSpPr>
        <p:spPr>
          <a:xfrm>
            <a:off x="960000" y="1622400"/>
            <a:ext cx="5136000" cy="4515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06390" rtl="0">
              <a:lnSpc>
                <a:spcPct val="115000"/>
              </a:lnSpc>
              <a:spcBef>
                <a:spcPts val="0"/>
              </a:spcBef>
              <a:spcAft>
                <a:spcPts val="0"/>
              </a:spcAft>
              <a:buSzPts val="1200"/>
              <a:buChar char="○"/>
              <a:defRPr sz="1600"/>
            </a:lvl2pPr>
            <a:lvl3pPr marL="1828754" lvl="2" indent="-406390" rtl="0">
              <a:lnSpc>
                <a:spcPct val="115000"/>
              </a:lnSpc>
              <a:spcBef>
                <a:spcPts val="0"/>
              </a:spcBef>
              <a:spcAft>
                <a:spcPts val="0"/>
              </a:spcAft>
              <a:buSzPts val="1200"/>
              <a:buChar char="■"/>
              <a:defRPr sz="1600"/>
            </a:lvl3pPr>
            <a:lvl4pPr marL="2438339" lvl="3" indent="-406390" rtl="0">
              <a:lnSpc>
                <a:spcPct val="115000"/>
              </a:lnSpc>
              <a:spcBef>
                <a:spcPts val="0"/>
              </a:spcBef>
              <a:spcAft>
                <a:spcPts val="0"/>
              </a:spcAft>
              <a:buSzPts val="1200"/>
              <a:buChar char="●"/>
              <a:defRPr sz="1600"/>
            </a:lvl4pPr>
            <a:lvl5pPr marL="3047924" lvl="4" indent="-406390" rtl="0">
              <a:lnSpc>
                <a:spcPct val="115000"/>
              </a:lnSpc>
              <a:spcBef>
                <a:spcPts val="0"/>
              </a:spcBef>
              <a:spcAft>
                <a:spcPts val="0"/>
              </a:spcAft>
              <a:buSzPts val="1200"/>
              <a:buChar char="○"/>
              <a:defRPr sz="1600"/>
            </a:lvl5pPr>
            <a:lvl6pPr marL="3657509" lvl="5" indent="-406390" rtl="0">
              <a:lnSpc>
                <a:spcPct val="115000"/>
              </a:lnSpc>
              <a:spcBef>
                <a:spcPts val="0"/>
              </a:spcBef>
              <a:spcAft>
                <a:spcPts val="0"/>
              </a:spcAft>
              <a:buSzPts val="1200"/>
              <a:buChar char="■"/>
              <a:defRPr sz="1600"/>
            </a:lvl6pPr>
            <a:lvl7pPr marL="4267093" lvl="6" indent="-406390" rtl="0">
              <a:lnSpc>
                <a:spcPct val="115000"/>
              </a:lnSpc>
              <a:spcBef>
                <a:spcPts val="0"/>
              </a:spcBef>
              <a:spcAft>
                <a:spcPts val="0"/>
              </a:spcAft>
              <a:buSzPts val="1200"/>
              <a:buChar char="●"/>
              <a:defRPr sz="1600"/>
            </a:lvl7pPr>
            <a:lvl8pPr marL="4876678" lvl="7" indent="-406390" rtl="0">
              <a:lnSpc>
                <a:spcPct val="115000"/>
              </a:lnSpc>
              <a:spcBef>
                <a:spcPts val="0"/>
              </a:spcBef>
              <a:spcAft>
                <a:spcPts val="0"/>
              </a:spcAft>
              <a:buSzPts val="1200"/>
              <a:buChar char="○"/>
              <a:defRPr sz="1600"/>
            </a:lvl8pPr>
            <a:lvl9pPr marL="5486263" lvl="8" indent="-406390" rtl="0">
              <a:lnSpc>
                <a:spcPct val="115000"/>
              </a:lnSpc>
              <a:spcBef>
                <a:spcPts val="0"/>
              </a:spcBef>
              <a:spcAft>
                <a:spcPts val="0"/>
              </a:spcAft>
              <a:buSzPts val="1200"/>
              <a:buChar char="■"/>
              <a:defRPr sz="1600"/>
            </a:lvl9pPr>
          </a:lstStyle>
          <a:p>
            <a:endParaRPr/>
          </a:p>
        </p:txBody>
      </p:sp>
      <p:sp>
        <p:nvSpPr>
          <p:cNvPr id="469" name="Google Shape;469;p22"/>
          <p:cNvSpPr txBox="1">
            <a:spLocks noGrp="1"/>
          </p:cNvSpPr>
          <p:nvPr>
            <p:ph type="body" idx="2"/>
          </p:nvPr>
        </p:nvSpPr>
        <p:spPr>
          <a:xfrm>
            <a:off x="6096000" y="2292767"/>
            <a:ext cx="5136000" cy="3845600"/>
          </a:xfrm>
          <a:prstGeom prst="rect">
            <a:avLst/>
          </a:prstGeom>
          <a:noFill/>
          <a:ln>
            <a:noFill/>
          </a:ln>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lt1"/>
              </a:buClr>
              <a:buSzPts val="1200"/>
              <a:buFont typeface="Montserrat Medium"/>
              <a:buChar char="●"/>
              <a:defRPr sz="2933">
                <a:solidFill>
                  <a:schemeClr val="lt1"/>
                </a:solidFill>
                <a:latin typeface="Exo 2 Black"/>
                <a:ea typeface="Exo 2 Black"/>
                <a:cs typeface="Exo 2 Black"/>
                <a:sym typeface="Exo 2 Black"/>
              </a:defRPr>
            </a:lvl1pPr>
            <a:lvl2pPr marL="1219170" lvl="1"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2pPr>
            <a:lvl3pPr marL="1828754" lvl="2"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3pPr>
            <a:lvl4pPr marL="2438339" lvl="3"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4pPr>
            <a:lvl5pPr marL="3047924" lvl="4"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5pPr>
            <a:lvl6pPr marL="3657509" lvl="5"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6pPr>
            <a:lvl7pPr marL="4267093" lvl="6"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7pPr>
            <a:lvl8pPr marL="4876678" lvl="7"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8pPr>
            <a:lvl9pPr marL="5486263" lvl="8"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9pPr>
          </a:lstStyle>
          <a:p>
            <a:endParaRPr/>
          </a:p>
        </p:txBody>
      </p:sp>
      <p:grpSp>
        <p:nvGrpSpPr>
          <p:cNvPr id="470" name="Google Shape;470;p22"/>
          <p:cNvGrpSpPr/>
          <p:nvPr/>
        </p:nvGrpSpPr>
        <p:grpSpPr>
          <a:xfrm>
            <a:off x="101596" y="1127713"/>
            <a:ext cx="462443" cy="2412107"/>
            <a:chOff x="4713875" y="2486650"/>
            <a:chExt cx="495475" cy="2584400"/>
          </a:xfrm>
        </p:grpSpPr>
        <p:sp>
          <p:nvSpPr>
            <p:cNvPr id="471" name="Google Shape;471;p22"/>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2"/>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2"/>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2"/>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2"/>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2"/>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2"/>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2"/>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2"/>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2"/>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2"/>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2"/>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2"/>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2"/>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2"/>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6" name="Google Shape;486;p22"/>
          <p:cNvGrpSpPr/>
          <p:nvPr/>
        </p:nvGrpSpPr>
        <p:grpSpPr>
          <a:xfrm>
            <a:off x="101603" y="3844644"/>
            <a:ext cx="286556" cy="307113"/>
            <a:chOff x="424275" y="4593075"/>
            <a:chExt cx="307025" cy="329050"/>
          </a:xfrm>
        </p:grpSpPr>
        <p:sp>
          <p:nvSpPr>
            <p:cNvPr id="487" name="Google Shape;487;p22"/>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2"/>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2"/>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 name="Google Shape;490;p22"/>
          <p:cNvGrpSpPr/>
          <p:nvPr/>
        </p:nvGrpSpPr>
        <p:grpSpPr>
          <a:xfrm>
            <a:off x="101590" y="101614"/>
            <a:ext cx="1466733" cy="721303"/>
            <a:chOff x="823225" y="4003400"/>
            <a:chExt cx="1571500" cy="772825"/>
          </a:xfrm>
        </p:grpSpPr>
        <p:sp>
          <p:nvSpPr>
            <p:cNvPr id="491" name="Google Shape;491;p22"/>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2"/>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62477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20"/>
        <p:cNvGrpSpPr/>
        <p:nvPr/>
      </p:nvGrpSpPr>
      <p:grpSpPr>
        <a:xfrm>
          <a:off x="0" y="0"/>
          <a:ext cx="0" cy="0"/>
          <a:chOff x="0" y="0"/>
          <a:chExt cx="0" cy="0"/>
        </a:xfrm>
      </p:grpSpPr>
      <p:sp>
        <p:nvSpPr>
          <p:cNvPr id="521" name="Google Shape;521;p24"/>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4"/>
          <p:cNvSpPr txBox="1">
            <a:spLocks noGrp="1"/>
          </p:cNvSpPr>
          <p:nvPr>
            <p:ph type="title"/>
          </p:nvPr>
        </p:nvSpPr>
        <p:spPr>
          <a:xfrm>
            <a:off x="2388800" y="2757033"/>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4" name="Google Shape;524;p24"/>
          <p:cNvSpPr txBox="1">
            <a:spLocks noGrp="1"/>
          </p:cNvSpPr>
          <p:nvPr>
            <p:ph type="subTitle" idx="1"/>
          </p:nvPr>
        </p:nvSpPr>
        <p:spPr>
          <a:xfrm>
            <a:off x="2388800" y="3208233"/>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5" name="Google Shape;525;p24"/>
          <p:cNvSpPr txBox="1">
            <a:spLocks noGrp="1"/>
          </p:cNvSpPr>
          <p:nvPr>
            <p:ph type="title" idx="2"/>
          </p:nvPr>
        </p:nvSpPr>
        <p:spPr>
          <a:xfrm>
            <a:off x="6812800" y="2757033"/>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6" name="Google Shape;526;p24"/>
          <p:cNvSpPr txBox="1">
            <a:spLocks noGrp="1"/>
          </p:cNvSpPr>
          <p:nvPr>
            <p:ph type="subTitle" idx="3"/>
          </p:nvPr>
        </p:nvSpPr>
        <p:spPr>
          <a:xfrm>
            <a:off x="6812800" y="3208233"/>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7" name="Google Shape;527;p24"/>
          <p:cNvSpPr txBox="1">
            <a:spLocks noGrp="1"/>
          </p:cNvSpPr>
          <p:nvPr>
            <p:ph type="title" idx="4"/>
          </p:nvPr>
        </p:nvSpPr>
        <p:spPr>
          <a:xfrm>
            <a:off x="2388800" y="5009033"/>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8" name="Google Shape;528;p24"/>
          <p:cNvSpPr txBox="1">
            <a:spLocks noGrp="1"/>
          </p:cNvSpPr>
          <p:nvPr>
            <p:ph type="subTitle" idx="5"/>
          </p:nvPr>
        </p:nvSpPr>
        <p:spPr>
          <a:xfrm>
            <a:off x="2388800" y="5460233"/>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9" name="Google Shape;529;p24"/>
          <p:cNvSpPr txBox="1">
            <a:spLocks noGrp="1"/>
          </p:cNvSpPr>
          <p:nvPr>
            <p:ph type="title" idx="6"/>
          </p:nvPr>
        </p:nvSpPr>
        <p:spPr>
          <a:xfrm>
            <a:off x="6812800" y="5009033"/>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0" name="Google Shape;530;p24"/>
          <p:cNvSpPr txBox="1">
            <a:spLocks noGrp="1"/>
          </p:cNvSpPr>
          <p:nvPr>
            <p:ph type="subTitle" idx="7"/>
          </p:nvPr>
        </p:nvSpPr>
        <p:spPr>
          <a:xfrm>
            <a:off x="6812800" y="5460233"/>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31" name="Google Shape;531;p24"/>
          <p:cNvSpPr txBox="1">
            <a:spLocks noGrp="1"/>
          </p:cNvSpPr>
          <p:nvPr>
            <p:ph type="title" idx="8"/>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2" name="Google Shape;532;p24"/>
          <p:cNvGrpSpPr/>
          <p:nvPr/>
        </p:nvGrpSpPr>
        <p:grpSpPr>
          <a:xfrm>
            <a:off x="11621127" y="2415807"/>
            <a:ext cx="286557" cy="334087"/>
            <a:chOff x="6571050" y="2495000"/>
            <a:chExt cx="307025" cy="357950"/>
          </a:xfrm>
        </p:grpSpPr>
        <p:sp>
          <p:nvSpPr>
            <p:cNvPr id="533" name="Google Shape;533;p2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6" name="Google Shape;536;p24"/>
          <p:cNvGrpSpPr/>
          <p:nvPr/>
        </p:nvGrpSpPr>
        <p:grpSpPr>
          <a:xfrm>
            <a:off x="11621147" y="3054713"/>
            <a:ext cx="462443" cy="2412107"/>
            <a:chOff x="4713875" y="2486650"/>
            <a:chExt cx="495475" cy="2584400"/>
          </a:xfrm>
        </p:grpSpPr>
        <p:sp>
          <p:nvSpPr>
            <p:cNvPr id="537" name="Google Shape;537;p2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24"/>
          <p:cNvGrpSpPr/>
          <p:nvPr/>
        </p:nvGrpSpPr>
        <p:grpSpPr>
          <a:xfrm>
            <a:off x="9994567" y="5771640"/>
            <a:ext cx="2069551" cy="1007136"/>
            <a:chOff x="359700" y="4031500"/>
            <a:chExt cx="2217375" cy="1079075"/>
          </a:xfrm>
        </p:grpSpPr>
        <p:sp>
          <p:nvSpPr>
            <p:cNvPr id="553" name="Google Shape;553;p24"/>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36624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584"/>
        <p:cNvGrpSpPr/>
        <p:nvPr/>
      </p:nvGrpSpPr>
      <p:grpSpPr>
        <a:xfrm>
          <a:off x="0" y="0"/>
          <a:ext cx="0" cy="0"/>
          <a:chOff x="0" y="0"/>
          <a:chExt cx="0" cy="0"/>
        </a:xfrm>
      </p:grpSpPr>
      <p:sp>
        <p:nvSpPr>
          <p:cNvPr id="585" name="Google Shape;585;p26"/>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26"/>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26"/>
          <p:cNvSpPr txBox="1">
            <a:spLocks noGrp="1"/>
          </p:cNvSpPr>
          <p:nvPr>
            <p:ph type="title"/>
          </p:nvPr>
        </p:nvSpPr>
        <p:spPr>
          <a:xfrm>
            <a:off x="1544000" y="2445768"/>
            <a:ext cx="29952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88" name="Google Shape;588;p26"/>
          <p:cNvSpPr txBox="1">
            <a:spLocks noGrp="1"/>
          </p:cNvSpPr>
          <p:nvPr>
            <p:ph type="subTitle" idx="1"/>
          </p:nvPr>
        </p:nvSpPr>
        <p:spPr>
          <a:xfrm>
            <a:off x="1544000" y="2896968"/>
            <a:ext cx="2995200" cy="672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89" name="Google Shape;589;p26"/>
          <p:cNvSpPr txBox="1">
            <a:spLocks noGrp="1"/>
          </p:cNvSpPr>
          <p:nvPr>
            <p:ph type="title" idx="2"/>
          </p:nvPr>
        </p:nvSpPr>
        <p:spPr>
          <a:xfrm>
            <a:off x="7652800" y="2445768"/>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90" name="Google Shape;590;p26"/>
          <p:cNvSpPr txBox="1">
            <a:spLocks noGrp="1"/>
          </p:cNvSpPr>
          <p:nvPr>
            <p:ph type="subTitle" idx="3"/>
          </p:nvPr>
        </p:nvSpPr>
        <p:spPr>
          <a:xfrm>
            <a:off x="7652800" y="2896968"/>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1" name="Google Shape;591;p26"/>
          <p:cNvSpPr txBox="1">
            <a:spLocks noGrp="1"/>
          </p:cNvSpPr>
          <p:nvPr>
            <p:ph type="title" idx="4"/>
          </p:nvPr>
        </p:nvSpPr>
        <p:spPr>
          <a:xfrm>
            <a:off x="1544000" y="3854684"/>
            <a:ext cx="29952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92" name="Google Shape;592;p26"/>
          <p:cNvSpPr txBox="1">
            <a:spLocks noGrp="1"/>
          </p:cNvSpPr>
          <p:nvPr>
            <p:ph type="subTitle" idx="5"/>
          </p:nvPr>
        </p:nvSpPr>
        <p:spPr>
          <a:xfrm>
            <a:off x="1544000" y="4305884"/>
            <a:ext cx="2995200" cy="672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3" name="Google Shape;593;p26"/>
          <p:cNvSpPr txBox="1">
            <a:spLocks noGrp="1"/>
          </p:cNvSpPr>
          <p:nvPr>
            <p:ph type="title" idx="6"/>
          </p:nvPr>
        </p:nvSpPr>
        <p:spPr>
          <a:xfrm>
            <a:off x="7652800" y="3854684"/>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94" name="Google Shape;594;p26"/>
          <p:cNvSpPr txBox="1">
            <a:spLocks noGrp="1"/>
          </p:cNvSpPr>
          <p:nvPr>
            <p:ph type="subTitle" idx="7"/>
          </p:nvPr>
        </p:nvSpPr>
        <p:spPr>
          <a:xfrm>
            <a:off x="7652800" y="4305884"/>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5" name="Google Shape;595;p26"/>
          <p:cNvSpPr txBox="1">
            <a:spLocks noGrp="1"/>
          </p:cNvSpPr>
          <p:nvPr>
            <p:ph type="title" idx="8"/>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96" name="Google Shape;596;p26"/>
          <p:cNvGrpSpPr/>
          <p:nvPr/>
        </p:nvGrpSpPr>
        <p:grpSpPr>
          <a:xfrm>
            <a:off x="11624394" y="1951407"/>
            <a:ext cx="286557" cy="334087"/>
            <a:chOff x="6571050" y="2495000"/>
            <a:chExt cx="307025" cy="357950"/>
          </a:xfrm>
        </p:grpSpPr>
        <p:sp>
          <p:nvSpPr>
            <p:cNvPr id="597" name="Google Shape;597;p26"/>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6"/>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6"/>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26"/>
          <p:cNvGrpSpPr/>
          <p:nvPr/>
        </p:nvGrpSpPr>
        <p:grpSpPr>
          <a:xfrm>
            <a:off x="8068697" y="101603"/>
            <a:ext cx="2233396" cy="199431"/>
            <a:chOff x="6242648" y="540003"/>
            <a:chExt cx="1675047" cy="149573"/>
          </a:xfrm>
        </p:grpSpPr>
        <p:sp>
          <p:nvSpPr>
            <p:cNvPr id="601" name="Google Shape;601;p26"/>
            <p:cNvSpPr/>
            <p:nvPr/>
          </p:nvSpPr>
          <p:spPr>
            <a:xfrm>
              <a:off x="6393183" y="550188"/>
              <a:ext cx="1514415" cy="129273"/>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6"/>
            <p:cNvSpPr/>
            <p:nvPr/>
          </p:nvSpPr>
          <p:spPr>
            <a:xfrm>
              <a:off x="6383085" y="540615"/>
              <a:ext cx="1534610" cy="14896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6"/>
            <p:cNvSpPr/>
            <p:nvPr/>
          </p:nvSpPr>
          <p:spPr>
            <a:xfrm>
              <a:off x="6242648" y="540003"/>
              <a:ext cx="160125" cy="149573"/>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6"/>
            <p:cNvSpPr/>
            <p:nvPr/>
          </p:nvSpPr>
          <p:spPr>
            <a:xfrm>
              <a:off x="6383085" y="604980"/>
              <a:ext cx="1407490" cy="19688"/>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6"/>
            <p:cNvSpPr/>
            <p:nvPr/>
          </p:nvSpPr>
          <p:spPr>
            <a:xfrm>
              <a:off x="7770870" y="550188"/>
              <a:ext cx="19705" cy="129273"/>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6" name="Google Shape;606;p26"/>
          <p:cNvGrpSpPr/>
          <p:nvPr/>
        </p:nvGrpSpPr>
        <p:grpSpPr>
          <a:xfrm>
            <a:off x="10606905" y="101614"/>
            <a:ext cx="1578780" cy="1544993"/>
            <a:chOff x="5301275" y="2528150"/>
            <a:chExt cx="1691550" cy="1655350"/>
          </a:xfrm>
        </p:grpSpPr>
        <p:sp>
          <p:nvSpPr>
            <p:cNvPr id="607" name="Google Shape;607;p26"/>
            <p:cNvSpPr/>
            <p:nvPr/>
          </p:nvSpPr>
          <p:spPr>
            <a:xfrm>
              <a:off x="5362075" y="2582950"/>
              <a:ext cx="1630750" cy="1600550"/>
            </a:xfrm>
            <a:custGeom>
              <a:avLst/>
              <a:gdLst/>
              <a:ahLst/>
              <a:cxnLst/>
              <a:rect l="l" t="t" r="r" b="b"/>
              <a:pathLst>
                <a:path w="65230" h="64022" extrusionOk="0">
                  <a:moveTo>
                    <a:pt x="24378" y="7608"/>
                  </a:moveTo>
                  <a:cubicBezTo>
                    <a:pt x="32676" y="7608"/>
                    <a:pt x="40578" y="11133"/>
                    <a:pt x="46080" y="17334"/>
                  </a:cubicBezTo>
                  <a:cubicBezTo>
                    <a:pt x="55016" y="27334"/>
                    <a:pt x="55716" y="41833"/>
                    <a:pt x="48725" y="52563"/>
                  </a:cubicBezTo>
                  <a:lnTo>
                    <a:pt x="11399" y="10678"/>
                  </a:lnTo>
                  <a:cubicBezTo>
                    <a:pt x="15380" y="8671"/>
                    <a:pt x="19818" y="7608"/>
                    <a:pt x="24378" y="7608"/>
                  </a:cubicBezTo>
                  <a:close/>
                  <a:moveTo>
                    <a:pt x="24379" y="1"/>
                  </a:moveTo>
                  <a:cubicBezTo>
                    <a:pt x="15698" y="1"/>
                    <a:pt x="6985" y="3070"/>
                    <a:pt x="0" y="9310"/>
                  </a:cubicBezTo>
                  <a:lnTo>
                    <a:pt x="48816" y="64022"/>
                  </a:lnTo>
                  <a:cubicBezTo>
                    <a:pt x="63922" y="50557"/>
                    <a:pt x="65229" y="27365"/>
                    <a:pt x="51764" y="12289"/>
                  </a:cubicBezTo>
                  <a:cubicBezTo>
                    <a:pt x="44525" y="4150"/>
                    <a:pt x="34474" y="1"/>
                    <a:pt x="24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6"/>
            <p:cNvSpPr/>
            <p:nvPr/>
          </p:nvSpPr>
          <p:spPr>
            <a:xfrm>
              <a:off x="5301275" y="2528150"/>
              <a:ext cx="1573775" cy="1634850"/>
            </a:xfrm>
            <a:custGeom>
              <a:avLst/>
              <a:gdLst/>
              <a:ahLst/>
              <a:cxnLst/>
              <a:rect l="l" t="t" r="r" b="b"/>
              <a:pathLst>
                <a:path w="62951" h="65394" extrusionOk="0">
                  <a:moveTo>
                    <a:pt x="25168" y="8736"/>
                  </a:moveTo>
                  <a:cubicBezTo>
                    <a:pt x="33314" y="8736"/>
                    <a:pt x="41065" y="12231"/>
                    <a:pt x="46445" y="18280"/>
                  </a:cubicBezTo>
                  <a:cubicBezTo>
                    <a:pt x="54804" y="27642"/>
                    <a:pt x="56020" y="41472"/>
                    <a:pt x="49454" y="52171"/>
                  </a:cubicBezTo>
                  <a:lnTo>
                    <a:pt x="13101" y="11411"/>
                  </a:lnTo>
                  <a:cubicBezTo>
                    <a:pt x="16870" y="9648"/>
                    <a:pt x="21004" y="8736"/>
                    <a:pt x="25168" y="8736"/>
                  </a:cubicBezTo>
                  <a:close/>
                  <a:moveTo>
                    <a:pt x="25229" y="7550"/>
                  </a:moveTo>
                  <a:cubicBezTo>
                    <a:pt x="20609" y="7550"/>
                    <a:pt x="16050" y="8614"/>
                    <a:pt x="11946" y="10681"/>
                  </a:cubicBezTo>
                  <a:lnTo>
                    <a:pt x="11277" y="11015"/>
                  </a:lnTo>
                  <a:lnTo>
                    <a:pt x="49120" y="53448"/>
                  </a:lnTo>
                  <a:lnTo>
                    <a:pt x="49606" y="54025"/>
                  </a:lnTo>
                  <a:lnTo>
                    <a:pt x="50032" y="53387"/>
                  </a:lnTo>
                  <a:cubicBezTo>
                    <a:pt x="57327" y="42201"/>
                    <a:pt x="56233" y="27429"/>
                    <a:pt x="47327" y="17490"/>
                  </a:cubicBezTo>
                  <a:cubicBezTo>
                    <a:pt x="41734" y="11167"/>
                    <a:pt x="33649" y="7550"/>
                    <a:pt x="25229" y="7550"/>
                  </a:cubicBezTo>
                  <a:close/>
                  <a:moveTo>
                    <a:pt x="25178" y="1146"/>
                  </a:moveTo>
                  <a:cubicBezTo>
                    <a:pt x="35118" y="1146"/>
                    <a:pt x="45021" y="5210"/>
                    <a:pt x="52160" y="13174"/>
                  </a:cubicBezTo>
                  <a:cubicBezTo>
                    <a:pt x="58543" y="20408"/>
                    <a:pt x="61765" y="29678"/>
                    <a:pt x="61248" y="39283"/>
                  </a:cubicBezTo>
                  <a:cubicBezTo>
                    <a:pt x="60701" y="48736"/>
                    <a:pt x="56597" y="57399"/>
                    <a:pt x="49637" y="63782"/>
                  </a:cubicBezTo>
                  <a:lnTo>
                    <a:pt x="1581" y="9921"/>
                  </a:lnTo>
                  <a:cubicBezTo>
                    <a:pt x="8382" y="4038"/>
                    <a:pt x="16794" y="1146"/>
                    <a:pt x="25178" y="1146"/>
                  </a:cubicBezTo>
                  <a:close/>
                  <a:moveTo>
                    <a:pt x="25161" y="1"/>
                  </a:moveTo>
                  <a:cubicBezTo>
                    <a:pt x="16336" y="1"/>
                    <a:pt x="7482" y="3108"/>
                    <a:pt x="396" y="9435"/>
                  </a:cubicBezTo>
                  <a:lnTo>
                    <a:pt x="1" y="9800"/>
                  </a:lnTo>
                  <a:lnTo>
                    <a:pt x="49150" y="64968"/>
                  </a:lnTo>
                  <a:lnTo>
                    <a:pt x="49546" y="65393"/>
                  </a:lnTo>
                  <a:lnTo>
                    <a:pt x="50002" y="64968"/>
                  </a:lnTo>
                  <a:cubicBezTo>
                    <a:pt x="57388" y="58372"/>
                    <a:pt x="61795" y="49253"/>
                    <a:pt x="62373" y="39314"/>
                  </a:cubicBezTo>
                  <a:cubicBezTo>
                    <a:pt x="62950" y="29405"/>
                    <a:pt x="59607" y="19830"/>
                    <a:pt x="52980" y="12414"/>
                  </a:cubicBezTo>
                  <a:cubicBezTo>
                    <a:pt x="45629" y="4196"/>
                    <a:pt x="35415" y="1"/>
                    <a:pt x="2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 name="Google Shape;609;p26"/>
          <p:cNvGrpSpPr/>
          <p:nvPr/>
        </p:nvGrpSpPr>
        <p:grpSpPr>
          <a:xfrm flipH="1">
            <a:off x="101600" y="5749273"/>
            <a:ext cx="2044747" cy="1007136"/>
            <a:chOff x="383775" y="4031500"/>
            <a:chExt cx="2190800" cy="1079075"/>
          </a:xfrm>
        </p:grpSpPr>
        <p:sp>
          <p:nvSpPr>
            <p:cNvPr id="610" name="Google Shape;610;p26"/>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6"/>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26"/>
          <p:cNvGrpSpPr/>
          <p:nvPr/>
        </p:nvGrpSpPr>
        <p:grpSpPr>
          <a:xfrm>
            <a:off x="101613" y="3032347"/>
            <a:ext cx="462443" cy="2412107"/>
            <a:chOff x="4713875" y="2486650"/>
            <a:chExt cx="495475" cy="2584400"/>
          </a:xfrm>
        </p:grpSpPr>
        <p:sp>
          <p:nvSpPr>
            <p:cNvPr id="613" name="Google Shape;613;p26"/>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6"/>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6"/>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6"/>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6"/>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6"/>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6"/>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6"/>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6"/>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6"/>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6"/>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 name="Google Shape;628;p26"/>
          <p:cNvGrpSpPr/>
          <p:nvPr/>
        </p:nvGrpSpPr>
        <p:grpSpPr>
          <a:xfrm>
            <a:off x="101603" y="2420421"/>
            <a:ext cx="286556" cy="307113"/>
            <a:chOff x="424275" y="4593075"/>
            <a:chExt cx="307025" cy="329050"/>
          </a:xfrm>
        </p:grpSpPr>
        <p:sp>
          <p:nvSpPr>
            <p:cNvPr id="629" name="Google Shape;629;p26"/>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00897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2"/>
        </a:solidFill>
        <a:effectLst/>
      </p:bgPr>
    </p:bg>
    <p:spTree>
      <p:nvGrpSpPr>
        <p:cNvPr id="1" name="Shape 710"/>
        <p:cNvGrpSpPr/>
        <p:nvPr/>
      </p:nvGrpSpPr>
      <p:grpSpPr>
        <a:xfrm>
          <a:off x="0" y="0"/>
          <a:ext cx="0" cy="0"/>
          <a:chOff x="0" y="0"/>
          <a:chExt cx="0" cy="0"/>
        </a:xfrm>
      </p:grpSpPr>
      <p:sp>
        <p:nvSpPr>
          <p:cNvPr id="711" name="Google Shape;711;p29"/>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29"/>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29"/>
          <p:cNvSpPr txBox="1">
            <a:spLocks noGrp="1"/>
          </p:cNvSpPr>
          <p:nvPr>
            <p:ph type="title" hasCustomPrompt="1"/>
          </p:nvPr>
        </p:nvSpPr>
        <p:spPr>
          <a:xfrm>
            <a:off x="2426733" y="1679700"/>
            <a:ext cx="7338400" cy="11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714" name="Google Shape;714;p29"/>
          <p:cNvSpPr txBox="1">
            <a:spLocks noGrp="1"/>
          </p:cNvSpPr>
          <p:nvPr>
            <p:ph type="subTitle" idx="1"/>
          </p:nvPr>
        </p:nvSpPr>
        <p:spPr>
          <a:xfrm>
            <a:off x="2426733" y="2807705"/>
            <a:ext cx="7338400" cy="45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9pPr>
          </a:lstStyle>
          <a:p>
            <a:endParaRPr/>
          </a:p>
        </p:txBody>
      </p:sp>
      <p:sp>
        <p:nvSpPr>
          <p:cNvPr id="715" name="Google Shape;715;p29"/>
          <p:cNvSpPr txBox="1">
            <a:spLocks noGrp="1"/>
          </p:cNvSpPr>
          <p:nvPr>
            <p:ph type="title" idx="2" hasCustomPrompt="1"/>
          </p:nvPr>
        </p:nvSpPr>
        <p:spPr>
          <a:xfrm>
            <a:off x="2426733" y="3599093"/>
            <a:ext cx="7338400" cy="11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716" name="Google Shape;716;p29"/>
          <p:cNvSpPr txBox="1">
            <a:spLocks noGrp="1"/>
          </p:cNvSpPr>
          <p:nvPr>
            <p:ph type="subTitle" idx="3"/>
          </p:nvPr>
        </p:nvSpPr>
        <p:spPr>
          <a:xfrm>
            <a:off x="2426733" y="4727099"/>
            <a:ext cx="7338400" cy="45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13004562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717"/>
        <p:cNvGrpSpPr/>
        <p:nvPr/>
      </p:nvGrpSpPr>
      <p:grpSpPr>
        <a:xfrm>
          <a:off x="0" y="0"/>
          <a:ext cx="0" cy="0"/>
          <a:chOff x="0" y="0"/>
          <a:chExt cx="0" cy="0"/>
        </a:xfrm>
      </p:grpSpPr>
      <p:sp>
        <p:nvSpPr>
          <p:cNvPr id="718" name="Google Shape;718;p30"/>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30"/>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30"/>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1" name="Google Shape;721;p30"/>
          <p:cNvSpPr txBox="1">
            <a:spLocks noGrp="1"/>
          </p:cNvSpPr>
          <p:nvPr>
            <p:ph type="title" idx="2"/>
          </p:nvPr>
        </p:nvSpPr>
        <p:spPr>
          <a:xfrm>
            <a:off x="2760139" y="26688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22" name="Google Shape;722;p30"/>
          <p:cNvSpPr txBox="1">
            <a:spLocks noGrp="1"/>
          </p:cNvSpPr>
          <p:nvPr>
            <p:ph type="subTitle" idx="1"/>
          </p:nvPr>
        </p:nvSpPr>
        <p:spPr>
          <a:xfrm>
            <a:off x="2760139" y="31200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3" name="Google Shape;723;p30"/>
          <p:cNvSpPr txBox="1">
            <a:spLocks noGrp="1"/>
          </p:cNvSpPr>
          <p:nvPr>
            <p:ph type="title" idx="3" hasCustomPrompt="1"/>
          </p:nvPr>
        </p:nvSpPr>
        <p:spPr>
          <a:xfrm>
            <a:off x="960000" y="1987200"/>
            <a:ext cx="180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rtl="0">
              <a:spcBef>
                <a:spcPts val="0"/>
              </a:spcBef>
              <a:spcAft>
                <a:spcPts val="0"/>
              </a:spcAft>
              <a:buSzPts val="3000"/>
              <a:buFont typeface="Archivo Black"/>
              <a:buNone/>
              <a:defRPr sz="4000" b="1">
                <a:latin typeface="Archivo Black"/>
                <a:ea typeface="Archivo Black"/>
                <a:cs typeface="Archivo Black"/>
                <a:sym typeface="Archivo Black"/>
              </a:defRPr>
            </a:lvl2pPr>
            <a:lvl3pPr lvl="2" rtl="0">
              <a:spcBef>
                <a:spcPts val="0"/>
              </a:spcBef>
              <a:spcAft>
                <a:spcPts val="0"/>
              </a:spcAft>
              <a:buSzPts val="3000"/>
              <a:buFont typeface="Archivo Black"/>
              <a:buNone/>
              <a:defRPr sz="4000" b="1">
                <a:latin typeface="Archivo Black"/>
                <a:ea typeface="Archivo Black"/>
                <a:cs typeface="Archivo Black"/>
                <a:sym typeface="Archivo Black"/>
              </a:defRPr>
            </a:lvl3pPr>
            <a:lvl4pPr lvl="3" rtl="0">
              <a:spcBef>
                <a:spcPts val="0"/>
              </a:spcBef>
              <a:spcAft>
                <a:spcPts val="0"/>
              </a:spcAft>
              <a:buSzPts val="3000"/>
              <a:buFont typeface="Archivo Black"/>
              <a:buNone/>
              <a:defRPr sz="4000" b="1">
                <a:latin typeface="Archivo Black"/>
                <a:ea typeface="Archivo Black"/>
                <a:cs typeface="Archivo Black"/>
                <a:sym typeface="Archivo Black"/>
              </a:defRPr>
            </a:lvl4pPr>
            <a:lvl5pPr lvl="4" rtl="0">
              <a:spcBef>
                <a:spcPts val="0"/>
              </a:spcBef>
              <a:spcAft>
                <a:spcPts val="0"/>
              </a:spcAft>
              <a:buSzPts val="3000"/>
              <a:buFont typeface="Archivo Black"/>
              <a:buNone/>
              <a:defRPr sz="4000" b="1">
                <a:latin typeface="Archivo Black"/>
                <a:ea typeface="Archivo Black"/>
                <a:cs typeface="Archivo Black"/>
                <a:sym typeface="Archivo Black"/>
              </a:defRPr>
            </a:lvl5pPr>
            <a:lvl6pPr lvl="5" rtl="0">
              <a:spcBef>
                <a:spcPts val="0"/>
              </a:spcBef>
              <a:spcAft>
                <a:spcPts val="0"/>
              </a:spcAft>
              <a:buSzPts val="3000"/>
              <a:buFont typeface="Archivo Black"/>
              <a:buNone/>
              <a:defRPr sz="4000" b="1">
                <a:latin typeface="Archivo Black"/>
                <a:ea typeface="Archivo Black"/>
                <a:cs typeface="Archivo Black"/>
                <a:sym typeface="Archivo Black"/>
              </a:defRPr>
            </a:lvl6pPr>
            <a:lvl7pPr lvl="6" rtl="0">
              <a:spcBef>
                <a:spcPts val="0"/>
              </a:spcBef>
              <a:spcAft>
                <a:spcPts val="0"/>
              </a:spcAft>
              <a:buSzPts val="3000"/>
              <a:buFont typeface="Archivo Black"/>
              <a:buNone/>
              <a:defRPr sz="4000" b="1">
                <a:latin typeface="Archivo Black"/>
                <a:ea typeface="Archivo Black"/>
                <a:cs typeface="Archivo Black"/>
                <a:sym typeface="Archivo Black"/>
              </a:defRPr>
            </a:lvl7pPr>
            <a:lvl8pPr lvl="7" rtl="0">
              <a:spcBef>
                <a:spcPts val="0"/>
              </a:spcBef>
              <a:spcAft>
                <a:spcPts val="0"/>
              </a:spcAft>
              <a:buSzPts val="3000"/>
              <a:buFont typeface="Archivo Black"/>
              <a:buNone/>
              <a:defRPr sz="4000" b="1">
                <a:latin typeface="Archivo Black"/>
                <a:ea typeface="Archivo Black"/>
                <a:cs typeface="Archivo Black"/>
                <a:sym typeface="Archivo Black"/>
              </a:defRPr>
            </a:lvl8pPr>
            <a:lvl9pPr lvl="8" rtl="0">
              <a:spcBef>
                <a:spcPts val="0"/>
              </a:spcBef>
              <a:spcAft>
                <a:spcPts val="0"/>
              </a:spcAft>
              <a:buSzPts val="3000"/>
              <a:buFont typeface="Archivo Black"/>
              <a:buNone/>
              <a:defRPr sz="4000" b="1">
                <a:latin typeface="Archivo Black"/>
                <a:ea typeface="Archivo Black"/>
                <a:cs typeface="Archivo Black"/>
                <a:sym typeface="Archivo Black"/>
              </a:defRPr>
            </a:lvl9pPr>
          </a:lstStyle>
          <a:p>
            <a:r>
              <a:t>xx%</a:t>
            </a:r>
          </a:p>
        </p:txBody>
      </p:sp>
      <p:sp>
        <p:nvSpPr>
          <p:cNvPr id="724" name="Google Shape;724;p30"/>
          <p:cNvSpPr txBox="1">
            <a:spLocks noGrp="1"/>
          </p:cNvSpPr>
          <p:nvPr>
            <p:ph type="title" idx="4"/>
          </p:nvPr>
        </p:nvSpPr>
        <p:spPr>
          <a:xfrm>
            <a:off x="8236800" y="26688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25" name="Google Shape;725;p30"/>
          <p:cNvSpPr txBox="1">
            <a:spLocks noGrp="1"/>
          </p:cNvSpPr>
          <p:nvPr>
            <p:ph type="subTitle" idx="5"/>
          </p:nvPr>
        </p:nvSpPr>
        <p:spPr>
          <a:xfrm>
            <a:off x="8236800" y="31200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6" name="Google Shape;726;p30"/>
          <p:cNvSpPr txBox="1">
            <a:spLocks noGrp="1"/>
          </p:cNvSpPr>
          <p:nvPr>
            <p:ph type="title" idx="6" hasCustomPrompt="1"/>
          </p:nvPr>
        </p:nvSpPr>
        <p:spPr>
          <a:xfrm>
            <a:off x="6436800" y="1987200"/>
            <a:ext cx="180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rtl="0">
              <a:spcBef>
                <a:spcPts val="0"/>
              </a:spcBef>
              <a:spcAft>
                <a:spcPts val="0"/>
              </a:spcAft>
              <a:buSzPts val="3000"/>
              <a:buFont typeface="Archivo Black"/>
              <a:buNone/>
              <a:defRPr sz="4000" b="1">
                <a:latin typeface="Archivo Black"/>
                <a:ea typeface="Archivo Black"/>
                <a:cs typeface="Archivo Black"/>
                <a:sym typeface="Archivo Black"/>
              </a:defRPr>
            </a:lvl2pPr>
            <a:lvl3pPr lvl="2" rtl="0">
              <a:spcBef>
                <a:spcPts val="0"/>
              </a:spcBef>
              <a:spcAft>
                <a:spcPts val="0"/>
              </a:spcAft>
              <a:buSzPts val="3000"/>
              <a:buFont typeface="Archivo Black"/>
              <a:buNone/>
              <a:defRPr sz="4000" b="1">
                <a:latin typeface="Archivo Black"/>
                <a:ea typeface="Archivo Black"/>
                <a:cs typeface="Archivo Black"/>
                <a:sym typeface="Archivo Black"/>
              </a:defRPr>
            </a:lvl3pPr>
            <a:lvl4pPr lvl="3" rtl="0">
              <a:spcBef>
                <a:spcPts val="0"/>
              </a:spcBef>
              <a:spcAft>
                <a:spcPts val="0"/>
              </a:spcAft>
              <a:buSzPts val="3000"/>
              <a:buFont typeface="Archivo Black"/>
              <a:buNone/>
              <a:defRPr sz="4000" b="1">
                <a:latin typeface="Archivo Black"/>
                <a:ea typeface="Archivo Black"/>
                <a:cs typeface="Archivo Black"/>
                <a:sym typeface="Archivo Black"/>
              </a:defRPr>
            </a:lvl4pPr>
            <a:lvl5pPr lvl="4" rtl="0">
              <a:spcBef>
                <a:spcPts val="0"/>
              </a:spcBef>
              <a:spcAft>
                <a:spcPts val="0"/>
              </a:spcAft>
              <a:buSzPts val="3000"/>
              <a:buFont typeface="Archivo Black"/>
              <a:buNone/>
              <a:defRPr sz="4000" b="1">
                <a:latin typeface="Archivo Black"/>
                <a:ea typeface="Archivo Black"/>
                <a:cs typeface="Archivo Black"/>
                <a:sym typeface="Archivo Black"/>
              </a:defRPr>
            </a:lvl5pPr>
            <a:lvl6pPr lvl="5" rtl="0">
              <a:spcBef>
                <a:spcPts val="0"/>
              </a:spcBef>
              <a:spcAft>
                <a:spcPts val="0"/>
              </a:spcAft>
              <a:buSzPts val="3000"/>
              <a:buFont typeface="Archivo Black"/>
              <a:buNone/>
              <a:defRPr sz="4000" b="1">
                <a:latin typeface="Archivo Black"/>
                <a:ea typeface="Archivo Black"/>
                <a:cs typeface="Archivo Black"/>
                <a:sym typeface="Archivo Black"/>
              </a:defRPr>
            </a:lvl6pPr>
            <a:lvl7pPr lvl="6" rtl="0">
              <a:spcBef>
                <a:spcPts val="0"/>
              </a:spcBef>
              <a:spcAft>
                <a:spcPts val="0"/>
              </a:spcAft>
              <a:buSzPts val="3000"/>
              <a:buFont typeface="Archivo Black"/>
              <a:buNone/>
              <a:defRPr sz="4000" b="1">
                <a:latin typeface="Archivo Black"/>
                <a:ea typeface="Archivo Black"/>
                <a:cs typeface="Archivo Black"/>
                <a:sym typeface="Archivo Black"/>
              </a:defRPr>
            </a:lvl7pPr>
            <a:lvl8pPr lvl="7" rtl="0">
              <a:spcBef>
                <a:spcPts val="0"/>
              </a:spcBef>
              <a:spcAft>
                <a:spcPts val="0"/>
              </a:spcAft>
              <a:buSzPts val="3000"/>
              <a:buFont typeface="Archivo Black"/>
              <a:buNone/>
              <a:defRPr sz="4000" b="1">
                <a:latin typeface="Archivo Black"/>
                <a:ea typeface="Archivo Black"/>
                <a:cs typeface="Archivo Black"/>
                <a:sym typeface="Archivo Black"/>
              </a:defRPr>
            </a:lvl8pPr>
            <a:lvl9pPr lvl="8" rtl="0">
              <a:spcBef>
                <a:spcPts val="0"/>
              </a:spcBef>
              <a:spcAft>
                <a:spcPts val="0"/>
              </a:spcAft>
              <a:buSzPts val="3000"/>
              <a:buFont typeface="Archivo Black"/>
              <a:buNone/>
              <a:defRPr sz="4000" b="1">
                <a:latin typeface="Archivo Black"/>
                <a:ea typeface="Archivo Black"/>
                <a:cs typeface="Archivo Black"/>
                <a:sym typeface="Archivo Black"/>
              </a:defRPr>
            </a:lvl9pPr>
          </a:lstStyle>
          <a:p>
            <a:r>
              <a:t>xx%</a:t>
            </a:r>
          </a:p>
        </p:txBody>
      </p:sp>
      <p:sp>
        <p:nvSpPr>
          <p:cNvPr id="727" name="Google Shape;727;p30"/>
          <p:cNvSpPr txBox="1">
            <a:spLocks noGrp="1"/>
          </p:cNvSpPr>
          <p:nvPr>
            <p:ph type="title" idx="7"/>
          </p:nvPr>
        </p:nvSpPr>
        <p:spPr>
          <a:xfrm>
            <a:off x="2760139" y="50112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28" name="Google Shape;728;p30"/>
          <p:cNvSpPr txBox="1">
            <a:spLocks noGrp="1"/>
          </p:cNvSpPr>
          <p:nvPr>
            <p:ph type="subTitle" idx="8"/>
          </p:nvPr>
        </p:nvSpPr>
        <p:spPr>
          <a:xfrm>
            <a:off x="2760139" y="54624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9" name="Google Shape;729;p30"/>
          <p:cNvSpPr txBox="1">
            <a:spLocks noGrp="1"/>
          </p:cNvSpPr>
          <p:nvPr>
            <p:ph type="title" idx="9" hasCustomPrompt="1"/>
          </p:nvPr>
        </p:nvSpPr>
        <p:spPr>
          <a:xfrm>
            <a:off x="960000" y="4329600"/>
            <a:ext cx="180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rtl="0">
              <a:spcBef>
                <a:spcPts val="0"/>
              </a:spcBef>
              <a:spcAft>
                <a:spcPts val="0"/>
              </a:spcAft>
              <a:buSzPts val="3000"/>
              <a:buFont typeface="Archivo Black"/>
              <a:buNone/>
              <a:defRPr sz="4000" b="1">
                <a:latin typeface="Archivo Black"/>
                <a:ea typeface="Archivo Black"/>
                <a:cs typeface="Archivo Black"/>
                <a:sym typeface="Archivo Black"/>
              </a:defRPr>
            </a:lvl2pPr>
            <a:lvl3pPr lvl="2" rtl="0">
              <a:spcBef>
                <a:spcPts val="0"/>
              </a:spcBef>
              <a:spcAft>
                <a:spcPts val="0"/>
              </a:spcAft>
              <a:buSzPts val="3000"/>
              <a:buFont typeface="Archivo Black"/>
              <a:buNone/>
              <a:defRPr sz="4000" b="1">
                <a:latin typeface="Archivo Black"/>
                <a:ea typeface="Archivo Black"/>
                <a:cs typeface="Archivo Black"/>
                <a:sym typeface="Archivo Black"/>
              </a:defRPr>
            </a:lvl3pPr>
            <a:lvl4pPr lvl="3" rtl="0">
              <a:spcBef>
                <a:spcPts val="0"/>
              </a:spcBef>
              <a:spcAft>
                <a:spcPts val="0"/>
              </a:spcAft>
              <a:buSzPts val="3000"/>
              <a:buFont typeface="Archivo Black"/>
              <a:buNone/>
              <a:defRPr sz="4000" b="1">
                <a:latin typeface="Archivo Black"/>
                <a:ea typeface="Archivo Black"/>
                <a:cs typeface="Archivo Black"/>
                <a:sym typeface="Archivo Black"/>
              </a:defRPr>
            </a:lvl4pPr>
            <a:lvl5pPr lvl="4" rtl="0">
              <a:spcBef>
                <a:spcPts val="0"/>
              </a:spcBef>
              <a:spcAft>
                <a:spcPts val="0"/>
              </a:spcAft>
              <a:buSzPts val="3000"/>
              <a:buFont typeface="Archivo Black"/>
              <a:buNone/>
              <a:defRPr sz="4000" b="1">
                <a:latin typeface="Archivo Black"/>
                <a:ea typeface="Archivo Black"/>
                <a:cs typeface="Archivo Black"/>
                <a:sym typeface="Archivo Black"/>
              </a:defRPr>
            </a:lvl5pPr>
            <a:lvl6pPr lvl="5" rtl="0">
              <a:spcBef>
                <a:spcPts val="0"/>
              </a:spcBef>
              <a:spcAft>
                <a:spcPts val="0"/>
              </a:spcAft>
              <a:buSzPts val="3000"/>
              <a:buFont typeface="Archivo Black"/>
              <a:buNone/>
              <a:defRPr sz="4000" b="1">
                <a:latin typeface="Archivo Black"/>
                <a:ea typeface="Archivo Black"/>
                <a:cs typeface="Archivo Black"/>
                <a:sym typeface="Archivo Black"/>
              </a:defRPr>
            </a:lvl6pPr>
            <a:lvl7pPr lvl="6" rtl="0">
              <a:spcBef>
                <a:spcPts val="0"/>
              </a:spcBef>
              <a:spcAft>
                <a:spcPts val="0"/>
              </a:spcAft>
              <a:buSzPts val="3000"/>
              <a:buFont typeface="Archivo Black"/>
              <a:buNone/>
              <a:defRPr sz="4000" b="1">
                <a:latin typeface="Archivo Black"/>
                <a:ea typeface="Archivo Black"/>
                <a:cs typeface="Archivo Black"/>
                <a:sym typeface="Archivo Black"/>
              </a:defRPr>
            </a:lvl7pPr>
            <a:lvl8pPr lvl="7" rtl="0">
              <a:spcBef>
                <a:spcPts val="0"/>
              </a:spcBef>
              <a:spcAft>
                <a:spcPts val="0"/>
              </a:spcAft>
              <a:buSzPts val="3000"/>
              <a:buFont typeface="Archivo Black"/>
              <a:buNone/>
              <a:defRPr sz="4000" b="1">
                <a:latin typeface="Archivo Black"/>
                <a:ea typeface="Archivo Black"/>
                <a:cs typeface="Archivo Black"/>
                <a:sym typeface="Archivo Black"/>
              </a:defRPr>
            </a:lvl8pPr>
            <a:lvl9pPr lvl="8" rtl="0">
              <a:spcBef>
                <a:spcPts val="0"/>
              </a:spcBef>
              <a:spcAft>
                <a:spcPts val="0"/>
              </a:spcAft>
              <a:buSzPts val="3000"/>
              <a:buFont typeface="Archivo Black"/>
              <a:buNone/>
              <a:defRPr sz="4000" b="1">
                <a:latin typeface="Archivo Black"/>
                <a:ea typeface="Archivo Black"/>
                <a:cs typeface="Archivo Black"/>
                <a:sym typeface="Archivo Black"/>
              </a:defRPr>
            </a:lvl9pPr>
          </a:lstStyle>
          <a:p>
            <a:r>
              <a:t>xx%</a:t>
            </a:r>
          </a:p>
        </p:txBody>
      </p:sp>
      <p:sp>
        <p:nvSpPr>
          <p:cNvPr id="730" name="Google Shape;730;p30"/>
          <p:cNvSpPr txBox="1">
            <a:spLocks noGrp="1"/>
          </p:cNvSpPr>
          <p:nvPr>
            <p:ph type="title" idx="13"/>
          </p:nvPr>
        </p:nvSpPr>
        <p:spPr>
          <a:xfrm>
            <a:off x="8236800" y="50112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1" name="Google Shape;731;p30"/>
          <p:cNvSpPr txBox="1">
            <a:spLocks noGrp="1"/>
          </p:cNvSpPr>
          <p:nvPr>
            <p:ph type="subTitle" idx="14"/>
          </p:nvPr>
        </p:nvSpPr>
        <p:spPr>
          <a:xfrm>
            <a:off x="8236800" y="54624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32" name="Google Shape;732;p30"/>
          <p:cNvSpPr txBox="1">
            <a:spLocks noGrp="1"/>
          </p:cNvSpPr>
          <p:nvPr>
            <p:ph type="title" idx="15" hasCustomPrompt="1"/>
          </p:nvPr>
        </p:nvSpPr>
        <p:spPr>
          <a:xfrm>
            <a:off x="6436800" y="4329600"/>
            <a:ext cx="180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rtl="0">
              <a:spcBef>
                <a:spcPts val="0"/>
              </a:spcBef>
              <a:spcAft>
                <a:spcPts val="0"/>
              </a:spcAft>
              <a:buSzPts val="3000"/>
              <a:buFont typeface="Archivo Black"/>
              <a:buNone/>
              <a:defRPr sz="4000" b="1">
                <a:latin typeface="Archivo Black"/>
                <a:ea typeface="Archivo Black"/>
                <a:cs typeface="Archivo Black"/>
                <a:sym typeface="Archivo Black"/>
              </a:defRPr>
            </a:lvl2pPr>
            <a:lvl3pPr lvl="2" rtl="0">
              <a:spcBef>
                <a:spcPts val="0"/>
              </a:spcBef>
              <a:spcAft>
                <a:spcPts val="0"/>
              </a:spcAft>
              <a:buSzPts val="3000"/>
              <a:buFont typeface="Archivo Black"/>
              <a:buNone/>
              <a:defRPr sz="4000" b="1">
                <a:latin typeface="Archivo Black"/>
                <a:ea typeface="Archivo Black"/>
                <a:cs typeface="Archivo Black"/>
                <a:sym typeface="Archivo Black"/>
              </a:defRPr>
            </a:lvl3pPr>
            <a:lvl4pPr lvl="3" rtl="0">
              <a:spcBef>
                <a:spcPts val="0"/>
              </a:spcBef>
              <a:spcAft>
                <a:spcPts val="0"/>
              </a:spcAft>
              <a:buSzPts val="3000"/>
              <a:buFont typeface="Archivo Black"/>
              <a:buNone/>
              <a:defRPr sz="4000" b="1">
                <a:latin typeface="Archivo Black"/>
                <a:ea typeface="Archivo Black"/>
                <a:cs typeface="Archivo Black"/>
                <a:sym typeface="Archivo Black"/>
              </a:defRPr>
            </a:lvl4pPr>
            <a:lvl5pPr lvl="4" rtl="0">
              <a:spcBef>
                <a:spcPts val="0"/>
              </a:spcBef>
              <a:spcAft>
                <a:spcPts val="0"/>
              </a:spcAft>
              <a:buSzPts val="3000"/>
              <a:buFont typeface="Archivo Black"/>
              <a:buNone/>
              <a:defRPr sz="4000" b="1">
                <a:latin typeface="Archivo Black"/>
                <a:ea typeface="Archivo Black"/>
                <a:cs typeface="Archivo Black"/>
                <a:sym typeface="Archivo Black"/>
              </a:defRPr>
            </a:lvl5pPr>
            <a:lvl6pPr lvl="5" rtl="0">
              <a:spcBef>
                <a:spcPts val="0"/>
              </a:spcBef>
              <a:spcAft>
                <a:spcPts val="0"/>
              </a:spcAft>
              <a:buSzPts val="3000"/>
              <a:buFont typeface="Archivo Black"/>
              <a:buNone/>
              <a:defRPr sz="4000" b="1">
                <a:latin typeface="Archivo Black"/>
                <a:ea typeface="Archivo Black"/>
                <a:cs typeface="Archivo Black"/>
                <a:sym typeface="Archivo Black"/>
              </a:defRPr>
            </a:lvl6pPr>
            <a:lvl7pPr lvl="6" rtl="0">
              <a:spcBef>
                <a:spcPts val="0"/>
              </a:spcBef>
              <a:spcAft>
                <a:spcPts val="0"/>
              </a:spcAft>
              <a:buSzPts val="3000"/>
              <a:buFont typeface="Archivo Black"/>
              <a:buNone/>
              <a:defRPr sz="4000" b="1">
                <a:latin typeface="Archivo Black"/>
                <a:ea typeface="Archivo Black"/>
                <a:cs typeface="Archivo Black"/>
                <a:sym typeface="Archivo Black"/>
              </a:defRPr>
            </a:lvl7pPr>
            <a:lvl8pPr lvl="7" rtl="0">
              <a:spcBef>
                <a:spcPts val="0"/>
              </a:spcBef>
              <a:spcAft>
                <a:spcPts val="0"/>
              </a:spcAft>
              <a:buSzPts val="3000"/>
              <a:buFont typeface="Archivo Black"/>
              <a:buNone/>
              <a:defRPr sz="4000" b="1">
                <a:latin typeface="Archivo Black"/>
                <a:ea typeface="Archivo Black"/>
                <a:cs typeface="Archivo Black"/>
                <a:sym typeface="Archivo Black"/>
              </a:defRPr>
            </a:lvl8pPr>
            <a:lvl9pPr lvl="8" rtl="0">
              <a:spcBef>
                <a:spcPts val="0"/>
              </a:spcBef>
              <a:spcAft>
                <a:spcPts val="0"/>
              </a:spcAft>
              <a:buSzPts val="3000"/>
              <a:buFont typeface="Archivo Black"/>
              <a:buNone/>
              <a:defRPr sz="4000" b="1">
                <a:latin typeface="Archivo Black"/>
                <a:ea typeface="Archivo Black"/>
                <a:cs typeface="Archivo Black"/>
                <a:sym typeface="Archivo Black"/>
              </a:defRPr>
            </a:lvl9pPr>
          </a:lstStyle>
          <a:p>
            <a:r>
              <a:t>xx%</a:t>
            </a:r>
          </a:p>
        </p:txBody>
      </p:sp>
      <p:grpSp>
        <p:nvGrpSpPr>
          <p:cNvPr id="733" name="Google Shape;733;p30"/>
          <p:cNvGrpSpPr/>
          <p:nvPr/>
        </p:nvGrpSpPr>
        <p:grpSpPr>
          <a:xfrm>
            <a:off x="101596" y="1127713"/>
            <a:ext cx="462443" cy="2412107"/>
            <a:chOff x="4713875" y="2486650"/>
            <a:chExt cx="495475" cy="2584400"/>
          </a:xfrm>
        </p:grpSpPr>
        <p:sp>
          <p:nvSpPr>
            <p:cNvPr id="734" name="Google Shape;734;p30"/>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0"/>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0"/>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30"/>
          <p:cNvGrpSpPr/>
          <p:nvPr/>
        </p:nvGrpSpPr>
        <p:grpSpPr>
          <a:xfrm>
            <a:off x="101603" y="3844644"/>
            <a:ext cx="286556" cy="307113"/>
            <a:chOff x="424275" y="4593075"/>
            <a:chExt cx="307025" cy="329050"/>
          </a:xfrm>
        </p:grpSpPr>
        <p:sp>
          <p:nvSpPr>
            <p:cNvPr id="750" name="Google Shape;750;p30"/>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30"/>
          <p:cNvGrpSpPr/>
          <p:nvPr/>
        </p:nvGrpSpPr>
        <p:grpSpPr>
          <a:xfrm>
            <a:off x="101590" y="101614"/>
            <a:ext cx="1466733" cy="721303"/>
            <a:chOff x="823225" y="4003400"/>
            <a:chExt cx="1571500" cy="772825"/>
          </a:xfrm>
        </p:grpSpPr>
        <p:sp>
          <p:nvSpPr>
            <p:cNvPr id="754" name="Google Shape;754;p30"/>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30"/>
          <p:cNvGrpSpPr/>
          <p:nvPr/>
        </p:nvGrpSpPr>
        <p:grpSpPr>
          <a:xfrm>
            <a:off x="11627905" y="4616443"/>
            <a:ext cx="436217" cy="850384"/>
            <a:chOff x="2114275" y="3036050"/>
            <a:chExt cx="467375" cy="911125"/>
          </a:xfrm>
        </p:grpSpPr>
        <p:sp>
          <p:nvSpPr>
            <p:cNvPr id="757" name="Google Shape;757;p30"/>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0" name="Google Shape;760;p30"/>
          <p:cNvGrpSpPr/>
          <p:nvPr/>
        </p:nvGrpSpPr>
        <p:grpSpPr>
          <a:xfrm>
            <a:off x="11777560" y="3977541"/>
            <a:ext cx="286557" cy="334087"/>
            <a:chOff x="6571050" y="2495000"/>
            <a:chExt cx="307025" cy="357950"/>
          </a:xfrm>
        </p:grpSpPr>
        <p:sp>
          <p:nvSpPr>
            <p:cNvPr id="761" name="Google Shape;761;p30"/>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30"/>
          <p:cNvGrpSpPr/>
          <p:nvPr/>
        </p:nvGrpSpPr>
        <p:grpSpPr>
          <a:xfrm>
            <a:off x="9994567" y="5771640"/>
            <a:ext cx="2069551" cy="1007136"/>
            <a:chOff x="359700" y="4031500"/>
            <a:chExt cx="2217375" cy="1079075"/>
          </a:xfrm>
        </p:grpSpPr>
        <p:sp>
          <p:nvSpPr>
            <p:cNvPr id="765" name="Google Shape;765;p30"/>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7" name="Google Shape;767;p30"/>
          <p:cNvGrpSpPr/>
          <p:nvPr/>
        </p:nvGrpSpPr>
        <p:grpSpPr>
          <a:xfrm>
            <a:off x="7557963" y="6556971"/>
            <a:ext cx="2233396" cy="199429"/>
            <a:chOff x="4790625" y="1824675"/>
            <a:chExt cx="2392925" cy="213675"/>
          </a:xfrm>
        </p:grpSpPr>
        <p:sp>
          <p:nvSpPr>
            <p:cNvPr id="768" name="Google Shape;768;p30"/>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42728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32"/>
        <p:cNvGrpSpPr/>
        <p:nvPr/>
      </p:nvGrpSpPr>
      <p:grpSpPr>
        <a:xfrm>
          <a:off x="0" y="0"/>
          <a:ext cx="0" cy="0"/>
          <a:chOff x="0" y="0"/>
          <a:chExt cx="0" cy="0"/>
        </a:xfrm>
      </p:grpSpPr>
      <p:sp>
        <p:nvSpPr>
          <p:cNvPr id="833" name="Google Shape;833;p33"/>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33"/>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5" name="Google Shape;835;p33"/>
          <p:cNvGrpSpPr/>
          <p:nvPr/>
        </p:nvGrpSpPr>
        <p:grpSpPr>
          <a:xfrm>
            <a:off x="10619421" y="4783294"/>
            <a:ext cx="1470980" cy="1973113"/>
            <a:chOff x="393738" y="1475915"/>
            <a:chExt cx="1103235" cy="1479835"/>
          </a:xfrm>
        </p:grpSpPr>
        <p:sp>
          <p:nvSpPr>
            <p:cNvPr id="836" name="Google Shape;836;p33"/>
            <p:cNvSpPr/>
            <p:nvPr/>
          </p:nvSpPr>
          <p:spPr>
            <a:xfrm>
              <a:off x="445345" y="1522202"/>
              <a:ext cx="1051627" cy="1433548"/>
            </a:xfrm>
            <a:custGeom>
              <a:avLst/>
              <a:gdLst/>
              <a:ahLst/>
              <a:cxnLst/>
              <a:rect l="l" t="t" r="r" b="b"/>
              <a:pathLst>
                <a:path w="60093" h="81917" extrusionOk="0">
                  <a:moveTo>
                    <a:pt x="4195" y="0"/>
                  </a:moveTo>
                  <a:cubicBezTo>
                    <a:pt x="1885" y="0"/>
                    <a:pt x="0" y="1885"/>
                    <a:pt x="0" y="4195"/>
                  </a:cubicBezTo>
                  <a:lnTo>
                    <a:pt x="0" y="77752"/>
                  </a:lnTo>
                  <a:cubicBezTo>
                    <a:pt x="0" y="80062"/>
                    <a:pt x="1885" y="81916"/>
                    <a:pt x="4195" y="81916"/>
                  </a:cubicBezTo>
                  <a:lnTo>
                    <a:pt x="60092" y="81916"/>
                  </a:lnTo>
                  <a:lnTo>
                    <a:pt x="60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3"/>
            <p:cNvSpPr/>
            <p:nvPr/>
          </p:nvSpPr>
          <p:spPr>
            <a:xfrm>
              <a:off x="393738" y="1475915"/>
              <a:ext cx="1071315" cy="1453235"/>
            </a:xfrm>
            <a:custGeom>
              <a:avLst/>
              <a:gdLst/>
              <a:ahLst/>
              <a:cxnLst/>
              <a:rect l="l" t="t" r="r" b="b"/>
              <a:pathLst>
                <a:path w="61218" h="83042" extrusionOk="0">
                  <a:moveTo>
                    <a:pt x="60063" y="1125"/>
                  </a:moveTo>
                  <a:lnTo>
                    <a:pt x="60063" y="81947"/>
                  </a:lnTo>
                  <a:lnTo>
                    <a:pt x="4742" y="81947"/>
                  </a:lnTo>
                  <a:cubicBezTo>
                    <a:pt x="2736" y="81947"/>
                    <a:pt x="1125" y="80306"/>
                    <a:pt x="1125" y="78330"/>
                  </a:cubicBezTo>
                  <a:lnTo>
                    <a:pt x="1125" y="4742"/>
                  </a:lnTo>
                  <a:cubicBezTo>
                    <a:pt x="1125" y="2736"/>
                    <a:pt x="2767" y="1125"/>
                    <a:pt x="4742" y="1125"/>
                  </a:cubicBezTo>
                  <a:close/>
                  <a:moveTo>
                    <a:pt x="4742" y="1"/>
                  </a:moveTo>
                  <a:cubicBezTo>
                    <a:pt x="2128" y="1"/>
                    <a:pt x="1" y="2128"/>
                    <a:pt x="1" y="4742"/>
                  </a:cubicBezTo>
                  <a:lnTo>
                    <a:pt x="1" y="78300"/>
                  </a:lnTo>
                  <a:cubicBezTo>
                    <a:pt x="1" y="80914"/>
                    <a:pt x="2128" y="83041"/>
                    <a:pt x="4742" y="83041"/>
                  </a:cubicBezTo>
                  <a:lnTo>
                    <a:pt x="61218" y="83041"/>
                  </a:lnTo>
                  <a:lnTo>
                    <a:pt x="612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3"/>
            <p:cNvSpPr/>
            <p:nvPr/>
          </p:nvSpPr>
          <p:spPr>
            <a:xfrm>
              <a:off x="586290" y="1485488"/>
              <a:ext cx="20230" cy="1428770"/>
            </a:xfrm>
            <a:custGeom>
              <a:avLst/>
              <a:gdLst/>
              <a:ahLst/>
              <a:cxnLst/>
              <a:rect l="l" t="t" r="r" b="b"/>
              <a:pathLst>
                <a:path w="1156" h="81644" extrusionOk="0">
                  <a:moveTo>
                    <a:pt x="1" y="1"/>
                  </a:moveTo>
                  <a:lnTo>
                    <a:pt x="1" y="81643"/>
                  </a:lnTo>
                  <a:lnTo>
                    <a:pt x="1156" y="81643"/>
                  </a:lnTo>
                  <a:lnTo>
                    <a:pt x="1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3"/>
            <p:cNvSpPr/>
            <p:nvPr/>
          </p:nvSpPr>
          <p:spPr>
            <a:xfrm>
              <a:off x="783638" y="1853058"/>
              <a:ext cx="486203" cy="19688"/>
            </a:xfrm>
            <a:custGeom>
              <a:avLst/>
              <a:gdLst/>
              <a:ahLst/>
              <a:cxnLst/>
              <a:rect l="l" t="t" r="r" b="b"/>
              <a:pathLst>
                <a:path w="27783" h="1125" extrusionOk="0">
                  <a:moveTo>
                    <a:pt x="578" y="0"/>
                  </a:moveTo>
                  <a:cubicBezTo>
                    <a:pt x="274" y="0"/>
                    <a:pt x="1" y="243"/>
                    <a:pt x="1" y="547"/>
                  </a:cubicBezTo>
                  <a:cubicBezTo>
                    <a:pt x="1" y="851"/>
                    <a:pt x="274" y="1125"/>
                    <a:pt x="578" y="1125"/>
                  </a:cubicBezTo>
                  <a:lnTo>
                    <a:pt x="27174" y="1125"/>
                  </a:lnTo>
                  <a:cubicBezTo>
                    <a:pt x="27539" y="1125"/>
                    <a:pt x="27782" y="851"/>
                    <a:pt x="27782" y="547"/>
                  </a:cubicBezTo>
                  <a:cubicBezTo>
                    <a:pt x="27782" y="243"/>
                    <a:pt x="27539" y="0"/>
                    <a:pt x="27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3"/>
            <p:cNvSpPr/>
            <p:nvPr/>
          </p:nvSpPr>
          <p:spPr>
            <a:xfrm>
              <a:off x="783638" y="1933908"/>
              <a:ext cx="486203" cy="20230"/>
            </a:xfrm>
            <a:custGeom>
              <a:avLst/>
              <a:gdLst/>
              <a:ahLst/>
              <a:cxnLst/>
              <a:rect l="l" t="t" r="r" b="b"/>
              <a:pathLst>
                <a:path w="27783" h="1156" extrusionOk="0">
                  <a:moveTo>
                    <a:pt x="578" y="0"/>
                  </a:moveTo>
                  <a:cubicBezTo>
                    <a:pt x="274" y="0"/>
                    <a:pt x="1" y="274"/>
                    <a:pt x="1" y="578"/>
                  </a:cubicBezTo>
                  <a:cubicBezTo>
                    <a:pt x="1" y="882"/>
                    <a:pt x="274" y="1155"/>
                    <a:pt x="578" y="1155"/>
                  </a:cubicBezTo>
                  <a:lnTo>
                    <a:pt x="27174" y="1155"/>
                  </a:lnTo>
                  <a:cubicBezTo>
                    <a:pt x="27539" y="1155"/>
                    <a:pt x="27782" y="882"/>
                    <a:pt x="27782" y="578"/>
                  </a:cubicBezTo>
                  <a:cubicBezTo>
                    <a:pt x="27782" y="274"/>
                    <a:pt x="27539" y="0"/>
                    <a:pt x="27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3"/>
            <p:cNvSpPr/>
            <p:nvPr/>
          </p:nvSpPr>
          <p:spPr>
            <a:xfrm>
              <a:off x="783638" y="2015283"/>
              <a:ext cx="486203" cy="19705"/>
            </a:xfrm>
            <a:custGeom>
              <a:avLst/>
              <a:gdLst/>
              <a:ahLst/>
              <a:cxnLst/>
              <a:rect l="l" t="t" r="r" b="b"/>
              <a:pathLst>
                <a:path w="27783" h="1126" extrusionOk="0">
                  <a:moveTo>
                    <a:pt x="578" y="1"/>
                  </a:moveTo>
                  <a:cubicBezTo>
                    <a:pt x="274" y="1"/>
                    <a:pt x="1" y="244"/>
                    <a:pt x="1" y="548"/>
                  </a:cubicBezTo>
                  <a:cubicBezTo>
                    <a:pt x="1" y="852"/>
                    <a:pt x="274" y="1125"/>
                    <a:pt x="578" y="1125"/>
                  </a:cubicBezTo>
                  <a:lnTo>
                    <a:pt x="27174" y="1125"/>
                  </a:lnTo>
                  <a:cubicBezTo>
                    <a:pt x="27539" y="1125"/>
                    <a:pt x="27752" y="852"/>
                    <a:pt x="27782" y="548"/>
                  </a:cubicBezTo>
                  <a:cubicBezTo>
                    <a:pt x="27782" y="244"/>
                    <a:pt x="27539" y="1"/>
                    <a:pt x="2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3"/>
            <p:cNvSpPr/>
            <p:nvPr/>
          </p:nvSpPr>
          <p:spPr>
            <a:xfrm>
              <a:off x="783638" y="2096133"/>
              <a:ext cx="486203" cy="20230"/>
            </a:xfrm>
            <a:custGeom>
              <a:avLst/>
              <a:gdLst/>
              <a:ahLst/>
              <a:cxnLst/>
              <a:rect l="l" t="t" r="r" b="b"/>
              <a:pathLst>
                <a:path w="27783" h="1156" extrusionOk="0">
                  <a:moveTo>
                    <a:pt x="578" y="1"/>
                  </a:moveTo>
                  <a:cubicBezTo>
                    <a:pt x="274" y="1"/>
                    <a:pt x="1" y="275"/>
                    <a:pt x="1" y="578"/>
                  </a:cubicBezTo>
                  <a:cubicBezTo>
                    <a:pt x="1" y="882"/>
                    <a:pt x="274" y="1156"/>
                    <a:pt x="578" y="1156"/>
                  </a:cubicBezTo>
                  <a:lnTo>
                    <a:pt x="27174" y="1156"/>
                  </a:lnTo>
                  <a:cubicBezTo>
                    <a:pt x="27539" y="1156"/>
                    <a:pt x="27782" y="882"/>
                    <a:pt x="27782" y="578"/>
                  </a:cubicBezTo>
                  <a:cubicBezTo>
                    <a:pt x="27782" y="275"/>
                    <a:pt x="27539" y="1"/>
                    <a:pt x="2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3"/>
          <p:cNvGrpSpPr/>
          <p:nvPr/>
        </p:nvGrpSpPr>
        <p:grpSpPr>
          <a:xfrm>
            <a:off x="9991191" y="4815197"/>
            <a:ext cx="323447" cy="633384"/>
            <a:chOff x="6833975" y="3957025"/>
            <a:chExt cx="346550" cy="678625"/>
          </a:xfrm>
        </p:grpSpPr>
        <p:sp>
          <p:nvSpPr>
            <p:cNvPr id="844" name="Google Shape;844;p33"/>
            <p:cNvSpPr/>
            <p:nvPr/>
          </p:nvSpPr>
          <p:spPr>
            <a:xfrm>
              <a:off x="6833975" y="4212350"/>
              <a:ext cx="303225" cy="376175"/>
            </a:xfrm>
            <a:custGeom>
              <a:avLst/>
              <a:gdLst/>
              <a:ahLst/>
              <a:cxnLst/>
              <a:rect l="l" t="t" r="r" b="b"/>
              <a:pathLst>
                <a:path w="12129" h="15047" extrusionOk="0">
                  <a:moveTo>
                    <a:pt x="1" y="1"/>
                  </a:moveTo>
                  <a:lnTo>
                    <a:pt x="1" y="15047"/>
                  </a:lnTo>
                  <a:lnTo>
                    <a:pt x="12129" y="15047"/>
                  </a:lnTo>
                  <a:lnTo>
                    <a:pt x="12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3"/>
            <p:cNvSpPr/>
            <p:nvPr/>
          </p:nvSpPr>
          <p:spPr>
            <a:xfrm>
              <a:off x="6833975" y="3957025"/>
              <a:ext cx="303225" cy="255350"/>
            </a:xfrm>
            <a:custGeom>
              <a:avLst/>
              <a:gdLst/>
              <a:ahLst/>
              <a:cxnLst/>
              <a:rect l="l" t="t" r="r" b="b"/>
              <a:pathLst>
                <a:path w="12129" h="10214" extrusionOk="0">
                  <a:moveTo>
                    <a:pt x="1" y="1"/>
                  </a:moveTo>
                  <a:lnTo>
                    <a:pt x="1" y="10214"/>
                  </a:lnTo>
                  <a:lnTo>
                    <a:pt x="12129" y="10214"/>
                  </a:lnTo>
                  <a:lnTo>
                    <a:pt x="1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3"/>
            <p:cNvSpPr/>
            <p:nvPr/>
          </p:nvSpPr>
          <p:spPr>
            <a:xfrm>
              <a:off x="6849175" y="3985150"/>
              <a:ext cx="331350" cy="650500"/>
            </a:xfrm>
            <a:custGeom>
              <a:avLst/>
              <a:gdLst/>
              <a:ahLst/>
              <a:cxnLst/>
              <a:rect l="l" t="t" r="r" b="b"/>
              <a:pathLst>
                <a:path w="13254" h="26020" extrusionOk="0">
                  <a:moveTo>
                    <a:pt x="12129" y="1156"/>
                  </a:moveTo>
                  <a:lnTo>
                    <a:pt x="12129" y="24895"/>
                  </a:lnTo>
                  <a:lnTo>
                    <a:pt x="1156" y="24895"/>
                  </a:lnTo>
                  <a:lnTo>
                    <a:pt x="1156" y="1156"/>
                  </a:lnTo>
                  <a:close/>
                  <a:moveTo>
                    <a:pt x="1" y="1"/>
                  </a:moveTo>
                  <a:lnTo>
                    <a:pt x="1" y="26019"/>
                  </a:lnTo>
                  <a:lnTo>
                    <a:pt x="13253" y="26019"/>
                  </a:lnTo>
                  <a:lnTo>
                    <a:pt x="13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7" name="Google Shape;847;p33"/>
          <p:cNvGrpSpPr/>
          <p:nvPr/>
        </p:nvGrpSpPr>
        <p:grpSpPr>
          <a:xfrm>
            <a:off x="106776" y="101613"/>
            <a:ext cx="1706437" cy="1902880"/>
            <a:chOff x="5321800" y="3042900"/>
            <a:chExt cx="1828325" cy="2038800"/>
          </a:xfrm>
        </p:grpSpPr>
        <p:sp>
          <p:nvSpPr>
            <p:cNvPr id="848" name="Google Shape;848;p33"/>
            <p:cNvSpPr/>
            <p:nvPr/>
          </p:nvSpPr>
          <p:spPr>
            <a:xfrm flipH="1">
              <a:off x="5404625" y="3080875"/>
              <a:ext cx="1745500" cy="1986375"/>
            </a:xfrm>
            <a:custGeom>
              <a:avLst/>
              <a:gdLst/>
              <a:ahLst/>
              <a:cxnLst/>
              <a:rect l="l" t="t" r="r" b="b"/>
              <a:pathLst>
                <a:path w="69820" h="79455" extrusionOk="0">
                  <a:moveTo>
                    <a:pt x="9484" y="25199"/>
                  </a:moveTo>
                  <a:lnTo>
                    <a:pt x="48816" y="69941"/>
                  </a:lnTo>
                  <a:lnTo>
                    <a:pt x="9484" y="69941"/>
                  </a:lnTo>
                  <a:lnTo>
                    <a:pt x="9484" y="25199"/>
                  </a:lnTo>
                  <a:close/>
                  <a:moveTo>
                    <a:pt x="0" y="1"/>
                  </a:moveTo>
                  <a:lnTo>
                    <a:pt x="0" y="79455"/>
                  </a:lnTo>
                  <a:lnTo>
                    <a:pt x="69819" y="7945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3"/>
            <p:cNvSpPr/>
            <p:nvPr/>
          </p:nvSpPr>
          <p:spPr>
            <a:xfrm flipH="1">
              <a:off x="5321800" y="3042900"/>
              <a:ext cx="1791850" cy="2038800"/>
            </a:xfrm>
            <a:custGeom>
              <a:avLst/>
              <a:gdLst/>
              <a:ahLst/>
              <a:cxnLst/>
              <a:rect l="l" t="t" r="r" b="b"/>
              <a:pathLst>
                <a:path w="71674" h="81552" extrusionOk="0">
                  <a:moveTo>
                    <a:pt x="10639" y="28238"/>
                  </a:moveTo>
                  <a:lnTo>
                    <a:pt x="48147" y="70913"/>
                  </a:lnTo>
                  <a:lnTo>
                    <a:pt x="10639" y="70913"/>
                  </a:lnTo>
                  <a:lnTo>
                    <a:pt x="10639" y="28238"/>
                  </a:lnTo>
                  <a:close/>
                  <a:moveTo>
                    <a:pt x="9514" y="25198"/>
                  </a:moveTo>
                  <a:lnTo>
                    <a:pt x="9514" y="72038"/>
                  </a:lnTo>
                  <a:lnTo>
                    <a:pt x="50640" y="72038"/>
                  </a:lnTo>
                  <a:lnTo>
                    <a:pt x="9514" y="25198"/>
                  </a:lnTo>
                  <a:close/>
                  <a:moveTo>
                    <a:pt x="1155" y="3040"/>
                  </a:moveTo>
                  <a:lnTo>
                    <a:pt x="69150" y="80396"/>
                  </a:lnTo>
                  <a:lnTo>
                    <a:pt x="1155" y="80396"/>
                  </a:lnTo>
                  <a:lnTo>
                    <a:pt x="1155" y="3040"/>
                  </a:lnTo>
                  <a:close/>
                  <a:moveTo>
                    <a:pt x="0" y="0"/>
                  </a:moveTo>
                  <a:lnTo>
                    <a:pt x="0" y="81551"/>
                  </a:lnTo>
                  <a:lnTo>
                    <a:pt x="71673" y="8155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33"/>
          <p:cNvGrpSpPr/>
          <p:nvPr/>
        </p:nvGrpSpPr>
        <p:grpSpPr>
          <a:xfrm>
            <a:off x="2201870" y="747020"/>
            <a:ext cx="229111" cy="1257480"/>
            <a:chOff x="6952525" y="2517050"/>
            <a:chExt cx="245475" cy="1347300"/>
          </a:xfrm>
        </p:grpSpPr>
        <p:sp>
          <p:nvSpPr>
            <p:cNvPr id="851" name="Google Shape;851;p33"/>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3"/>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3"/>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3"/>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5" name="Google Shape;855;p33"/>
          <p:cNvGrpSpPr/>
          <p:nvPr/>
        </p:nvGrpSpPr>
        <p:grpSpPr>
          <a:xfrm>
            <a:off x="8081230" y="5938570"/>
            <a:ext cx="2233396" cy="199431"/>
            <a:chOff x="4790625" y="1824675"/>
            <a:chExt cx="2392925" cy="213675"/>
          </a:xfrm>
        </p:grpSpPr>
        <p:sp>
          <p:nvSpPr>
            <p:cNvPr id="856" name="Google Shape;856;p33"/>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3"/>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3"/>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3"/>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3"/>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33"/>
          <p:cNvGrpSpPr/>
          <p:nvPr/>
        </p:nvGrpSpPr>
        <p:grpSpPr>
          <a:xfrm>
            <a:off x="959998" y="2309287"/>
            <a:ext cx="329116" cy="516343"/>
            <a:chOff x="404525" y="4002625"/>
            <a:chExt cx="352625" cy="553225"/>
          </a:xfrm>
        </p:grpSpPr>
        <p:sp>
          <p:nvSpPr>
            <p:cNvPr id="862" name="Google Shape;862;p33"/>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3"/>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3"/>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3"/>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3"/>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33"/>
          <p:cNvGrpSpPr/>
          <p:nvPr/>
        </p:nvGrpSpPr>
        <p:grpSpPr>
          <a:xfrm>
            <a:off x="106770" y="2309288"/>
            <a:ext cx="286556" cy="307113"/>
            <a:chOff x="424275" y="4593075"/>
            <a:chExt cx="307025" cy="329050"/>
          </a:xfrm>
        </p:grpSpPr>
        <p:sp>
          <p:nvSpPr>
            <p:cNvPr id="868" name="Google Shape;868;p33"/>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3"/>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3"/>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33"/>
          <p:cNvGrpSpPr/>
          <p:nvPr/>
        </p:nvGrpSpPr>
        <p:grpSpPr>
          <a:xfrm>
            <a:off x="11803860" y="4144407"/>
            <a:ext cx="286557" cy="334087"/>
            <a:chOff x="6571050" y="2495000"/>
            <a:chExt cx="307025" cy="357950"/>
          </a:xfrm>
        </p:grpSpPr>
        <p:sp>
          <p:nvSpPr>
            <p:cNvPr id="872" name="Google Shape;872;p33"/>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3"/>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3"/>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33"/>
          <p:cNvGrpSpPr/>
          <p:nvPr/>
        </p:nvGrpSpPr>
        <p:grpSpPr>
          <a:xfrm>
            <a:off x="10769547" y="2066380"/>
            <a:ext cx="462443" cy="2412107"/>
            <a:chOff x="4713875" y="2486650"/>
            <a:chExt cx="495475" cy="2584400"/>
          </a:xfrm>
        </p:grpSpPr>
        <p:sp>
          <p:nvSpPr>
            <p:cNvPr id="876" name="Google Shape;876;p33"/>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3"/>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3"/>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3"/>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3"/>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3"/>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3"/>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3"/>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3"/>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3"/>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3"/>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3"/>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3"/>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3"/>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3"/>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3995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theme" Target="../theme/theme9.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651F67-426E-5FC5-8B52-796CDDCFF2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2F06A2-4C3F-5279-10DC-433AA7DE2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56723-3598-784F-A09A-B24B3B9C7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294589-9F99-4645-A8A1-7DA6EE0229FA}" type="datetimeFigureOut">
              <a:rPr lang="en-US" smtClean="0"/>
              <a:t>11/28/2025</a:t>
            </a:fld>
            <a:endParaRPr lang="en-US"/>
          </a:p>
        </p:txBody>
      </p:sp>
      <p:sp>
        <p:nvSpPr>
          <p:cNvPr id="5" name="Footer Placeholder 4">
            <a:extLst>
              <a:ext uri="{FF2B5EF4-FFF2-40B4-BE49-F238E27FC236}">
                <a16:creationId xmlns:a16="http://schemas.microsoft.com/office/drawing/2014/main" id="{C0DDCB55-36AA-92E0-E912-1B144D0AB6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18C872-074E-9F2C-62B9-661F69D259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5CE947-D4E9-4EFF-AD63-355AE59D1709}" type="slidenum">
              <a:rPr lang="en-US" smtClean="0"/>
              <a:t>‹#›</a:t>
            </a:fld>
            <a:endParaRPr lang="en-US"/>
          </a:p>
        </p:txBody>
      </p:sp>
    </p:spTree>
    <p:extLst>
      <p:ext uri="{BB962C8B-B14F-4D97-AF65-F5344CB8AC3E}">
        <p14:creationId xmlns:p14="http://schemas.microsoft.com/office/powerpoint/2010/main" val="1985136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5DBC1A-6C10-40FC-8ED0-3572ED95F097}"/>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1B43B-48BA-4F6F-8085-719AC23574D9}"/>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D3B5E-0777-47DC-BC18-7F4FE9F0F881}"/>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707BADA8-8870-43E8-A9BD-14BA1A094DAB}" type="datetimeFigureOut">
              <a:rPr lang="en-US" smtClean="0">
                <a:solidFill>
                  <a:prstClr val="black">
                    <a:tint val="75000"/>
                  </a:prstClr>
                </a:solidFill>
              </a:rPr>
              <a:pPr defTabSz="914377"/>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0C1699-F50C-47EC-BFA4-852222181FD6}"/>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9EB93A-C5CF-4202-9C1F-9553A2B9701F}"/>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0D93F884-56C0-4E8A-AE9C-CDF44BFBEF91}"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70592303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31A67-69E8-A98F-920D-28F6138B4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VN"/>
          </a:p>
        </p:txBody>
      </p:sp>
      <p:sp>
        <p:nvSpPr>
          <p:cNvPr id="3" name="Text Placeholder 2">
            <a:extLst>
              <a:ext uri="{FF2B5EF4-FFF2-40B4-BE49-F238E27FC236}">
                <a16:creationId xmlns:a16="http://schemas.microsoft.com/office/drawing/2014/main" id="{45C5FBB6-6DC9-7FFB-2EF3-D3D23A575E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9294F0D-3755-2DB8-22E5-AE6EBD365C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ED87D1-FBEB-E843-885B-BD353258C842}" type="datetimeFigureOut">
              <a:rPr lang="en-VN" smtClean="0"/>
              <a:t>11/28/2025</a:t>
            </a:fld>
            <a:endParaRPr lang="en-VN"/>
          </a:p>
        </p:txBody>
      </p:sp>
      <p:sp>
        <p:nvSpPr>
          <p:cNvPr id="5" name="Footer Placeholder 4">
            <a:extLst>
              <a:ext uri="{FF2B5EF4-FFF2-40B4-BE49-F238E27FC236}">
                <a16:creationId xmlns:a16="http://schemas.microsoft.com/office/drawing/2014/main" id="{62079F40-FD16-E197-2580-ECAA8840D2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DD4AF44-9EA2-8541-0368-8728998A9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C057-B0CB-854E-BCB0-D6A86855C9A4}" type="slidenum">
              <a:rPr lang="en-VN" smtClean="0"/>
              <a:t>‹#›</a:t>
            </a:fld>
            <a:endParaRPr lang="en-VN"/>
          </a:p>
        </p:txBody>
      </p:sp>
    </p:spTree>
    <p:extLst>
      <p:ext uri="{BB962C8B-B14F-4D97-AF65-F5344CB8AC3E}">
        <p14:creationId xmlns:p14="http://schemas.microsoft.com/office/powerpoint/2010/main" val="117714960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3C919"/>
            </a:gs>
            <a:gs pos="22000">
              <a:srgbClr val="00BF72"/>
            </a:gs>
            <a:gs pos="45000">
              <a:srgbClr val="008793"/>
            </a:gs>
            <a:gs pos="70000">
              <a:srgbClr val="004D7A"/>
            </a:gs>
            <a:gs pos="100000">
              <a:srgbClr val="051937"/>
            </a:gs>
          </a:gsLst>
          <a:lin ang="8100019" scaled="0"/>
        </a:gradFill>
        <a:effectLst/>
      </p:bgPr>
    </p:bg>
    <p:spTree>
      <p:nvGrpSpPr>
        <p:cNvPr id="1" name="Shape 5"/>
        <p:cNvGrpSpPr/>
        <p:nvPr/>
      </p:nvGrpSpPr>
      <p:grpSpPr>
        <a:xfrm>
          <a:off x="0" y="0"/>
          <a:ext cx="0" cy="0"/>
          <a:chOff x="0" y="0"/>
          <a:chExt cx="0" cy="0"/>
        </a:xfrm>
      </p:grpSpPr>
      <p:sp>
        <p:nvSpPr>
          <p:cNvPr id="6" name="Google Shape;6;p1"/>
          <p:cNvSpPr/>
          <p:nvPr/>
        </p:nvSpPr>
        <p:spPr>
          <a:xfrm>
            <a:off x="5195022" y="449412"/>
            <a:ext cx="44242" cy="38097"/>
          </a:xfrm>
          <a:custGeom>
            <a:avLst/>
            <a:gdLst/>
            <a:ahLst/>
            <a:cxnLst/>
            <a:rect l="l" t="t" r="r" b="b"/>
            <a:pathLst>
              <a:path w="1080" h="930" extrusionOk="0">
                <a:moveTo>
                  <a:pt x="472" y="0"/>
                </a:moveTo>
                <a:cubicBezTo>
                  <a:pt x="233" y="0"/>
                  <a:pt x="1" y="178"/>
                  <a:pt x="1" y="446"/>
                </a:cubicBezTo>
                <a:cubicBezTo>
                  <a:pt x="1" y="702"/>
                  <a:pt x="199" y="929"/>
                  <a:pt x="455" y="929"/>
                </a:cubicBezTo>
                <a:cubicBezTo>
                  <a:pt x="881" y="929"/>
                  <a:pt x="1080" y="418"/>
                  <a:pt x="796" y="134"/>
                </a:cubicBezTo>
                <a:cubicBezTo>
                  <a:pt x="703" y="42"/>
                  <a:pt x="587" y="0"/>
                  <a:pt x="472"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 name="Google Shape;7;p1"/>
          <p:cNvSpPr/>
          <p:nvPr/>
        </p:nvSpPr>
        <p:spPr>
          <a:xfrm>
            <a:off x="3835066" y="176257"/>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 name="Google Shape;8;p1"/>
          <p:cNvSpPr/>
          <p:nvPr/>
        </p:nvSpPr>
        <p:spPr>
          <a:xfrm>
            <a:off x="4367747" y="4499720"/>
            <a:ext cx="183851" cy="157347"/>
          </a:xfrm>
          <a:custGeom>
            <a:avLst/>
            <a:gdLst/>
            <a:ahLst/>
            <a:cxnLst/>
            <a:rect l="l" t="t" r="r" b="b"/>
            <a:pathLst>
              <a:path w="4488" h="3841" extrusionOk="0">
                <a:moveTo>
                  <a:pt x="1926" y="0"/>
                </a:moveTo>
                <a:cubicBezTo>
                  <a:pt x="945" y="0"/>
                  <a:pt x="0" y="769"/>
                  <a:pt x="0" y="1938"/>
                </a:cubicBezTo>
                <a:cubicBezTo>
                  <a:pt x="0" y="2989"/>
                  <a:pt x="852" y="3841"/>
                  <a:pt x="1903" y="3841"/>
                </a:cubicBezTo>
                <a:cubicBezTo>
                  <a:pt x="3635" y="3841"/>
                  <a:pt x="4487" y="1768"/>
                  <a:pt x="3266" y="575"/>
                </a:cubicBezTo>
                <a:cubicBezTo>
                  <a:pt x="2879" y="178"/>
                  <a:pt x="2398" y="0"/>
                  <a:pt x="1926"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 name="Google Shape;9;p1"/>
          <p:cNvSpPr/>
          <p:nvPr/>
        </p:nvSpPr>
        <p:spPr>
          <a:xfrm>
            <a:off x="2633317" y="3626207"/>
            <a:ext cx="174511" cy="174552"/>
          </a:xfrm>
          <a:custGeom>
            <a:avLst/>
            <a:gdLst/>
            <a:ahLst/>
            <a:cxnLst/>
            <a:rect l="l" t="t" r="r" b="b"/>
            <a:pathLst>
              <a:path w="4260" h="4261" extrusionOk="0">
                <a:moveTo>
                  <a:pt x="2130" y="0"/>
                </a:moveTo>
                <a:cubicBezTo>
                  <a:pt x="966" y="0"/>
                  <a:pt x="0" y="938"/>
                  <a:pt x="0" y="2130"/>
                </a:cubicBezTo>
                <a:cubicBezTo>
                  <a:pt x="0" y="3295"/>
                  <a:pt x="966" y="4260"/>
                  <a:pt x="2130" y="4260"/>
                </a:cubicBezTo>
                <a:cubicBezTo>
                  <a:pt x="3323" y="4260"/>
                  <a:pt x="4260" y="3295"/>
                  <a:pt x="4260" y="2130"/>
                </a:cubicBezTo>
                <a:cubicBezTo>
                  <a:pt x="4260" y="938"/>
                  <a:pt x="3323" y="0"/>
                  <a:pt x="2130"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 name="Google Shape;10;p1"/>
          <p:cNvSpPr/>
          <p:nvPr/>
        </p:nvSpPr>
        <p:spPr>
          <a:xfrm>
            <a:off x="3710573" y="4986204"/>
            <a:ext cx="74515" cy="63987"/>
          </a:xfrm>
          <a:custGeom>
            <a:avLst/>
            <a:gdLst/>
            <a:ahLst/>
            <a:cxnLst/>
            <a:rect l="l" t="t" r="r" b="b"/>
            <a:pathLst>
              <a:path w="1819" h="1562" extrusionOk="0">
                <a:moveTo>
                  <a:pt x="770" y="1"/>
                </a:moveTo>
                <a:cubicBezTo>
                  <a:pt x="377" y="1"/>
                  <a:pt x="0" y="306"/>
                  <a:pt x="0" y="767"/>
                </a:cubicBezTo>
                <a:cubicBezTo>
                  <a:pt x="0" y="1193"/>
                  <a:pt x="341" y="1562"/>
                  <a:pt x="767" y="1562"/>
                </a:cubicBezTo>
                <a:cubicBezTo>
                  <a:pt x="1449" y="1562"/>
                  <a:pt x="1818" y="710"/>
                  <a:pt x="1307" y="227"/>
                </a:cubicBezTo>
                <a:cubicBezTo>
                  <a:pt x="1151" y="71"/>
                  <a:pt x="958" y="1"/>
                  <a:pt x="770"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 name="Google Shape;11;p1"/>
          <p:cNvSpPr/>
          <p:nvPr/>
        </p:nvSpPr>
        <p:spPr>
          <a:xfrm>
            <a:off x="6559648" y="4493191"/>
            <a:ext cx="62881" cy="55876"/>
          </a:xfrm>
          <a:custGeom>
            <a:avLst/>
            <a:gdLst/>
            <a:ahLst/>
            <a:cxnLst/>
            <a:rect l="l" t="t" r="r" b="b"/>
            <a:pathLst>
              <a:path w="1535" h="1364" extrusionOk="0">
                <a:moveTo>
                  <a:pt x="759" y="1"/>
                </a:moveTo>
                <a:cubicBezTo>
                  <a:pt x="481" y="1"/>
                  <a:pt x="229" y="167"/>
                  <a:pt x="142" y="448"/>
                </a:cubicBezTo>
                <a:cubicBezTo>
                  <a:pt x="0" y="789"/>
                  <a:pt x="171" y="1186"/>
                  <a:pt x="512" y="1328"/>
                </a:cubicBezTo>
                <a:cubicBezTo>
                  <a:pt x="583" y="1352"/>
                  <a:pt x="656" y="1363"/>
                  <a:pt x="730" y="1363"/>
                </a:cubicBezTo>
                <a:cubicBezTo>
                  <a:pt x="1007" y="1363"/>
                  <a:pt x="1280" y="1200"/>
                  <a:pt x="1392" y="931"/>
                </a:cubicBezTo>
                <a:cubicBezTo>
                  <a:pt x="1534" y="590"/>
                  <a:pt x="1364" y="192"/>
                  <a:pt x="1023" y="50"/>
                </a:cubicBezTo>
                <a:cubicBezTo>
                  <a:pt x="935" y="17"/>
                  <a:pt x="846" y="1"/>
                  <a:pt x="759"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 name="Google Shape;12;p1"/>
          <p:cNvSpPr/>
          <p:nvPr/>
        </p:nvSpPr>
        <p:spPr>
          <a:xfrm>
            <a:off x="3548885" y="710809"/>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 name="Google Shape;13;p1"/>
          <p:cNvSpPr/>
          <p:nvPr/>
        </p:nvSpPr>
        <p:spPr>
          <a:xfrm>
            <a:off x="2838060" y="1863729"/>
            <a:ext cx="61693" cy="53541"/>
          </a:xfrm>
          <a:custGeom>
            <a:avLst/>
            <a:gdLst/>
            <a:ahLst/>
            <a:cxnLst/>
            <a:rect l="l" t="t" r="r" b="b"/>
            <a:pathLst>
              <a:path w="1506" h="1307" extrusionOk="0">
                <a:moveTo>
                  <a:pt x="660" y="1"/>
                </a:moveTo>
                <a:cubicBezTo>
                  <a:pt x="326" y="1"/>
                  <a:pt x="0" y="268"/>
                  <a:pt x="0" y="653"/>
                </a:cubicBezTo>
                <a:cubicBezTo>
                  <a:pt x="0" y="1022"/>
                  <a:pt x="284" y="1306"/>
                  <a:pt x="653" y="1306"/>
                </a:cubicBezTo>
                <a:cubicBezTo>
                  <a:pt x="1221" y="1306"/>
                  <a:pt x="1505" y="596"/>
                  <a:pt x="1108" y="199"/>
                </a:cubicBezTo>
                <a:cubicBezTo>
                  <a:pt x="980" y="62"/>
                  <a:pt x="819" y="1"/>
                  <a:pt x="660"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 name="Google Shape;14;p1"/>
          <p:cNvSpPr/>
          <p:nvPr/>
        </p:nvSpPr>
        <p:spPr>
          <a:xfrm>
            <a:off x="8508271" y="1063722"/>
            <a:ext cx="232722" cy="210888"/>
          </a:xfrm>
          <a:custGeom>
            <a:avLst/>
            <a:gdLst/>
            <a:ahLst/>
            <a:cxnLst/>
            <a:rect l="l" t="t" r="r" b="b"/>
            <a:pathLst>
              <a:path w="5681" h="5148" extrusionOk="0">
                <a:moveTo>
                  <a:pt x="2819" y="1"/>
                </a:moveTo>
                <a:cubicBezTo>
                  <a:pt x="1655" y="1"/>
                  <a:pt x="607" y="794"/>
                  <a:pt x="341" y="1979"/>
                </a:cubicBezTo>
                <a:cubicBezTo>
                  <a:pt x="1" y="3370"/>
                  <a:pt x="881" y="4762"/>
                  <a:pt x="2244" y="5074"/>
                </a:cubicBezTo>
                <a:cubicBezTo>
                  <a:pt x="2447" y="5124"/>
                  <a:pt x="2650" y="5148"/>
                  <a:pt x="2850" y="5148"/>
                </a:cubicBezTo>
                <a:cubicBezTo>
                  <a:pt x="4019" y="5148"/>
                  <a:pt x="5073" y="4335"/>
                  <a:pt x="5340" y="3171"/>
                </a:cubicBezTo>
                <a:cubicBezTo>
                  <a:pt x="5680" y="1780"/>
                  <a:pt x="4828" y="388"/>
                  <a:pt x="3437" y="76"/>
                </a:cubicBezTo>
                <a:cubicBezTo>
                  <a:pt x="3230" y="25"/>
                  <a:pt x="3022" y="1"/>
                  <a:pt x="2819"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 name="Google Shape;15;p1"/>
          <p:cNvSpPr/>
          <p:nvPr/>
        </p:nvSpPr>
        <p:spPr>
          <a:xfrm>
            <a:off x="8201526" y="1082526"/>
            <a:ext cx="52026" cy="44816"/>
          </a:xfrm>
          <a:custGeom>
            <a:avLst/>
            <a:gdLst/>
            <a:ahLst/>
            <a:cxnLst/>
            <a:rect l="l" t="t" r="r" b="b"/>
            <a:pathLst>
              <a:path w="1270" h="1094" extrusionOk="0">
                <a:moveTo>
                  <a:pt x="556" y="0"/>
                </a:moveTo>
                <a:cubicBezTo>
                  <a:pt x="273" y="0"/>
                  <a:pt x="0" y="224"/>
                  <a:pt x="20" y="554"/>
                </a:cubicBezTo>
                <a:cubicBezTo>
                  <a:pt x="20" y="838"/>
                  <a:pt x="247" y="1094"/>
                  <a:pt x="559" y="1094"/>
                </a:cubicBezTo>
                <a:cubicBezTo>
                  <a:pt x="1042" y="1094"/>
                  <a:pt x="1269" y="497"/>
                  <a:pt x="929" y="156"/>
                </a:cubicBezTo>
                <a:cubicBezTo>
                  <a:pt x="821" y="48"/>
                  <a:pt x="687" y="0"/>
                  <a:pt x="556"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 name="Google Shape;16;p1"/>
          <p:cNvSpPr/>
          <p:nvPr/>
        </p:nvSpPr>
        <p:spPr>
          <a:xfrm>
            <a:off x="9404437" y="1057279"/>
            <a:ext cx="211789" cy="180205"/>
          </a:xfrm>
          <a:custGeom>
            <a:avLst/>
            <a:gdLst/>
            <a:ahLst/>
            <a:cxnLst/>
            <a:rect l="l" t="t" r="r" b="b"/>
            <a:pathLst>
              <a:path w="5170" h="4399" extrusionOk="0">
                <a:moveTo>
                  <a:pt x="2234" y="0"/>
                </a:moveTo>
                <a:cubicBezTo>
                  <a:pt x="1095" y="0"/>
                  <a:pt x="1" y="885"/>
                  <a:pt x="1" y="2212"/>
                </a:cubicBezTo>
                <a:cubicBezTo>
                  <a:pt x="1" y="3433"/>
                  <a:pt x="995" y="4399"/>
                  <a:pt x="2216" y="4399"/>
                </a:cubicBezTo>
                <a:cubicBezTo>
                  <a:pt x="4176" y="4399"/>
                  <a:pt x="5170" y="2041"/>
                  <a:pt x="3778" y="650"/>
                </a:cubicBezTo>
                <a:cubicBezTo>
                  <a:pt x="3329" y="201"/>
                  <a:pt x="2777" y="0"/>
                  <a:pt x="2234"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 name="Google Shape;17;p1"/>
          <p:cNvSpPr/>
          <p:nvPr/>
        </p:nvSpPr>
        <p:spPr>
          <a:xfrm>
            <a:off x="4331855" y="773604"/>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 name="Google Shape;18;p1"/>
          <p:cNvSpPr/>
          <p:nvPr/>
        </p:nvSpPr>
        <p:spPr>
          <a:xfrm>
            <a:off x="2576293" y="2643170"/>
            <a:ext cx="51247" cy="50059"/>
          </a:xfrm>
          <a:custGeom>
            <a:avLst/>
            <a:gdLst/>
            <a:ahLst/>
            <a:cxnLst/>
            <a:rect l="l" t="t" r="r" b="b"/>
            <a:pathLst>
              <a:path w="1251" h="1222" extrusionOk="0">
                <a:moveTo>
                  <a:pt x="625" y="0"/>
                </a:moveTo>
                <a:cubicBezTo>
                  <a:pt x="285" y="0"/>
                  <a:pt x="1" y="256"/>
                  <a:pt x="1" y="597"/>
                </a:cubicBezTo>
                <a:cubicBezTo>
                  <a:pt x="1" y="938"/>
                  <a:pt x="285" y="1222"/>
                  <a:pt x="625" y="1222"/>
                </a:cubicBezTo>
                <a:cubicBezTo>
                  <a:pt x="966" y="1222"/>
                  <a:pt x="1250" y="938"/>
                  <a:pt x="1250" y="597"/>
                </a:cubicBezTo>
                <a:cubicBezTo>
                  <a:pt x="1250" y="256"/>
                  <a:pt x="966" y="0"/>
                  <a:pt x="62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 name="Google Shape;19;p1"/>
          <p:cNvSpPr/>
          <p:nvPr/>
        </p:nvSpPr>
        <p:spPr>
          <a:xfrm>
            <a:off x="4078193" y="3800718"/>
            <a:ext cx="51247" cy="50059"/>
          </a:xfrm>
          <a:custGeom>
            <a:avLst/>
            <a:gdLst/>
            <a:ahLst/>
            <a:cxnLst/>
            <a:rect l="l" t="t" r="r" b="b"/>
            <a:pathLst>
              <a:path w="1251" h="1222" extrusionOk="0">
                <a:moveTo>
                  <a:pt x="625" y="0"/>
                </a:moveTo>
                <a:cubicBezTo>
                  <a:pt x="285" y="0"/>
                  <a:pt x="1" y="256"/>
                  <a:pt x="1" y="597"/>
                </a:cubicBezTo>
                <a:cubicBezTo>
                  <a:pt x="1" y="966"/>
                  <a:pt x="285" y="1221"/>
                  <a:pt x="625" y="1221"/>
                </a:cubicBezTo>
                <a:cubicBezTo>
                  <a:pt x="966" y="1221"/>
                  <a:pt x="1250" y="966"/>
                  <a:pt x="1250" y="597"/>
                </a:cubicBezTo>
                <a:cubicBezTo>
                  <a:pt x="1250" y="256"/>
                  <a:pt x="966" y="0"/>
                  <a:pt x="62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 name="Google Shape;20;p1"/>
          <p:cNvSpPr/>
          <p:nvPr/>
        </p:nvSpPr>
        <p:spPr>
          <a:xfrm>
            <a:off x="3031169" y="117963"/>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 name="Google Shape;21;p1"/>
          <p:cNvSpPr/>
          <p:nvPr/>
        </p:nvSpPr>
        <p:spPr>
          <a:xfrm>
            <a:off x="10014828" y="3183425"/>
            <a:ext cx="59399" cy="50715"/>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 name="Google Shape;22;p1"/>
          <p:cNvSpPr/>
          <p:nvPr/>
        </p:nvSpPr>
        <p:spPr>
          <a:xfrm>
            <a:off x="7763352" y="4402855"/>
            <a:ext cx="90778" cy="77752"/>
          </a:xfrm>
          <a:custGeom>
            <a:avLst/>
            <a:gdLst/>
            <a:ahLst/>
            <a:cxnLst/>
            <a:rect l="l" t="t" r="r" b="b"/>
            <a:pathLst>
              <a:path w="2216" h="1898" extrusionOk="0">
                <a:moveTo>
                  <a:pt x="1278" y="0"/>
                </a:moveTo>
                <a:cubicBezTo>
                  <a:pt x="427" y="0"/>
                  <a:pt x="1" y="1023"/>
                  <a:pt x="597" y="1619"/>
                </a:cubicBezTo>
                <a:cubicBezTo>
                  <a:pt x="790" y="1812"/>
                  <a:pt x="1028" y="1898"/>
                  <a:pt x="1261" y="1898"/>
                </a:cubicBezTo>
                <a:cubicBezTo>
                  <a:pt x="1748" y="1898"/>
                  <a:pt x="2216" y="1523"/>
                  <a:pt x="2216" y="966"/>
                </a:cubicBezTo>
                <a:cubicBezTo>
                  <a:pt x="2216" y="426"/>
                  <a:pt x="1790" y="0"/>
                  <a:pt x="1278"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 name="Google Shape;23;p1"/>
          <p:cNvSpPr/>
          <p:nvPr/>
        </p:nvSpPr>
        <p:spPr>
          <a:xfrm>
            <a:off x="9136524" y="3215977"/>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 name="Google Shape;24;p1"/>
          <p:cNvSpPr/>
          <p:nvPr/>
        </p:nvSpPr>
        <p:spPr>
          <a:xfrm>
            <a:off x="4362040" y="400213"/>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 name="Google Shape;25;p1"/>
          <p:cNvSpPr/>
          <p:nvPr/>
        </p:nvSpPr>
        <p:spPr>
          <a:xfrm>
            <a:off x="10005542" y="2446538"/>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 name="Google Shape;26;p1"/>
          <p:cNvSpPr/>
          <p:nvPr/>
        </p:nvSpPr>
        <p:spPr>
          <a:xfrm>
            <a:off x="2114454" y="2194112"/>
            <a:ext cx="68657" cy="68657"/>
          </a:xfrm>
          <a:custGeom>
            <a:avLst/>
            <a:gdLst/>
            <a:ahLst/>
            <a:cxnLst/>
            <a:rect l="l" t="t" r="r" b="b"/>
            <a:pathLst>
              <a:path w="1676" h="1676" extrusionOk="0">
                <a:moveTo>
                  <a:pt x="852" y="0"/>
                </a:moveTo>
                <a:cubicBezTo>
                  <a:pt x="369" y="0"/>
                  <a:pt x="0" y="370"/>
                  <a:pt x="0" y="824"/>
                </a:cubicBezTo>
                <a:cubicBezTo>
                  <a:pt x="0" y="1307"/>
                  <a:pt x="369" y="1676"/>
                  <a:pt x="852" y="1676"/>
                </a:cubicBezTo>
                <a:cubicBezTo>
                  <a:pt x="1307" y="1676"/>
                  <a:pt x="1676" y="1307"/>
                  <a:pt x="1676" y="824"/>
                </a:cubicBezTo>
                <a:cubicBezTo>
                  <a:pt x="1676" y="370"/>
                  <a:pt x="1307" y="0"/>
                  <a:pt x="852"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 name="Google Shape;27;p1"/>
          <p:cNvSpPr/>
          <p:nvPr/>
        </p:nvSpPr>
        <p:spPr>
          <a:xfrm>
            <a:off x="1984144" y="1104032"/>
            <a:ext cx="67510" cy="67510"/>
          </a:xfrm>
          <a:custGeom>
            <a:avLst/>
            <a:gdLst/>
            <a:ahLst/>
            <a:cxnLst/>
            <a:rect l="l" t="t" r="r" b="b"/>
            <a:pathLst>
              <a:path w="1648" h="1648" extrusionOk="0">
                <a:moveTo>
                  <a:pt x="824" y="1"/>
                </a:moveTo>
                <a:cubicBezTo>
                  <a:pt x="370" y="1"/>
                  <a:pt x="0" y="370"/>
                  <a:pt x="0" y="824"/>
                </a:cubicBezTo>
                <a:cubicBezTo>
                  <a:pt x="0" y="1279"/>
                  <a:pt x="370" y="1648"/>
                  <a:pt x="824" y="1648"/>
                </a:cubicBezTo>
                <a:cubicBezTo>
                  <a:pt x="1278" y="1648"/>
                  <a:pt x="1648" y="1279"/>
                  <a:pt x="1648" y="824"/>
                </a:cubicBezTo>
                <a:cubicBezTo>
                  <a:pt x="1648" y="370"/>
                  <a:pt x="1278" y="1"/>
                  <a:pt x="824"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 name="Google Shape;28;p1"/>
          <p:cNvSpPr/>
          <p:nvPr/>
        </p:nvSpPr>
        <p:spPr>
          <a:xfrm>
            <a:off x="6090804" y="514178"/>
            <a:ext cx="182704" cy="157142"/>
          </a:xfrm>
          <a:custGeom>
            <a:avLst/>
            <a:gdLst/>
            <a:ahLst/>
            <a:cxnLst/>
            <a:rect l="l" t="t" r="r" b="b"/>
            <a:pathLst>
              <a:path w="4460" h="3836" extrusionOk="0">
                <a:moveTo>
                  <a:pt x="1926" y="1"/>
                </a:moveTo>
                <a:cubicBezTo>
                  <a:pt x="940" y="1"/>
                  <a:pt x="1" y="777"/>
                  <a:pt x="1" y="1933"/>
                </a:cubicBezTo>
                <a:cubicBezTo>
                  <a:pt x="1" y="2983"/>
                  <a:pt x="853" y="3835"/>
                  <a:pt x="1903" y="3835"/>
                </a:cubicBezTo>
                <a:cubicBezTo>
                  <a:pt x="3607" y="3835"/>
                  <a:pt x="4459" y="1762"/>
                  <a:pt x="3267" y="569"/>
                </a:cubicBezTo>
                <a:cubicBezTo>
                  <a:pt x="2873" y="176"/>
                  <a:pt x="2395" y="1"/>
                  <a:pt x="192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 name="Google Shape;29;p1"/>
          <p:cNvSpPr/>
          <p:nvPr/>
        </p:nvSpPr>
        <p:spPr>
          <a:xfrm>
            <a:off x="2855841" y="1205501"/>
            <a:ext cx="89590" cy="77752"/>
          </a:xfrm>
          <a:custGeom>
            <a:avLst/>
            <a:gdLst/>
            <a:ahLst/>
            <a:cxnLst/>
            <a:rect l="l" t="t" r="r" b="b"/>
            <a:pathLst>
              <a:path w="2187" h="1898" extrusionOk="0">
                <a:moveTo>
                  <a:pt x="937" y="1"/>
                </a:moveTo>
                <a:cubicBezTo>
                  <a:pt x="457" y="1"/>
                  <a:pt x="0" y="383"/>
                  <a:pt x="0" y="960"/>
                </a:cubicBezTo>
                <a:cubicBezTo>
                  <a:pt x="0" y="1472"/>
                  <a:pt x="426" y="1898"/>
                  <a:pt x="937" y="1898"/>
                </a:cubicBezTo>
                <a:cubicBezTo>
                  <a:pt x="1761" y="1869"/>
                  <a:pt x="2187" y="875"/>
                  <a:pt x="1590" y="279"/>
                </a:cubicBezTo>
                <a:cubicBezTo>
                  <a:pt x="1399" y="87"/>
                  <a:pt x="116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 name="Google Shape;30;p1"/>
          <p:cNvSpPr/>
          <p:nvPr/>
        </p:nvSpPr>
        <p:spPr>
          <a:xfrm>
            <a:off x="9588923" y="3725864"/>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 name="Google Shape;31;p1"/>
          <p:cNvSpPr/>
          <p:nvPr/>
        </p:nvSpPr>
        <p:spPr>
          <a:xfrm>
            <a:off x="9302742" y="4260418"/>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 name="Google Shape;32;p1"/>
          <p:cNvSpPr/>
          <p:nvPr/>
        </p:nvSpPr>
        <p:spPr>
          <a:xfrm>
            <a:off x="10085712" y="4323211"/>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 name="Google Shape;33;p1"/>
          <p:cNvSpPr/>
          <p:nvPr/>
        </p:nvSpPr>
        <p:spPr>
          <a:xfrm>
            <a:off x="8785026" y="3667571"/>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 name="Google Shape;34;p1"/>
          <p:cNvSpPr/>
          <p:nvPr/>
        </p:nvSpPr>
        <p:spPr>
          <a:xfrm>
            <a:off x="10115897" y="3949820"/>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1"/>
          <p:cNvSpPr/>
          <p:nvPr/>
        </p:nvSpPr>
        <p:spPr>
          <a:xfrm>
            <a:off x="11235353" y="5393950"/>
            <a:ext cx="59399" cy="50715"/>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 name="Google Shape;38;p1"/>
          <p:cNvSpPr/>
          <p:nvPr/>
        </p:nvSpPr>
        <p:spPr>
          <a:xfrm>
            <a:off x="10357049" y="5426502"/>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 name="Google Shape;39;p1"/>
          <p:cNvSpPr/>
          <p:nvPr/>
        </p:nvSpPr>
        <p:spPr>
          <a:xfrm>
            <a:off x="11226067" y="465706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 name="Google Shape;40;p1"/>
          <p:cNvSpPr/>
          <p:nvPr/>
        </p:nvSpPr>
        <p:spPr>
          <a:xfrm>
            <a:off x="10809448" y="5936389"/>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 name="Google Shape;41;p1"/>
          <p:cNvSpPr/>
          <p:nvPr/>
        </p:nvSpPr>
        <p:spPr>
          <a:xfrm>
            <a:off x="10523267" y="6470943"/>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 name="Google Shape;42;p1"/>
          <p:cNvSpPr/>
          <p:nvPr/>
        </p:nvSpPr>
        <p:spPr>
          <a:xfrm>
            <a:off x="11306237" y="6533736"/>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 name="Google Shape;43;p1"/>
          <p:cNvSpPr/>
          <p:nvPr/>
        </p:nvSpPr>
        <p:spPr>
          <a:xfrm>
            <a:off x="10005551" y="5878096"/>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 name="Google Shape;44;p1"/>
          <p:cNvSpPr/>
          <p:nvPr/>
        </p:nvSpPr>
        <p:spPr>
          <a:xfrm>
            <a:off x="11336422" y="6160345"/>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 name="Google Shape;45;p1"/>
          <p:cNvSpPr/>
          <p:nvPr/>
        </p:nvSpPr>
        <p:spPr>
          <a:xfrm>
            <a:off x="11837428" y="1005063"/>
            <a:ext cx="59399" cy="50715"/>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 name="Google Shape;46;p1"/>
          <p:cNvSpPr/>
          <p:nvPr/>
        </p:nvSpPr>
        <p:spPr>
          <a:xfrm>
            <a:off x="10959124" y="1037614"/>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 name="Google Shape;47;p1"/>
          <p:cNvSpPr/>
          <p:nvPr/>
        </p:nvSpPr>
        <p:spPr>
          <a:xfrm>
            <a:off x="11828142" y="268175"/>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 name="Google Shape;48;p1"/>
          <p:cNvSpPr/>
          <p:nvPr/>
        </p:nvSpPr>
        <p:spPr>
          <a:xfrm>
            <a:off x="11411523" y="1547502"/>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 name="Google Shape;49;p1"/>
          <p:cNvSpPr/>
          <p:nvPr/>
        </p:nvSpPr>
        <p:spPr>
          <a:xfrm>
            <a:off x="11125342" y="2082055"/>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 name="Google Shape;50;p1"/>
          <p:cNvSpPr/>
          <p:nvPr/>
        </p:nvSpPr>
        <p:spPr>
          <a:xfrm>
            <a:off x="11908312" y="2144849"/>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 name="Google Shape;51;p1"/>
          <p:cNvSpPr/>
          <p:nvPr/>
        </p:nvSpPr>
        <p:spPr>
          <a:xfrm>
            <a:off x="10607626" y="1489209"/>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 name="Google Shape;52;p1"/>
          <p:cNvSpPr/>
          <p:nvPr/>
        </p:nvSpPr>
        <p:spPr>
          <a:xfrm>
            <a:off x="11938497" y="1771458"/>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 name="Google Shape;53;p1"/>
          <p:cNvSpPr/>
          <p:nvPr/>
        </p:nvSpPr>
        <p:spPr>
          <a:xfrm>
            <a:off x="8241028" y="2525800"/>
            <a:ext cx="59399" cy="50715"/>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 name="Google Shape;54;p1"/>
          <p:cNvSpPr/>
          <p:nvPr/>
        </p:nvSpPr>
        <p:spPr>
          <a:xfrm>
            <a:off x="7362724" y="2558352"/>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 name="Google Shape;55;p1"/>
          <p:cNvSpPr/>
          <p:nvPr/>
        </p:nvSpPr>
        <p:spPr>
          <a:xfrm>
            <a:off x="8231742" y="178891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 name="Google Shape;56;p1"/>
          <p:cNvSpPr/>
          <p:nvPr/>
        </p:nvSpPr>
        <p:spPr>
          <a:xfrm>
            <a:off x="7815123" y="3068239"/>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 name="Google Shape;57;p1"/>
          <p:cNvSpPr/>
          <p:nvPr/>
        </p:nvSpPr>
        <p:spPr>
          <a:xfrm>
            <a:off x="7528942" y="3602793"/>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 name="Google Shape;58;p1"/>
          <p:cNvSpPr/>
          <p:nvPr/>
        </p:nvSpPr>
        <p:spPr>
          <a:xfrm>
            <a:off x="8311912" y="3665586"/>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 name="Google Shape;59;p1"/>
          <p:cNvSpPr/>
          <p:nvPr/>
        </p:nvSpPr>
        <p:spPr>
          <a:xfrm>
            <a:off x="7011226" y="3009946"/>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 name="Google Shape;60;p1"/>
          <p:cNvSpPr/>
          <p:nvPr/>
        </p:nvSpPr>
        <p:spPr>
          <a:xfrm>
            <a:off x="8342097" y="3292195"/>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 name="Google Shape;61;p1"/>
          <p:cNvSpPr/>
          <p:nvPr/>
        </p:nvSpPr>
        <p:spPr>
          <a:xfrm rot="5116028">
            <a:off x="8021675" y="6233389"/>
            <a:ext cx="59399" cy="50714"/>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 name="Google Shape;62;p1"/>
          <p:cNvSpPr/>
          <p:nvPr/>
        </p:nvSpPr>
        <p:spPr>
          <a:xfrm rot="5116028">
            <a:off x="7914750" y="5361004"/>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 name="Google Shape;63;p1"/>
          <p:cNvSpPr/>
          <p:nvPr/>
        </p:nvSpPr>
        <p:spPr>
          <a:xfrm rot="5116028">
            <a:off x="8747870" y="6163988"/>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 name="Google Shape;64;p1"/>
          <p:cNvSpPr/>
          <p:nvPr/>
        </p:nvSpPr>
        <p:spPr>
          <a:xfrm rot="5116028">
            <a:off x="7238875" y="5867560"/>
            <a:ext cx="281550" cy="261764"/>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 name="Google Shape;65;p1"/>
          <p:cNvSpPr/>
          <p:nvPr/>
        </p:nvSpPr>
        <p:spPr>
          <a:xfrm rot="5116028">
            <a:off x="6809599" y="5611696"/>
            <a:ext cx="138461" cy="138502"/>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 name="Google Shape;66;p1"/>
          <p:cNvSpPr/>
          <p:nvPr/>
        </p:nvSpPr>
        <p:spPr>
          <a:xfrm rot="5116028">
            <a:off x="6920843" y="6393880"/>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 name="Google Shape;67;p1"/>
          <p:cNvSpPr/>
          <p:nvPr/>
        </p:nvSpPr>
        <p:spPr>
          <a:xfrm rot="5116028">
            <a:off x="7429955" y="5049117"/>
            <a:ext cx="68698" cy="5776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 name="Google Shape;68;p1"/>
          <p:cNvSpPr/>
          <p:nvPr/>
        </p:nvSpPr>
        <p:spPr>
          <a:xfrm rot="5116028">
            <a:off x="7237449" y="6400820"/>
            <a:ext cx="91966" cy="78488"/>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 name="Google Shape;69;p1"/>
          <p:cNvSpPr/>
          <p:nvPr/>
        </p:nvSpPr>
        <p:spPr>
          <a:xfrm rot="5116028">
            <a:off x="5778687" y="2654764"/>
            <a:ext cx="59399" cy="50714"/>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 name="Google Shape;70;p1"/>
          <p:cNvSpPr/>
          <p:nvPr/>
        </p:nvSpPr>
        <p:spPr>
          <a:xfrm rot="5116028">
            <a:off x="5671763" y="1782379"/>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 name="Google Shape;71;p1"/>
          <p:cNvSpPr/>
          <p:nvPr/>
        </p:nvSpPr>
        <p:spPr>
          <a:xfrm rot="5116028">
            <a:off x="6504882" y="258536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 name="Google Shape;72;p1"/>
          <p:cNvSpPr/>
          <p:nvPr/>
        </p:nvSpPr>
        <p:spPr>
          <a:xfrm rot="5116028">
            <a:off x="4995888" y="2288935"/>
            <a:ext cx="281550" cy="261764"/>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 name="Google Shape;73;p1"/>
          <p:cNvSpPr/>
          <p:nvPr/>
        </p:nvSpPr>
        <p:spPr>
          <a:xfrm rot="5116028">
            <a:off x="4566612" y="2033071"/>
            <a:ext cx="138461" cy="138502"/>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 name="Google Shape;74;p1"/>
          <p:cNvSpPr/>
          <p:nvPr/>
        </p:nvSpPr>
        <p:spPr>
          <a:xfrm rot="5116028">
            <a:off x="4677856" y="2815255"/>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 name="Google Shape;75;p1"/>
          <p:cNvSpPr/>
          <p:nvPr/>
        </p:nvSpPr>
        <p:spPr>
          <a:xfrm rot="5116028">
            <a:off x="5186967" y="1470492"/>
            <a:ext cx="68698" cy="5776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 name="Google Shape;76;p1"/>
          <p:cNvSpPr/>
          <p:nvPr/>
        </p:nvSpPr>
        <p:spPr>
          <a:xfrm rot="5116028">
            <a:off x="4994462" y="2822195"/>
            <a:ext cx="91966" cy="78488"/>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 name="Google Shape;77;p1"/>
          <p:cNvSpPr/>
          <p:nvPr/>
        </p:nvSpPr>
        <p:spPr>
          <a:xfrm rot="5116028">
            <a:off x="5364362" y="6375114"/>
            <a:ext cx="59399" cy="50714"/>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 name="Google Shape;78;p1"/>
          <p:cNvSpPr/>
          <p:nvPr/>
        </p:nvSpPr>
        <p:spPr>
          <a:xfrm rot="5116028">
            <a:off x="5257438" y="5502729"/>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 name="Google Shape;79;p1"/>
          <p:cNvSpPr/>
          <p:nvPr/>
        </p:nvSpPr>
        <p:spPr>
          <a:xfrm rot="5116028">
            <a:off x="6090557" y="630571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 name="Google Shape;80;p1"/>
          <p:cNvSpPr/>
          <p:nvPr/>
        </p:nvSpPr>
        <p:spPr>
          <a:xfrm rot="5116028">
            <a:off x="4581563" y="6009285"/>
            <a:ext cx="281550" cy="261764"/>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 name="Google Shape;81;p1"/>
          <p:cNvSpPr/>
          <p:nvPr/>
        </p:nvSpPr>
        <p:spPr>
          <a:xfrm rot="5116028">
            <a:off x="4152287" y="5753421"/>
            <a:ext cx="138461" cy="138502"/>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2" name="Google Shape;82;p1"/>
          <p:cNvSpPr/>
          <p:nvPr/>
        </p:nvSpPr>
        <p:spPr>
          <a:xfrm rot="5116028">
            <a:off x="4263531" y="6535605"/>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3" name="Google Shape;83;p1"/>
          <p:cNvSpPr/>
          <p:nvPr/>
        </p:nvSpPr>
        <p:spPr>
          <a:xfrm rot="5116028">
            <a:off x="4772642" y="5190842"/>
            <a:ext cx="68698" cy="5776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4" name="Google Shape;84;p1"/>
          <p:cNvSpPr/>
          <p:nvPr/>
        </p:nvSpPr>
        <p:spPr>
          <a:xfrm rot="5116028">
            <a:off x="4580137" y="6542545"/>
            <a:ext cx="91966" cy="78488"/>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5" name="Google Shape;85;p1"/>
          <p:cNvSpPr/>
          <p:nvPr/>
        </p:nvSpPr>
        <p:spPr>
          <a:xfrm rot="5116028">
            <a:off x="1633162" y="6375114"/>
            <a:ext cx="59399" cy="50714"/>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 name="Google Shape;86;p1"/>
          <p:cNvSpPr/>
          <p:nvPr/>
        </p:nvSpPr>
        <p:spPr>
          <a:xfrm rot="5116028">
            <a:off x="1526238" y="5502729"/>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 name="Google Shape;87;p1"/>
          <p:cNvSpPr/>
          <p:nvPr/>
        </p:nvSpPr>
        <p:spPr>
          <a:xfrm rot="5116028">
            <a:off x="2359357" y="630571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8" name="Google Shape;88;p1"/>
          <p:cNvSpPr/>
          <p:nvPr/>
        </p:nvSpPr>
        <p:spPr>
          <a:xfrm rot="5116028">
            <a:off x="850363" y="6009285"/>
            <a:ext cx="281550" cy="261764"/>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 name="Google Shape;89;p1"/>
          <p:cNvSpPr/>
          <p:nvPr/>
        </p:nvSpPr>
        <p:spPr>
          <a:xfrm rot="5116028">
            <a:off x="421087" y="5753421"/>
            <a:ext cx="138461" cy="138502"/>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 name="Google Shape;90;p1"/>
          <p:cNvSpPr/>
          <p:nvPr/>
        </p:nvSpPr>
        <p:spPr>
          <a:xfrm rot="5116028">
            <a:off x="532331" y="6535605"/>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 name="Google Shape;91;p1"/>
          <p:cNvSpPr/>
          <p:nvPr/>
        </p:nvSpPr>
        <p:spPr>
          <a:xfrm rot="5116028">
            <a:off x="1041442" y="5190842"/>
            <a:ext cx="68698" cy="5776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 name="Google Shape;92;p1"/>
          <p:cNvSpPr/>
          <p:nvPr/>
        </p:nvSpPr>
        <p:spPr>
          <a:xfrm rot="5116028">
            <a:off x="848937" y="6542545"/>
            <a:ext cx="91966" cy="78488"/>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 name="Google Shape;93;p1"/>
          <p:cNvSpPr/>
          <p:nvPr/>
        </p:nvSpPr>
        <p:spPr>
          <a:xfrm rot="7573967">
            <a:off x="1387072" y="4179333"/>
            <a:ext cx="59398" cy="50713"/>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 name="Google Shape;94;p1"/>
          <p:cNvSpPr/>
          <p:nvPr/>
        </p:nvSpPr>
        <p:spPr>
          <a:xfrm rot="7573967">
            <a:off x="1877345" y="3451002"/>
            <a:ext cx="61692" cy="52680"/>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5" name="Google Shape;95;p1"/>
          <p:cNvSpPr/>
          <p:nvPr/>
        </p:nvSpPr>
        <p:spPr>
          <a:xfrm rot="7573967">
            <a:off x="1977501" y="4604775"/>
            <a:ext cx="67509" cy="58128"/>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 name="Google Shape;96;p1"/>
          <p:cNvSpPr/>
          <p:nvPr/>
        </p:nvSpPr>
        <p:spPr>
          <a:xfrm rot="7573967">
            <a:off x="939434" y="3436867"/>
            <a:ext cx="281546" cy="261760"/>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 name="Google Shape;97;p1"/>
          <p:cNvSpPr/>
          <p:nvPr/>
        </p:nvSpPr>
        <p:spPr>
          <a:xfrm rot="7573967">
            <a:off x="840955" y="2930416"/>
            <a:ext cx="138458" cy="138499"/>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 name="Google Shape;98;p1"/>
          <p:cNvSpPr/>
          <p:nvPr/>
        </p:nvSpPr>
        <p:spPr>
          <a:xfrm rot="7573967">
            <a:off x="463779" y="3571123"/>
            <a:ext cx="25643"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 name="Google Shape;99;p1"/>
          <p:cNvSpPr/>
          <p:nvPr/>
        </p:nvSpPr>
        <p:spPr>
          <a:xfrm rot="7573967">
            <a:off x="1713225" y="2899334"/>
            <a:ext cx="68697" cy="57759"/>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0" name="Google Shape;100;p1"/>
          <p:cNvSpPr/>
          <p:nvPr/>
        </p:nvSpPr>
        <p:spPr>
          <a:xfrm rot="7573967">
            <a:off x="672039" y="3798896"/>
            <a:ext cx="91964" cy="78487"/>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1" name="Google Shape;101;p1"/>
          <p:cNvSpPr/>
          <p:nvPr/>
        </p:nvSpPr>
        <p:spPr>
          <a:xfrm rot="7573967">
            <a:off x="1686984" y="1642858"/>
            <a:ext cx="59398" cy="50713"/>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2" name="Google Shape;102;p1"/>
          <p:cNvSpPr/>
          <p:nvPr/>
        </p:nvSpPr>
        <p:spPr>
          <a:xfrm rot="7573967">
            <a:off x="2177258" y="914527"/>
            <a:ext cx="61692" cy="52680"/>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 name="Google Shape;103;p1"/>
          <p:cNvSpPr/>
          <p:nvPr/>
        </p:nvSpPr>
        <p:spPr>
          <a:xfrm rot="7573967">
            <a:off x="2277414" y="2068300"/>
            <a:ext cx="67509" cy="58128"/>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 name="Google Shape;104;p1"/>
          <p:cNvSpPr/>
          <p:nvPr/>
        </p:nvSpPr>
        <p:spPr>
          <a:xfrm rot="7573967">
            <a:off x="1239346" y="900392"/>
            <a:ext cx="281546" cy="261760"/>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5" name="Google Shape;105;p1"/>
          <p:cNvSpPr/>
          <p:nvPr/>
        </p:nvSpPr>
        <p:spPr>
          <a:xfrm rot="7573967">
            <a:off x="1140867" y="393941"/>
            <a:ext cx="138458" cy="138499"/>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6" name="Google Shape;106;p1"/>
          <p:cNvSpPr/>
          <p:nvPr/>
        </p:nvSpPr>
        <p:spPr>
          <a:xfrm rot="7573967">
            <a:off x="763691" y="1034648"/>
            <a:ext cx="25643"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7" name="Google Shape;107;p1"/>
          <p:cNvSpPr/>
          <p:nvPr/>
        </p:nvSpPr>
        <p:spPr>
          <a:xfrm rot="7573967">
            <a:off x="2013137" y="362859"/>
            <a:ext cx="68697" cy="57759"/>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8" name="Google Shape;108;p1"/>
          <p:cNvSpPr/>
          <p:nvPr/>
        </p:nvSpPr>
        <p:spPr>
          <a:xfrm rot="7573967">
            <a:off x="971951" y="1262421"/>
            <a:ext cx="91964" cy="78487"/>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9" name="Google Shape;109;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1pPr>
            <a:lvl2pPr marR="0" lvl="1"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2pPr>
            <a:lvl3pPr marR="0" lvl="2"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3pPr>
            <a:lvl4pPr marR="0" lvl="3"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4pPr>
            <a:lvl5pPr marR="0" lvl="4"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5pPr>
            <a:lvl6pPr marR="0" lvl="5"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6pPr>
            <a:lvl7pPr marR="0" lvl="6"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7pPr>
            <a:lvl8pPr marR="0" lvl="7"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8pPr>
            <a:lvl9pPr marR="0" lvl="8"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9pPr>
          </a:lstStyle>
          <a:p>
            <a:endParaRPr/>
          </a:p>
        </p:txBody>
      </p:sp>
      <p:sp>
        <p:nvSpPr>
          <p:cNvPr id="110" name="Google Shape;110;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1pPr>
            <a:lvl2pPr marL="914400" marR="0" lvl="1"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2pPr>
            <a:lvl3pPr marL="1371600" marR="0" lvl="2"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3pPr>
            <a:lvl4pPr marL="1828800" marR="0" lvl="3"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4pPr>
            <a:lvl5pPr marL="2286000" marR="0" lvl="4"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5pPr>
            <a:lvl6pPr marL="2743200" marR="0" lvl="5"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6pPr>
            <a:lvl7pPr marL="3200400" marR="0" lvl="6"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7pPr>
            <a:lvl8pPr marL="3657600" marR="0" lvl="7"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8pPr>
            <a:lvl9pPr marL="4114800" marR="0" lvl="8" indent="-349250" algn="l" rtl="0">
              <a:lnSpc>
                <a:spcPct val="115000"/>
              </a:lnSpc>
              <a:spcBef>
                <a:spcPts val="2100"/>
              </a:spcBef>
              <a:spcAft>
                <a:spcPts val="2100"/>
              </a:spcAft>
              <a:buClr>
                <a:schemeClr val="lt1"/>
              </a:buClr>
              <a:buSzPts val="1900"/>
              <a:buFont typeface="Rubik"/>
              <a:buChar char="■"/>
              <a:defRPr sz="1900" i="0" u="none" strike="noStrike" cap="none">
                <a:solidFill>
                  <a:schemeClr val="lt1"/>
                </a:solidFill>
                <a:latin typeface="Rubik"/>
                <a:ea typeface="Rubik"/>
                <a:cs typeface="Rubik"/>
                <a:sym typeface="Rubik"/>
              </a:defRPr>
            </a:lvl9pPr>
          </a:lstStyle>
          <a:p>
            <a:endParaRPr/>
          </a:p>
        </p:txBody>
      </p:sp>
    </p:spTree>
    <p:extLst>
      <p:ext uri="{BB962C8B-B14F-4D97-AF65-F5344CB8AC3E}">
        <p14:creationId xmlns:p14="http://schemas.microsoft.com/office/powerpoint/2010/main" val="2684741612"/>
      </p:ext>
    </p:extLst>
  </p:cSld>
  <p:clrMap bg1="lt1" tx1="dk1" bg2="dk2" tx2="lt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A898B-45C3-87AB-88BB-E994699E8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CF4DE2-F4C3-C4D8-2149-F856AB425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F683B-B761-4960-1370-6FB2CF0D2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9CB5CF-C96E-47D7-A593-8BDD6E748BB0}" type="datetimeFigureOut">
              <a:rPr lang="en-US" smtClean="0"/>
              <a:t>11/28/2025</a:t>
            </a:fld>
            <a:endParaRPr lang="en-US"/>
          </a:p>
        </p:txBody>
      </p:sp>
      <p:sp>
        <p:nvSpPr>
          <p:cNvPr id="5" name="Footer Placeholder 4">
            <a:extLst>
              <a:ext uri="{FF2B5EF4-FFF2-40B4-BE49-F238E27FC236}">
                <a16:creationId xmlns:a16="http://schemas.microsoft.com/office/drawing/2014/main" id="{79C8AD96-5B96-71EE-2F6D-04767C372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5798129-7750-015F-CACE-5A82F1A23B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A8A760-6FA1-4A62-A58B-F203C7C9EB3D}" type="slidenum">
              <a:rPr lang="en-US" smtClean="0"/>
              <a:t>‹#›</a:t>
            </a:fld>
            <a:endParaRPr lang="en-US"/>
          </a:p>
        </p:txBody>
      </p:sp>
    </p:spTree>
    <p:extLst>
      <p:ext uri="{BB962C8B-B14F-4D97-AF65-F5344CB8AC3E}">
        <p14:creationId xmlns:p14="http://schemas.microsoft.com/office/powerpoint/2010/main" val="4654483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7589537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0390A-DC02-4CC9-BC9F-202DABEAF58D}" type="datetimeFigureOut">
              <a:rPr lang="en-US" smtClean="0"/>
              <a:t>11/28/2025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1FF18-3542-47FE-B2FD-AED7B38893A4}" type="slidenum">
              <a:rPr lang="en-US" smtClean="0"/>
              <a:t>‹#›</a:t>
            </a:fld>
            <a:endParaRPr lang="en-US"/>
          </a:p>
        </p:txBody>
      </p:sp>
    </p:spTree>
    <p:extLst>
      <p:ext uri="{BB962C8B-B14F-4D97-AF65-F5344CB8AC3E}">
        <p14:creationId xmlns:p14="http://schemas.microsoft.com/office/powerpoint/2010/main" val="214119598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747891150"/>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67153-8642-42DA-B3BC-54520A8B42B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D168DC-D0DA-4143-982F-C895D5DB4E44}"/>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0D2F2-B5EC-49F9-A0BF-C325D0C9D2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534AB-1805-4802-8802-24CC010F0307}" type="datetimeFigureOut">
              <a:rPr lang="en-US" smtClean="0"/>
              <a:pPr/>
              <a:t>11/28/2025</a:t>
            </a:fld>
            <a:endParaRPr lang="en-US"/>
          </a:p>
        </p:txBody>
      </p:sp>
      <p:sp>
        <p:nvSpPr>
          <p:cNvPr id="5" name="Footer Placeholder 4">
            <a:extLst>
              <a:ext uri="{FF2B5EF4-FFF2-40B4-BE49-F238E27FC236}">
                <a16:creationId xmlns:a16="http://schemas.microsoft.com/office/drawing/2014/main" id="{91D41152-90DB-4D7B-983D-40D4598D6CB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8EDDA-0357-48C5-8236-6AB44BA498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00C0F-9E5F-4A29-9518-D2824FA02DAC}" type="slidenum">
              <a:rPr lang="en-US" smtClean="0"/>
              <a:pPr/>
              <a:t>‹#›</a:t>
            </a:fld>
            <a:endParaRPr lang="en-US"/>
          </a:p>
        </p:txBody>
      </p:sp>
    </p:spTree>
    <p:extLst>
      <p:ext uri="{BB962C8B-B14F-4D97-AF65-F5344CB8AC3E}">
        <p14:creationId xmlns:p14="http://schemas.microsoft.com/office/powerpoint/2010/main" val="8653785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593528-2805-11CD-8C97-89616F3C35DC}"/>
              </a:ext>
            </a:extLst>
          </p:cNvPr>
          <p:cNvSpPr/>
          <p:nvPr userDrawn="1"/>
        </p:nvSpPr>
        <p:spPr>
          <a:xfrm>
            <a:off x="0" y="0"/>
            <a:ext cx="12192000" cy="6858000"/>
          </a:xfrm>
          <a:prstGeom prst="rect">
            <a:avLst/>
          </a:prstGeom>
          <a:noFill/>
          <a:ln w="152400">
            <a:solidFill>
              <a:srgbClr val="FF8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00"/>
          </a:p>
        </p:txBody>
      </p:sp>
    </p:spTree>
    <p:extLst>
      <p:ext uri="{BB962C8B-B14F-4D97-AF65-F5344CB8AC3E}">
        <p14:creationId xmlns:p14="http://schemas.microsoft.com/office/powerpoint/2010/main" val="357479666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902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Exo 2 Black"/>
              <a:buNone/>
              <a:defRPr sz="3500">
                <a:solidFill>
                  <a:schemeClr val="lt1"/>
                </a:solidFill>
                <a:latin typeface="Exo 2 Black"/>
                <a:ea typeface="Exo 2 Black"/>
                <a:cs typeface="Exo 2 Black"/>
                <a:sym typeface="Exo 2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622400"/>
            <a:ext cx="10272000" cy="45156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1050292607"/>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0.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4.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sv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31.xml"/><Relationship Id="rId6" Type="http://schemas.openxmlformats.org/officeDocument/2006/relationships/image" Target="../media/image38.jpe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4.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0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3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0.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113.xml"/><Relationship Id="rId6" Type="http://schemas.openxmlformats.org/officeDocument/2006/relationships/image" Target="../media/image76.jpg"/><Relationship Id="rId5" Type="http://schemas.microsoft.com/office/2007/relationships/hdphoto" Target="../media/hdphoto2.wdp"/><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56298556-99E3-BBA6-2F65-BF26B380140F}"/>
              </a:ext>
            </a:extLst>
          </p:cNvPr>
          <p:cNvSpPr txBox="1"/>
          <p:nvPr/>
        </p:nvSpPr>
        <p:spPr>
          <a:xfrm>
            <a:off x="576350" y="2186248"/>
            <a:ext cx="5024167" cy="1720023"/>
          </a:xfrm>
          <a:prstGeom prst="rect">
            <a:avLst/>
          </a:prstGeom>
        </p:spPr>
        <p:txBody>
          <a:bodyPr wrap="square" lIns="0" tIns="0" rIns="0" bIns="0" rtlCol="0" anchor="t">
            <a:spAutoFit/>
          </a:bodyPr>
          <a:lstStyle/>
          <a:p>
            <a:pPr algn="just" defTabSz="609630">
              <a:lnSpc>
                <a:spcPct val="200000"/>
              </a:lnSpc>
            </a:pPr>
            <a:r>
              <a:rPr lang="en-US" sz="6600">
                <a:solidFill>
                  <a:prstClr val="black">
                    <a:lumMod val="75000"/>
                    <a:lumOff val="25000"/>
                  </a:prstClr>
                </a:solidFill>
                <a:latin typeface="#9Slide03 SVNNeutraface 2" panose="02000600040000020004" pitchFamily="2" charset="0"/>
              </a:rPr>
              <a:t>KHỞI ĐỘNG</a:t>
            </a:r>
            <a:endParaRPr lang="en-US" sz="6600" dirty="0">
              <a:solidFill>
                <a:prstClr val="black">
                  <a:lumMod val="75000"/>
                  <a:lumOff val="25000"/>
                </a:prstClr>
              </a:solidFill>
              <a:latin typeface="#9Slide03 SVNNeutraface 2" panose="02000600040000020004" pitchFamily="2" charset="0"/>
            </a:endParaRPr>
          </a:p>
        </p:txBody>
      </p:sp>
      <p:pic>
        <p:nvPicPr>
          <p:cNvPr id="5" name="Picture 4">
            <a:extLst>
              <a:ext uri="{FF2B5EF4-FFF2-40B4-BE49-F238E27FC236}">
                <a16:creationId xmlns:a16="http://schemas.microsoft.com/office/drawing/2014/main" id="{90207472-390B-9150-1F03-06DB2A63A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2203" y="-771000"/>
            <a:ext cx="7892000" cy="8400000"/>
          </a:xfrm>
          <a:prstGeom prst="rect">
            <a:avLst/>
          </a:prstGeom>
        </p:spPr>
      </p:pic>
    </p:spTree>
    <p:extLst>
      <p:ext uri="{BB962C8B-B14F-4D97-AF65-F5344CB8AC3E}">
        <p14:creationId xmlns:p14="http://schemas.microsoft.com/office/powerpoint/2010/main" val="21239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53" presetClass="entr" presetSubtype="16" fill="hold" nodeType="with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102"/>
          <a:stretch/>
        </p:blipFill>
        <p:spPr bwMode="auto">
          <a:xfrm>
            <a:off x="169916" y="43021"/>
            <a:ext cx="5753363" cy="6521528"/>
          </a:xfrm>
          <a:prstGeom prst="round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5743004" y="-1651"/>
            <a:ext cx="6016433"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231"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a:t>
            </a:r>
            <a:r>
              <a:rPr kumimoji="0" lang="en-US" altLang="en-US" sz="4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 </a:t>
            </a:r>
            <a:r>
              <a:rPr kumimoji="0" lang="en-US" altLang="en-US" sz="48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luận</a:t>
            </a:r>
            <a:r>
              <a:rPr kumimoji="0" lang="en-US" altLang="en-US" sz="4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 </a:t>
            </a:r>
            <a:r>
              <a:rPr kumimoji="0" lang="en-US" altLang="en-US" sz="48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nhóm</a:t>
            </a:r>
            <a:endParaRPr kumimoji="0" lang="en-US" altLang="en-US" sz="4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6003024" y="829346"/>
            <a:ext cx="6188977" cy="5647654"/>
          </a:xfrm>
          <a:prstGeom prst="roundRect">
            <a:avLst>
              <a:gd name="adj" fmla="val 7132"/>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1219231">
              <a:buClr>
                <a:srgbClr val="000000"/>
              </a:buClr>
            </a:pPr>
            <a:r>
              <a:rPr lang="vi-VN" sz="2800" b="1" kern="0">
                <a:solidFill>
                  <a:srgbClr val="002060"/>
                </a:solidFill>
                <a:ea typeface="Arial" panose="020B0604020202020204" pitchFamily="34" charset="0"/>
                <a:cs typeface="Times New Roman" panose="02020603050405020304" pitchFamily="18" charset="0"/>
                <a:sym typeface="Arial"/>
              </a:rPr>
              <a:t>+ Nhóm 1: Tìm hiểu và tóm tắt quá trình hình thành của Nhà hát Tuồng Nguyễn Hiển Dĩnh.</a:t>
            </a:r>
          </a:p>
          <a:p>
            <a:pPr lvl="0" algn="just" defTabSz="1219231">
              <a:buClr>
                <a:srgbClr val="000000"/>
              </a:buClr>
            </a:pPr>
            <a:r>
              <a:rPr lang="vi-VN" sz="2800" b="1" kern="0">
                <a:solidFill>
                  <a:srgbClr val="002060"/>
                </a:solidFill>
                <a:ea typeface="Arial" panose="020B0604020202020204" pitchFamily="34" charset="0"/>
                <a:cs typeface="Times New Roman" panose="02020603050405020304" pitchFamily="18" charset="0"/>
                <a:sym typeface="Arial"/>
              </a:rPr>
              <a:t>+ Nhóm 2: Phân tích và liệt kê các thành tựu, giải thưởng, danh hiệu tiêu biểu của Nhà hát.</a:t>
            </a:r>
          </a:p>
          <a:p>
            <a:pPr lvl="0" algn="just" defTabSz="1219231">
              <a:buClr>
                <a:srgbClr val="000000"/>
              </a:buClr>
            </a:pPr>
            <a:r>
              <a:rPr lang="vi-VN" sz="2800" b="1" kern="0">
                <a:solidFill>
                  <a:srgbClr val="002060"/>
                </a:solidFill>
                <a:ea typeface="Arial" panose="020B0604020202020204" pitchFamily="34" charset="0"/>
                <a:cs typeface="Times New Roman" panose="02020603050405020304" pitchFamily="18" charset="0"/>
                <a:sym typeface="Arial"/>
              </a:rPr>
              <a:t>+ Nhóm 3: Mô tả và minh hoạ vai trò của Nhà hát trong việc gìn giữ và quảng bá nghệ thuật Tuồng.</a:t>
            </a:r>
          </a:p>
          <a:p>
            <a:pPr lvl="0" algn="just" defTabSz="1219231">
              <a:buClr>
                <a:srgbClr val="000000"/>
              </a:buClr>
            </a:pPr>
            <a:r>
              <a:rPr lang="vi-VN" sz="2800" b="1" kern="0">
                <a:solidFill>
                  <a:srgbClr val="002060"/>
                </a:solidFill>
                <a:ea typeface="Arial" panose="020B0604020202020204" pitchFamily="34" charset="0"/>
                <a:cs typeface="Times New Roman" panose="02020603050405020304" pitchFamily="18" charset="0"/>
                <a:sym typeface="Arial"/>
              </a:rPr>
              <a:t>+ Nhóm 4: Đánh giá và trình bày ý nghĩa của Nhà hát đối với đời sống văn hoá người Đà Nẵng.</a:t>
            </a:r>
          </a:p>
        </p:txBody>
      </p:sp>
      <p:sp>
        <p:nvSpPr>
          <p:cNvPr id="4" name="TextBox 3">
            <a:extLst>
              <a:ext uri="{FF2B5EF4-FFF2-40B4-BE49-F238E27FC236}">
                <a16:creationId xmlns:a16="http://schemas.microsoft.com/office/drawing/2014/main" id="{C8C5F568-6A35-3B26-48AC-A4E9F9DFC49D}"/>
              </a:ext>
            </a:extLst>
          </p:cNvPr>
          <p:cNvSpPr txBox="1"/>
          <p:nvPr/>
        </p:nvSpPr>
        <p:spPr>
          <a:xfrm>
            <a:off x="432563" y="293451"/>
            <a:ext cx="5149530" cy="1077218"/>
          </a:xfrm>
          <a:prstGeom prst="rect">
            <a:avLst/>
          </a:prstGeom>
          <a:noFill/>
        </p:spPr>
        <p:txBody>
          <a:bodyPr wrap="square">
            <a:spAutoFit/>
          </a:bodyPr>
          <a:lstStyle/>
          <a:p>
            <a:pPr algn="just">
              <a:spcAft>
                <a:spcPts val="1000"/>
              </a:spcAft>
              <a:buNone/>
            </a:pPr>
            <a:r>
              <a:rPr lang="en-US" sz="3200" b="1">
                <a:solidFill>
                  <a:srgbClr val="FF0000"/>
                </a:solidFill>
                <a:effectLst/>
                <a:latin typeface="+mj-lt"/>
                <a:ea typeface="Times New Roman" panose="02020603050405020304" pitchFamily="18" charset="0"/>
              </a:rPr>
              <a:t>2.1 Nghệ thuật Tuồng ở Đà Nẵng</a:t>
            </a:r>
            <a:endParaRPr lang="en-US" sz="2400">
              <a:solidFill>
                <a:srgbClr val="FF0000"/>
              </a:solidFill>
              <a:effectLst/>
              <a:latin typeface="+mj-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A7886-92B8-3D35-7F86-E4AD25FA9AB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55ABFAE-8484-57F2-3AE6-BF645E3176D2}"/>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167302FC-AE19-A1B3-F415-0CDB4DC86699}"/>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8A231609-50A6-DF85-39DC-2761E77A2BCE}"/>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2A15E3BD-8684-CB9C-67A0-8CFFA0F86567}"/>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D8AC14F-72DF-418A-F698-EA5E02BFFB71}"/>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5067FB42-5DF0-EA03-5DEA-034614E10223}"/>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704C7532-B980-306D-AC51-F92AB32C5DD1}"/>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D6515A3-6DD3-4C95-D177-C320602E1DD4}"/>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C74FBC2-9DDD-EA82-084D-F2F5F4CE44E1}"/>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4E7B6928-AC6A-F63B-2DAB-5BFE17645B12}"/>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A89ABDBA-0FB4-4606-49A4-42BE085443CA}"/>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332A701A-A5F6-352A-D3E2-7F1CA20FE9D8}"/>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233D8C50-322F-4D16-FB78-AD66D3FB9E6E}"/>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19AD6DC8-F19D-3943-BD07-0FACE275E1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C1F58B40-69DC-4C72-7060-5136C057DAB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E12AF844-4A23-254F-45DD-640356C81346}"/>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248D0151-7278-C143-E21F-A3F05D26F3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5C4C155C-9D07-9CC5-61D8-14A02D144964}"/>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87C5592C-A13A-E04F-7D36-5D865FCEB215}"/>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C1BE332C-496B-D5E9-A99C-4B1C8E934A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EDBFEECA-DB42-3F26-4284-7B17F18CA82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0BF85E1E-B998-A44F-FDE9-6C16CEDB809B}"/>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F0B9FE92-1B41-09B7-CCBF-98529C16A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7A12AD29-2E7D-78B2-AA02-E7E34839BBC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5E5CCC5B-D3B8-C3BE-83D2-B87EB5707453}"/>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45E84C80-2B2D-976A-6930-4037D0223D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80CCD1DA-0EB4-529E-4816-38581437056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D3911859-3DA5-A93A-0E8F-85143FCF26EA}"/>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A66BDC58-AE2F-FCFB-D3DA-CCB61BA658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FB4A1143-AEB0-DA11-0439-CEF0021992A5}"/>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81908FF6-7490-DE7E-3217-F70FB1A264B0}"/>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E04AF61E-33C9-1B96-C3A1-7FF7298497CF}"/>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64CF2C0C-9EEF-9E21-6DB7-2F8E8A71C193}"/>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 1</a:t>
            </a:r>
          </a:p>
        </p:txBody>
      </p:sp>
    </p:spTree>
    <p:extLst>
      <p:ext uri="{BB962C8B-B14F-4D97-AF65-F5344CB8AC3E}">
        <p14:creationId xmlns:p14="http://schemas.microsoft.com/office/powerpoint/2010/main" val="365912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2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uilding with a flag on top&#10;&#10;AI-generated content may be incorrect.">
            <a:extLst>
              <a:ext uri="{FF2B5EF4-FFF2-40B4-BE49-F238E27FC236}">
                <a16:creationId xmlns:a16="http://schemas.microsoft.com/office/drawing/2014/main" id="{CDBA8DE9-210B-11F3-1C4D-EC0B4ECDD4DA}"/>
              </a:ext>
            </a:extLst>
          </p:cNvPr>
          <p:cNvPicPr>
            <a:picLocks noChangeAspect="1"/>
          </p:cNvPicPr>
          <p:nvPr/>
        </p:nvPicPr>
        <p:blipFill>
          <a:blip r:embed="rId2"/>
          <a:stretch>
            <a:fillRect/>
          </a:stretch>
        </p:blipFill>
        <p:spPr>
          <a:xfrm>
            <a:off x="2293224" y="643467"/>
            <a:ext cx="7605552" cy="5571066"/>
          </a:xfrm>
          <a:prstGeom prst="rect">
            <a:avLst/>
          </a:prstGeom>
        </p:spPr>
      </p:pic>
    </p:spTree>
    <p:extLst>
      <p:ext uri="{BB962C8B-B14F-4D97-AF65-F5344CB8AC3E}">
        <p14:creationId xmlns:p14="http://schemas.microsoft.com/office/powerpoint/2010/main" val="3142610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descr="Ảnh có chứa ảnh chụp màn hình&#10;&#10;Mô tả được tạo tự động">
            <a:extLst>
              <a:ext uri="{FF2B5EF4-FFF2-40B4-BE49-F238E27FC236}">
                <a16:creationId xmlns:a16="http://schemas.microsoft.com/office/drawing/2014/main" id="{8BB99206-319F-4356-90FC-D12D045157B2}"/>
              </a:ext>
            </a:extLst>
          </p:cNvPr>
          <p:cNvPicPr>
            <a:picLocks noChangeAspect="1"/>
          </p:cNvPicPr>
          <p:nvPr/>
        </p:nvPicPr>
        <p:blipFill rotWithShape="1">
          <a:blip r:embed="rId3">
            <a:extLst>
              <a:ext uri="{28A0092B-C50C-407E-A947-70E740481C1C}">
                <a14:useLocalDpi xmlns:a14="http://schemas.microsoft.com/office/drawing/2010/main" val="0"/>
              </a:ext>
            </a:extLst>
          </a:blip>
          <a:srcRect t="66" r="2" b="13"/>
          <a:stretch/>
        </p:blipFill>
        <p:spPr>
          <a:xfrm>
            <a:off x="0" y="-10886"/>
            <a:ext cx="12191980" cy="6857991"/>
          </a:xfrm>
          <a:prstGeom prst="rect">
            <a:avLst/>
          </a:prstGeom>
          <a:solidFill>
            <a:srgbClr val="00B050"/>
          </a:solidFill>
        </p:spPr>
      </p:pic>
      <p:graphicFrame>
        <p:nvGraphicFramePr>
          <p:cNvPr id="3" name="Diagram 2">
            <a:extLst>
              <a:ext uri="{FF2B5EF4-FFF2-40B4-BE49-F238E27FC236}">
                <a16:creationId xmlns:a16="http://schemas.microsoft.com/office/drawing/2014/main" id="{1E2114DD-FF1B-78E2-FBA2-1F3184EC6238}"/>
              </a:ext>
            </a:extLst>
          </p:cNvPr>
          <p:cNvGraphicFramePr/>
          <p:nvPr>
            <p:extLst>
              <p:ext uri="{D42A27DB-BD31-4B8C-83A1-F6EECF244321}">
                <p14:modId xmlns:p14="http://schemas.microsoft.com/office/powerpoint/2010/main" val="3851414310"/>
              </p:ext>
            </p:extLst>
          </p:nvPr>
        </p:nvGraphicFramePr>
        <p:xfrm>
          <a:off x="1232914" y="1151466"/>
          <a:ext cx="9517269" cy="49456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F5F12AAC-1E7D-1FAD-A607-7203AFD0B07D}"/>
              </a:ext>
            </a:extLst>
          </p:cNvPr>
          <p:cNvSpPr txBox="1"/>
          <p:nvPr/>
        </p:nvSpPr>
        <p:spPr>
          <a:xfrm>
            <a:off x="1457649" y="1687816"/>
            <a:ext cx="722243" cy="543675"/>
          </a:xfrm>
          <a:prstGeom prst="rect">
            <a:avLst/>
          </a:prstGeom>
          <a:noFill/>
        </p:spPr>
        <p:txBody>
          <a:bodyPr wrap="square" rtlCol="0">
            <a:spAutoFit/>
          </a:bodyPr>
          <a:lstStyle/>
          <a:p>
            <a:pPr algn="ctr" defTabSz="914423">
              <a:defRPr/>
            </a:pPr>
            <a:r>
              <a:rPr lang="en-US" sz="2933" b="1" dirty="0">
                <a:solidFill>
                  <a:prstClr val="black"/>
                </a:solidFill>
                <a:latin typeface="Calibri" panose="020F0502020204030204"/>
              </a:rPr>
              <a:t>1</a:t>
            </a:r>
          </a:p>
        </p:txBody>
      </p:sp>
      <p:sp>
        <p:nvSpPr>
          <p:cNvPr id="6" name="TextBox 5">
            <a:extLst>
              <a:ext uri="{FF2B5EF4-FFF2-40B4-BE49-F238E27FC236}">
                <a16:creationId xmlns:a16="http://schemas.microsoft.com/office/drawing/2014/main" id="{CEEDBDB3-D0A2-946C-BAE1-9CE2D71C005F}"/>
              </a:ext>
            </a:extLst>
          </p:cNvPr>
          <p:cNvSpPr txBox="1"/>
          <p:nvPr/>
        </p:nvSpPr>
        <p:spPr>
          <a:xfrm>
            <a:off x="2039087" y="2612347"/>
            <a:ext cx="400326" cy="646331"/>
          </a:xfrm>
          <a:prstGeom prst="rect">
            <a:avLst/>
          </a:prstGeom>
          <a:noFill/>
        </p:spPr>
        <p:txBody>
          <a:bodyPr wrap="square" rtlCol="0">
            <a:spAutoFit/>
          </a:bodyPr>
          <a:lstStyle/>
          <a:p>
            <a:pPr algn="ctr" defTabSz="914423">
              <a:defRPr/>
            </a:pPr>
            <a:r>
              <a:rPr lang="en-US" sz="3600" b="1" dirty="0">
                <a:solidFill>
                  <a:prstClr val="black"/>
                </a:solidFill>
                <a:latin typeface="Calibri" panose="020F0502020204030204"/>
              </a:rPr>
              <a:t>2</a:t>
            </a:r>
          </a:p>
        </p:txBody>
      </p:sp>
      <p:sp>
        <p:nvSpPr>
          <p:cNvPr id="8" name="Rectangle: Rounded Corners 7">
            <a:extLst>
              <a:ext uri="{FF2B5EF4-FFF2-40B4-BE49-F238E27FC236}">
                <a16:creationId xmlns:a16="http://schemas.microsoft.com/office/drawing/2014/main" id="{40979A47-6D19-ABB2-7B04-D6B05AE0A7C0}"/>
              </a:ext>
            </a:extLst>
          </p:cNvPr>
          <p:cNvSpPr/>
          <p:nvPr/>
        </p:nvSpPr>
        <p:spPr>
          <a:xfrm>
            <a:off x="157620" y="340739"/>
            <a:ext cx="11667855" cy="949031"/>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ts val="6010"/>
              </a:lnSpc>
            </a:pPr>
            <a:r>
              <a:rPr lang="fr-FR" sz="2933" b="1" kern="0">
                <a:solidFill>
                  <a:srgbClr val="FF0000"/>
                </a:solidFill>
                <a:latin typeface="Calibri"/>
                <a:ea typeface="Times New Roman" panose="02020603050405020304" pitchFamily="18" charset="0"/>
              </a:rPr>
              <a:t>* Nhà hát tuồng Nguyễn Hiển Dĩnh:</a:t>
            </a:r>
          </a:p>
        </p:txBody>
      </p:sp>
      <p:sp>
        <p:nvSpPr>
          <p:cNvPr id="4" name="TextBox 3">
            <a:extLst>
              <a:ext uri="{FF2B5EF4-FFF2-40B4-BE49-F238E27FC236}">
                <a16:creationId xmlns:a16="http://schemas.microsoft.com/office/drawing/2014/main" id="{B54BB9E7-62B5-5A15-1642-34484EF6E2CA}"/>
              </a:ext>
            </a:extLst>
          </p:cNvPr>
          <p:cNvSpPr txBox="1"/>
          <p:nvPr/>
        </p:nvSpPr>
        <p:spPr>
          <a:xfrm>
            <a:off x="2039087" y="3878827"/>
            <a:ext cx="400326" cy="646331"/>
          </a:xfrm>
          <a:prstGeom prst="rect">
            <a:avLst/>
          </a:prstGeom>
          <a:noFill/>
        </p:spPr>
        <p:txBody>
          <a:bodyPr wrap="square" rtlCol="0">
            <a:spAutoFit/>
          </a:bodyPr>
          <a:lstStyle/>
          <a:p>
            <a:pPr algn="ctr" defTabSz="914423">
              <a:defRPr/>
            </a:pPr>
            <a:r>
              <a:rPr lang="en-US" sz="3600" b="1" dirty="0">
                <a:solidFill>
                  <a:prstClr val="black"/>
                </a:solidFill>
                <a:latin typeface="Calibri" panose="020F0502020204030204"/>
              </a:rPr>
              <a:t>3</a:t>
            </a:r>
          </a:p>
        </p:txBody>
      </p:sp>
      <p:sp>
        <p:nvSpPr>
          <p:cNvPr id="9" name="TextBox 8">
            <a:extLst>
              <a:ext uri="{FF2B5EF4-FFF2-40B4-BE49-F238E27FC236}">
                <a16:creationId xmlns:a16="http://schemas.microsoft.com/office/drawing/2014/main" id="{16B887CC-88FE-C3BA-F4D9-DB7670878893}"/>
              </a:ext>
            </a:extLst>
          </p:cNvPr>
          <p:cNvSpPr txBox="1"/>
          <p:nvPr/>
        </p:nvSpPr>
        <p:spPr>
          <a:xfrm>
            <a:off x="1638761" y="5003801"/>
            <a:ext cx="400326" cy="646331"/>
          </a:xfrm>
          <a:prstGeom prst="rect">
            <a:avLst/>
          </a:prstGeom>
          <a:noFill/>
        </p:spPr>
        <p:txBody>
          <a:bodyPr wrap="square" rtlCol="0">
            <a:spAutoFit/>
          </a:bodyPr>
          <a:lstStyle/>
          <a:p>
            <a:pPr algn="ctr" defTabSz="914423">
              <a:defRPr/>
            </a:pPr>
            <a:r>
              <a:rPr lang="en-US" sz="3600" b="1" dirty="0">
                <a:solidFill>
                  <a:prstClr val="black"/>
                </a:solidFill>
                <a:latin typeface="Calibri" panose="020F0502020204030204"/>
              </a:rPr>
              <a:t>4</a:t>
            </a:r>
          </a:p>
        </p:txBody>
      </p:sp>
    </p:spTree>
    <p:extLst>
      <p:ext uri="{BB962C8B-B14F-4D97-AF65-F5344CB8AC3E}">
        <p14:creationId xmlns:p14="http://schemas.microsoft.com/office/powerpoint/2010/main" val="91834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p:bldP spid="6" grpId="0"/>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836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DB5BF-3158-314C-F8AC-2CAB6CAD4A3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DCA5A18-6B40-A330-2F18-6EC79A493350}"/>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11CD4725-EBEB-CDE7-7F43-CE51611BC136}"/>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2A7A45C2-5325-C76C-3631-2E1A2A774832}"/>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7FECCB02-0386-12B6-DD06-681832F9732E}"/>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9605230-24B5-AA6B-FA5F-433FF3A8FDCD}"/>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9A97435-2857-0E98-41F5-FC31A2D3A2E9}"/>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AE5A6A24-9B96-E82C-00A2-E5D3C5BC02D6}"/>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CA771B0-2F53-7494-0515-5BD31A74709A}"/>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2B3326A9-30A9-2E77-E41F-CDD718D561CA}"/>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997DAD1F-45ED-822C-4A25-88496E223E0F}"/>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642D33C7-558D-0E68-2D00-65249940D237}"/>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0AB30255-999C-6934-BCC4-8D57E2C8DD02}"/>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4FCF7721-1D04-B91E-2158-C3BE36E4D356}"/>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C18A94CF-A896-E7F1-E355-848AB0DF07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1DA6E192-B2C0-4558-B151-DC9606B3E4D1}"/>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8BC21B6E-E3B4-A496-A854-FBC7CE7CF1EB}"/>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E241270D-1811-2753-45C8-6F7675FD19F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988F06C9-633D-0442-7134-024DDECDB11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3C353648-9779-2BE8-A801-E66359417A40}"/>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4BDE3239-BC48-2B68-160E-F57D496769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3EB2FCE0-8EA2-59A0-8ED4-A4880326ED3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8D73E4AE-E8DB-6740-BE0C-4E9456570195}"/>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00213E7A-5C4F-94A7-33EC-45A4DD1CAF1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B3486617-81B2-0C08-926F-86B28980BE2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7DFD8011-A471-5DD6-9061-4A00745FBFAB}"/>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2D2B8EC4-884C-0B37-2DB3-7C3A8AEB255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AEEF62FF-E0EB-2F7D-39F4-F774B754934C}"/>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DB8A1CEB-6A3C-4B05-C593-7CFC437D7232}"/>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7821871C-21F2-F8B9-2EEE-27EE02571BD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15F8D916-6E3C-C99B-A2FD-8D0DC9762B2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BF11EEF9-FA11-FDC5-A625-629242CBE091}"/>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5ABE8B8B-6D35-A143-2268-7710C5C1E847}"/>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2A1E9A42-9CEB-816F-20C8-1D1B4CA88620}"/>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 2</a:t>
            </a:r>
          </a:p>
        </p:txBody>
      </p:sp>
    </p:spTree>
    <p:extLst>
      <p:ext uri="{BB962C8B-B14F-4D97-AF65-F5344CB8AC3E}">
        <p14:creationId xmlns:p14="http://schemas.microsoft.com/office/powerpoint/2010/main" val="330946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2CF262-3D29-D1C0-B433-0A42F6420EDA}"/>
              </a:ext>
            </a:extLst>
          </p:cNvPr>
          <p:cNvSpPr txBox="1"/>
          <p:nvPr/>
        </p:nvSpPr>
        <p:spPr>
          <a:xfrm>
            <a:off x="629920" y="1635760"/>
            <a:ext cx="4456249" cy="4541203"/>
          </a:xfrm>
          <a:prstGeom prst="rect">
            <a:avLst/>
          </a:prstGeom>
        </p:spPr>
        <p:txBody>
          <a:bodyPr vert="horz" lIns="91440" tIns="45720" rIns="91440" bIns="45720" rtlCol="0">
            <a:normAutofit/>
          </a:bodyPr>
          <a:lstStyle/>
          <a:p>
            <a:pPr algn="just">
              <a:lnSpc>
                <a:spcPct val="90000"/>
              </a:lnSpc>
              <a:spcAft>
                <a:spcPts val="1000"/>
              </a:spcAft>
            </a:pPr>
            <a:r>
              <a:rPr lang="en-US" sz="2800">
                <a:solidFill>
                  <a:srgbClr val="002060"/>
                </a:solidFill>
                <a:effectLst/>
              </a:rPr>
              <a:t>* Thành tựu:</a:t>
            </a:r>
          </a:p>
          <a:p>
            <a:pPr algn="just"/>
            <a:r>
              <a:rPr lang="en-US" sz="2800">
                <a:solidFill>
                  <a:srgbClr val="C00000"/>
                </a:solidFill>
                <a:effectLst/>
              </a:rPr>
              <a:t>- Dàn dựng gần 100 vở Tuồng, nhiều vở đạt huy chương vàng, bạc.</a:t>
            </a:r>
          </a:p>
          <a:p>
            <a:pPr algn="just"/>
            <a:r>
              <a:rPr lang="en-US" sz="2800">
                <a:solidFill>
                  <a:srgbClr val="C00000"/>
                </a:solidFill>
                <a:effectLst/>
              </a:rPr>
              <a:t>- Có 6 NSND, 27 NSƯT, nhiều nghệ sĩ đạt giải cao.</a:t>
            </a:r>
          </a:p>
          <a:p>
            <a:pPr algn="just"/>
            <a:r>
              <a:rPr lang="en-US" sz="2800">
                <a:solidFill>
                  <a:srgbClr val="C00000"/>
                </a:solidFill>
                <a:effectLst/>
              </a:rPr>
              <a:t>- Được tặng Huân chương Lao động hạng Nhất.</a:t>
            </a:r>
          </a:p>
        </p:txBody>
      </p:sp>
      <p:pic>
        <p:nvPicPr>
          <p:cNvPr id="2054" name="Picture 6" descr="Nhà hát tuồng Nguyễn Hiển Dĩnh đạt giải B vở diễn sân khấu năm 2023">
            <a:extLst>
              <a:ext uri="{FF2B5EF4-FFF2-40B4-BE49-F238E27FC236}">
                <a16:creationId xmlns:a16="http://schemas.microsoft.com/office/drawing/2014/main" id="{692F1B2B-CB60-5458-AC7D-B5EED6B63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35" r="5970" b="-4"/>
          <a:stretch>
            <a:fillRect/>
          </a:stretch>
        </p:blipFill>
        <p:spPr bwMode="auto">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Nghệ thuật tuồng-nhìn từ Nhà hát tuồng Nguyễn Hiển Dĩnh">
            <a:extLst>
              <a:ext uri="{FF2B5EF4-FFF2-40B4-BE49-F238E27FC236}">
                <a16:creationId xmlns:a16="http://schemas.microsoft.com/office/drawing/2014/main" id="{8F98BE67-DB7E-A64A-A9DB-BC257DC32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24" r="12565" b="4"/>
          <a:stretch>
            <a:fillRect/>
          </a:stretch>
        </p:blipFill>
        <p:spPr bwMode="auto">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Đà Nẵng: Đưa Nhà hát Tuồng Nguyễn Hiển Dĩnh trở thành điểm đến thu hút">
            <a:extLst>
              <a:ext uri="{FF2B5EF4-FFF2-40B4-BE49-F238E27FC236}">
                <a16:creationId xmlns:a16="http://schemas.microsoft.com/office/drawing/2014/main" id="{494640E0-B082-9C23-7C46-5D7226A12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57" r="-2" b="-2"/>
          <a:stretch>
            <a:fillRect/>
          </a:stretch>
        </p:blipFill>
        <p:spPr bwMode="auto">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155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B34F-35ED-F3AF-5325-40FF93A3A74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E36D02A-0545-5458-9152-4241B425C80F}"/>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0A1671F9-3977-F56F-2DCF-B64750114A0A}"/>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3A6651E6-E2D9-AF09-3207-61AD0487250B}"/>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4E0DE7BC-C1A3-4FA4-E245-4116D46B83A7}"/>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FD7229D-2351-4064-D3A9-7E2833457533}"/>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83F9D6F9-D250-03BB-B912-AEE1C97ED871}"/>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5A057AF6-F369-9259-746E-C7A594983B17}"/>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99D3238F-56DF-7E7F-9788-B7C0CAFD0793}"/>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F4D61B7C-9843-940B-216C-39C2702922E3}"/>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02229632-A9A3-76FB-F82A-C97C802CB32B}"/>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3766B466-0356-4519-56F7-CAB952368D83}"/>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E335AE48-AABD-6ABB-9BDF-69B3DA1241BA}"/>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1EDF54D3-D0E1-6353-D65D-3C1C6193109E}"/>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004EBE8B-A95D-23B5-BEB9-CE6F3BB4FF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967B0432-4715-EDDC-4E03-1F9A13D47E9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36F927B9-9D22-AEA0-C67F-DB91E82D4231}"/>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796EFD41-2158-4311-B665-17D96025B62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193F84FB-1090-62A0-A416-0B9F87A662B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A4D983E5-E389-1E7C-BB14-61B1637C9FAC}"/>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E41BA052-25D7-F18E-DA6D-4A1CDDFE65D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A24C71CE-E7B6-7C32-27DD-1F8B8FC4D2E5}"/>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65770F4B-EDA0-5762-4887-0F5AD261384B}"/>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F148EC1A-64B8-6E27-F817-CEC220E3E6A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755A1D6B-DAC8-4B4B-7112-17BDED55FB2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10C07E74-F273-7AD7-D8AD-3AA176F15EDB}"/>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00FDD541-29E6-E4EE-9C53-2DDB295DEE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04B6BB09-5C5D-9144-7028-634D1CD4439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DDFC0E31-4EE6-E1D2-C961-3984BED4EB28}"/>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925FE849-E62F-09B3-B6F1-AB3557CC48F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4855A74A-09FD-6F8B-71DC-402658A86FF9}"/>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11A06E81-C18F-BF30-9A29-FF0459AFBA31}"/>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1738E955-A9AD-4575-7E5B-ACBAA785D79F}"/>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00CFBADE-B123-DDDC-F5D9-130D89069F2C}"/>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 3</a:t>
            </a:r>
          </a:p>
        </p:txBody>
      </p:sp>
    </p:spTree>
    <p:extLst>
      <p:ext uri="{BB962C8B-B14F-4D97-AF65-F5344CB8AC3E}">
        <p14:creationId xmlns:p14="http://schemas.microsoft.com/office/powerpoint/2010/main" val="16838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67BA4-2E2E-584A-E2C0-853A8906CAA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246C1C1D-08C3-7369-D16D-342AB5C1CE22}"/>
              </a:ext>
            </a:extLst>
          </p:cNvPr>
          <p:cNvSpPr/>
          <p:nvPr/>
        </p:nvSpPr>
        <p:spPr>
          <a:xfrm rot="539530">
            <a:off x="-949295" y="345651"/>
            <a:ext cx="2191228" cy="3586831"/>
          </a:xfrm>
          <a:custGeom>
            <a:avLst/>
            <a:gdLst/>
            <a:ahLst/>
            <a:cxnLst/>
            <a:rect l="l" t="t" r="r" b="b"/>
            <a:pathLst>
              <a:path w="3286842" h="5380247">
                <a:moveTo>
                  <a:pt x="0" y="0"/>
                </a:moveTo>
                <a:lnTo>
                  <a:pt x="3286842" y="0"/>
                </a:lnTo>
                <a:lnTo>
                  <a:pt x="3286842" y="5380247"/>
                </a:lnTo>
                <a:lnTo>
                  <a:pt x="0" y="53802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7" name="TextBox 16">
            <a:extLst>
              <a:ext uri="{FF2B5EF4-FFF2-40B4-BE49-F238E27FC236}">
                <a16:creationId xmlns:a16="http://schemas.microsoft.com/office/drawing/2014/main" id="{E5015BC5-C3EB-531E-B71D-90CE97A4885E}"/>
              </a:ext>
            </a:extLst>
          </p:cNvPr>
          <p:cNvSpPr txBox="1"/>
          <p:nvPr/>
        </p:nvSpPr>
        <p:spPr>
          <a:xfrm>
            <a:off x="1727200" y="116063"/>
            <a:ext cx="9347200" cy="699422"/>
          </a:xfrm>
          <a:prstGeom prst="rect">
            <a:avLst/>
          </a:prstGeom>
          <a:noFill/>
        </p:spPr>
        <p:txBody>
          <a:bodyPr wrap="square">
            <a:spAutoFit/>
          </a:bodyPr>
          <a:lstStyle/>
          <a:p>
            <a:pPr algn="just" defTabSz="609630">
              <a:lnSpc>
                <a:spcPct val="150000"/>
              </a:lnSpc>
              <a:spcBef>
                <a:spcPts val="200"/>
              </a:spcBef>
              <a:spcAft>
                <a:spcPts val="200"/>
              </a:spcAft>
            </a:pPr>
            <a:r>
              <a:rPr lang="fr-FR" sz="2933" b="1" kern="0">
                <a:solidFill>
                  <a:srgbClr val="0092D1"/>
                </a:solidFill>
                <a:latin typeface="Calibri" panose="020F0502020204030204" pitchFamily="34" charset="0"/>
                <a:ea typeface="Yu Mincho" panose="02020400000000000000" pitchFamily="18" charset="-128"/>
                <a:cs typeface="Calibri" panose="020F0502020204030204" pitchFamily="34" charset="0"/>
              </a:rPr>
              <a:t>* Vai trò</a:t>
            </a:r>
            <a:endParaRPr lang="en-US" sz="4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C9971BE5-1120-5F9A-ABA9-4AA6C1714A92}"/>
              </a:ext>
            </a:extLst>
          </p:cNvPr>
          <p:cNvSpPr/>
          <p:nvPr/>
        </p:nvSpPr>
        <p:spPr>
          <a:xfrm>
            <a:off x="1007853" y="1154484"/>
            <a:ext cx="6908800" cy="1633833"/>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09630"/>
            <a:r>
              <a:rPr lang="fr-FR" sz="2800" b="1">
                <a:solidFill>
                  <a:srgbClr val="002060"/>
                </a:solidFill>
              </a:rPr>
              <a:t>Giữ gìn, truyền dạy, quảng bá nghệ thuật Tuồng.</a:t>
            </a:r>
            <a:endParaRPr lang="en-US" sz="2800" b="1" dirty="0">
              <a:solidFill>
                <a:srgbClr val="002060"/>
              </a:solidFill>
            </a:endParaRPr>
          </a:p>
        </p:txBody>
      </p:sp>
      <p:sp>
        <p:nvSpPr>
          <p:cNvPr id="21" name="Rectangle: Rounded Corners 20">
            <a:extLst>
              <a:ext uri="{FF2B5EF4-FFF2-40B4-BE49-F238E27FC236}">
                <a16:creationId xmlns:a16="http://schemas.microsoft.com/office/drawing/2014/main" id="{14295E1B-1009-E72A-5D4C-723454D58BC3}"/>
              </a:ext>
            </a:extLst>
          </p:cNvPr>
          <p:cNvSpPr/>
          <p:nvPr/>
        </p:nvSpPr>
        <p:spPr>
          <a:xfrm>
            <a:off x="711200" y="3387060"/>
            <a:ext cx="7044905" cy="1820327"/>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09630"/>
            <a:r>
              <a:rPr lang="fr-FR" sz="2800" b="1">
                <a:solidFill>
                  <a:srgbClr val="002060"/>
                </a:solidFill>
              </a:rPr>
              <a:t>Biểu diễn trong lễ hội, du lịch, quốc tế, giúp lan toả văn hoá Quảng.</a:t>
            </a:r>
            <a:endParaRPr lang="en-US" sz="2800" dirty="0">
              <a:solidFill>
                <a:srgbClr val="002060"/>
              </a:solidFill>
              <a:latin typeface="Calibri"/>
            </a:endParaRPr>
          </a:p>
        </p:txBody>
      </p:sp>
      <p:pic>
        <p:nvPicPr>
          <p:cNvPr id="3074" name="Picture 2" descr="Nhà Hát Nghệ Thuật Truyền Thống Đà Nẵng">
            <a:extLst>
              <a:ext uri="{FF2B5EF4-FFF2-40B4-BE49-F238E27FC236}">
                <a16:creationId xmlns:a16="http://schemas.microsoft.com/office/drawing/2014/main" id="{751A9004-A203-5468-1015-BBE9C496B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105" y="2053308"/>
            <a:ext cx="4205439" cy="3154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670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EBD0C-C07C-B8E4-7D00-04A1CE25959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41B69BC-9FC0-0574-D72F-9325D7E9C51C}"/>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E8C4DF43-2971-5360-E53B-6EE7A28C7A50}"/>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74FD12D7-3B78-31B3-D791-8B4C5BF3EDCB}"/>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DC715491-C7C9-4415-852A-4D8E0E71D03E}"/>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AC9CA52-3FB3-2BB7-3083-98FB4E7090CB}"/>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2481363-4A8A-71BC-9D67-0468BEB028A1}"/>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71AFF0B8-2362-A86E-D75B-F4D0F284E7F2}"/>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D4B461EC-5A00-1CC1-5C8A-A244E368C5AB}"/>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E10A68D4-6E7A-F49A-CD55-940473355C4B}"/>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82CFC0A2-7499-0159-A02B-79FD2AFA0CBB}"/>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D1CA1C90-51D7-EBEC-A05A-2641F0A00BB9}"/>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5240D4C0-4363-A3B6-055F-214C45B0C0A0}"/>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BFF98150-F05D-9C46-B0F1-66B95A30B1A1}"/>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BE5946A4-11C1-C0FB-98DF-0D0D64FC0E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5D7E8BCF-97F6-1E47-370A-70F83C88ADD4}"/>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611473B2-FE30-B385-B52C-0FF3BD611AA5}"/>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6F3799FE-184B-BF98-4CA3-37BCA110B4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F3544590-0B58-4E28-6772-AD9444A6757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28309FDA-B2EB-1A92-6B08-788BF43529F6}"/>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BE3F0AEE-F16F-45FF-843C-618CB3D1E6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32964954-B1F6-00F0-630C-CC0603AB5C4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8920769D-0360-822C-8C52-9F28593EABEB}"/>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94DAF267-1E97-2960-C0F2-F217D671EA2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60D8913D-052B-D002-28E0-C1FF2CBD720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83277936-DDEA-51D5-E600-0395413F3AAF}"/>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82BB29BF-2E84-B5BC-A613-B40A0D4577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93815043-F83F-02F2-54F6-A5FE0B6FFD07}"/>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837CC3A9-87BD-82F6-F430-75B7691C4A9B}"/>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FB8C3480-E5AE-9686-6AB6-35ECFD2E298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864D84E7-21CD-20FC-2A0A-9E34C0A31C3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6458E830-CB77-F010-B3A3-49F48F5CC983}"/>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538CE668-C2E8-8BC2-C8FA-697FA02C1285}"/>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E5BBC919-23AD-90A5-CE7E-45E8DC466AA0}"/>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 4</a:t>
            </a:r>
          </a:p>
        </p:txBody>
      </p:sp>
    </p:spTree>
    <p:extLst>
      <p:ext uri="{BB962C8B-B14F-4D97-AF65-F5344CB8AC3E}">
        <p14:creationId xmlns:p14="http://schemas.microsoft.com/office/powerpoint/2010/main" val="159882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a:extLst>
            <a:ext uri="{FF2B5EF4-FFF2-40B4-BE49-F238E27FC236}">
              <a16:creationId xmlns:a16="http://schemas.microsoft.com/office/drawing/2014/main" id="{23A6CC87-693C-A699-E635-37F815F9718D}"/>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0D6FA88-A067-1BCD-A494-3FA59B8673A0}"/>
              </a:ext>
            </a:extLst>
          </p:cNvPr>
          <p:cNvSpPr/>
          <p:nvPr/>
        </p:nvSpPr>
        <p:spPr>
          <a:xfrm>
            <a:off x="243840" y="233680"/>
            <a:ext cx="11704320" cy="6461760"/>
          </a:xfrm>
          <a:prstGeom prst="roundRect">
            <a:avLst>
              <a:gd name="adj" fmla="val 4717"/>
            </a:avLst>
          </a:prstGeom>
          <a:solidFill>
            <a:schemeClr val="bg1"/>
          </a:solidFill>
          <a:ln w="38100">
            <a:solidFill>
              <a:srgbClr val="C0011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4" name="TextBox 3">
            <a:extLst>
              <a:ext uri="{FF2B5EF4-FFF2-40B4-BE49-F238E27FC236}">
                <a16:creationId xmlns:a16="http://schemas.microsoft.com/office/drawing/2014/main" id="{44A36B25-8AB8-4F92-634D-01E4212F5738}"/>
              </a:ext>
            </a:extLst>
          </p:cNvPr>
          <p:cNvSpPr txBox="1"/>
          <p:nvPr/>
        </p:nvSpPr>
        <p:spPr>
          <a:xfrm>
            <a:off x="3048000" y="501134"/>
            <a:ext cx="6096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a:ln>
                  <a:noFill/>
                </a:ln>
                <a:solidFill>
                  <a:srgbClr val="FF0000"/>
                </a:solidFill>
                <a:effectLst/>
                <a:uLnTx/>
                <a:uFillTx/>
                <a:ea typeface="Calibri" panose="020F0502020204030204" pitchFamily="34" charset="0"/>
                <a:cs typeface="+mn-cs"/>
              </a:rPr>
              <a:t>KHỞI ĐỘNG</a:t>
            </a:r>
            <a:endParaRPr kumimoji="0" lang="en-US" sz="4000" b="0" i="0" u="none" strike="noStrike" kern="1200" cap="none" spc="0" normalizeH="0" baseline="0" noProof="0" dirty="0">
              <a:ln>
                <a:noFill/>
              </a:ln>
              <a:solidFill>
                <a:srgbClr val="FF0000"/>
              </a:solidFill>
              <a:effectLst/>
              <a:uLnTx/>
              <a:uFillTx/>
              <a:cs typeface="+mn-cs"/>
            </a:endParaRPr>
          </a:p>
        </p:txBody>
      </p:sp>
      <p:sp>
        <p:nvSpPr>
          <p:cNvPr id="8" name="TextBox 7">
            <a:extLst>
              <a:ext uri="{FF2B5EF4-FFF2-40B4-BE49-F238E27FC236}">
                <a16:creationId xmlns:a16="http://schemas.microsoft.com/office/drawing/2014/main" id="{9BF79A5F-DD84-FF6E-EF9B-86BDE732C8A7}"/>
              </a:ext>
            </a:extLst>
          </p:cNvPr>
          <p:cNvSpPr txBox="1"/>
          <p:nvPr/>
        </p:nvSpPr>
        <p:spPr>
          <a:xfrm>
            <a:off x="467834" y="1476474"/>
            <a:ext cx="3476846" cy="2308324"/>
          </a:xfrm>
          <a:prstGeom prst="rect">
            <a:avLst/>
          </a:prstGeom>
          <a:noFill/>
        </p:spPr>
        <p:txBody>
          <a:bodyPr wrap="square">
            <a:spAutoFit/>
          </a:bodyPr>
          <a:lstStyle/>
          <a:p>
            <a:pPr lvl="0" algn="ctr">
              <a:defRPr/>
            </a:pPr>
            <a:r>
              <a:rPr lang="vi-VN" sz="3600" kern="0">
                <a:solidFill>
                  <a:srgbClr val="051937">
                    <a:lumMod val="75000"/>
                    <a:lumOff val="25000"/>
                  </a:srgbClr>
                </a:solidFill>
                <a:ea typeface="Calibri" panose="020F0502020204030204" pitchFamily="34" charset="0"/>
              </a:rPr>
              <a:t>Hình thức nghệ thuật nào không khai thác yếu tố âm nhạc?</a:t>
            </a:r>
            <a:endParaRPr kumimoji="0" lang="vi-VN" sz="3600" b="0" i="0" u="none" strike="noStrike" kern="0" cap="none" spc="0" normalizeH="0" baseline="0" noProof="0" dirty="0">
              <a:ln>
                <a:noFill/>
              </a:ln>
              <a:solidFill>
                <a:srgbClr val="051937">
                  <a:lumMod val="75000"/>
                  <a:lumOff val="25000"/>
                </a:srgbClr>
              </a:solidFill>
              <a:effectLst/>
              <a:uLnTx/>
              <a:uFillTx/>
              <a:ea typeface="Calibri" panose="020F0502020204030204" pitchFamily="34" charset="0"/>
            </a:endParaRPr>
          </a:p>
        </p:txBody>
      </p:sp>
      <p:pic>
        <p:nvPicPr>
          <p:cNvPr id="2" name="image2.png">
            <a:extLst>
              <a:ext uri="{FF2B5EF4-FFF2-40B4-BE49-F238E27FC236}">
                <a16:creationId xmlns:a16="http://schemas.microsoft.com/office/drawing/2014/main" id="{2980DF93-1C4B-D320-7DA4-08781A6C9457}"/>
              </a:ext>
            </a:extLst>
          </p:cNvPr>
          <p:cNvPicPr/>
          <p:nvPr/>
        </p:nvPicPr>
        <p:blipFill>
          <a:blip r:embed="rId3"/>
          <a:srcRect/>
          <a:stretch>
            <a:fillRect/>
          </a:stretch>
        </p:blipFill>
        <p:spPr>
          <a:xfrm>
            <a:off x="4168674" y="1235601"/>
            <a:ext cx="7555492" cy="2602752"/>
          </a:xfrm>
          <a:prstGeom prst="rect">
            <a:avLst/>
          </a:prstGeom>
          <a:ln/>
        </p:spPr>
      </p:pic>
      <p:pic>
        <p:nvPicPr>
          <p:cNvPr id="3" name="image8.png" descr="A group of people performing in a performance&#10;&#10;Description automatically generated">
            <a:extLst>
              <a:ext uri="{FF2B5EF4-FFF2-40B4-BE49-F238E27FC236}">
                <a16:creationId xmlns:a16="http://schemas.microsoft.com/office/drawing/2014/main" id="{9D944123-3FA2-76E7-1309-3953073A5A55}"/>
              </a:ext>
            </a:extLst>
          </p:cNvPr>
          <p:cNvPicPr/>
          <p:nvPr/>
        </p:nvPicPr>
        <p:blipFill>
          <a:blip r:embed="rId4"/>
          <a:srcRect/>
          <a:stretch>
            <a:fillRect/>
          </a:stretch>
        </p:blipFill>
        <p:spPr>
          <a:xfrm>
            <a:off x="4168673" y="3864934"/>
            <a:ext cx="7473977" cy="2759386"/>
          </a:xfrm>
          <a:prstGeom prst="rect">
            <a:avLst/>
          </a:prstGeom>
          <a:ln/>
        </p:spPr>
      </p:pic>
      <p:sp>
        <p:nvSpPr>
          <p:cNvPr id="6" name="TextBox 5">
            <a:extLst>
              <a:ext uri="{FF2B5EF4-FFF2-40B4-BE49-F238E27FC236}">
                <a16:creationId xmlns:a16="http://schemas.microsoft.com/office/drawing/2014/main" id="{DAC89821-081F-1F8F-81C0-B33E001DECFB}"/>
              </a:ext>
            </a:extLst>
          </p:cNvPr>
          <p:cNvSpPr txBox="1"/>
          <p:nvPr/>
        </p:nvSpPr>
        <p:spPr>
          <a:xfrm>
            <a:off x="467834" y="4052252"/>
            <a:ext cx="3476846" cy="1754326"/>
          </a:xfrm>
          <a:prstGeom prst="rect">
            <a:avLst/>
          </a:prstGeom>
          <a:noFill/>
        </p:spPr>
        <p:txBody>
          <a:bodyPr wrap="square">
            <a:spAutoFit/>
          </a:bodyPr>
          <a:lstStyle/>
          <a:p>
            <a:pPr lvl="0" algn="ctr">
              <a:defRPr/>
            </a:pPr>
            <a:r>
              <a:rPr lang="en-US" sz="3600" kern="0">
                <a:solidFill>
                  <a:srgbClr val="FF0000"/>
                </a:solidFill>
                <a:ea typeface="Calibri" panose="020F0502020204030204" pitchFamily="34" charset="0"/>
              </a:rPr>
              <a:t>H</a:t>
            </a:r>
            <a:r>
              <a:rPr lang="vi-VN" sz="3600" kern="0">
                <a:solidFill>
                  <a:srgbClr val="FF0000"/>
                </a:solidFill>
                <a:ea typeface="Calibri" panose="020F0502020204030204" pitchFamily="34" charset="0"/>
              </a:rPr>
              <a:t>ình 3.2 không khai thác yếu tố âm nhạc</a:t>
            </a:r>
            <a:endParaRPr kumimoji="0" lang="vi-VN" sz="3600" b="0" i="0" u="none" strike="noStrike" kern="0" cap="none" spc="0" normalizeH="0" baseline="0" noProof="0" dirty="0">
              <a:ln>
                <a:noFill/>
              </a:ln>
              <a:solidFill>
                <a:srgbClr val="FF0000"/>
              </a:solidFill>
              <a:effectLst/>
              <a:uLnTx/>
              <a:uFillTx/>
              <a:ea typeface="Calibri" panose="020F0502020204030204" pitchFamily="34" charset="0"/>
            </a:endParaRPr>
          </a:p>
        </p:txBody>
      </p:sp>
    </p:spTree>
    <p:extLst>
      <p:ext uri="{BB962C8B-B14F-4D97-AF65-F5344CB8AC3E}">
        <p14:creationId xmlns:p14="http://schemas.microsoft.com/office/powerpoint/2010/main" val="4629752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1A993A-2FAA-2631-1191-CC6B2E022660}"/>
              </a:ext>
            </a:extLst>
          </p:cNvPr>
          <p:cNvSpPr txBox="1"/>
          <p:nvPr/>
        </p:nvSpPr>
        <p:spPr>
          <a:xfrm>
            <a:off x="640080" y="2872899"/>
            <a:ext cx="4243589" cy="3320668"/>
          </a:xfrm>
          <a:prstGeom prst="rect">
            <a:avLst/>
          </a:prstGeom>
        </p:spPr>
        <p:txBody>
          <a:bodyPr vert="horz" lIns="91440" tIns="45720" rIns="91440" bIns="45720" rtlCol="0">
            <a:normAutofit/>
          </a:bodyPr>
          <a:lstStyle/>
          <a:p>
            <a:pPr algn="just">
              <a:lnSpc>
                <a:spcPct val="90000"/>
              </a:lnSpc>
            </a:pPr>
            <a:r>
              <a:rPr lang="en-US" sz="2800">
                <a:effectLst/>
              </a:rPr>
              <a:t>- Là niềm tự hào văn hoá của Đà Nẵng.</a:t>
            </a:r>
          </a:p>
          <a:p>
            <a:pPr algn="just">
              <a:lnSpc>
                <a:spcPct val="90000"/>
              </a:lnSpc>
            </a:pPr>
            <a:r>
              <a:rPr lang="en-US" sz="2800">
                <a:effectLst/>
              </a:rPr>
              <a:t>- Góp phần giữ bản sắc, phát triển du lịch và đời sống tinh thần.</a:t>
            </a:r>
          </a:p>
        </p:txBody>
      </p:sp>
      <p:pic>
        <p:nvPicPr>
          <p:cNvPr id="4" name="Picture 3">
            <a:extLst>
              <a:ext uri="{FF2B5EF4-FFF2-40B4-BE49-F238E27FC236}">
                <a16:creationId xmlns:a16="http://schemas.microsoft.com/office/drawing/2014/main" id="{1BF846B1-9A86-1018-B6D0-B93D8A9BBC65}"/>
              </a:ext>
            </a:extLst>
          </p:cNvPr>
          <p:cNvPicPr>
            <a:picLocks noChangeAspect="1"/>
          </p:cNvPicPr>
          <p:nvPr/>
        </p:nvPicPr>
        <p:blipFill>
          <a:blip r:embed="rId2"/>
          <a:srcRect l="14779" t="1241" r="20276" b="-1239"/>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5521A792-1991-B175-197A-6A5E1479DDF2}"/>
              </a:ext>
            </a:extLst>
          </p:cNvPr>
          <p:cNvSpPr txBox="1"/>
          <p:nvPr/>
        </p:nvSpPr>
        <p:spPr>
          <a:xfrm>
            <a:off x="568960" y="1839008"/>
            <a:ext cx="6096000" cy="646331"/>
          </a:xfrm>
          <a:prstGeom prst="rect">
            <a:avLst/>
          </a:prstGeom>
          <a:noFill/>
        </p:spPr>
        <p:txBody>
          <a:bodyPr wrap="square">
            <a:spAutoFit/>
          </a:bodyPr>
          <a:lstStyle/>
          <a:p>
            <a:pPr algn="just">
              <a:lnSpc>
                <a:spcPct val="90000"/>
              </a:lnSpc>
            </a:pPr>
            <a:r>
              <a:rPr lang="en-US" sz="4000">
                <a:solidFill>
                  <a:srgbClr val="002060"/>
                </a:solidFill>
                <a:effectLst/>
              </a:rPr>
              <a:t>* Ý nghĩa:</a:t>
            </a:r>
          </a:p>
        </p:txBody>
      </p:sp>
    </p:spTree>
    <p:extLst>
      <p:ext uri="{BB962C8B-B14F-4D97-AF65-F5344CB8AC3E}">
        <p14:creationId xmlns:p14="http://schemas.microsoft.com/office/powerpoint/2010/main" val="15938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9330014" y="6224001"/>
            <a:ext cx="414493" cy="258276"/>
          </a:xfrm>
          <a:prstGeom prst="rect">
            <a:avLst/>
          </a:prstGeom>
        </p:spPr>
        <p:txBody>
          <a:bodyPr lIns="0" tIns="0" rIns="0" bIns="0" rtlCol="0" anchor="t">
            <a:spAutoFit/>
          </a:bodyPr>
          <a:lstStyle/>
          <a:p>
            <a:pPr marL="0" marR="0" lvl="0" indent="0" algn="ctr" defTabSz="609630" rtl="0" eaLnBrk="1" fontAlgn="auto" latinLnBrk="0" hangingPunct="1">
              <a:lnSpc>
                <a:spcPts val="2239"/>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Bold"/>
                <a:ea typeface="+mn-ea"/>
                <a:cs typeface="+mn-cs"/>
              </a:rPr>
              <a:t>07</a:t>
            </a:r>
          </a:p>
        </p:txBody>
      </p:sp>
      <p:sp>
        <p:nvSpPr>
          <p:cNvPr id="33" name="TextBox 12"/>
          <p:cNvSpPr txBox="1"/>
          <p:nvPr/>
        </p:nvSpPr>
        <p:spPr>
          <a:xfrm>
            <a:off x="6036808" y="2557279"/>
            <a:ext cx="5626112" cy="2523768"/>
          </a:xfrm>
          <a:prstGeom prst="rect">
            <a:avLst/>
          </a:prstGeom>
        </p:spPr>
        <p:txBody>
          <a:bodyPr wrap="square" lIns="0" tIns="0" rIns="0" bIns="0" rtlCol="0" anchor="t">
            <a:spAutoFit/>
          </a:bodyPr>
          <a:lstStyle/>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9Slide03 Ample" panose="02000000000000000000" pitchFamily="2" charset="0"/>
                <a:ea typeface="Roboto Bold" panose="02000000000000000000" charset="0"/>
                <a:cs typeface="+mn-cs"/>
              </a:rPr>
              <a:t>Nhiệm</a:t>
            </a:r>
            <a:r>
              <a:rPr kumimoji="0" lang="en-US" sz="3600" b="0" i="0" u="none" strike="noStrike" kern="1200" cap="none" spc="0" normalizeH="0" baseline="0" noProof="0" dirty="0">
                <a:ln>
                  <a:noFill/>
                </a:ln>
                <a:solidFill>
                  <a:prstClr val="black"/>
                </a:solidFill>
                <a:effectLst/>
                <a:uLnTx/>
                <a:uFillTx/>
                <a:latin typeface="#9Slide03 Ample" panose="02000000000000000000" pitchFamily="2" charset="0"/>
                <a:ea typeface="Roboto Bold" panose="02000000000000000000" charset="0"/>
                <a:cs typeface="+mn-cs"/>
              </a:rPr>
              <a:t> </a:t>
            </a:r>
            <a:r>
              <a:rPr kumimoji="0" lang="en-US" sz="3600" b="0" i="0" u="none" strike="noStrike" kern="1200" cap="none" spc="0" normalizeH="0" baseline="0" noProof="0" dirty="0" err="1">
                <a:ln>
                  <a:noFill/>
                </a:ln>
                <a:solidFill>
                  <a:prstClr val="black"/>
                </a:solidFill>
                <a:effectLst/>
                <a:uLnTx/>
                <a:uFillTx/>
                <a:latin typeface="#9Slide03 Ample" panose="02000000000000000000" pitchFamily="2" charset="0"/>
                <a:ea typeface="Roboto Bold" panose="02000000000000000000" charset="0"/>
                <a:cs typeface="+mn-cs"/>
              </a:rPr>
              <a:t>vụ</a:t>
            </a:r>
            <a:r>
              <a:rPr kumimoji="0" lang="en-US" sz="3600" b="0" i="0" u="none" strike="noStrike" kern="1200" cap="none" spc="0" normalizeH="0" baseline="0" noProof="0" dirty="0">
                <a:ln>
                  <a:noFill/>
                </a:ln>
                <a:solidFill>
                  <a:prstClr val="black"/>
                </a:solidFill>
                <a:effectLst/>
                <a:uLnTx/>
                <a:uFillTx/>
                <a:latin typeface="#9Slide03 Ample" panose="02000000000000000000" pitchFamily="2" charset="0"/>
                <a:ea typeface="Roboto Bold" panose="02000000000000000000" charset="0"/>
                <a:cs typeface="+mn-cs"/>
              </a:rPr>
              <a:t>:</a:t>
            </a:r>
          </a:p>
          <a:p>
            <a:pPr lvl="0" algn="just" defTabSz="1219140">
              <a:buClr>
                <a:srgbClr val="000000"/>
              </a:buClr>
              <a:defRPr/>
            </a:pPr>
            <a:r>
              <a:rPr kumimoji="0" lang="vi-VN" sz="3200" b="1" i="0" u="none" strike="noStrike" kern="1200" cap="none" spc="0" normalizeH="0" baseline="0" noProof="0">
                <a:ln>
                  <a:noFill/>
                </a:ln>
                <a:solidFill>
                  <a:srgbClr val="002060"/>
                </a:solidFill>
                <a:effectLst/>
                <a:uLnTx/>
                <a:uFillTx/>
                <a:latin typeface="#9Slide03 Ample" panose="02000000000000000000" pitchFamily="2" charset="0"/>
                <a:ea typeface="Calibri" panose="020F0502020204030204" pitchFamily="34" charset="0"/>
                <a:cs typeface="Times New Roman" panose="02020603050405020304" pitchFamily="18" charset="0"/>
                <a:sym typeface="Arial"/>
              </a:rPr>
              <a:t>+ </a:t>
            </a:r>
            <a:r>
              <a:rPr lang="vi-VN" sz="3200" b="1">
                <a:solidFill>
                  <a:srgbClr val="002060"/>
                </a:solidFill>
                <a:latin typeface="#9Slide03 Ample" panose="02000000000000000000" pitchFamily="2" charset="0"/>
                <a:ea typeface="Calibri" panose="020F0502020204030204" pitchFamily="34" charset="0"/>
                <a:cs typeface="Times New Roman" panose="02020603050405020304" pitchFamily="18" charset="0"/>
                <a:sym typeface="Arial"/>
              </a:rPr>
              <a:t>Trình bày những nét cơ bản về nghệ thuật Tuồng xứ Quảng.</a:t>
            </a:r>
            <a:endParaRPr lang="en-US" sz="3200" b="1">
              <a:solidFill>
                <a:srgbClr val="002060"/>
              </a:solidFill>
              <a:latin typeface="#9Slide03 Ample" panose="02000000000000000000" pitchFamily="2" charset="0"/>
              <a:ea typeface="Calibri" panose="020F0502020204030204" pitchFamily="34" charset="0"/>
              <a:cs typeface="Times New Roman" panose="02020603050405020304" pitchFamily="18" charset="0"/>
              <a:sym typeface="Arial"/>
            </a:endParaRPr>
          </a:p>
          <a:p>
            <a:pPr lvl="0" algn="just" defTabSz="1219140">
              <a:buClr>
                <a:srgbClr val="000000"/>
              </a:buClr>
              <a:defRPr/>
            </a:pPr>
            <a:endParaRPr lang="en-US" sz="3200" b="1">
              <a:solidFill>
                <a:srgbClr val="002060"/>
              </a:solidFill>
              <a:latin typeface="#9Slide03 Ample" panose="02000000000000000000" pitchFamily="2" charset="0"/>
              <a:ea typeface="Calibri" panose="020F0502020204030204" pitchFamily="34" charset="0"/>
              <a:cs typeface="Times New Roman" panose="02020603050405020304" pitchFamily="18" charset="0"/>
              <a:sym typeface="Arial"/>
            </a:endParaRPr>
          </a:p>
          <a:p>
            <a:pPr lvl="0" algn="just" defTabSz="1219140">
              <a:buClr>
                <a:srgbClr val="000000"/>
              </a:buClr>
              <a:defRPr/>
            </a:pPr>
            <a:r>
              <a:rPr kumimoji="0" lang="en-US" sz="3200" b="0" i="0" u="none" strike="noStrike" kern="1200" cap="none" spc="0" normalizeH="0" baseline="0" noProof="0">
                <a:ln>
                  <a:noFill/>
                </a:ln>
                <a:solidFill>
                  <a:prstClr val="black"/>
                </a:solidFill>
                <a:effectLst/>
                <a:uLnTx/>
                <a:uFillTx/>
                <a:latin typeface="#9Slide03 Ample" panose="02000000000000000000" pitchFamily="2" charset="0"/>
                <a:ea typeface="Roboto Bold" panose="02000000000000000000" charset="0"/>
                <a:cs typeface="+mn-cs"/>
              </a:rPr>
              <a:t>THỜI GIAN: </a:t>
            </a:r>
            <a:r>
              <a:rPr kumimoji="0" lang="en-US" sz="3200" b="0" i="0" u="none" strike="noStrike" kern="1200" cap="none" spc="0" normalizeH="0" baseline="0" noProof="0">
                <a:ln>
                  <a:noFill/>
                </a:ln>
                <a:solidFill>
                  <a:srgbClr val="FF0000"/>
                </a:solidFill>
                <a:effectLst/>
                <a:uLnTx/>
                <a:uFillTx/>
                <a:latin typeface="#9Slide03 Ample" panose="02000000000000000000" pitchFamily="2" charset="0"/>
                <a:ea typeface="Roboto Bold" panose="02000000000000000000" charset="0"/>
                <a:cs typeface="+mn-cs"/>
              </a:rPr>
              <a:t>4</a:t>
            </a:r>
            <a:r>
              <a:rPr kumimoji="0" lang="en-US" sz="3200" b="0" i="0" u="none" strike="noStrike" kern="1200" cap="none" spc="0" normalizeH="0" baseline="0" noProof="0">
                <a:ln>
                  <a:noFill/>
                </a:ln>
                <a:solidFill>
                  <a:prstClr val="black"/>
                </a:solidFill>
                <a:effectLst/>
                <a:uLnTx/>
                <a:uFillTx/>
                <a:latin typeface="#9Slide03 Ample" panose="02000000000000000000" pitchFamily="2" charset="0"/>
                <a:ea typeface="Roboto Bold" panose="02000000000000000000" charset="0"/>
                <a:cs typeface="+mn-cs"/>
              </a:rPr>
              <a:t> PHÚT</a:t>
            </a:r>
            <a:endParaRPr kumimoji="0" lang="en-US" sz="3200" b="0" i="0" u="none" strike="noStrike" kern="1200" cap="none" spc="0" normalizeH="0" baseline="0" noProof="0" dirty="0">
              <a:ln>
                <a:noFill/>
              </a:ln>
              <a:solidFill>
                <a:prstClr val="black"/>
              </a:solidFill>
              <a:effectLst/>
              <a:uLnTx/>
              <a:uFillTx/>
              <a:latin typeface="#9Slide03 Ample" panose="02000000000000000000" pitchFamily="2" charset="0"/>
              <a:ea typeface="Roboto Bold" panose="02000000000000000000" charset="0"/>
              <a:cs typeface="+mn-cs"/>
            </a:endParaRPr>
          </a:p>
        </p:txBody>
      </p:sp>
      <p:grpSp>
        <p:nvGrpSpPr>
          <p:cNvPr id="14" name="Group 13">
            <a:extLst>
              <a:ext uri="{FF2B5EF4-FFF2-40B4-BE49-F238E27FC236}">
                <a16:creationId xmlns:a16="http://schemas.microsoft.com/office/drawing/2014/main" id="{9173F9DD-B71A-C9F0-4B4A-20C730423B8E}"/>
              </a:ext>
            </a:extLst>
          </p:cNvPr>
          <p:cNvGrpSpPr/>
          <p:nvPr/>
        </p:nvGrpSpPr>
        <p:grpSpPr>
          <a:xfrm>
            <a:off x="209217" y="1263396"/>
            <a:ext cx="5552991" cy="5306501"/>
            <a:chOff x="313825" y="1600221"/>
            <a:chExt cx="8329486" cy="7959752"/>
          </a:xfrm>
        </p:grpSpPr>
        <p:grpSp>
          <p:nvGrpSpPr>
            <p:cNvPr id="10" name="Group 9">
              <a:extLst>
                <a:ext uri="{FF2B5EF4-FFF2-40B4-BE49-F238E27FC236}">
                  <a16:creationId xmlns:a16="http://schemas.microsoft.com/office/drawing/2014/main" id="{C6EB10D1-C6CC-02D8-2129-D732A68B1D4E}"/>
                </a:ext>
              </a:extLst>
            </p:cNvPr>
            <p:cNvGrpSpPr/>
            <p:nvPr/>
          </p:nvGrpSpPr>
          <p:grpSpPr>
            <a:xfrm>
              <a:off x="313825" y="1600221"/>
              <a:ext cx="8329486" cy="7959752"/>
              <a:chOff x="366544" y="1650570"/>
              <a:chExt cx="8329486" cy="7959752"/>
            </a:xfrm>
          </p:grpSpPr>
          <p:grpSp>
            <p:nvGrpSpPr>
              <p:cNvPr id="2" name="Group 2"/>
              <p:cNvGrpSpPr>
                <a:grpSpLocks noChangeAspect="1"/>
              </p:cNvGrpSpPr>
              <p:nvPr/>
            </p:nvGrpSpPr>
            <p:grpSpPr>
              <a:xfrm>
                <a:off x="1119314" y="2033606"/>
                <a:ext cx="7576716" cy="7576716"/>
                <a:chOff x="0" y="0"/>
                <a:chExt cx="6350000" cy="6350000"/>
              </a:xfrm>
            </p:grpSpPr>
            <p:sp>
              <p:nvSpPr>
                <p:cNvPr id="3" name="Freeform 3"/>
                <p:cNvSpPr/>
                <p:nvPr/>
              </p:nvSpPr>
              <p:spPr>
                <a:xfrm>
                  <a:off x="0" y="0"/>
                  <a:ext cx="6350000" cy="6350000"/>
                </a:xfrm>
                <a:custGeom>
                  <a:avLst/>
                  <a:gdLst/>
                  <a:ahLst/>
                  <a:cxnLst/>
                  <a:rect l="l" t="t" r="r" b="b"/>
                  <a:pathLst>
                    <a:path w="6350000" h="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Diagonal Corners Rounded 3">
                <a:extLst>
                  <a:ext uri="{FF2B5EF4-FFF2-40B4-BE49-F238E27FC236}">
                    <a16:creationId xmlns:a16="http://schemas.microsoft.com/office/drawing/2014/main" id="{5F81A52E-FAA4-7451-7EC9-5EBFE3A962D1}"/>
                  </a:ext>
                </a:extLst>
              </p:cNvPr>
              <p:cNvSpPr/>
              <p:nvPr/>
            </p:nvSpPr>
            <p:spPr>
              <a:xfrm>
                <a:off x="366544" y="1650570"/>
                <a:ext cx="7813205" cy="7588680"/>
              </a:xfrm>
              <a:prstGeom prst="round2Diag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6F4A30D4-4262-DEED-E013-B020D3451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19" y="2866227"/>
              <a:ext cx="6772322" cy="5056667"/>
            </a:xfrm>
            <a:prstGeom prst="rect">
              <a:avLst/>
            </a:prstGeom>
          </p:spPr>
        </p:pic>
      </p:grpSp>
      <p:sp>
        <p:nvSpPr>
          <p:cNvPr id="5" name="TextBox 16">
            <a:extLst>
              <a:ext uri="{FF2B5EF4-FFF2-40B4-BE49-F238E27FC236}">
                <a16:creationId xmlns:a16="http://schemas.microsoft.com/office/drawing/2014/main" id="{E10AA18F-B4D8-584D-FFEB-FA7989E14B89}"/>
              </a:ext>
            </a:extLst>
          </p:cNvPr>
          <p:cNvSpPr txBox="1"/>
          <p:nvPr/>
        </p:nvSpPr>
        <p:spPr>
          <a:xfrm>
            <a:off x="349270" y="1142582"/>
            <a:ext cx="5125603" cy="758477"/>
          </a:xfrm>
          <a:prstGeom prst="rect">
            <a:avLst/>
          </a:prstGeom>
        </p:spPr>
        <p:txBody>
          <a:bodyPr wrap="square" lIns="0" tIns="0" rIns="0" bIns="0" rtlCol="0" anchor="t">
            <a:spAutoFit/>
          </a:bodyPr>
          <a:lstStyle/>
          <a:p>
            <a:pPr marL="0" marR="0" lvl="0" indent="0" algn="ctr" defTabSz="609630" rtl="0" eaLnBrk="1" fontAlgn="auto" latinLnBrk="0" hangingPunct="1">
              <a:lnSpc>
                <a:spcPts val="6400"/>
              </a:lnSpc>
              <a:spcBef>
                <a:spcPts val="0"/>
              </a:spcBef>
              <a:spcAft>
                <a:spcPts val="0"/>
              </a:spcAft>
              <a:buClrTx/>
              <a:buSzTx/>
              <a:buFontTx/>
              <a:buNone/>
              <a:tabLst/>
              <a:defRPr/>
            </a:pPr>
            <a:r>
              <a:rPr kumimoji="0" lang="en-US" sz="4000" b="0" i="0" u="none" strike="noStrike" kern="1200" cap="none" spc="-213" normalizeH="0" baseline="0" noProof="0" dirty="0" err="1">
                <a:ln>
                  <a:noFill/>
                </a:ln>
                <a:solidFill>
                  <a:srgbClr val="293462"/>
                </a:solidFill>
                <a:effectLst/>
                <a:uLnTx/>
                <a:uFillTx/>
                <a:latin typeface="#9Slide03 SVNNeutraface 2" panose="02000600040000020004" pitchFamily="2" charset="0"/>
                <a:ea typeface="+mn-ea"/>
                <a:cs typeface="+mn-cs"/>
              </a:rPr>
              <a:t>Thảo</a:t>
            </a:r>
            <a:r>
              <a:rPr kumimoji="0" lang="en-US" sz="4000" b="0" i="0" u="none" strike="noStrike" kern="1200" cap="none" spc="-213" normalizeH="0" baseline="0" noProof="0" dirty="0">
                <a:ln>
                  <a:noFill/>
                </a:ln>
                <a:solidFill>
                  <a:srgbClr val="293462"/>
                </a:solidFill>
                <a:effectLst/>
                <a:uLnTx/>
                <a:uFillTx/>
                <a:latin typeface="#9Slide03 SVNNeutraface 2" panose="02000600040000020004" pitchFamily="2" charset="0"/>
                <a:ea typeface="+mn-ea"/>
                <a:cs typeface="+mn-cs"/>
              </a:rPr>
              <a:t> </a:t>
            </a:r>
            <a:r>
              <a:rPr kumimoji="0" lang="en-US" sz="4000" b="0" i="0" u="none" strike="noStrike" kern="1200" cap="none" spc="-213" normalizeH="0" baseline="0" noProof="0" dirty="0" err="1">
                <a:ln>
                  <a:noFill/>
                </a:ln>
                <a:solidFill>
                  <a:srgbClr val="293462"/>
                </a:solidFill>
                <a:effectLst/>
                <a:uLnTx/>
                <a:uFillTx/>
                <a:latin typeface="#9Slide03 SVNNeutraface 2" panose="02000600040000020004" pitchFamily="2" charset="0"/>
                <a:ea typeface="+mn-ea"/>
                <a:cs typeface="+mn-cs"/>
              </a:rPr>
              <a:t>luận</a:t>
            </a:r>
            <a:r>
              <a:rPr kumimoji="0" lang="en-US" sz="4000" b="0" i="0" u="none" strike="noStrike" kern="1200" cap="none" spc="-213" normalizeH="0" baseline="0" noProof="0" dirty="0">
                <a:ln>
                  <a:noFill/>
                </a:ln>
                <a:solidFill>
                  <a:srgbClr val="293462"/>
                </a:solidFill>
                <a:effectLst/>
                <a:uLnTx/>
                <a:uFillTx/>
                <a:latin typeface="#9Slide03 SVNNeutraface 2" panose="02000600040000020004" pitchFamily="2" charset="0"/>
                <a:ea typeface="+mn-ea"/>
                <a:cs typeface="+mn-cs"/>
              </a:rPr>
              <a:t> </a:t>
            </a:r>
            <a:r>
              <a:rPr kumimoji="0" lang="en-US" sz="4000" b="0" i="0" u="none" strike="noStrike" kern="1200" cap="none" spc="-213" normalizeH="0" baseline="0" noProof="0" dirty="0" err="1">
                <a:ln>
                  <a:noFill/>
                </a:ln>
                <a:solidFill>
                  <a:srgbClr val="293462"/>
                </a:solidFill>
                <a:effectLst/>
                <a:uLnTx/>
                <a:uFillTx/>
                <a:latin typeface="#9Slide03 SVNNeutraface 2" panose="02000600040000020004" pitchFamily="2" charset="0"/>
                <a:ea typeface="+mn-ea"/>
                <a:cs typeface="+mn-cs"/>
              </a:rPr>
              <a:t>nhóm</a:t>
            </a:r>
            <a:endParaRPr kumimoji="0" lang="en-US" sz="4000" b="0" i="0" u="none" strike="noStrike" kern="1200" cap="none" spc="-213" normalizeH="0" baseline="0" noProof="0" dirty="0">
              <a:ln>
                <a:noFill/>
              </a:ln>
              <a:solidFill>
                <a:srgbClr val="293462"/>
              </a:solidFill>
              <a:effectLst/>
              <a:uLnTx/>
              <a:uFillTx/>
              <a:latin typeface="#9Slide03 SVNNeutraface 2" panose="02000600040000020004" pitchFamily="2" charset="0"/>
              <a:ea typeface="+mn-ea"/>
              <a:cs typeface="+mn-cs"/>
            </a:endParaRPr>
          </a:p>
        </p:txBody>
      </p:sp>
      <p:grpSp>
        <p:nvGrpSpPr>
          <p:cNvPr id="12" name="Group 11">
            <a:extLst>
              <a:ext uri="{FF2B5EF4-FFF2-40B4-BE49-F238E27FC236}">
                <a16:creationId xmlns:a16="http://schemas.microsoft.com/office/drawing/2014/main" id="{D3589224-EA00-180A-CB9F-39CB3B7DB622}"/>
              </a:ext>
            </a:extLst>
          </p:cNvPr>
          <p:cNvGrpSpPr/>
          <p:nvPr/>
        </p:nvGrpSpPr>
        <p:grpSpPr>
          <a:xfrm>
            <a:off x="5656857" y="853439"/>
            <a:ext cx="5482770" cy="1494457"/>
            <a:chOff x="5035200" y="827311"/>
            <a:chExt cx="6104427" cy="1787286"/>
          </a:xfrm>
        </p:grpSpPr>
        <p:pic>
          <p:nvPicPr>
            <p:cNvPr id="19" name="Picture 7">
              <a:extLst>
                <a:ext uri="{FF2B5EF4-FFF2-40B4-BE49-F238E27FC236}">
                  <a16:creationId xmlns:a16="http://schemas.microsoft.com/office/drawing/2014/main" id="{6BEF9B4A-EC81-CD22-A03D-265B7C8A8BE0}"/>
                </a:ext>
              </a:extLst>
            </p:cNvPr>
            <p:cNvPicPr>
              <a:picLocks noChangeAspect="1"/>
            </p:cNvPicPr>
            <p:nvPr/>
          </p:nvPicPr>
          <p:blipFill>
            <a:blip r:embed="rId4">
              <a:alphaModFix amt="49000"/>
            </a:blip>
            <a:srcRect/>
            <a:stretch>
              <a:fillRect/>
            </a:stretch>
          </p:blipFill>
          <p:spPr>
            <a:xfrm>
              <a:off x="7190638" y="1925915"/>
              <a:ext cx="1771529" cy="688682"/>
            </a:xfrm>
            <a:prstGeom prst="rect">
              <a:avLst/>
            </a:prstGeom>
          </p:spPr>
        </p:pic>
        <p:pic>
          <p:nvPicPr>
            <p:cNvPr id="20" name="Picture 8">
              <a:extLst>
                <a:ext uri="{FF2B5EF4-FFF2-40B4-BE49-F238E27FC236}">
                  <a16:creationId xmlns:a16="http://schemas.microsoft.com/office/drawing/2014/main" id="{AD7CBF53-EFCB-E5E6-3500-A860FCF0AAE1}"/>
                </a:ext>
              </a:extLst>
            </p:cNvPr>
            <p:cNvPicPr>
              <a:picLocks noChangeAspect="1"/>
            </p:cNvPicPr>
            <p:nvPr/>
          </p:nvPicPr>
          <p:blipFill>
            <a:blip r:embed="rId4">
              <a:alphaModFix amt="49000"/>
            </a:blip>
            <a:srcRect/>
            <a:stretch>
              <a:fillRect/>
            </a:stretch>
          </p:blipFill>
          <p:spPr>
            <a:xfrm>
              <a:off x="9368098" y="1925915"/>
              <a:ext cx="1771529" cy="688682"/>
            </a:xfrm>
            <a:prstGeom prst="rect">
              <a:avLst/>
            </a:prstGeom>
          </p:spPr>
        </p:pic>
        <p:grpSp>
          <p:nvGrpSpPr>
            <p:cNvPr id="22" name="Group 21">
              <a:extLst>
                <a:ext uri="{FF2B5EF4-FFF2-40B4-BE49-F238E27FC236}">
                  <a16:creationId xmlns:a16="http://schemas.microsoft.com/office/drawing/2014/main" id="{4B95379D-CC75-546D-3115-3F13D21A1EBB}"/>
                </a:ext>
              </a:extLst>
            </p:cNvPr>
            <p:cNvGrpSpPr/>
            <p:nvPr/>
          </p:nvGrpSpPr>
          <p:grpSpPr>
            <a:xfrm>
              <a:off x="7595753" y="879236"/>
              <a:ext cx="1148802" cy="1543815"/>
              <a:chOff x="7376206" y="584200"/>
              <a:chExt cx="1900501" cy="2553983"/>
            </a:xfrm>
          </p:grpSpPr>
          <p:sp>
            <p:nvSpPr>
              <p:cNvPr id="32" name="Rounded Rectangle 43">
                <a:extLst>
                  <a:ext uri="{FF2B5EF4-FFF2-40B4-BE49-F238E27FC236}">
                    <a16:creationId xmlns:a16="http://schemas.microsoft.com/office/drawing/2014/main" id="{303959AE-B19C-2C4A-131E-D4B206DED742}"/>
                  </a:ext>
                </a:extLst>
              </p:cNvPr>
              <p:cNvSpPr/>
              <p:nvPr/>
            </p:nvSpPr>
            <p:spPr>
              <a:xfrm>
                <a:off x="7402321" y="625154"/>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4">
                <a:extLst>
                  <a:ext uri="{FF2B5EF4-FFF2-40B4-BE49-F238E27FC236}">
                    <a16:creationId xmlns:a16="http://schemas.microsoft.com/office/drawing/2014/main" id="{C0A28831-CB7B-8AF5-A6E0-D2A3FE46AE92}"/>
                  </a:ext>
                </a:extLst>
              </p:cNvPr>
              <p:cNvSpPr/>
              <p:nvPr/>
            </p:nvSpPr>
            <p:spPr>
              <a:xfrm>
                <a:off x="7376206" y="584200"/>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EFE65D6B-AE2F-FEC6-F2D3-7B8A1CAB0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6455" y="1125153"/>
                <a:ext cx="1440000" cy="1440000"/>
              </a:xfrm>
              <a:prstGeom prst="rect">
                <a:avLst/>
              </a:prstGeom>
            </p:spPr>
          </p:pic>
        </p:grpSp>
        <p:grpSp>
          <p:nvGrpSpPr>
            <p:cNvPr id="23" name="Group 22">
              <a:extLst>
                <a:ext uri="{FF2B5EF4-FFF2-40B4-BE49-F238E27FC236}">
                  <a16:creationId xmlns:a16="http://schemas.microsoft.com/office/drawing/2014/main" id="{F2814875-E99B-5A0F-6146-0B0371FCB4B5}"/>
                </a:ext>
              </a:extLst>
            </p:cNvPr>
            <p:cNvGrpSpPr/>
            <p:nvPr/>
          </p:nvGrpSpPr>
          <p:grpSpPr>
            <a:xfrm>
              <a:off x="9742157" y="827311"/>
              <a:ext cx="1187442" cy="1595741"/>
              <a:chOff x="9561250" y="584200"/>
              <a:chExt cx="1900501" cy="2553983"/>
            </a:xfrm>
          </p:grpSpPr>
          <p:sp>
            <p:nvSpPr>
              <p:cNvPr id="29" name="Rounded Rectangle 45">
                <a:extLst>
                  <a:ext uri="{FF2B5EF4-FFF2-40B4-BE49-F238E27FC236}">
                    <a16:creationId xmlns:a16="http://schemas.microsoft.com/office/drawing/2014/main" id="{73C9D9B2-C6E5-2D38-5083-D251FE3B9D05}"/>
                  </a:ext>
                </a:extLst>
              </p:cNvPr>
              <p:cNvSpPr/>
              <p:nvPr/>
            </p:nvSpPr>
            <p:spPr>
              <a:xfrm>
                <a:off x="9599620" y="625154"/>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17">
                <a:extLst>
                  <a:ext uri="{FF2B5EF4-FFF2-40B4-BE49-F238E27FC236}">
                    <a16:creationId xmlns:a16="http://schemas.microsoft.com/office/drawing/2014/main" id="{C1DAE7EB-F30E-B7A6-2A3E-491C1A3EEB60}"/>
                  </a:ext>
                </a:extLst>
              </p:cNvPr>
              <p:cNvSpPr/>
              <p:nvPr/>
            </p:nvSpPr>
            <p:spPr>
              <a:xfrm>
                <a:off x="9561250" y="584200"/>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1A9028EA-CBF9-F59F-047F-3B424E6A2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1603" y="1164881"/>
                <a:ext cx="1440000" cy="1440000"/>
              </a:xfrm>
              <a:prstGeom prst="rect">
                <a:avLst/>
              </a:prstGeom>
            </p:spPr>
          </p:pic>
        </p:grpSp>
        <p:pic>
          <p:nvPicPr>
            <p:cNvPr id="24" name="Picture 6">
              <a:extLst>
                <a:ext uri="{FF2B5EF4-FFF2-40B4-BE49-F238E27FC236}">
                  <a16:creationId xmlns:a16="http://schemas.microsoft.com/office/drawing/2014/main" id="{7B2AD438-2B55-5CA4-634B-9D063138C8C3}"/>
                </a:ext>
              </a:extLst>
            </p:cNvPr>
            <p:cNvPicPr>
              <a:picLocks noChangeAspect="1"/>
            </p:cNvPicPr>
            <p:nvPr/>
          </p:nvPicPr>
          <p:blipFill>
            <a:blip r:embed="rId4">
              <a:alphaModFix amt="49000"/>
            </a:blip>
            <a:srcRect/>
            <a:stretch>
              <a:fillRect/>
            </a:stretch>
          </p:blipFill>
          <p:spPr>
            <a:xfrm>
              <a:off x="5035200" y="1916199"/>
              <a:ext cx="1771529" cy="688682"/>
            </a:xfrm>
            <a:prstGeom prst="rect">
              <a:avLst/>
            </a:prstGeom>
          </p:spPr>
        </p:pic>
        <p:grpSp>
          <p:nvGrpSpPr>
            <p:cNvPr id="25" name="Group 24">
              <a:extLst>
                <a:ext uri="{FF2B5EF4-FFF2-40B4-BE49-F238E27FC236}">
                  <a16:creationId xmlns:a16="http://schemas.microsoft.com/office/drawing/2014/main" id="{1A0C1B0C-D703-A9E8-227D-75C52EAF9FB2}"/>
                </a:ext>
              </a:extLst>
            </p:cNvPr>
            <p:cNvGrpSpPr/>
            <p:nvPr/>
          </p:nvGrpSpPr>
          <p:grpSpPr>
            <a:xfrm>
              <a:off x="5436824" y="879237"/>
              <a:ext cx="1148802" cy="1543814"/>
              <a:chOff x="5217277" y="584200"/>
              <a:chExt cx="1900502" cy="2553983"/>
            </a:xfrm>
          </p:grpSpPr>
          <p:sp>
            <p:nvSpPr>
              <p:cNvPr id="26" name="Rounded Rectangle 33">
                <a:extLst>
                  <a:ext uri="{FF2B5EF4-FFF2-40B4-BE49-F238E27FC236}">
                    <a16:creationId xmlns:a16="http://schemas.microsoft.com/office/drawing/2014/main" id="{D45CC080-2D6B-2D65-864E-F01E1BC0AE7C}"/>
                  </a:ext>
                </a:extLst>
              </p:cNvPr>
              <p:cNvSpPr/>
              <p:nvPr/>
            </p:nvSpPr>
            <p:spPr>
              <a:xfrm>
                <a:off x="5217277" y="666108"/>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AA40C5DA-AE71-B0E1-5574-78B060A3D0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3167" y="1144207"/>
                <a:ext cx="1440000" cy="1440000"/>
              </a:xfrm>
              <a:prstGeom prst="rect">
                <a:avLst/>
              </a:prstGeom>
            </p:spPr>
          </p:pic>
          <p:sp>
            <p:nvSpPr>
              <p:cNvPr id="28" name="Freeform 11">
                <a:extLst>
                  <a:ext uri="{FF2B5EF4-FFF2-40B4-BE49-F238E27FC236}">
                    <a16:creationId xmlns:a16="http://schemas.microsoft.com/office/drawing/2014/main" id="{D440ABC5-C06D-398D-340F-17E2FF089B7A}"/>
                  </a:ext>
                </a:extLst>
              </p:cNvPr>
              <p:cNvSpPr/>
              <p:nvPr/>
            </p:nvSpPr>
            <p:spPr>
              <a:xfrm>
                <a:off x="5217278" y="584200"/>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7" name="TextBox 6">
            <a:extLst>
              <a:ext uri="{FF2B5EF4-FFF2-40B4-BE49-F238E27FC236}">
                <a16:creationId xmlns:a16="http://schemas.microsoft.com/office/drawing/2014/main" id="{769B9F04-C885-7C74-903D-5A4D8E2A798D}"/>
              </a:ext>
            </a:extLst>
          </p:cNvPr>
          <p:cNvSpPr txBox="1"/>
          <p:nvPr/>
        </p:nvSpPr>
        <p:spPr>
          <a:xfrm>
            <a:off x="235566" y="47590"/>
            <a:ext cx="5636914" cy="1077218"/>
          </a:xfrm>
          <a:prstGeom prst="rect">
            <a:avLst/>
          </a:prstGeom>
          <a:noFill/>
        </p:spPr>
        <p:txBody>
          <a:bodyPr wrap="square">
            <a:spAutoFit/>
          </a:bodyPr>
          <a:lstStyle/>
          <a:p>
            <a:pPr algn="just">
              <a:spcAft>
                <a:spcPts val="1000"/>
              </a:spcAft>
              <a:buNone/>
            </a:pPr>
            <a:r>
              <a:rPr lang="en-US" sz="3200" b="1">
                <a:solidFill>
                  <a:srgbClr val="000000"/>
                </a:solidFill>
                <a:effectLst/>
                <a:latin typeface="Times New Roman" panose="02020603050405020304" pitchFamily="18" charset="0"/>
                <a:ea typeface="Times New Roman" panose="02020603050405020304" pitchFamily="18" charset="0"/>
              </a:rPr>
              <a:t>2.2 Nghệ thuật Tuồng (Hát bội) ở </a:t>
            </a:r>
            <a:r>
              <a:rPr lang="en-US" sz="3200" b="1">
                <a:solidFill>
                  <a:srgbClr val="000000"/>
                </a:solidFill>
                <a:latin typeface="Times New Roman" panose="02020603050405020304" pitchFamily="18" charset="0"/>
                <a:ea typeface="Times New Roman" panose="02020603050405020304" pitchFamily="18" charset="0"/>
              </a:rPr>
              <a:t>Đà Nẵng</a:t>
            </a:r>
            <a:endParaRPr lang="en-US" sz="2400">
              <a:effectLst/>
              <a:latin typeface="Calibri" panose="020F0502020204030204" pitchFamily="34"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94E67-354F-C909-32A8-0DE7E64911F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802C8E2-2E64-AF73-757D-02E190E53EFD}"/>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B9B0639D-832E-032C-E294-F84D2A56FADD}"/>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EBB1169-66BB-0A63-5E39-23A1CC81B851}"/>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64986CF3-1AE5-DC25-3757-BE6D1675DB9A}"/>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571B96F-CD01-E801-BC43-39712C8F536B}"/>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CF971568-E097-86E2-F431-CA2C6D0EA360}"/>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EC8DED52-2CB6-A6AB-E5B4-E543FE1A9120}"/>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239382A6-8C0E-579B-C4D8-415783D9A227}"/>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4FD118AC-4B93-D4BD-B7AD-757CB6958EDC}"/>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6982A77F-A2E8-F02A-6DBD-F86E65913D33}"/>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28A914E1-BDD6-B72A-3D67-858F9C23E490}"/>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26E87A84-B5E1-5743-66E3-B55389098116}"/>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F6EE8FBB-8D9E-4FE6-5783-822752DF5318}"/>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E6E57E43-31EC-E2C0-08FA-4F60B519BE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6CB11AF0-ACDB-D88A-4AC0-F57291071EAC}"/>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62D2B6CE-E849-B443-01C3-DDA09B72AB79}"/>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9E65D3A6-F2FB-77A7-770B-2DA69D56F3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203AF6AE-B729-A687-625A-2BA63829F87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E03007B6-6D6F-62B9-9E3F-47535E25F00C}"/>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D1613B34-1236-0AE5-8C65-843E71311C7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CC01EB20-ABA7-BE26-43CC-285C655E637A}"/>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B5251D68-3309-5885-D2E1-5D21A0AFC437}"/>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C6ADF699-BEEE-A568-D2AB-1FAC4178AB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D27E065A-EFF3-9F07-0E33-26B96FC5AFF7}"/>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8F56D23D-FA5D-8766-9C1F-EAE485655CE9}"/>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A34AEAB3-9CF5-D82A-2673-A40ABF348B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62546AC3-A8B0-F571-47C7-C4854A97A0D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FECAB326-4211-CA89-C121-3CBAF34DF57E}"/>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4D2371F7-DA7F-B462-D7CF-507B0D9DBF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BA182967-0565-7819-85A6-DF268AA0709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E3E2F838-31F8-3739-B649-9CCA45DF41F5}"/>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3077C2CB-B583-9913-D907-E7AF35D14291}"/>
              </a:ext>
            </a:extLst>
          </p:cNvPr>
          <p:cNvSpPr txBox="1"/>
          <p:nvPr/>
        </p:nvSpPr>
        <p:spPr>
          <a:xfrm>
            <a:off x="6746380" y="2796023"/>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Tree>
    <p:extLst>
      <p:ext uri="{BB962C8B-B14F-4D97-AF65-F5344CB8AC3E}">
        <p14:creationId xmlns:p14="http://schemas.microsoft.com/office/powerpoint/2010/main" val="219104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2" name="Freeform 2"/>
          <p:cNvSpPr/>
          <p:nvPr/>
        </p:nvSpPr>
        <p:spPr>
          <a:xfrm rot="8867174">
            <a:off x="2669246" y="778551"/>
            <a:ext cx="6674269" cy="4732663"/>
          </a:xfrm>
          <a:custGeom>
            <a:avLst/>
            <a:gdLst/>
            <a:ahLst/>
            <a:cxnLst/>
            <a:rect l="l" t="t" r="r" b="b"/>
            <a:pathLst>
              <a:path w="10011403" h="7098995">
                <a:moveTo>
                  <a:pt x="0" y="0"/>
                </a:moveTo>
                <a:lnTo>
                  <a:pt x="10011403" y="0"/>
                </a:lnTo>
                <a:lnTo>
                  <a:pt x="10011403" y="7098995"/>
                </a:lnTo>
                <a:lnTo>
                  <a:pt x="0" y="70989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1328663" y="685800"/>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grpSp>
        <p:nvGrpSpPr>
          <p:cNvPr id="4" name="Group 4"/>
          <p:cNvGrpSpPr>
            <a:grpSpLocks noChangeAspect="1"/>
          </p:cNvGrpSpPr>
          <p:nvPr/>
        </p:nvGrpSpPr>
        <p:grpSpPr>
          <a:xfrm>
            <a:off x="1022024" y="1003468"/>
            <a:ext cx="1852383" cy="2236197"/>
            <a:chOff x="0" y="0"/>
            <a:chExt cx="6350000" cy="7665720"/>
          </a:xfrm>
        </p:grpSpPr>
        <p:sp>
          <p:nvSpPr>
            <p:cNvPr id="5" name="Freeform 5"/>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98E0E5"/>
            </a:solidFill>
          </p:spPr>
          <p:txBody>
            <a:bodyPr/>
            <a:lstStyle/>
            <a:p>
              <a:pPr defTabSz="609630">
                <a:defRPr/>
              </a:pPr>
              <a:endParaRPr lang="en-US" sz="1200">
                <a:solidFill>
                  <a:prstClr val="black"/>
                </a:solidFill>
                <a:latin typeface="Calibri"/>
              </a:endParaRPr>
            </a:p>
          </p:txBody>
        </p:sp>
        <p:sp>
          <p:nvSpPr>
            <p:cNvPr id="6" name="Freeform 6"/>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6"/>
              <a:stretch>
                <a:fillRect l="-24665" r="-24665"/>
              </a:stretch>
            </a:blipFill>
          </p:spPr>
          <p:txBody>
            <a:bodyPr/>
            <a:lstStyle/>
            <a:p>
              <a:pPr defTabSz="609630">
                <a:defRPr/>
              </a:pPr>
              <a:endParaRPr lang="en-US" sz="1200">
                <a:solidFill>
                  <a:prstClr val="black"/>
                </a:solidFill>
                <a:latin typeface="Calibri"/>
              </a:endParaRPr>
            </a:p>
          </p:txBody>
        </p:sp>
      </p:grpSp>
      <p:grpSp>
        <p:nvGrpSpPr>
          <p:cNvPr id="7" name="Group 7"/>
          <p:cNvGrpSpPr>
            <a:grpSpLocks noChangeAspect="1"/>
          </p:cNvGrpSpPr>
          <p:nvPr/>
        </p:nvGrpSpPr>
        <p:grpSpPr>
          <a:xfrm>
            <a:off x="3814207" y="2026784"/>
            <a:ext cx="1852383" cy="2236197"/>
            <a:chOff x="0" y="0"/>
            <a:chExt cx="6350000" cy="7665720"/>
          </a:xfrm>
        </p:grpSpPr>
        <p:sp>
          <p:nvSpPr>
            <p:cNvPr id="8" name="Freeform 8"/>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4BC6A"/>
            </a:solidFill>
          </p:spPr>
          <p:txBody>
            <a:bodyPr/>
            <a:lstStyle/>
            <a:p>
              <a:pPr defTabSz="609630">
                <a:defRPr/>
              </a:pPr>
              <a:endParaRPr lang="en-US" sz="1200">
                <a:solidFill>
                  <a:prstClr val="black"/>
                </a:solidFill>
                <a:latin typeface="Calibri"/>
              </a:endParaRPr>
            </a:p>
          </p:txBody>
        </p:sp>
        <p:sp>
          <p:nvSpPr>
            <p:cNvPr id="9" name="Freeform 9"/>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7"/>
              <a:stretch>
                <a:fillRect l="-24665" r="-24665"/>
              </a:stretch>
            </a:blipFill>
          </p:spPr>
          <p:txBody>
            <a:bodyPr/>
            <a:lstStyle/>
            <a:p>
              <a:pPr defTabSz="609630">
                <a:defRPr/>
              </a:pPr>
              <a:endParaRPr lang="en-US" sz="1200">
                <a:solidFill>
                  <a:prstClr val="black"/>
                </a:solidFill>
                <a:latin typeface="Calibri"/>
              </a:endParaRPr>
            </a:p>
          </p:txBody>
        </p:sp>
      </p:grpSp>
      <p:grpSp>
        <p:nvGrpSpPr>
          <p:cNvPr id="10" name="Group 10"/>
          <p:cNvGrpSpPr>
            <a:grpSpLocks noChangeAspect="1"/>
          </p:cNvGrpSpPr>
          <p:nvPr/>
        </p:nvGrpSpPr>
        <p:grpSpPr>
          <a:xfrm>
            <a:off x="9317594" y="1171176"/>
            <a:ext cx="1852383" cy="2236197"/>
            <a:chOff x="0" y="0"/>
            <a:chExt cx="6350000" cy="7665720"/>
          </a:xfrm>
        </p:grpSpPr>
        <p:sp>
          <p:nvSpPr>
            <p:cNvPr id="11" name="Freeform 11"/>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DF8787"/>
            </a:solidFill>
          </p:spPr>
          <p:txBody>
            <a:bodyPr/>
            <a:lstStyle/>
            <a:p>
              <a:pPr defTabSz="609630">
                <a:defRPr/>
              </a:pPr>
              <a:endParaRPr lang="en-US" sz="1200">
                <a:solidFill>
                  <a:prstClr val="black"/>
                </a:solidFill>
                <a:latin typeface="Calibri"/>
              </a:endParaRPr>
            </a:p>
          </p:txBody>
        </p:sp>
        <p:sp>
          <p:nvSpPr>
            <p:cNvPr id="12" name="Freeform 12"/>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8"/>
              <a:stretch>
                <a:fillRect l="-24572" r="-24572"/>
              </a:stretch>
            </a:blipFill>
          </p:spPr>
          <p:txBody>
            <a:bodyPr/>
            <a:lstStyle/>
            <a:p>
              <a:pPr defTabSz="609630">
                <a:defRPr/>
              </a:pPr>
              <a:endParaRPr lang="en-US" sz="1200">
                <a:solidFill>
                  <a:prstClr val="black"/>
                </a:solidFill>
                <a:latin typeface="Calibri"/>
              </a:endParaRPr>
            </a:p>
          </p:txBody>
        </p:sp>
      </p:grpSp>
      <p:sp>
        <p:nvSpPr>
          <p:cNvPr id="13" name="TextBox 13"/>
          <p:cNvSpPr txBox="1"/>
          <p:nvPr/>
        </p:nvSpPr>
        <p:spPr>
          <a:xfrm>
            <a:off x="985080" y="103755"/>
            <a:ext cx="8265289" cy="698974"/>
          </a:xfrm>
          <a:prstGeom prst="rect">
            <a:avLst/>
          </a:prstGeom>
        </p:spPr>
        <p:txBody>
          <a:bodyPr wrap="square" lIns="0" tIns="0" rIns="0" bIns="0" rtlCol="0" anchor="t">
            <a:spAutoFit/>
          </a:bodyPr>
          <a:lstStyle/>
          <a:p>
            <a:pPr algn="ctr" defTabSz="609630">
              <a:lnSpc>
                <a:spcPts val="6010"/>
              </a:lnSpc>
              <a:defRPr/>
            </a:pPr>
            <a:r>
              <a:rPr lang="fr-FR" sz="3600" b="1" kern="0">
                <a:solidFill>
                  <a:srgbClr val="FF0000"/>
                </a:solidFill>
                <a:latin typeface="Calibri" panose="020F0502020204030204" pitchFamily="34" charset="0"/>
                <a:ea typeface="Times New Roman" panose="02020603050405020304" pitchFamily="18" charset="0"/>
                <a:cs typeface="Calibri" panose="020F0502020204030204" pitchFamily="34" charset="0"/>
              </a:rPr>
              <a:t>2.2 Nghệ thuật Tuồng (Hát bội) ở Đà Nẵng</a:t>
            </a:r>
            <a:endParaRPr lang="en-US" sz="22934" b="1" dirty="0">
              <a:solidFill>
                <a:srgbClr val="FF0000"/>
              </a:solidFill>
              <a:latin typeface="Calibri" panose="020F0502020204030204" pitchFamily="34" charset="0"/>
              <a:cs typeface="Calibri" panose="020F0502020204030204" pitchFamily="34" charset="0"/>
            </a:endParaRPr>
          </a:p>
        </p:txBody>
      </p:sp>
      <p:grpSp>
        <p:nvGrpSpPr>
          <p:cNvPr id="14" name="Group 14"/>
          <p:cNvGrpSpPr>
            <a:grpSpLocks noChangeAspect="1"/>
          </p:cNvGrpSpPr>
          <p:nvPr/>
        </p:nvGrpSpPr>
        <p:grpSpPr>
          <a:xfrm>
            <a:off x="6607961" y="2121566"/>
            <a:ext cx="1852383" cy="2236197"/>
            <a:chOff x="0" y="0"/>
            <a:chExt cx="6350000" cy="7665720"/>
          </a:xfrm>
        </p:grpSpPr>
        <p:sp>
          <p:nvSpPr>
            <p:cNvPr id="15" name="Freeform 15"/>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E2CEFB"/>
            </a:solidFill>
          </p:spPr>
          <p:txBody>
            <a:bodyPr/>
            <a:lstStyle/>
            <a:p>
              <a:pPr defTabSz="609630">
                <a:defRPr/>
              </a:pPr>
              <a:endParaRPr lang="en-US" sz="1200">
                <a:solidFill>
                  <a:prstClr val="black"/>
                </a:solidFill>
                <a:latin typeface="Calibri"/>
              </a:endParaRPr>
            </a:p>
          </p:txBody>
        </p:sp>
        <p:sp>
          <p:nvSpPr>
            <p:cNvPr id="16" name="Freeform 16"/>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9"/>
              <a:stretch>
                <a:fillRect l="-81859" r="-81859"/>
              </a:stretch>
            </a:blipFill>
          </p:spPr>
          <p:txBody>
            <a:bodyPr/>
            <a:lstStyle/>
            <a:p>
              <a:pPr defTabSz="609630">
                <a:defRPr/>
              </a:pPr>
              <a:endParaRPr lang="en-US" sz="1200">
                <a:solidFill>
                  <a:prstClr val="black"/>
                </a:solidFill>
                <a:latin typeface="Calibri"/>
              </a:endParaRPr>
            </a:p>
          </p:txBody>
        </p:sp>
      </p:grpSp>
      <p:sp>
        <p:nvSpPr>
          <p:cNvPr id="17" name="TextBox 17"/>
          <p:cNvSpPr txBox="1"/>
          <p:nvPr/>
        </p:nvSpPr>
        <p:spPr>
          <a:xfrm>
            <a:off x="660400" y="3647647"/>
            <a:ext cx="2265654" cy="2031325"/>
          </a:xfrm>
          <a:prstGeom prst="rect">
            <a:avLst/>
          </a:prstGeom>
        </p:spPr>
        <p:txBody>
          <a:bodyPr wrap="square" lIns="0" tIns="0" rIns="0" bIns="0" rtlCol="0" anchor="t">
            <a:spAutoFit/>
          </a:bodyPr>
          <a:lstStyle/>
          <a:p>
            <a:pPr algn="ctr" defTabSz="609630">
              <a:defRPr/>
            </a:pPr>
            <a:r>
              <a:rPr lang="fr-FR" sz="2200">
                <a:solidFill>
                  <a:prstClr val="black"/>
                </a:solidFill>
              </a:rPr>
              <a:t>Tuồng xứ Quảng xuất hiện từ thế kỷ XVII – XVIII, bắt nguồn từ hai gánh hát Đức Giáo và Khánh Thọ.</a:t>
            </a:r>
            <a:endParaRPr lang="en-US" sz="2200" spc="-41" dirty="0">
              <a:solidFill>
                <a:srgbClr val="112838"/>
              </a:solidFill>
              <a:latin typeface="Calibri"/>
            </a:endParaRPr>
          </a:p>
        </p:txBody>
      </p:sp>
      <p:sp>
        <p:nvSpPr>
          <p:cNvPr id="18" name="TextBox 18"/>
          <p:cNvSpPr txBox="1"/>
          <p:nvPr/>
        </p:nvSpPr>
        <p:spPr>
          <a:xfrm>
            <a:off x="3272381" y="4304476"/>
            <a:ext cx="2936035" cy="2369880"/>
          </a:xfrm>
          <a:prstGeom prst="rect">
            <a:avLst/>
          </a:prstGeom>
        </p:spPr>
        <p:txBody>
          <a:bodyPr wrap="square" lIns="0" tIns="0" rIns="0" bIns="0" rtlCol="0" anchor="t">
            <a:spAutoFit/>
          </a:bodyPr>
          <a:lstStyle/>
          <a:p>
            <a:pPr algn="ctr" defTabSz="609630"/>
            <a:r>
              <a:rPr lang="vi-VN" sz="2200">
                <a:solidFill>
                  <a:prstClr val="black"/>
                </a:solidFill>
                <a:latin typeface="Calibri"/>
              </a:rPr>
              <a:t>Sự ra đời của rạp hát tỉnh Quảng Nam đánh dấu bước chuyển từ sân khấu dân gian sang sân khấu đô thị, từ tín ngưỡng sang nghệ thuật biểu diễn chuyên nghiệp.</a:t>
            </a:r>
            <a:endParaRPr lang="en-US" sz="2200" dirty="0">
              <a:solidFill>
                <a:prstClr val="black"/>
              </a:solidFill>
              <a:latin typeface="Calibri"/>
            </a:endParaRPr>
          </a:p>
        </p:txBody>
      </p:sp>
      <p:sp>
        <p:nvSpPr>
          <p:cNvPr id="19" name="TextBox 19"/>
          <p:cNvSpPr txBox="1"/>
          <p:nvPr/>
        </p:nvSpPr>
        <p:spPr>
          <a:xfrm>
            <a:off x="6699641" y="4546554"/>
            <a:ext cx="2453716" cy="1354217"/>
          </a:xfrm>
          <a:prstGeom prst="rect">
            <a:avLst/>
          </a:prstGeom>
        </p:spPr>
        <p:txBody>
          <a:bodyPr wrap="square" lIns="0" tIns="0" rIns="0" bIns="0" rtlCol="0" anchor="t">
            <a:spAutoFit/>
          </a:bodyPr>
          <a:lstStyle/>
          <a:p>
            <a:pPr algn="ctr" defTabSz="609630"/>
            <a:r>
              <a:rPr lang="fr-FR" sz="2200">
                <a:solidFill>
                  <a:prstClr val="black"/>
                </a:solidFill>
              </a:rPr>
              <a:t>Một vở Tuồng là sự kết hợp của kịch bản, âm nhạc, múa, hóa trang, phục trang.</a:t>
            </a:r>
            <a:endParaRPr lang="en-US" sz="2200" dirty="0">
              <a:solidFill>
                <a:prstClr val="black"/>
              </a:solidFill>
              <a:latin typeface="Calibri"/>
            </a:endParaRPr>
          </a:p>
        </p:txBody>
      </p:sp>
      <p:sp>
        <p:nvSpPr>
          <p:cNvPr id="20" name="TextBox 20"/>
          <p:cNvSpPr txBox="1"/>
          <p:nvPr/>
        </p:nvSpPr>
        <p:spPr>
          <a:xfrm>
            <a:off x="9542989" y="3566518"/>
            <a:ext cx="2336439" cy="1692771"/>
          </a:xfrm>
          <a:prstGeom prst="rect">
            <a:avLst/>
          </a:prstGeom>
        </p:spPr>
        <p:txBody>
          <a:bodyPr wrap="square" lIns="0" tIns="0" rIns="0" bIns="0" rtlCol="0" anchor="t">
            <a:spAutoFit/>
          </a:bodyPr>
          <a:lstStyle/>
          <a:p>
            <a:pPr algn="ctr" defTabSz="609630">
              <a:defRPr/>
            </a:pPr>
            <a:r>
              <a:rPr lang="fr-FR" sz="2200">
                <a:solidFill>
                  <a:prstClr val="black"/>
                </a:solidFill>
              </a:rPr>
              <a:t>Kịch bản Tuồng gồm 4 loại: Tuồng cổ, Tuồng cung đình, Tuồng dân gian, Tuồng hài.</a:t>
            </a:r>
            <a:endParaRPr lang="en-US" sz="2200" spc="-41" dirty="0">
              <a:solidFill>
                <a:srgbClr val="112838"/>
              </a:solidFill>
              <a:latin typeface="Calibri"/>
            </a:endParaRPr>
          </a:p>
        </p:txBody>
      </p:sp>
      <p:sp>
        <p:nvSpPr>
          <p:cNvPr id="21" name="Freeform 21"/>
          <p:cNvSpPr/>
          <p:nvPr/>
        </p:nvSpPr>
        <p:spPr>
          <a:xfrm>
            <a:off x="9317594" y="-677642"/>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
        <p:nvSpPr>
          <p:cNvPr id="22" name="Freeform 22"/>
          <p:cNvSpPr/>
          <p:nvPr/>
        </p:nvSpPr>
        <p:spPr>
          <a:xfrm>
            <a:off x="9745307" y="476075"/>
            <a:ext cx="1760893" cy="1072544"/>
          </a:xfrm>
          <a:custGeom>
            <a:avLst/>
            <a:gdLst/>
            <a:ahLst/>
            <a:cxnLst/>
            <a:rect l="l" t="t" r="r" b="b"/>
            <a:pathLst>
              <a:path w="2641340" h="1608816">
                <a:moveTo>
                  <a:pt x="0" y="0"/>
                </a:moveTo>
                <a:lnTo>
                  <a:pt x="2641340" y="0"/>
                </a:lnTo>
                <a:lnTo>
                  <a:pt x="2641340" y="1608816"/>
                </a:lnTo>
                <a:lnTo>
                  <a:pt x="0" y="16088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en-US" sz="1200">
              <a:solidFill>
                <a:prstClr val="black"/>
              </a:solidFill>
              <a:latin typeface="Calibri"/>
            </a:endParaRPr>
          </a:p>
        </p:txBody>
      </p:sp>
      <p:sp>
        <p:nvSpPr>
          <p:cNvPr id="23" name="Oval 22">
            <a:extLst>
              <a:ext uri="{FF2B5EF4-FFF2-40B4-BE49-F238E27FC236}">
                <a16:creationId xmlns:a16="http://schemas.microsoft.com/office/drawing/2014/main" id="{9B70F5EE-D781-1109-D017-4F9A01756460}"/>
              </a:ext>
            </a:extLst>
          </p:cNvPr>
          <p:cNvSpPr/>
          <p:nvPr/>
        </p:nvSpPr>
        <p:spPr>
          <a:xfrm>
            <a:off x="1142239" y="1121857"/>
            <a:ext cx="1623067" cy="16416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5867" b="1" dirty="0">
                <a:solidFill>
                  <a:srgbClr val="FF0000"/>
                </a:solidFill>
                <a:latin typeface="Calibri"/>
              </a:rPr>
              <a:t>1</a:t>
            </a:r>
          </a:p>
        </p:txBody>
      </p:sp>
      <p:sp>
        <p:nvSpPr>
          <p:cNvPr id="24" name="Oval 23">
            <a:extLst>
              <a:ext uri="{FF2B5EF4-FFF2-40B4-BE49-F238E27FC236}">
                <a16:creationId xmlns:a16="http://schemas.microsoft.com/office/drawing/2014/main" id="{BB6CFA00-4DEE-7F6A-7DA5-147ACB43934B}"/>
              </a:ext>
            </a:extLst>
          </p:cNvPr>
          <p:cNvSpPr/>
          <p:nvPr/>
        </p:nvSpPr>
        <p:spPr>
          <a:xfrm>
            <a:off x="3905992" y="2137725"/>
            <a:ext cx="1719937" cy="16416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5867" b="1" dirty="0">
                <a:solidFill>
                  <a:srgbClr val="FF0000"/>
                </a:solidFill>
                <a:latin typeface="Calibri"/>
              </a:rPr>
              <a:t>2</a:t>
            </a:r>
          </a:p>
        </p:txBody>
      </p:sp>
      <p:sp>
        <p:nvSpPr>
          <p:cNvPr id="25" name="Oval 24">
            <a:extLst>
              <a:ext uri="{FF2B5EF4-FFF2-40B4-BE49-F238E27FC236}">
                <a16:creationId xmlns:a16="http://schemas.microsoft.com/office/drawing/2014/main" id="{17B674CC-BB1C-8B49-178E-6ABBD9CB329C}"/>
              </a:ext>
            </a:extLst>
          </p:cNvPr>
          <p:cNvSpPr/>
          <p:nvPr/>
        </p:nvSpPr>
        <p:spPr>
          <a:xfrm>
            <a:off x="6705600" y="2219961"/>
            <a:ext cx="1694077" cy="16416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5867" b="1" dirty="0">
                <a:solidFill>
                  <a:srgbClr val="FF0000"/>
                </a:solidFill>
                <a:latin typeface="Calibri"/>
              </a:rPr>
              <a:t>3</a:t>
            </a:r>
          </a:p>
        </p:txBody>
      </p:sp>
      <p:sp>
        <p:nvSpPr>
          <p:cNvPr id="26" name="Oval 25">
            <a:extLst>
              <a:ext uri="{FF2B5EF4-FFF2-40B4-BE49-F238E27FC236}">
                <a16:creationId xmlns:a16="http://schemas.microsoft.com/office/drawing/2014/main" id="{AE2CC854-F38D-0A91-1C41-BE9C087A6F54}"/>
              </a:ext>
            </a:extLst>
          </p:cNvPr>
          <p:cNvSpPr/>
          <p:nvPr/>
        </p:nvSpPr>
        <p:spPr>
          <a:xfrm>
            <a:off x="9439872" y="1254761"/>
            <a:ext cx="1634528" cy="16416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5867" b="1" dirty="0">
                <a:solidFill>
                  <a:srgbClr val="FF0000"/>
                </a:solidFill>
                <a:latin typeface="Calibri"/>
              </a:rPr>
              <a:t>4</a:t>
            </a:r>
          </a:p>
        </p:txBody>
      </p:sp>
    </p:spTree>
    <p:extLst>
      <p:ext uri="{BB962C8B-B14F-4D97-AF65-F5344CB8AC3E}">
        <p14:creationId xmlns:p14="http://schemas.microsoft.com/office/powerpoint/2010/main" val="309150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Tuồng xuống phố” ở Đà Nẵng thu hút du khách">
            <a:extLst>
              <a:ext uri="{FF2B5EF4-FFF2-40B4-BE49-F238E27FC236}">
                <a16:creationId xmlns:a16="http://schemas.microsoft.com/office/drawing/2014/main" id="{92511B92-60B6-EFCE-BC00-872011A42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13" r="-3" b="5203"/>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ảo tồn và phát huy Di sản nghệ thuật tuồng Quảng Nam">
            <a:extLst>
              <a:ext uri="{FF2B5EF4-FFF2-40B4-BE49-F238E27FC236}">
                <a16:creationId xmlns:a16="http://schemas.microsoft.com/office/drawing/2014/main" id="{0CF47E80-E8A3-8B27-E138-5A0E62955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737" r="1" b="2573"/>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6D324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053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4B948-F36D-D17F-1F5D-18AD0943CC97}"/>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C6A5AFC0-F9AC-D6B9-536D-D35EA90C5ED8}"/>
              </a:ext>
            </a:extLst>
          </p:cNvPr>
          <p:cNvSpPr/>
          <p:nvPr/>
        </p:nvSpPr>
        <p:spPr>
          <a:xfrm rot="539530">
            <a:off x="-949295" y="345651"/>
            <a:ext cx="2191228" cy="3586831"/>
          </a:xfrm>
          <a:custGeom>
            <a:avLst/>
            <a:gdLst/>
            <a:ahLst/>
            <a:cxnLst/>
            <a:rect l="l" t="t" r="r" b="b"/>
            <a:pathLst>
              <a:path w="3286842" h="5380247">
                <a:moveTo>
                  <a:pt x="0" y="0"/>
                </a:moveTo>
                <a:lnTo>
                  <a:pt x="3286842" y="0"/>
                </a:lnTo>
                <a:lnTo>
                  <a:pt x="3286842" y="5380247"/>
                </a:lnTo>
                <a:lnTo>
                  <a:pt x="0" y="53802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20" name="Rectangle: Rounded Corners 19">
            <a:extLst>
              <a:ext uri="{FF2B5EF4-FFF2-40B4-BE49-F238E27FC236}">
                <a16:creationId xmlns:a16="http://schemas.microsoft.com/office/drawing/2014/main" id="{F3890C9E-65E5-74A5-A169-9A61981B96DA}"/>
              </a:ext>
            </a:extLst>
          </p:cNvPr>
          <p:cNvSpPr/>
          <p:nvPr/>
        </p:nvSpPr>
        <p:spPr>
          <a:xfrm>
            <a:off x="1007853" y="1154484"/>
            <a:ext cx="6053347" cy="1106874"/>
          </a:xfrm>
          <a:prstGeom prst="roundRect">
            <a:avLst/>
          </a:prstGeom>
          <a:solidFill>
            <a:schemeClr val="accent4">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r>
              <a:rPr lang="fr-FR" sz="2133" b="1">
                <a:solidFill>
                  <a:srgbClr val="002060"/>
                </a:solidFill>
              </a:rPr>
              <a:t>Âm nhạc Tuồng mang tính bi hùng, chặt chẽ, kết hợp nhạc hát và dàn nhạc.</a:t>
            </a:r>
            <a:endParaRPr lang="en-US" sz="2133" dirty="0">
              <a:solidFill>
                <a:srgbClr val="002060"/>
              </a:solidFill>
              <a:latin typeface="Calibri"/>
            </a:endParaRPr>
          </a:p>
        </p:txBody>
      </p:sp>
      <p:sp>
        <p:nvSpPr>
          <p:cNvPr id="21" name="Rectangle: Rounded Corners 20">
            <a:extLst>
              <a:ext uri="{FF2B5EF4-FFF2-40B4-BE49-F238E27FC236}">
                <a16:creationId xmlns:a16="http://schemas.microsoft.com/office/drawing/2014/main" id="{B7F26FEC-1014-885B-4962-0334AAD94327}"/>
              </a:ext>
            </a:extLst>
          </p:cNvPr>
          <p:cNvSpPr/>
          <p:nvPr/>
        </p:nvSpPr>
        <p:spPr>
          <a:xfrm>
            <a:off x="1007853" y="2518837"/>
            <a:ext cx="5951747" cy="1106874"/>
          </a:xfrm>
          <a:prstGeom prst="roundRect">
            <a:avLst/>
          </a:prstGeom>
          <a:solidFill>
            <a:schemeClr val="accent4">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09630"/>
            <a:r>
              <a:rPr lang="vi-VN" sz="2133" b="1">
                <a:solidFill>
                  <a:srgbClr val="002060"/>
                </a:solidFill>
                <a:latin typeface="Calibri"/>
              </a:rPr>
              <a:t>Múa Tuồng chọn lọc từ động tác dân gian, tín ngưỡng, võ thuật để thể hiện tính cách nhân vật.</a:t>
            </a:r>
            <a:endParaRPr lang="en-US" sz="3200" dirty="0">
              <a:solidFill>
                <a:srgbClr val="002060"/>
              </a:solidFill>
              <a:latin typeface="Calibri"/>
            </a:endParaRPr>
          </a:p>
        </p:txBody>
      </p:sp>
      <p:sp>
        <p:nvSpPr>
          <p:cNvPr id="2" name="Rectangle: Rounded Corners 1">
            <a:extLst>
              <a:ext uri="{FF2B5EF4-FFF2-40B4-BE49-F238E27FC236}">
                <a16:creationId xmlns:a16="http://schemas.microsoft.com/office/drawing/2014/main" id="{8B26DC1A-C53C-1C76-A96C-E764F8D5A51F}"/>
              </a:ext>
            </a:extLst>
          </p:cNvPr>
          <p:cNvSpPr/>
          <p:nvPr/>
        </p:nvSpPr>
        <p:spPr>
          <a:xfrm>
            <a:off x="906253" y="4000525"/>
            <a:ext cx="6053347" cy="1039196"/>
          </a:xfrm>
          <a:prstGeom prst="roundRect">
            <a:avLst/>
          </a:prstGeom>
          <a:solidFill>
            <a:schemeClr val="accent4">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09630"/>
            <a:r>
              <a:rPr lang="fr-FR" sz="2133" b="1">
                <a:solidFill>
                  <a:srgbClr val="002060"/>
                </a:solidFill>
              </a:rPr>
              <a:t>Hóa trang Tuồng dùng 3 màu chính: trắng, đen, đỏ để biểu hiện tính cách.</a:t>
            </a:r>
            <a:endParaRPr lang="en-US" sz="3200" dirty="0">
              <a:solidFill>
                <a:srgbClr val="002060"/>
              </a:solidFill>
              <a:latin typeface="Calibri"/>
            </a:endParaRPr>
          </a:p>
        </p:txBody>
      </p:sp>
      <p:pic>
        <p:nvPicPr>
          <p:cNvPr id="5122" name="Picture 2" descr="Nghệ thuật Tuồng xứ Quảng ở Đà Nẵng">
            <a:extLst>
              <a:ext uri="{FF2B5EF4-FFF2-40B4-BE49-F238E27FC236}">
                <a16:creationId xmlns:a16="http://schemas.microsoft.com/office/drawing/2014/main" id="{E79A1C3D-EB82-D556-FB44-9D00D2692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036" y="2022406"/>
            <a:ext cx="4587804" cy="2580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915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ED75-1345-5E00-69F6-B24AF78276E6}"/>
            </a:ext>
          </a:extLst>
        </p:cNvPr>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E2EC650-0C7C-B571-385C-B5DFA2443E79}"/>
              </a:ext>
            </a:extLst>
          </p:cNvPr>
          <p:cNvGraphicFramePr/>
          <p:nvPr>
            <p:extLst>
              <p:ext uri="{D42A27DB-BD31-4B8C-83A1-F6EECF244321}">
                <p14:modId xmlns:p14="http://schemas.microsoft.com/office/powerpoint/2010/main" val="2197196633"/>
              </p:ext>
            </p:extLst>
          </p:nvPr>
        </p:nvGraphicFramePr>
        <p:xfrm>
          <a:off x="640080" y="990600"/>
          <a:ext cx="10668000" cy="538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3399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6157" name="Freeform: Shape 6156">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150" name="Picture 6" descr="Khi sân khấu sáng đèn | Báo Nhân Dân điện tử">
            <a:extLst>
              <a:ext uri="{FF2B5EF4-FFF2-40B4-BE49-F238E27FC236}">
                <a16:creationId xmlns:a16="http://schemas.microsoft.com/office/drawing/2014/main" id="{2B964CCA-E246-9253-2901-97B028007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82" r="20937"/>
          <a:stretch>
            <a:fillRect/>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6159" name="Freeform: Shape 6158">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61" name="Freeform: Shape 6160">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146" name="Picture 2" descr="Hát Bội – nghệ thuật tuồng cổ | VOV.VN">
            <a:extLst>
              <a:ext uri="{FF2B5EF4-FFF2-40B4-BE49-F238E27FC236}">
                <a16:creationId xmlns:a16="http://schemas.microsoft.com/office/drawing/2014/main" id="{1CD1B751-763B-C777-1633-20196666F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209" r="13157" b="-1"/>
          <a:stretch>
            <a:fillRect/>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6163" name="Freeform: Shape 6162">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D7A3AB74-14E4-9176-1B86-1B2D3BB46701}"/>
              </a:ext>
            </a:extLst>
          </p:cNvPr>
          <p:cNvSpPr txBox="1"/>
          <p:nvPr/>
        </p:nvSpPr>
        <p:spPr>
          <a:xfrm>
            <a:off x="3771900" y="6130636"/>
            <a:ext cx="3293918" cy="646331"/>
          </a:xfrm>
          <a:prstGeom prst="rect">
            <a:avLst/>
          </a:prstGeom>
          <a:noFill/>
        </p:spPr>
        <p:txBody>
          <a:bodyPr wrap="square" rtlCol="0">
            <a:spAutoFit/>
          </a:bodyPr>
          <a:lstStyle/>
          <a:p>
            <a:pPr algn="ctr"/>
            <a:r>
              <a:rPr lang="en-US" sz="3600"/>
              <a:t>Sân khấu Tuồng</a:t>
            </a:r>
          </a:p>
        </p:txBody>
      </p:sp>
    </p:spTree>
    <p:extLst>
      <p:ext uri="{BB962C8B-B14F-4D97-AF65-F5344CB8AC3E}">
        <p14:creationId xmlns:p14="http://schemas.microsoft.com/office/powerpoint/2010/main" val="3633737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AC136-7D4C-AC88-07B6-21522DFB50DA}"/>
            </a:ext>
          </a:extLst>
        </p:cNvPr>
        <p:cNvGrpSpPr/>
        <p:nvPr/>
      </p:nvGrpSpPr>
      <p:grpSpPr>
        <a:xfrm>
          <a:off x="0" y="0"/>
          <a:ext cx="0" cy="0"/>
          <a:chOff x="0" y="0"/>
          <a:chExt cx="0" cy="0"/>
        </a:xfrm>
      </p:grpSpPr>
      <p:sp>
        <p:nvSpPr>
          <p:cNvPr id="2" name="Freeform 4">
            <a:extLst>
              <a:ext uri="{FF2B5EF4-FFF2-40B4-BE49-F238E27FC236}">
                <a16:creationId xmlns:a16="http://schemas.microsoft.com/office/drawing/2014/main" id="{AFB88CF9-18BD-F085-2AF4-12F79024FCF4}"/>
              </a:ext>
            </a:extLst>
          </p:cNvPr>
          <p:cNvSpPr/>
          <p:nvPr/>
        </p:nvSpPr>
        <p:spPr>
          <a:xfrm flipH="1">
            <a:off x="-4495800" y="-1741041"/>
            <a:ext cx="8026489" cy="10340082"/>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2">
            <a:extLst>
              <a:ext uri="{FF2B5EF4-FFF2-40B4-BE49-F238E27FC236}">
                <a16:creationId xmlns:a16="http://schemas.microsoft.com/office/drawing/2014/main" id="{31AF3D05-8C81-D4AA-FA25-2036E2C95C92}"/>
              </a:ext>
            </a:extLst>
          </p:cNvPr>
          <p:cNvSpPr/>
          <p:nvPr/>
        </p:nvSpPr>
        <p:spPr>
          <a:xfrm>
            <a:off x="3006150" y="4643937"/>
            <a:ext cx="379253" cy="397123"/>
          </a:xfrm>
          <a:custGeom>
            <a:avLst/>
            <a:gdLst/>
            <a:ahLst/>
            <a:cxnLst/>
            <a:rect l="l" t="t" r="r" b="b"/>
            <a:pathLst>
              <a:path w="568879" h="595685">
                <a:moveTo>
                  <a:pt x="0" y="0"/>
                </a:moveTo>
                <a:lnTo>
                  <a:pt x="568879" y="0"/>
                </a:lnTo>
                <a:lnTo>
                  <a:pt x="568879" y="595685"/>
                </a:lnTo>
                <a:lnTo>
                  <a:pt x="0" y="59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5">
            <a:extLst>
              <a:ext uri="{FF2B5EF4-FFF2-40B4-BE49-F238E27FC236}">
                <a16:creationId xmlns:a16="http://schemas.microsoft.com/office/drawing/2014/main" id="{B24A344C-D867-CB88-6AB9-74005C7DCFC0}"/>
              </a:ext>
            </a:extLst>
          </p:cNvPr>
          <p:cNvSpPr txBox="1"/>
          <p:nvPr/>
        </p:nvSpPr>
        <p:spPr>
          <a:xfrm>
            <a:off x="2393032" y="2214063"/>
            <a:ext cx="9331136" cy="1477328"/>
          </a:xfrm>
          <a:prstGeom prst="rect">
            <a:avLst/>
          </a:prstGeom>
        </p:spPr>
        <p:txBody>
          <a:bodyPr wrap="square" lIns="0" tIns="0" rIns="0" bIns="0" rtlCol="0" anchor="t">
            <a:spAutoFit/>
          </a:bodyPr>
          <a:lstStyle/>
          <a:p>
            <a:pPr lvl="0" algn="ctr" defTabSz="609660">
              <a:defRPr/>
            </a:pPr>
            <a:r>
              <a:rPr lang="en-US" sz="4800" b="1">
                <a:solidFill>
                  <a:prstClr val="black"/>
                </a:solidFill>
                <a:ea typeface="Tahoma" panose="020B0604030504040204" pitchFamily="34" charset="0"/>
                <a:cs typeface="#9Slide03 Arima Madurai Black" panose="00000A00000000000000" pitchFamily="2" charset="0"/>
              </a:rPr>
              <a:t>3. Những tên tuổi gắn liền với Tuồng</a:t>
            </a:r>
          </a:p>
        </p:txBody>
      </p:sp>
    </p:spTree>
    <p:extLst>
      <p:ext uri="{BB962C8B-B14F-4D97-AF65-F5344CB8AC3E}">
        <p14:creationId xmlns:p14="http://schemas.microsoft.com/office/powerpoint/2010/main" val="32621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2F87048-EADA-5C41-F94A-EAF72D95AAD8}"/>
              </a:ext>
            </a:extLst>
          </p:cNvPr>
          <p:cNvGrpSpPr/>
          <p:nvPr/>
        </p:nvGrpSpPr>
        <p:grpSpPr>
          <a:xfrm>
            <a:off x="8113876" y="1794926"/>
            <a:ext cx="3965907" cy="1348218"/>
            <a:chOff x="7537692" y="1765959"/>
            <a:chExt cx="3965907" cy="1348219"/>
          </a:xfrm>
        </p:grpSpPr>
        <p:pic>
          <p:nvPicPr>
            <p:cNvPr id="3" name="Picture 2">
              <a:extLst>
                <a:ext uri="{FF2B5EF4-FFF2-40B4-BE49-F238E27FC236}">
                  <a16:creationId xmlns:a16="http://schemas.microsoft.com/office/drawing/2014/main" id="{4864A5F6-CFF3-BDDE-8B2A-80A8123A2D73}"/>
                </a:ext>
              </a:extLst>
            </p:cNvPr>
            <p:cNvPicPr>
              <a:picLocks noChangeAspect="1"/>
            </p:cNvPicPr>
            <p:nvPr/>
          </p:nvPicPr>
          <p:blipFill>
            <a:blip r:embed="rId2"/>
            <a:stretch>
              <a:fillRect/>
            </a:stretch>
          </p:blipFill>
          <p:spPr>
            <a:xfrm>
              <a:off x="7537692" y="1765959"/>
              <a:ext cx="1348219" cy="1348219"/>
            </a:xfrm>
            <a:prstGeom prst="rect">
              <a:avLst/>
            </a:prstGeom>
          </p:spPr>
        </p:pic>
        <p:grpSp>
          <p:nvGrpSpPr>
            <p:cNvPr id="4" name="Group 3">
              <a:extLst>
                <a:ext uri="{FF2B5EF4-FFF2-40B4-BE49-F238E27FC236}">
                  <a16:creationId xmlns:a16="http://schemas.microsoft.com/office/drawing/2014/main" id="{807382CD-B9F8-428E-862F-70A0EE6F46FC}"/>
                </a:ext>
              </a:extLst>
            </p:cNvPr>
            <p:cNvGrpSpPr/>
            <p:nvPr/>
          </p:nvGrpSpPr>
          <p:grpSpPr>
            <a:xfrm>
              <a:off x="8965172" y="2044737"/>
              <a:ext cx="2538427" cy="862585"/>
              <a:chOff x="9030770" y="637172"/>
              <a:chExt cx="2538427" cy="862585"/>
            </a:xfrm>
          </p:grpSpPr>
          <p:sp>
            <p:nvSpPr>
              <p:cNvPr id="5" name="Rectangle 4">
                <a:extLst>
                  <a:ext uri="{FF2B5EF4-FFF2-40B4-BE49-F238E27FC236}">
                    <a16:creationId xmlns:a16="http://schemas.microsoft.com/office/drawing/2014/main" id="{883CBAAE-DF54-E434-998F-39D08A57C853}"/>
                  </a:ext>
                </a:extLst>
              </p:cNvPr>
              <p:cNvSpPr/>
              <p:nvPr/>
            </p:nvSpPr>
            <p:spPr>
              <a:xfrm>
                <a:off x="9030770" y="637172"/>
                <a:ext cx="2538427" cy="862584"/>
              </a:xfrm>
              <a:prstGeom prst="rect">
                <a:avLst/>
              </a:prstGeom>
              <a:noFill/>
              <a:ln w="28575">
                <a:solidFill>
                  <a:srgbClr val="FF8C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 name="TextBox 5">
                <a:extLst>
                  <a:ext uri="{FF2B5EF4-FFF2-40B4-BE49-F238E27FC236}">
                    <a16:creationId xmlns:a16="http://schemas.microsoft.com/office/drawing/2014/main" id="{6A9E37EC-C11F-61A6-2D07-18BC70316D3C}"/>
                  </a:ext>
                </a:extLst>
              </p:cNvPr>
              <p:cNvSpPr txBox="1"/>
              <p:nvPr/>
            </p:nvSpPr>
            <p:spPr>
              <a:xfrm>
                <a:off x="9189189" y="668759"/>
                <a:ext cx="2268000" cy="8309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black"/>
                    </a:solidFill>
                    <a:effectLst/>
                    <a:uLnTx/>
                    <a:uFillTx/>
                    <a:latin typeface="#9Slide03 Saira SemiCondensed" pitchFamily="2" charset="77"/>
                    <a:ea typeface="+mn-ea"/>
                    <a:cs typeface="Arial"/>
                    <a:sym typeface="Arial"/>
                  </a:rPr>
                  <a:t>Thời gian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3 Saira SemiCondensed" pitchFamily="2" charset="77"/>
                    <a:ea typeface="+mn-ea"/>
                    <a:cs typeface="Arial"/>
                    <a:sym typeface="Arial"/>
                  </a:rPr>
                  <a:t>4 </a:t>
                </a:r>
                <a:r>
                  <a:rPr kumimoji="0" lang="en-US" sz="2400" b="0" i="0" u="none" strike="noStrike" kern="1200" cap="none" spc="0" normalizeH="0" baseline="0" noProof="0" dirty="0" err="1">
                    <a:ln>
                      <a:noFill/>
                    </a:ln>
                    <a:solidFill>
                      <a:prstClr val="black"/>
                    </a:solidFill>
                    <a:effectLst/>
                    <a:uLnTx/>
                    <a:uFillTx/>
                    <a:latin typeface="#9Slide03 Saira SemiCondensed" pitchFamily="2" charset="77"/>
                    <a:ea typeface="+mn-ea"/>
                    <a:cs typeface="Arial"/>
                    <a:sym typeface="Arial"/>
                  </a:rPr>
                  <a:t>phút</a:t>
                </a:r>
                <a:endParaRPr kumimoji="0" lang="x-none" sz="2400" b="0" i="0" u="none" strike="noStrike" kern="1200" cap="none" spc="0" normalizeH="0" baseline="0" noProof="0" dirty="0">
                  <a:ln>
                    <a:noFill/>
                  </a:ln>
                  <a:solidFill>
                    <a:prstClr val="black"/>
                  </a:solidFill>
                  <a:effectLst/>
                  <a:uLnTx/>
                  <a:uFillTx/>
                  <a:latin typeface="#9Slide03 Saira SemiCondensed" pitchFamily="2" charset="77"/>
                  <a:ea typeface="+mn-ea"/>
                  <a:cs typeface="Arial"/>
                  <a:sym typeface="Arial"/>
                </a:endParaRPr>
              </a:p>
            </p:txBody>
          </p:sp>
        </p:grpSp>
      </p:grpSp>
      <p:sp>
        <p:nvSpPr>
          <p:cNvPr id="13" name="Title 1">
            <a:extLst>
              <a:ext uri="{FF2B5EF4-FFF2-40B4-BE49-F238E27FC236}">
                <a16:creationId xmlns:a16="http://schemas.microsoft.com/office/drawing/2014/main" id="{2CFC31C8-E221-2911-B9B8-06261CB698C6}"/>
              </a:ext>
            </a:extLst>
          </p:cNvPr>
          <p:cNvSpPr txBox="1">
            <a:spLocks/>
          </p:cNvSpPr>
          <p:nvPr/>
        </p:nvSpPr>
        <p:spPr>
          <a:xfrm>
            <a:off x="954678" y="734623"/>
            <a:ext cx="6295780" cy="106030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15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9Slide03 Saira SemiCondensed B" pitchFamily="2" charset="77"/>
                <a:ea typeface="+mj-ea"/>
                <a:cs typeface="+mj-cs"/>
                <a:sym typeface="Arial"/>
              </a:rPr>
              <a:t>Thảo</a:t>
            </a:r>
            <a:r>
              <a:rPr kumimoji="0" lang="en-US" sz="4000" b="1" i="0" u="none" strike="noStrike" kern="1200" cap="none" spc="0" normalizeH="0" baseline="0" noProof="0" dirty="0">
                <a:ln>
                  <a:noFill/>
                </a:ln>
                <a:solidFill>
                  <a:srgbClr val="FF0000"/>
                </a:solidFill>
                <a:effectLst/>
                <a:uLnTx/>
                <a:uFillTx/>
                <a:latin typeface="#9Slide03 Saira SemiCondensed B" pitchFamily="2" charset="77"/>
                <a:ea typeface="+mj-ea"/>
                <a:cs typeface="+mj-cs"/>
                <a:sym typeface="Arial"/>
              </a:rPr>
              <a:t> </a:t>
            </a:r>
            <a:r>
              <a:rPr kumimoji="0" lang="en-US" sz="4000" b="1" i="0" u="none" strike="noStrike" kern="1200" cap="none" spc="0" normalizeH="0" baseline="0" noProof="0" dirty="0" err="1">
                <a:ln>
                  <a:noFill/>
                </a:ln>
                <a:solidFill>
                  <a:srgbClr val="FF0000"/>
                </a:solidFill>
                <a:effectLst/>
                <a:uLnTx/>
                <a:uFillTx/>
                <a:latin typeface="#9Slide03 Saira SemiCondensed B" pitchFamily="2" charset="77"/>
                <a:ea typeface="+mj-ea"/>
                <a:cs typeface="+mj-cs"/>
                <a:sym typeface="Arial"/>
              </a:rPr>
              <a:t>luận</a:t>
            </a:r>
            <a:r>
              <a:rPr kumimoji="0" lang="en-US" sz="4000" b="1" i="0" u="none" strike="noStrike" kern="1200" cap="none" spc="0" normalizeH="0" baseline="0" noProof="0" dirty="0">
                <a:ln>
                  <a:noFill/>
                </a:ln>
                <a:solidFill>
                  <a:srgbClr val="FF0000"/>
                </a:solidFill>
                <a:effectLst/>
                <a:uLnTx/>
                <a:uFillTx/>
                <a:latin typeface="#9Slide03 Saira SemiCondensed B" pitchFamily="2" charset="77"/>
                <a:ea typeface="+mj-ea"/>
                <a:cs typeface="+mj-cs"/>
                <a:sym typeface="Arial"/>
              </a:rPr>
              <a:t> </a:t>
            </a:r>
            <a:r>
              <a:rPr kumimoji="0" lang="en-US" sz="4000" b="1" i="0" u="none" strike="noStrike" kern="1200" cap="none" spc="0" normalizeH="0" baseline="0" noProof="0" dirty="0" err="1">
                <a:ln>
                  <a:noFill/>
                </a:ln>
                <a:solidFill>
                  <a:srgbClr val="FF0000"/>
                </a:solidFill>
                <a:effectLst/>
                <a:uLnTx/>
                <a:uFillTx/>
                <a:latin typeface="#9Slide03 Saira SemiCondensed B" pitchFamily="2" charset="77"/>
                <a:ea typeface="+mj-ea"/>
                <a:cs typeface="+mj-cs"/>
                <a:sym typeface="Arial"/>
              </a:rPr>
              <a:t>nhóm</a:t>
            </a:r>
            <a:endParaRPr kumimoji="0" lang="x-none" sz="4000" b="1" i="0" u="none" strike="noStrike" kern="1200" cap="none" spc="0" normalizeH="0" baseline="0" noProof="0" dirty="0">
              <a:ln>
                <a:noFill/>
              </a:ln>
              <a:solidFill>
                <a:srgbClr val="FF0000"/>
              </a:solidFill>
              <a:effectLst/>
              <a:uLnTx/>
              <a:uFillTx/>
              <a:latin typeface="#9Slide03 Saira SemiCondensed B" pitchFamily="2" charset="77"/>
              <a:ea typeface="+mj-ea"/>
              <a:cs typeface="+mj-cs"/>
              <a:sym typeface="Arial"/>
            </a:endParaRPr>
          </a:p>
        </p:txBody>
      </p:sp>
      <p:sp>
        <p:nvSpPr>
          <p:cNvPr id="21" name="Title 1">
            <a:extLst>
              <a:ext uri="{FF2B5EF4-FFF2-40B4-BE49-F238E27FC236}">
                <a16:creationId xmlns:a16="http://schemas.microsoft.com/office/drawing/2014/main" id="{88575CB3-705F-DB77-5064-3E909F37E2A0}"/>
              </a:ext>
            </a:extLst>
          </p:cNvPr>
          <p:cNvSpPr txBox="1">
            <a:spLocks/>
          </p:cNvSpPr>
          <p:nvPr/>
        </p:nvSpPr>
        <p:spPr>
          <a:xfrm>
            <a:off x="589007" y="1606062"/>
            <a:ext cx="7382685" cy="3890971"/>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just" defTabSz="914377">
              <a:lnSpc>
                <a:spcPct val="100000"/>
              </a:lnSpc>
              <a:defRPr/>
            </a:pPr>
            <a:r>
              <a:rPr kumimoji="0" lang="vi-VN" sz="2600" b="1" i="0" u="none" strike="noStrike" kern="1200" cap="none" spc="0" normalizeH="0" baseline="0" noProof="0" dirty="0">
                <a:ln>
                  <a:noFill/>
                </a:ln>
                <a:solidFill>
                  <a:srgbClr val="FF0000"/>
                </a:solidFill>
                <a:effectLst/>
                <a:uLnTx/>
                <a:uFillTx/>
                <a:latin typeface="#9Slide03 Cabin" panose="00000500000000000000" pitchFamily="2" charset="0"/>
                <a:ea typeface="+mj-ea"/>
                <a:cs typeface="+mj-cs"/>
                <a:sym typeface="Arial"/>
              </a:rPr>
              <a:t>+ Nhóm 1</a:t>
            </a:r>
            <a:r>
              <a:rPr kumimoji="0" lang="vi-VN" sz="2600" b="1" i="0" u="none" strike="noStrike" kern="1200" cap="none" spc="0" normalizeH="0" baseline="0" noProof="0">
                <a:ln>
                  <a:noFill/>
                </a:ln>
                <a:solidFill>
                  <a:srgbClr val="FF0000"/>
                </a:solidFill>
                <a:effectLst/>
                <a:uLnTx/>
                <a:uFillTx/>
                <a:latin typeface="#9Slide03 Cabin" panose="00000500000000000000" pitchFamily="2" charset="0"/>
                <a:ea typeface="+mj-ea"/>
                <a:cs typeface="+mj-cs"/>
                <a:sym typeface="Arial"/>
              </a:rPr>
              <a:t>: </a:t>
            </a:r>
            <a:r>
              <a:rPr lang="en-US" sz="2600" b="1" noProof="0">
                <a:solidFill>
                  <a:srgbClr val="7030A0"/>
                </a:solidFill>
                <a:latin typeface="#9Slide03 Cabin" panose="00000500000000000000" pitchFamily="2" charset="0"/>
                <a:sym typeface="Arial"/>
              </a:rPr>
              <a:t>T</a:t>
            </a:r>
            <a:r>
              <a:rPr lang="vi-VN" sz="2600" b="1">
                <a:solidFill>
                  <a:srgbClr val="7030A0"/>
                </a:solidFill>
                <a:latin typeface="#9Slide03 Cabin" panose="00000500000000000000" pitchFamily="2" charset="0"/>
                <a:sym typeface="Arial"/>
              </a:rPr>
              <a:t>rình bày những đóng góp tiêu biểu của Nguyễn Hiển Dĩnh đối với sự hình thành và phát triển nghệ thuật Tuồng xứ Quảng.</a:t>
            </a:r>
            <a:endParaRPr lang="en-US" sz="2600" b="1">
              <a:solidFill>
                <a:srgbClr val="7030A0"/>
              </a:solidFill>
              <a:latin typeface="#9Slide03 Cabin" panose="00000500000000000000" pitchFamily="2" charset="0"/>
              <a:sym typeface="Arial"/>
            </a:endParaRPr>
          </a:p>
          <a:p>
            <a:pPr lvl="0" algn="just" defTabSz="914377">
              <a:lnSpc>
                <a:spcPct val="100000"/>
              </a:lnSpc>
              <a:defRPr/>
            </a:pPr>
            <a:r>
              <a:rPr kumimoji="0" lang="vi-VN" sz="2600" b="1" i="0" u="none" strike="noStrike" kern="1200" cap="none" spc="0" normalizeH="0" baseline="0" noProof="0">
                <a:ln>
                  <a:noFill/>
                </a:ln>
                <a:solidFill>
                  <a:srgbClr val="FF0000"/>
                </a:solidFill>
                <a:effectLst/>
                <a:uLnTx/>
                <a:uFillTx/>
                <a:latin typeface="#9Slide03 Cabin" panose="00000500000000000000" pitchFamily="2" charset="0"/>
                <a:ea typeface="+mj-ea"/>
                <a:cs typeface="+mj-cs"/>
                <a:sym typeface="Arial"/>
              </a:rPr>
              <a:t>+ Nhóm 2: </a:t>
            </a:r>
            <a:r>
              <a:rPr lang="vi-VN" sz="2600" b="1">
                <a:solidFill>
                  <a:srgbClr val="7030A0"/>
                </a:solidFill>
                <a:latin typeface="#9Slide03 Cabin" panose="00000500000000000000" pitchFamily="2" charset="0"/>
                <a:sym typeface="Arial"/>
              </a:rPr>
              <a:t>Khái quát cuộc đời, sự nghiệp sáng tác và vai trò của Tống Phước Phổ trong việc đổi mới, phát triển Tuồng Việt Nam hiện đại.</a:t>
            </a:r>
            <a:endParaRPr lang="en-US" sz="2600" b="1">
              <a:solidFill>
                <a:srgbClr val="7030A0"/>
              </a:solidFill>
              <a:latin typeface="#9Slide03 Cabin" panose="00000500000000000000" pitchFamily="2" charset="0"/>
              <a:sym typeface="Arial"/>
            </a:endParaRPr>
          </a:p>
          <a:p>
            <a:pPr lvl="0" algn="just" defTabSz="914377">
              <a:lnSpc>
                <a:spcPct val="100000"/>
              </a:lnSpc>
              <a:defRPr/>
            </a:pPr>
            <a:r>
              <a:rPr kumimoji="0" lang="vi-VN" sz="2600" b="1" i="0" u="none" strike="noStrike" kern="1200" cap="none" spc="0" normalizeH="0" baseline="0" noProof="0">
                <a:ln>
                  <a:noFill/>
                </a:ln>
                <a:solidFill>
                  <a:srgbClr val="FF0000"/>
                </a:solidFill>
                <a:effectLst/>
                <a:uLnTx/>
                <a:uFillTx/>
                <a:latin typeface="#9Slide03 Cabin" panose="00000500000000000000" pitchFamily="2" charset="0"/>
                <a:ea typeface="+mj-ea"/>
                <a:cs typeface="+mj-cs"/>
                <a:sym typeface="Arial"/>
              </a:rPr>
              <a:t>+ Nhóm 3: </a:t>
            </a:r>
            <a:r>
              <a:rPr lang="vi-VN" sz="2600" b="1">
                <a:solidFill>
                  <a:srgbClr val="7030A0"/>
                </a:solidFill>
                <a:latin typeface="#9Slide03 Cabin" panose="00000500000000000000" pitchFamily="2" charset="0"/>
                <a:sym typeface="Arial"/>
              </a:rPr>
              <a:t>Giới thiệu những đóng góp của Giáo sư Hoàng Châu Ký trong nghiên cứu, giảng dạy và bảo tồn nghệ thuật Tuồng Việt Nam.</a:t>
            </a:r>
            <a:endParaRPr lang="en-US" sz="2600" b="1">
              <a:solidFill>
                <a:srgbClr val="7030A0"/>
              </a:solidFill>
              <a:latin typeface="#9Slide03 Cabin" panose="00000500000000000000" pitchFamily="2" charset="0"/>
              <a:sym typeface="Arial"/>
            </a:endParaRPr>
          </a:p>
        </p:txBody>
      </p:sp>
      <p:pic>
        <p:nvPicPr>
          <p:cNvPr id="27" name="Picture 26">
            <a:extLst>
              <a:ext uri="{FF2B5EF4-FFF2-40B4-BE49-F238E27FC236}">
                <a16:creationId xmlns:a16="http://schemas.microsoft.com/office/drawing/2014/main" id="{1288C843-5A6C-1648-14F5-D0221AE18A50}"/>
              </a:ext>
            </a:extLst>
          </p:cNvPr>
          <p:cNvPicPr>
            <a:picLocks noChangeAspect="1"/>
          </p:cNvPicPr>
          <p:nvPr/>
        </p:nvPicPr>
        <p:blipFill>
          <a:blip r:embed="rId3"/>
          <a:stretch>
            <a:fillRect/>
          </a:stretch>
        </p:blipFill>
        <p:spPr>
          <a:xfrm>
            <a:off x="8391200" y="3341429"/>
            <a:ext cx="3411261" cy="3047648"/>
          </a:xfrm>
          <a:prstGeom prst="rect">
            <a:avLst/>
          </a:prstGeom>
        </p:spPr>
      </p:pic>
    </p:spTree>
    <p:extLst>
      <p:ext uri="{BB962C8B-B14F-4D97-AF65-F5344CB8AC3E}">
        <p14:creationId xmlns:p14="http://schemas.microsoft.com/office/powerpoint/2010/main" val="356777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par>
                                <p:cTn id="15" presetID="22" presetClass="entr" presetSubtype="8"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ìm giải pháp bảo tồn nghệ thuật tuồng cổ xứ Quảng trước nguy cơ mai một">
            <a:extLst>
              <a:ext uri="{FF2B5EF4-FFF2-40B4-BE49-F238E27FC236}">
                <a16:creationId xmlns:a16="http://schemas.microsoft.com/office/drawing/2014/main" id="{6CB6572D-B870-94BC-F054-D90462F2A3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89" r="3019"/>
          <a:stretch>
            <a:fillRect/>
          </a:stretch>
        </p:blipFill>
        <p:spPr bwMode="auto">
          <a:xfrm>
            <a:off x="7040693" y="368531"/>
            <a:ext cx="4678732" cy="59685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19CFC7-24CF-74B3-C170-7ED4F01ABD8B}"/>
              </a:ext>
            </a:extLst>
          </p:cNvPr>
          <p:cNvSpPr/>
          <p:nvPr/>
        </p:nvSpPr>
        <p:spPr>
          <a:xfrm rot="5400000" flipV="1">
            <a:off x="1778966" y="-1992655"/>
            <a:ext cx="10177328" cy="13944600"/>
          </a:xfrm>
          <a:prstGeom prst="rect">
            <a:avLst/>
          </a:prstGeom>
          <a:gradFill>
            <a:gsLst>
              <a:gs pos="48000">
                <a:srgbClr val="FFCA0C"/>
              </a:gs>
              <a:gs pos="66000">
                <a:srgbClr val="FFD309">
                  <a:alpha val="3000"/>
                </a:srgbClr>
              </a:gs>
            </a:gsLst>
            <a:lin ang="54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1587592F-5FDE-27B4-A69D-EB06987446A7}"/>
              </a:ext>
            </a:extLst>
          </p:cNvPr>
          <p:cNvSpPr txBox="1"/>
          <p:nvPr/>
        </p:nvSpPr>
        <p:spPr>
          <a:xfrm>
            <a:off x="487492" y="3136568"/>
            <a:ext cx="6488714" cy="731290"/>
          </a:xfrm>
          <a:prstGeom prst="rect">
            <a:avLst/>
          </a:prstGeom>
        </p:spPr>
        <p:txBody>
          <a:bodyPr wrap="square" lIns="0" tIns="0" rIns="0" bIns="0" rtlCol="0" anchor="t">
            <a:spAutoFit/>
          </a:bodyPr>
          <a:lstStyle/>
          <a:p>
            <a:pPr algn="ctr">
              <a:lnSpc>
                <a:spcPct val="150000"/>
              </a:lnSpc>
              <a:defRPr/>
            </a:pPr>
            <a:r>
              <a:rPr lang="en-US" sz="3600">
                <a:solidFill>
                  <a:srgbClr val="2B3F93"/>
                </a:solidFill>
                <a:latin typeface="Oswald Bold" panose="020B0604020202020204" charset="0"/>
                <a:cs typeface="Oswald Bold" panose="020B0604020202020204" charset="0"/>
              </a:rPr>
              <a:t>NGHỆ THUẬT TUỒNG ĐẤT QUẢNG</a:t>
            </a:r>
            <a:endParaRPr lang="en-US" sz="3600" dirty="0">
              <a:solidFill>
                <a:srgbClr val="7D7827"/>
              </a:solidFill>
              <a:latin typeface="Oswald Bold" panose="020B0604020202020204" charset="0"/>
              <a:cs typeface="Oswald Bold" panose="020B0604020202020204" charset="0"/>
            </a:endParaRPr>
          </a:p>
        </p:txBody>
      </p:sp>
      <p:sp>
        <p:nvSpPr>
          <p:cNvPr id="5" name="TextBox 4">
            <a:extLst>
              <a:ext uri="{FF2B5EF4-FFF2-40B4-BE49-F238E27FC236}">
                <a16:creationId xmlns:a16="http://schemas.microsoft.com/office/drawing/2014/main" id="{862C34DE-D58C-AEB8-38FA-B2575EE75624}"/>
              </a:ext>
            </a:extLst>
          </p:cNvPr>
          <p:cNvSpPr txBox="1"/>
          <p:nvPr/>
        </p:nvSpPr>
        <p:spPr>
          <a:xfrm>
            <a:off x="1678459" y="2284308"/>
            <a:ext cx="3759975" cy="737959"/>
          </a:xfrm>
          <a:prstGeom prst="rect">
            <a:avLst/>
          </a:prstGeom>
        </p:spPr>
        <p:txBody>
          <a:bodyPr wrap="square" lIns="0" tIns="0" rIns="0" bIns="0" rtlCol="0" anchor="t">
            <a:spAutoFit/>
          </a:bodyPr>
          <a:lstStyle/>
          <a:p>
            <a:pPr algn="ctr">
              <a:lnSpc>
                <a:spcPts val="6333"/>
              </a:lnSpc>
              <a:defRPr/>
            </a:pPr>
            <a:r>
              <a:rPr lang="en-US" sz="4400">
                <a:solidFill>
                  <a:srgbClr val="253C32"/>
                </a:solidFill>
                <a:latin typeface="Oswald Bold" panose="020B0604020202020204" charset="0"/>
                <a:cs typeface="Oswald Bold" panose="020B0604020202020204" charset="0"/>
              </a:rPr>
              <a:t>CHỦ ĐỀ 4</a:t>
            </a:r>
            <a:endParaRPr lang="en-US" sz="4400" dirty="0">
              <a:solidFill>
                <a:srgbClr val="253C32"/>
              </a:solidFill>
              <a:latin typeface="Oswald Bold" panose="020B0604020202020204" charset="0"/>
              <a:cs typeface="Oswald Bold" panose="020B0604020202020204" charset="0"/>
            </a:endParaRPr>
          </a:p>
        </p:txBody>
      </p:sp>
      <p:sp>
        <p:nvSpPr>
          <p:cNvPr id="6" name="Frame 5">
            <a:extLst>
              <a:ext uri="{FF2B5EF4-FFF2-40B4-BE49-F238E27FC236}">
                <a16:creationId xmlns:a16="http://schemas.microsoft.com/office/drawing/2014/main" id="{BF47B933-E8BE-AE36-BE56-E84EB2316571}"/>
              </a:ext>
            </a:extLst>
          </p:cNvPr>
          <p:cNvSpPr/>
          <p:nvPr/>
        </p:nvSpPr>
        <p:spPr>
          <a:xfrm>
            <a:off x="76200" y="76200"/>
            <a:ext cx="11972655" cy="6553200"/>
          </a:xfrm>
          <a:prstGeom prst="frame">
            <a:avLst>
              <a:gd name="adj1" fmla="val 3428"/>
            </a:avLst>
          </a:prstGeom>
          <a:solidFill>
            <a:srgbClr val="2B3F93"/>
          </a:solidFill>
          <a:ln w="25400" cap="flat" cmpd="sng" algn="ctr">
            <a:solidFill>
              <a:srgbClr val="4F81BD"/>
            </a:solidFill>
            <a:prstDash val="solid"/>
          </a:ln>
          <a:effectLst>
            <a:outerShdw blurRad="127000" sx="98000" sy="98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0711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7DEA0-55E7-5023-08C5-BA9E7B512DB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F90E624-E6F1-2A89-D8DB-7A1D654658B4}"/>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4FCFB2CF-A7CC-2AF9-780C-A2FE3319F09C}"/>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1C173432-5E7F-A497-3435-053149C525BB}"/>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40A16D09-9781-A623-7454-A9C72BB7D390}"/>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C1ACCF37-A282-6130-1D5D-95E1286A1F33}"/>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AADFB18A-C9BB-43CF-ACDD-890197788AF0}"/>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C316BB9C-873D-9EFC-EFF5-034AC2B0F0A7}"/>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816DF3B2-7E72-2341-EDC0-EE0317C396FB}"/>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90A54FA9-2AB0-8274-FF27-73ADC46AEC7A}"/>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B91209AA-C60C-7C32-66E7-E2075A603A8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94689E30-7D1A-2D2D-E480-2A90437036A8}"/>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89805E94-A291-5851-A157-DAC23CF6D1A6}"/>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8698D375-EB00-C08E-8E47-9B1211BA606B}"/>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1D94A7C3-05C6-E9D1-BA75-9934EC9D58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D2A13DEA-A614-1E7C-CFCB-56970F4A5417}"/>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B9E2CBA5-FB99-BF3E-0E67-4ED7F04A8E3F}"/>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A4FB1FFD-1EDA-060E-677C-0D6AD9F3EBA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D8466D88-F240-86EA-2A76-FA5BDB4E7859}"/>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97C8A805-DDD9-8260-9408-211A68EFFC50}"/>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09C16364-68B8-3134-2BD0-27A1EFE4753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441EF4E9-B86E-A936-8754-75E630AD924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BF740747-33EE-1818-52EB-CC640D107FD1}"/>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46268864-D784-0E29-A497-69F3762EFDE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C2160FA6-B66B-37C5-AF9B-3509BB0324A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32A52257-D155-96DF-70EC-CDD6948774F2}"/>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88E14EDC-8644-F126-5D5F-B049717062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B72825B6-AA6F-4AF1-7C1F-EC88A0B9C39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80E44EDB-83F3-4ED3-12FD-7DE1E3733BD7}"/>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3A706107-8B19-7D3A-BE13-DD2C2D004A2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7D15BAD1-1B38-1A50-C404-407E2C6D10DA}"/>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FE9748DB-F054-2535-471A-CA8B9FF8C2FE}"/>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DB2D8E5D-ED73-FB4B-0F6B-A7EC349FB398}"/>
              </a:ext>
            </a:extLst>
          </p:cNvPr>
          <p:cNvSpPr txBox="1"/>
          <p:nvPr/>
        </p:nvSpPr>
        <p:spPr>
          <a:xfrm>
            <a:off x="6746380" y="2796023"/>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Tree>
    <p:extLst>
      <p:ext uri="{BB962C8B-B14F-4D97-AF65-F5344CB8AC3E}">
        <p14:creationId xmlns:p14="http://schemas.microsoft.com/office/powerpoint/2010/main" val="127536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9953491-9360-5B29-6400-14C5D5F4A879}"/>
              </a:ext>
            </a:extLst>
          </p:cNvPr>
          <p:cNvPicPr>
            <a:picLocks noChangeAspect="1"/>
          </p:cNvPicPr>
          <p:nvPr/>
        </p:nvPicPr>
        <p:blipFill>
          <a:blip r:embed="rId2"/>
          <a:stretch>
            <a:fillRect/>
          </a:stretch>
        </p:blipFill>
        <p:spPr>
          <a:xfrm>
            <a:off x="330404" y="299509"/>
            <a:ext cx="5119102" cy="6258983"/>
          </a:xfrm>
          <a:prstGeom prst="rect">
            <a:avLst/>
          </a:prstGeom>
        </p:spPr>
      </p:pic>
      <p:sp>
        <p:nvSpPr>
          <p:cNvPr id="3" name="TextBox 2">
            <a:extLst>
              <a:ext uri="{FF2B5EF4-FFF2-40B4-BE49-F238E27FC236}">
                <a16:creationId xmlns:a16="http://schemas.microsoft.com/office/drawing/2014/main" id="{746BD9A4-3418-D709-D2C6-16B8B36BDB19}"/>
              </a:ext>
            </a:extLst>
          </p:cNvPr>
          <p:cNvSpPr txBox="1"/>
          <p:nvPr/>
        </p:nvSpPr>
        <p:spPr>
          <a:xfrm>
            <a:off x="5985164" y="1226128"/>
            <a:ext cx="5600993" cy="5130222"/>
          </a:xfrm>
          <a:prstGeom prst="rect">
            <a:avLst/>
          </a:prstGeom>
        </p:spPr>
        <p:txBody>
          <a:bodyPr vert="horz" lIns="91440" tIns="45720" rIns="91440" bIns="45720" rtlCol="0" anchor="t">
            <a:normAutofit/>
          </a:bodyPr>
          <a:lstStyle/>
          <a:p>
            <a:pPr algn="just"/>
            <a:r>
              <a:rPr lang="en-US" sz="2800">
                <a:solidFill>
                  <a:srgbClr val="002060">
                    <a:alpha val="80000"/>
                  </a:srgbClr>
                </a:solidFill>
                <a:effectLst/>
                <a:latin typeface="Calibri" panose="020F0502020204030204" pitchFamily="34" charset="0"/>
                <a:ea typeface="Calibri" panose="020F0502020204030204" pitchFamily="34" charset="0"/>
                <a:cs typeface="Calibri" panose="020F0502020204030204" pitchFamily="34" charset="0"/>
              </a:rPr>
              <a:t>- Nguyễn Hiển Dĩnh (1853–1926).</a:t>
            </a:r>
          </a:p>
          <a:p>
            <a:pPr algn="just"/>
            <a:r>
              <a:rPr lang="en-US" sz="2800">
                <a:solidFill>
                  <a:srgbClr val="002060">
                    <a:alpha val="80000"/>
                  </a:srgbClr>
                </a:solidFill>
                <a:latin typeface="Calibri" panose="020F0502020204030204" pitchFamily="34" charset="0"/>
                <a:ea typeface="Calibri" panose="020F0502020204030204" pitchFamily="34" charset="0"/>
                <a:cs typeface="Calibri" panose="020F0502020204030204" pitchFamily="34" charset="0"/>
              </a:rPr>
              <a:t>- Ông là s</a:t>
            </a:r>
            <a:r>
              <a:rPr lang="en-US" sz="2800">
                <a:solidFill>
                  <a:srgbClr val="002060">
                    <a:alpha val="80000"/>
                  </a:srgbClr>
                </a:solidFill>
                <a:effectLst/>
                <a:latin typeface="Calibri" panose="020F0502020204030204" pitchFamily="34" charset="0"/>
                <a:ea typeface="Calibri" panose="020F0502020204030204" pitchFamily="34" charset="0"/>
                <a:cs typeface="Calibri" panose="020F0502020204030204" pitchFamily="34" charset="0"/>
              </a:rPr>
              <a:t>oạn giả, thầy dạy Tuồng, viết hơn 20 vở phản ánh xã hội Việt Nam; lời văn bình dị, gần gũi, dùng ca dao tục ngữ. </a:t>
            </a:r>
          </a:p>
          <a:p>
            <a:pPr algn="just"/>
            <a:r>
              <a:rPr lang="en-US" sz="2800">
                <a:solidFill>
                  <a:srgbClr val="002060">
                    <a:alpha val="80000"/>
                  </a:srgbClr>
                </a:solidFill>
                <a:latin typeface="Calibri" panose="020F0502020204030204" pitchFamily="34" charset="0"/>
                <a:ea typeface="Calibri" panose="020F0502020204030204" pitchFamily="34" charset="0"/>
                <a:cs typeface="Calibri" panose="020F0502020204030204" pitchFamily="34" charset="0"/>
              </a:rPr>
              <a:t>- Ông đ</a:t>
            </a:r>
            <a:r>
              <a:rPr lang="en-US" sz="2800">
                <a:solidFill>
                  <a:srgbClr val="002060">
                    <a:alpha val="80000"/>
                  </a:srgbClr>
                </a:solidFill>
                <a:effectLst/>
                <a:latin typeface="Calibri" panose="020F0502020204030204" pitchFamily="34" charset="0"/>
                <a:ea typeface="Calibri" panose="020F0502020204030204" pitchFamily="34" charset="0"/>
                <a:cs typeface="Calibri" panose="020F0502020204030204" pitchFamily="34" charset="0"/>
              </a:rPr>
              <a:t>ược tôn vinh bằng Nhà hát Tuồng Nguyễn Hiển Dĩnh tại Đà Nẵng.</a:t>
            </a:r>
          </a:p>
        </p:txBody>
      </p:sp>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988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A12CBBF6-92A5-DA9B-D363-1213C6B59778}"/>
              </a:ext>
            </a:extLst>
          </p:cNvPr>
          <p:cNvPicPr>
            <a:picLocks noChangeAspect="1"/>
          </p:cNvPicPr>
          <p:nvPr/>
        </p:nvPicPr>
        <p:blipFill>
          <a:blip r:embed="rId2"/>
          <a:stretch>
            <a:fillRect/>
          </a:stretch>
        </p:blipFill>
        <p:spPr>
          <a:xfrm>
            <a:off x="1000051" y="511293"/>
            <a:ext cx="4183642" cy="5665670"/>
          </a:xfrm>
          <a:prstGeom prst="rect">
            <a:avLst/>
          </a:prstGeom>
          <a:solidFill>
            <a:srgbClr val="FFFFFF">
              <a:shade val="85000"/>
            </a:srgbClr>
          </a:solidFill>
          <a:ln w="190500" cap="rnd">
            <a:solidFill>
              <a:schemeClr val="accent2">
                <a:lumMod val="40000"/>
                <a:lumOff val="6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B8CDCF45-2128-E23D-2733-A294305F9A8A}"/>
              </a:ext>
            </a:extLst>
          </p:cNvPr>
          <p:cNvSpPr txBox="1"/>
          <p:nvPr/>
        </p:nvSpPr>
        <p:spPr>
          <a:xfrm>
            <a:off x="5894962" y="1984443"/>
            <a:ext cx="5458838" cy="4192520"/>
          </a:xfrm>
          <a:prstGeom prst="rect">
            <a:avLst/>
          </a:prstGeom>
        </p:spPr>
        <p:txBody>
          <a:bodyPr vert="horz" lIns="91440" tIns="45720" rIns="91440" bIns="45720" rtlCol="0">
            <a:normAutofit/>
          </a:bodyPr>
          <a:lstStyle/>
          <a:p>
            <a:pPr algn="just">
              <a:lnSpc>
                <a:spcPct val="90000"/>
              </a:lnSpc>
              <a:spcAft>
                <a:spcPts val="600"/>
              </a:spcAft>
            </a:pPr>
            <a:r>
              <a:rPr lang="en-US" sz="2800">
                <a:solidFill>
                  <a:srgbClr val="002060"/>
                </a:solidFill>
                <a:effectLst/>
                <a:latin typeface="Calibri" panose="020F0502020204030204" pitchFamily="34" charset="0"/>
                <a:ea typeface="Calibri" panose="020F0502020204030204" pitchFamily="34" charset="0"/>
                <a:cs typeface="Calibri" panose="020F0502020204030204" pitchFamily="34" charset="0"/>
              </a:rPr>
              <a:t>- Tống Phước Phổ (1900–1991).</a:t>
            </a:r>
          </a:p>
          <a:p>
            <a:pPr algn="just">
              <a:lnSpc>
                <a:spcPct val="90000"/>
              </a:lnSpc>
              <a:spcAft>
                <a:spcPts val="600"/>
              </a:spcAft>
            </a:pPr>
            <a:r>
              <a:rPr lang="en-US" sz="2800">
                <a:solidFill>
                  <a:srgbClr val="002060"/>
                </a:solidFill>
                <a:latin typeface="Calibri" panose="020F0502020204030204" pitchFamily="34" charset="0"/>
                <a:ea typeface="Calibri" panose="020F0502020204030204" pitchFamily="34" charset="0"/>
                <a:cs typeface="Calibri" panose="020F0502020204030204" pitchFamily="34" charset="0"/>
              </a:rPr>
              <a:t>- Ông v</a:t>
            </a:r>
            <a:r>
              <a:rPr lang="en-US" sz="2800">
                <a:solidFill>
                  <a:srgbClr val="002060"/>
                </a:solidFill>
                <a:effectLst/>
                <a:latin typeface="Calibri" panose="020F0502020204030204" pitchFamily="34" charset="0"/>
                <a:ea typeface="Calibri" panose="020F0502020204030204" pitchFamily="34" charset="0"/>
                <a:cs typeface="Calibri" panose="020F0502020204030204" pitchFamily="34" charset="0"/>
              </a:rPr>
              <a:t>iết gần 100 kịch bản, là cây bút hàng đầu của Tuồng cách mạng</a:t>
            </a:r>
            <a:r>
              <a:rPr lang="en-US" sz="280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algn="just">
              <a:lnSpc>
                <a:spcPct val="90000"/>
              </a:lnSpc>
              <a:spcAft>
                <a:spcPts val="600"/>
              </a:spcAft>
            </a:pPr>
            <a:r>
              <a:rPr lang="en-US" sz="2800">
                <a:solidFill>
                  <a:srgbClr val="002060"/>
                </a:solidFill>
                <a:effectLst/>
                <a:latin typeface="Calibri" panose="020F0502020204030204" pitchFamily="34" charset="0"/>
                <a:ea typeface="Calibri" panose="020F0502020204030204" pitchFamily="34" charset="0"/>
                <a:cs typeface="Calibri" panose="020F0502020204030204" pitchFamily="34" charset="0"/>
              </a:rPr>
              <a:t>- Ông được tặng Giải thưởng Hồ Chí Minh, có công chỉnh lý nhiều vở Tuồng cổ.</a:t>
            </a:r>
          </a:p>
        </p:txBody>
      </p:sp>
    </p:spTree>
    <p:extLst>
      <p:ext uri="{BB962C8B-B14F-4D97-AF65-F5344CB8AC3E}">
        <p14:creationId xmlns:p14="http://schemas.microsoft.com/office/powerpoint/2010/main" val="3165307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3" name="Rectangle 1032">
            <a:extLst>
              <a:ext uri="{FF2B5EF4-FFF2-40B4-BE49-F238E27FC236}">
                <a16:creationId xmlns:a16="http://schemas.microsoft.com/office/drawing/2014/main" id="{B5ABDEAA-B248-4182-B67C-A925338E7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008" y="252743"/>
            <a:ext cx="4739619" cy="304261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B53685F8-3DC5-54AF-04CC-505A6BE0F8F8}"/>
              </a:ext>
            </a:extLst>
          </p:cNvPr>
          <p:cNvPicPr>
            <a:picLocks noChangeAspect="1"/>
          </p:cNvPicPr>
          <p:nvPr/>
        </p:nvPicPr>
        <p:blipFill>
          <a:blip r:embed="rId2"/>
          <a:stretch>
            <a:fillRect/>
          </a:stretch>
        </p:blipFill>
        <p:spPr>
          <a:xfrm>
            <a:off x="2529208" y="539762"/>
            <a:ext cx="1927218" cy="2468573"/>
          </a:xfrm>
          <a:prstGeom prst="rect">
            <a:avLst/>
          </a:prstGeom>
        </p:spPr>
      </p:pic>
      <p:sp>
        <p:nvSpPr>
          <p:cNvPr id="1035" name="Rectangle 103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49" y="3548095"/>
            <a:ext cx="4739619" cy="304261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A8214200-CE36-36EF-EE06-04E73B87D174}"/>
              </a:ext>
            </a:extLst>
          </p:cNvPr>
          <p:cNvSpPr txBox="1"/>
          <p:nvPr/>
        </p:nvSpPr>
        <p:spPr>
          <a:xfrm>
            <a:off x="6197603" y="1564640"/>
            <a:ext cx="5388560" cy="4791709"/>
          </a:xfrm>
          <a:prstGeom prst="rect">
            <a:avLst/>
          </a:prstGeom>
        </p:spPr>
        <p:txBody>
          <a:bodyPr vert="horz" lIns="91440" tIns="45720" rIns="91440" bIns="45720" rtlCol="0" anchor="t">
            <a:normAutofit/>
          </a:bodyPr>
          <a:lstStyle/>
          <a:p>
            <a:pPr algn="just">
              <a:lnSpc>
                <a:spcPct val="90000"/>
              </a:lnSpc>
              <a:spcAft>
                <a:spcPts val="600"/>
              </a:spcAft>
            </a:pPr>
            <a:r>
              <a:rPr lang="en-US" sz="2800">
                <a:effectLst/>
                <a:latin typeface="Calibri" panose="020F0502020204030204" pitchFamily="34" charset="0"/>
                <a:ea typeface="Calibri" panose="020F0502020204030204" pitchFamily="34" charset="0"/>
                <a:cs typeface="Calibri" panose="020F0502020204030204" pitchFamily="34" charset="0"/>
              </a:rPr>
              <a:t>- Hoàng Châu Ký (1921–2008).</a:t>
            </a:r>
          </a:p>
          <a:p>
            <a:pPr algn="just">
              <a:lnSpc>
                <a:spcPct val="90000"/>
              </a:lnSpc>
              <a:spcAft>
                <a:spcPts val="600"/>
              </a:spcAft>
            </a:pPr>
            <a:r>
              <a:rPr lang="en-US" sz="2800">
                <a:latin typeface="Calibri" panose="020F0502020204030204" pitchFamily="34" charset="0"/>
                <a:ea typeface="Calibri" panose="020F0502020204030204" pitchFamily="34" charset="0"/>
                <a:cs typeface="Calibri" panose="020F0502020204030204" pitchFamily="34" charset="0"/>
              </a:rPr>
              <a:t>- </a:t>
            </a:r>
            <a:r>
              <a:rPr lang="en-US" sz="2800">
                <a:effectLst/>
                <a:latin typeface="Calibri" panose="020F0502020204030204" pitchFamily="34" charset="0"/>
                <a:ea typeface="Calibri" panose="020F0502020204030204" pitchFamily="34" charset="0"/>
                <a:cs typeface="Calibri" panose="020F0502020204030204" pitchFamily="34" charset="0"/>
              </a:rPr>
              <a:t>Giáo sư, nhà nghiên cứu, tổng thư ký đầu tiên của Hội Nghệ sĩ Sân khấu Việt Nam, tác giả hơn 20 kịch bản và nhiều công trình nghiên cứu Tuồng.</a:t>
            </a:r>
          </a:p>
          <a:p>
            <a:pPr algn="just">
              <a:lnSpc>
                <a:spcPct val="90000"/>
              </a:lnSpc>
              <a:spcAft>
                <a:spcPts val="600"/>
              </a:spcAft>
            </a:pPr>
            <a:r>
              <a:rPr lang="en-US" sz="2800">
                <a:effectLst/>
                <a:latin typeface="Calibri" panose="020F0502020204030204" pitchFamily="34" charset="0"/>
                <a:ea typeface="Calibri" panose="020F0502020204030204" pitchFamily="34" charset="0"/>
                <a:cs typeface="Calibri" panose="020F0502020204030204" pitchFamily="34" charset="0"/>
              </a:rPr>
              <a:t>→ </a:t>
            </a:r>
            <a:r>
              <a:rPr lang="en-US" sz="2800">
                <a:latin typeface="Calibri" panose="020F0502020204030204" pitchFamily="34" charset="0"/>
                <a:ea typeface="Calibri" panose="020F0502020204030204" pitchFamily="34" charset="0"/>
                <a:cs typeface="Calibri" panose="020F0502020204030204" pitchFamily="34" charset="0"/>
              </a:rPr>
              <a:t>Ông được coi là </a:t>
            </a:r>
            <a:r>
              <a:rPr lang="en-US" sz="2800">
                <a:effectLst/>
                <a:latin typeface="Calibri" panose="020F0502020204030204" pitchFamily="34" charset="0"/>
                <a:ea typeface="Calibri" panose="020F0502020204030204" pitchFamily="34" charset="0"/>
                <a:cs typeface="Calibri" panose="020F0502020204030204" pitchFamily="34" charset="0"/>
              </a:rPr>
              <a:t>“Cánh chim đầu đàn của Tuồng Việt Nam hiện đại.”</a:t>
            </a:r>
            <a:endParaRPr lang="en-US" sz="280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Giáo sư Hoàng Châu Ký &quot;Thầy Tuồng&quot; Việt Nam | Ký sự miền Trung">
            <a:extLst>
              <a:ext uri="{FF2B5EF4-FFF2-40B4-BE49-F238E27FC236}">
                <a16:creationId xmlns:a16="http://schemas.microsoft.com/office/drawing/2014/main" id="{757B9AA5-7634-98AC-729F-E0785CFB50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4351" y="3865140"/>
            <a:ext cx="4281815" cy="2408520"/>
          </a:xfrm>
          <a:prstGeom prst="rect">
            <a:avLst/>
          </a:prstGeom>
          <a:noFill/>
          <a:extLst>
            <a:ext uri="{909E8E84-426E-40DD-AFC4-6F175D3DCCD1}">
              <a14:hiddenFill xmlns:a14="http://schemas.microsoft.com/office/drawing/2010/main">
                <a:solidFill>
                  <a:srgbClr val="FFFFFF"/>
                </a:solidFill>
              </a14:hiddenFill>
            </a:ext>
          </a:extLst>
        </p:spPr>
      </p:pic>
      <p:cxnSp>
        <p:nvCxnSpPr>
          <p:cNvPr id="1037" name="Straight Connector 103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247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7" name="Freeform: Shape 2056">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Là người sáng lập và lãnh đạo đầu tiên có công xây dựng các thiết chế nghệ  thuật Tuồng cách mạng trong kháng chiến chống Pháp ở Liên khu V và trong  kháng chiến chống Mỹ ở thủ đô Hà Nội. Giáo sư Hoàng ...">
            <a:extLst>
              <a:ext uri="{FF2B5EF4-FFF2-40B4-BE49-F238E27FC236}">
                <a16:creationId xmlns:a16="http://schemas.microsoft.com/office/drawing/2014/main" id="{D4F5B7D5-854A-CD4C-173F-EECE0C4BAD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4012" y="643466"/>
            <a:ext cx="5566833" cy="5566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059" name="Group 2058">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060"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55504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0E2ED-20F1-BDB3-CEAA-56C2FC0B7EEC}"/>
            </a:ext>
          </a:extLst>
        </p:cNvPr>
        <p:cNvGrpSpPr/>
        <p:nvPr/>
      </p:nvGrpSpPr>
      <p:grpSpPr>
        <a:xfrm>
          <a:off x="0" y="0"/>
          <a:ext cx="0" cy="0"/>
          <a:chOff x="0" y="0"/>
          <a:chExt cx="0" cy="0"/>
        </a:xfrm>
      </p:grpSpPr>
      <p:sp>
        <p:nvSpPr>
          <p:cNvPr id="2" name="Freeform 4">
            <a:extLst>
              <a:ext uri="{FF2B5EF4-FFF2-40B4-BE49-F238E27FC236}">
                <a16:creationId xmlns:a16="http://schemas.microsoft.com/office/drawing/2014/main" id="{6D943795-693A-66E0-BEA2-639484A070B6}"/>
              </a:ext>
            </a:extLst>
          </p:cNvPr>
          <p:cNvSpPr/>
          <p:nvPr/>
        </p:nvSpPr>
        <p:spPr>
          <a:xfrm flipH="1">
            <a:off x="-4495800" y="-1741041"/>
            <a:ext cx="8026489" cy="10340082"/>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2">
            <a:extLst>
              <a:ext uri="{FF2B5EF4-FFF2-40B4-BE49-F238E27FC236}">
                <a16:creationId xmlns:a16="http://schemas.microsoft.com/office/drawing/2014/main" id="{8A163BF1-225D-32B1-28AE-F20DF5776831}"/>
              </a:ext>
            </a:extLst>
          </p:cNvPr>
          <p:cNvSpPr/>
          <p:nvPr/>
        </p:nvSpPr>
        <p:spPr>
          <a:xfrm>
            <a:off x="3006150" y="4643937"/>
            <a:ext cx="379253" cy="397123"/>
          </a:xfrm>
          <a:custGeom>
            <a:avLst/>
            <a:gdLst/>
            <a:ahLst/>
            <a:cxnLst/>
            <a:rect l="l" t="t" r="r" b="b"/>
            <a:pathLst>
              <a:path w="568879" h="595685">
                <a:moveTo>
                  <a:pt x="0" y="0"/>
                </a:moveTo>
                <a:lnTo>
                  <a:pt x="568879" y="0"/>
                </a:lnTo>
                <a:lnTo>
                  <a:pt x="568879" y="595685"/>
                </a:lnTo>
                <a:lnTo>
                  <a:pt x="0" y="59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5">
            <a:extLst>
              <a:ext uri="{FF2B5EF4-FFF2-40B4-BE49-F238E27FC236}">
                <a16:creationId xmlns:a16="http://schemas.microsoft.com/office/drawing/2014/main" id="{780B4E18-F971-2D58-2D30-41746C86A746}"/>
              </a:ext>
            </a:extLst>
          </p:cNvPr>
          <p:cNvSpPr txBox="1"/>
          <p:nvPr/>
        </p:nvSpPr>
        <p:spPr>
          <a:xfrm>
            <a:off x="2393032" y="2214063"/>
            <a:ext cx="9331136" cy="738664"/>
          </a:xfrm>
          <a:prstGeom prst="rect">
            <a:avLst/>
          </a:prstGeom>
        </p:spPr>
        <p:txBody>
          <a:bodyPr wrap="square" lIns="0" tIns="0" rIns="0" bIns="0" rtlCol="0" anchor="t">
            <a:spAutoFit/>
          </a:bodyPr>
          <a:lstStyle/>
          <a:p>
            <a:pPr lvl="0" algn="ctr" defTabSz="609660">
              <a:defRPr/>
            </a:pPr>
            <a:r>
              <a:rPr lang="en-US" sz="4800" b="1">
                <a:solidFill>
                  <a:prstClr val="black"/>
                </a:solidFill>
                <a:ea typeface="Tahoma" panose="020B0604030504040204" pitchFamily="34" charset="0"/>
                <a:cs typeface="#9Slide03 Arima Madurai Black" panose="00000A00000000000000" pitchFamily="2" charset="0"/>
              </a:rPr>
              <a:t>4. Giá trị của nghệ thuật Tuồng</a:t>
            </a:r>
          </a:p>
        </p:txBody>
      </p:sp>
    </p:spTree>
    <p:extLst>
      <p:ext uri="{BB962C8B-B14F-4D97-AF65-F5344CB8AC3E}">
        <p14:creationId xmlns:p14="http://schemas.microsoft.com/office/powerpoint/2010/main" val="158582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76"/>
        <p:cNvGrpSpPr/>
        <p:nvPr/>
      </p:nvGrpSpPr>
      <p:grpSpPr>
        <a:xfrm>
          <a:off x="0" y="0"/>
          <a:ext cx="0" cy="0"/>
          <a:chOff x="0" y="0"/>
          <a:chExt cx="0" cy="0"/>
        </a:xfrm>
      </p:grpSpPr>
      <p:grpSp>
        <p:nvGrpSpPr>
          <p:cNvPr id="3277" name="Google Shape;3277;p70"/>
          <p:cNvGrpSpPr/>
          <p:nvPr/>
        </p:nvGrpSpPr>
        <p:grpSpPr>
          <a:xfrm>
            <a:off x="8337833" y="740269"/>
            <a:ext cx="2233396" cy="199431"/>
            <a:chOff x="4790625" y="1824675"/>
            <a:chExt cx="2392925" cy="213675"/>
          </a:xfrm>
        </p:grpSpPr>
        <p:sp>
          <p:nvSpPr>
            <p:cNvPr id="3278" name="Google Shape;3278;p70"/>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9" name="Google Shape;3279;p70"/>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0" name="Google Shape;3280;p70"/>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1" name="Google Shape;3281;p70"/>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2" name="Google Shape;3282;p70"/>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04" name="Google Shape;3304;p70"/>
          <p:cNvGrpSpPr/>
          <p:nvPr/>
        </p:nvGrpSpPr>
        <p:grpSpPr>
          <a:xfrm>
            <a:off x="11803860" y="2342681"/>
            <a:ext cx="286557" cy="334087"/>
            <a:chOff x="6571050" y="2495000"/>
            <a:chExt cx="307025" cy="357950"/>
          </a:xfrm>
        </p:grpSpPr>
        <p:sp>
          <p:nvSpPr>
            <p:cNvPr id="3305" name="Google Shape;3305;p70"/>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6" name="Google Shape;3306;p70"/>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7" name="Google Shape;3307;p70"/>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08" name="Google Shape;3308;p70"/>
          <p:cNvGrpSpPr/>
          <p:nvPr/>
        </p:nvGrpSpPr>
        <p:grpSpPr>
          <a:xfrm>
            <a:off x="10716537" y="733584"/>
            <a:ext cx="462443" cy="2412107"/>
            <a:chOff x="4713875" y="2486650"/>
            <a:chExt cx="495475" cy="2584400"/>
          </a:xfrm>
        </p:grpSpPr>
        <p:sp>
          <p:nvSpPr>
            <p:cNvPr id="3309" name="Google Shape;3309;p70"/>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0" name="Google Shape;3310;p70"/>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1" name="Google Shape;3311;p70"/>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2" name="Google Shape;3312;p70"/>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3" name="Google Shape;3313;p70"/>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4" name="Google Shape;3314;p70"/>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5" name="Google Shape;3315;p70"/>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6" name="Google Shape;3316;p70"/>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7" name="Google Shape;3317;p70"/>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8" name="Google Shape;3318;p70"/>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9" name="Google Shape;3319;p70"/>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0" name="Google Shape;3320;p70"/>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1" name="Google Shape;3321;p70"/>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2" name="Google Shape;3322;p70"/>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3" name="Google Shape;3323;p70"/>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24" name="Google Shape;3324;p70"/>
          <p:cNvGrpSpPr/>
          <p:nvPr/>
        </p:nvGrpSpPr>
        <p:grpSpPr>
          <a:xfrm>
            <a:off x="10810511" y="5490054"/>
            <a:ext cx="329117" cy="516343"/>
            <a:chOff x="404525" y="4002625"/>
            <a:chExt cx="352625" cy="553225"/>
          </a:xfrm>
        </p:grpSpPr>
        <p:sp>
          <p:nvSpPr>
            <p:cNvPr id="3325" name="Google Shape;3325;p70"/>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6" name="Google Shape;3326;p70"/>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7" name="Google Shape;3327;p70"/>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8" name="Google Shape;3328;p70"/>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9" name="Google Shape;3329;p70"/>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Rectangle 56"/>
          <p:cNvSpPr/>
          <p:nvPr/>
        </p:nvSpPr>
        <p:spPr>
          <a:xfrm>
            <a:off x="2344170" y="1391365"/>
            <a:ext cx="8057565" cy="1754326"/>
          </a:xfrm>
          <a:prstGeom prst="rect">
            <a:avLst/>
          </a:prstGeom>
        </p:spPr>
        <p:txBody>
          <a:bodyPr wrap="square">
            <a:spAutoFit/>
          </a:bodyPr>
          <a:lstStyle/>
          <a:p>
            <a:pPr lvl="0" algn="ctr" defTabSz="1219170">
              <a:buClr>
                <a:srgbClr val="000000"/>
              </a:buClr>
              <a:defRPr/>
            </a:pPr>
            <a:r>
              <a:rPr lang="vi-VN" sz="3600" b="1" kern="0">
                <a:solidFill>
                  <a:srgbClr val="00487E"/>
                </a:solidFill>
                <a:latin typeface="Arial"/>
                <a:ea typeface="Calibri" panose="020F0502020204030204" pitchFamily="34" charset="0"/>
                <a:cs typeface="Times New Roman" panose="02020603050405020304" pitchFamily="18" charset="0"/>
                <a:sym typeface="Arial"/>
              </a:rPr>
              <a:t>Nghệ thuật Tuồng xứ Quảng trong đời sống của người Đà Nẵng có những giá trị nào?</a:t>
            </a:r>
            <a:endParaRPr kumimoji="0" lang="en-US" sz="3600" b="1" i="0" u="none" strike="noStrike" kern="0" cap="none" spc="0" normalizeH="0" baseline="0" noProof="0">
              <a:ln>
                <a:noFill/>
              </a:ln>
              <a:solidFill>
                <a:srgbClr val="00487E"/>
              </a:solidFill>
              <a:effectLst/>
              <a:uLnTx/>
              <a:uFillTx/>
              <a:latin typeface="Arial"/>
              <a:cs typeface="Arial"/>
              <a:sym typeface="Arial"/>
            </a:endParaRPr>
          </a:p>
        </p:txBody>
      </p:sp>
      <p:sp>
        <p:nvSpPr>
          <p:cNvPr id="3" name="Rectangle 2">
            <a:extLst>
              <a:ext uri="{FF2B5EF4-FFF2-40B4-BE49-F238E27FC236}">
                <a16:creationId xmlns:a16="http://schemas.microsoft.com/office/drawing/2014/main" id="{E31A958A-E4ED-DEE0-CBFB-100FAFF0E19B}"/>
              </a:ext>
            </a:extLst>
          </p:cNvPr>
          <p:cNvSpPr/>
          <p:nvPr/>
        </p:nvSpPr>
        <p:spPr>
          <a:xfrm>
            <a:off x="4155440" y="3731482"/>
            <a:ext cx="7170688" cy="1077218"/>
          </a:xfrm>
          <a:prstGeom prst="rect">
            <a:avLst/>
          </a:prstGeom>
        </p:spPr>
        <p:txBody>
          <a:bodyPr wrap="square">
            <a:spAutoFit/>
          </a:bodyPr>
          <a:lstStyle/>
          <a:p>
            <a:pPr lvl="0" algn="ctr" defTabSz="1219170">
              <a:buClr>
                <a:srgbClr val="000000"/>
              </a:buClr>
              <a:defRPr/>
            </a:pPr>
            <a:r>
              <a:rPr lang="en-US" sz="3200" b="1" kern="0">
                <a:solidFill>
                  <a:schemeClr val="tx2">
                    <a:lumMod val="50000"/>
                  </a:schemeClr>
                </a:solidFill>
                <a:latin typeface="Arial"/>
                <a:ea typeface="Calibri" panose="020F0502020204030204" pitchFamily="34" charset="0"/>
                <a:cs typeface="Times New Roman" panose="02020603050405020304" pitchFamily="18" charset="0"/>
                <a:sym typeface="Arial"/>
              </a:rPr>
              <a:t>Các giá trị: </a:t>
            </a:r>
            <a:r>
              <a:rPr lang="en-US" sz="3200" b="1" kern="0">
                <a:solidFill>
                  <a:srgbClr val="002060"/>
                </a:solidFill>
                <a:latin typeface="Arial"/>
                <a:ea typeface="Calibri" panose="020F0502020204030204" pitchFamily="34" charset="0"/>
                <a:cs typeface="Times New Roman" panose="02020603050405020304" pitchFamily="18" charset="0"/>
                <a:sym typeface="Arial"/>
              </a:rPr>
              <a:t>giải trí, lịch sử, thẩm mĩ, giáo dục, tâm linh, du lịch văn hóa</a:t>
            </a:r>
            <a:endParaRPr kumimoji="0" lang="en-US" sz="3200" b="1" i="0" u="none" strike="noStrike" kern="0" cap="none" spc="0" normalizeH="0" baseline="0" noProof="0">
              <a:ln>
                <a:noFill/>
              </a:ln>
              <a:solidFill>
                <a:srgbClr val="002060"/>
              </a:solidFill>
              <a:effectLst/>
              <a:uLnTx/>
              <a:uFillTx/>
              <a:latin typeface="Arial"/>
              <a:cs typeface="Arial"/>
              <a:sym typeface="Arial"/>
            </a:endParaRPr>
          </a:p>
        </p:txBody>
      </p:sp>
      <p:pic>
        <p:nvPicPr>
          <p:cNvPr id="5" name="Picture 2" descr="Sweet QooBee sticker #6">
            <a:extLst>
              <a:ext uri="{FF2B5EF4-FFF2-40B4-BE49-F238E27FC236}">
                <a16:creationId xmlns:a16="http://schemas.microsoft.com/office/drawing/2014/main" id="{A49C3ADF-7201-BCD4-8E55-721EEA3A29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79"/>
          <a:stretch/>
        </p:blipFill>
        <p:spPr bwMode="auto">
          <a:xfrm>
            <a:off x="865872" y="2272331"/>
            <a:ext cx="3020048" cy="277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88161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500" fill="hold"/>
                                        <p:tgtEl>
                                          <p:spTgt spid="57"/>
                                        </p:tgtEl>
                                        <p:attrNameLst>
                                          <p:attrName>ppt_w</p:attrName>
                                        </p:attrNameLst>
                                      </p:cBhvr>
                                      <p:tavLst>
                                        <p:tav tm="0">
                                          <p:val>
                                            <p:fltVal val="0"/>
                                          </p:val>
                                        </p:tav>
                                        <p:tav tm="100000">
                                          <p:val>
                                            <p:strVal val="#ppt_w"/>
                                          </p:val>
                                        </p:tav>
                                      </p:tavLst>
                                    </p:anim>
                                    <p:anim calcmode="lin" valueType="num">
                                      <p:cBhvr>
                                        <p:cTn id="12" dur="500" fill="hold"/>
                                        <p:tgtEl>
                                          <p:spTgt spid="57"/>
                                        </p:tgtEl>
                                        <p:attrNameLst>
                                          <p:attrName>ppt_h</p:attrName>
                                        </p:attrNameLst>
                                      </p:cBhvr>
                                      <p:tavLst>
                                        <p:tav tm="0">
                                          <p:val>
                                            <p:fltVal val="0"/>
                                          </p:val>
                                        </p:tav>
                                        <p:tav tm="100000">
                                          <p:val>
                                            <p:strVal val="#ppt_h"/>
                                          </p:val>
                                        </p:tav>
                                      </p:tavLst>
                                    </p:anim>
                                    <p:animEffect transition="in" filter="fade">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ình tự do: Hình 10">
            <a:extLst>
              <a:ext uri="{FF2B5EF4-FFF2-40B4-BE49-F238E27FC236}">
                <a16:creationId xmlns:a16="http://schemas.microsoft.com/office/drawing/2014/main" id="{8D4E2DE8-78CC-4443-8991-0CD16CF6772C}"/>
              </a:ext>
            </a:extLst>
          </p:cNvPr>
          <p:cNvSpPr/>
          <p:nvPr/>
        </p:nvSpPr>
        <p:spPr>
          <a:xfrm>
            <a:off x="9433" y="0"/>
            <a:ext cx="12263215" cy="6858000"/>
          </a:xfrm>
          <a:custGeom>
            <a:avLst/>
            <a:gdLst>
              <a:gd name="connsiteX0" fmla="*/ 159799 w 12192000"/>
              <a:gd name="connsiteY0" fmla="*/ 167936 h 6858000"/>
              <a:gd name="connsiteX1" fmla="*/ 159799 w 12192000"/>
              <a:gd name="connsiteY1" fmla="*/ 6690064 h 6858000"/>
              <a:gd name="connsiteX2" fmla="*/ 12020365 w 12192000"/>
              <a:gd name="connsiteY2" fmla="*/ 6690064 h 6858000"/>
              <a:gd name="connsiteX3" fmla="*/ 12020365 w 12192000"/>
              <a:gd name="connsiteY3" fmla="*/ 16793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59799" y="167936"/>
                </a:moveTo>
                <a:lnTo>
                  <a:pt x="159799" y="6690064"/>
                </a:lnTo>
                <a:lnTo>
                  <a:pt x="12020365" y="6690064"/>
                </a:lnTo>
                <a:lnTo>
                  <a:pt x="12020365" y="167936"/>
                </a:lnTo>
                <a:close/>
                <a:moveTo>
                  <a:pt x="0" y="0"/>
                </a:moveTo>
                <a:lnTo>
                  <a:pt x="12192000" y="0"/>
                </a:lnTo>
                <a:lnTo>
                  <a:pt x="12192000" y="6858000"/>
                </a:lnTo>
                <a:lnTo>
                  <a:pt x="0" y="6858000"/>
                </a:lnTo>
                <a:close/>
              </a:path>
            </a:pathLst>
          </a:custGeom>
          <a:solidFill>
            <a:schemeClr val="bg2"/>
          </a:solidFill>
          <a:ln w="25400" cap="rnd">
            <a:solidFill>
              <a:srgbClr val="FC6536"/>
            </a:solidFill>
            <a:beve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6AC1FF9-21EA-40EE-999C-B4B3910BB980}"/>
              </a:ext>
            </a:extLst>
          </p:cNvPr>
          <p:cNvSpPr/>
          <p:nvPr/>
        </p:nvSpPr>
        <p:spPr>
          <a:xfrm>
            <a:off x="244577" y="228597"/>
            <a:ext cx="11792926" cy="6400805"/>
          </a:xfrm>
          <a:prstGeom prst="rect">
            <a:avLst/>
          </a:prstGeom>
          <a:solidFill>
            <a:schemeClr val="accent4">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reeform 8">
            <a:extLst>
              <a:ext uri="{FF2B5EF4-FFF2-40B4-BE49-F238E27FC236}">
                <a16:creationId xmlns:a16="http://schemas.microsoft.com/office/drawing/2014/main" id="{66A9BC80-8AF2-1E66-68A3-54E59B3EB5B2}"/>
              </a:ext>
            </a:extLst>
          </p:cNvPr>
          <p:cNvSpPr/>
          <p:nvPr/>
        </p:nvSpPr>
        <p:spPr>
          <a:xfrm rot="2351313">
            <a:off x="9188398" y="540690"/>
            <a:ext cx="3677039" cy="795577"/>
          </a:xfrm>
          <a:custGeom>
            <a:avLst/>
            <a:gdLst/>
            <a:ahLst/>
            <a:cxnLst/>
            <a:rect l="l" t="t" r="r" b="b"/>
            <a:pathLst>
              <a:path w="5515559" h="1193366">
                <a:moveTo>
                  <a:pt x="0" y="0"/>
                </a:moveTo>
                <a:lnTo>
                  <a:pt x="5515559" y="0"/>
                </a:lnTo>
                <a:lnTo>
                  <a:pt x="5515559" y="1193366"/>
                </a:lnTo>
                <a:lnTo>
                  <a:pt x="0" y="1193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C151E0C2-A53B-3E0A-230C-042DD951F674}"/>
              </a:ext>
            </a:extLst>
          </p:cNvPr>
          <p:cNvSpPr txBox="1"/>
          <p:nvPr/>
        </p:nvSpPr>
        <p:spPr>
          <a:xfrm>
            <a:off x="1748607" y="1286285"/>
            <a:ext cx="7572581" cy="99520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THẢO LUẬN CẶP ĐÔI</a:t>
            </a:r>
          </a:p>
        </p:txBody>
      </p:sp>
      <p:sp>
        <p:nvSpPr>
          <p:cNvPr id="10" name="Speech Bubble: Rectangle with Corners Rounded 9">
            <a:extLst>
              <a:ext uri="{FF2B5EF4-FFF2-40B4-BE49-F238E27FC236}">
                <a16:creationId xmlns:a16="http://schemas.microsoft.com/office/drawing/2014/main" id="{FC693346-0F79-CA05-2A1F-56D45559C8A6}"/>
              </a:ext>
            </a:extLst>
          </p:cNvPr>
          <p:cNvSpPr/>
          <p:nvPr/>
        </p:nvSpPr>
        <p:spPr>
          <a:xfrm>
            <a:off x="965200" y="2715978"/>
            <a:ext cx="6484639" cy="2984431"/>
          </a:xfrm>
          <a:prstGeom prst="wedgeRoundRectCallout">
            <a:avLst>
              <a:gd name="adj1" fmla="val 62909"/>
              <a:gd name="adj2" fmla="val -1664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09630">
              <a:defRPr/>
            </a:pPr>
            <a:r>
              <a:rPr lang="vi-VN" sz="4000">
                <a:solidFill>
                  <a:srgbClr val="FF0000"/>
                </a:solidFill>
                <a:latin typeface="#9Slide03 Cabin Condensed SemiB" panose="00000706000000000000" pitchFamily="2" charset="0"/>
                <a:cs typeface="#9Slide05 Pattaya" panose="00000500000000000000" pitchFamily="2" charset="-34"/>
              </a:rPr>
              <a:t>Theo em, giá trị này có ý nghĩa như thế nào đối với người dân Đà Nẵng hôm nay?</a:t>
            </a:r>
            <a:endParaRPr kumimoji="0" lang="vi-VN" sz="4000" b="0" i="0" u="none" strike="noStrike" kern="1200" cap="none" spc="0" normalizeH="0" baseline="0" noProof="0" dirty="0">
              <a:ln>
                <a:noFill/>
              </a:ln>
              <a:solidFill>
                <a:srgbClr val="FF0000"/>
              </a:solidFill>
              <a:effectLst/>
              <a:uLnTx/>
              <a:uFillTx/>
              <a:latin typeface="#9Slide03 Cabin Condensed SemiB" panose="00000706000000000000" pitchFamily="2" charset="0"/>
              <a:ea typeface="+mn-ea"/>
              <a:cs typeface="#9Slide05 Pattaya" panose="00000500000000000000" pitchFamily="2" charset="-34"/>
            </a:endParaRPr>
          </a:p>
        </p:txBody>
      </p:sp>
      <p:pic>
        <p:nvPicPr>
          <p:cNvPr id="2" name="Picture 22">
            <a:extLst>
              <a:ext uri="{FF2B5EF4-FFF2-40B4-BE49-F238E27FC236}">
                <a16:creationId xmlns:a16="http://schemas.microsoft.com/office/drawing/2014/main" id="{68171328-86C2-D87E-6245-3760849278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79278" y="3071529"/>
            <a:ext cx="3146473" cy="2273327"/>
          </a:xfrm>
          <a:prstGeom prst="rect">
            <a:avLst/>
          </a:prstGeom>
        </p:spPr>
      </p:pic>
      <p:sp>
        <p:nvSpPr>
          <p:cNvPr id="3" name="TextBox 2">
            <a:extLst>
              <a:ext uri="{FF2B5EF4-FFF2-40B4-BE49-F238E27FC236}">
                <a16:creationId xmlns:a16="http://schemas.microsoft.com/office/drawing/2014/main" id="{255CCC3B-A0E8-54B2-84D7-E311EB51355B}"/>
              </a:ext>
            </a:extLst>
          </p:cNvPr>
          <p:cNvSpPr txBox="1"/>
          <p:nvPr/>
        </p:nvSpPr>
        <p:spPr>
          <a:xfrm>
            <a:off x="8170463" y="5453780"/>
            <a:ext cx="3513736" cy="52322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Thời</a:t>
            </a:r>
            <a:r>
              <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gian</a:t>
            </a:r>
            <a:r>
              <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4 </a:t>
            </a: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phút</a:t>
            </a:r>
            <a:endPar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244247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0D0F8-980C-D891-644D-D52D1943E66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05BD94E-CD49-42C9-53DD-D00D1A48CB75}"/>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F9675F17-304F-65F5-1E46-F3D0DBAB235F}"/>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44CC3D32-AB15-6326-27FB-106EB518788A}"/>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C4C6D111-160A-0CE7-30EB-6E6DB8BD49D4}"/>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0AD05B0F-B57D-BC5F-A10F-1D268F9EA17D}"/>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83720466-46BF-FBBE-1FDF-6CD481842588}"/>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B9A75A06-39E5-5E15-F8C6-363C97B856A5}"/>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97EB60E9-031E-D566-94A3-008163941450}"/>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532D28AE-D07B-32B5-5E75-6D2A305DB2A0}"/>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DA154517-8042-50FF-CFFC-D6CF764DDB66}"/>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8AE84A33-26A2-CD43-1CE3-1094B76AD800}"/>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7ED74EE3-5705-5F81-E3DE-354C57777FC4}"/>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47761DD5-D5A4-6CBE-CD65-B2403BEE3380}"/>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10D48A39-7B66-BA03-5BFA-CE009523DB0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9FA7087C-76C9-3292-06CF-A29D9F82AC67}"/>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0037C086-8EB4-E7D3-CD02-A80A070D9704}"/>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6E0758B9-5273-81F0-4C15-E25354DE9D1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376A1E54-9A9D-E1C3-9608-2170CB0C443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C4BD0435-AC3A-E55E-2F2F-734CC87D0A0C}"/>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D406D5E2-F86E-F3D1-B0B1-4873C2F854B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55E54009-E6F9-18BA-574B-1146F3B6AF9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026357FB-7C8F-1E20-3428-2B3C22868FCF}"/>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2DFAC4CE-F697-2D11-0A6A-E14DC37EC4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844E9312-1DE1-C541-2C5F-1C3CB271D924}"/>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2D188629-BC9A-E4CA-67DF-D6DFB237A9DD}"/>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161ADE43-72C5-01EA-6B3A-C3784B36A50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3F3F30E0-7423-A474-9D79-3B7B977EC4A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FAD085AF-6699-C303-26D2-A66CB1D8CB89}"/>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4FCA15B4-C9EB-FF8F-EAF8-2AEEB61B411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C0EB2DF5-0BB4-D3C7-9443-F71E3B5FC149}"/>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6FC73E47-BBD1-880E-CFD5-CEBE65BC3A21}"/>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875E718A-36EC-D1FA-61F4-AD4627CE6413}"/>
              </a:ext>
            </a:extLst>
          </p:cNvPr>
          <p:cNvSpPr txBox="1"/>
          <p:nvPr/>
        </p:nvSpPr>
        <p:spPr>
          <a:xfrm>
            <a:off x="6746380" y="2796023"/>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Tree>
    <p:extLst>
      <p:ext uri="{BB962C8B-B14F-4D97-AF65-F5344CB8AC3E}">
        <p14:creationId xmlns:p14="http://schemas.microsoft.com/office/powerpoint/2010/main" val="287512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ác chương trình nghệ thuật của Nhà hát tuồng Nguyễn Hiển Dĩnh ngày càng đến gần hơn với người dân, du khách. Ảnh: X.D">
            <a:extLst>
              <a:ext uri="{FF2B5EF4-FFF2-40B4-BE49-F238E27FC236}">
                <a16:creationId xmlns:a16="http://schemas.microsoft.com/office/drawing/2014/main" id="{334A8DCC-53AD-E907-D41E-332D04FEF35B}"/>
              </a:ext>
            </a:extLst>
          </p:cNvPr>
          <p:cNvPicPr>
            <a:picLocks noChangeAspect="1"/>
          </p:cNvPicPr>
          <p:nvPr/>
        </p:nvPicPr>
        <p:blipFill>
          <a:blip r:embed="rId2" cstate="print">
            <a:extLst>
              <a:ext uri="{28A0092B-C50C-407E-A947-70E740481C1C}">
                <a14:useLocalDpi xmlns:a14="http://schemas.microsoft.com/office/drawing/2010/main" val="0"/>
              </a:ext>
            </a:extLst>
          </a:blip>
          <a:srcRect l="8704" r="1" b="1"/>
          <a:stretch>
            <a:fillRect/>
          </a:stretch>
        </p:blipFill>
        <p:spPr bwMode="auto">
          <a:xfrm>
            <a:off x="1" y="10"/>
            <a:ext cx="9669642" cy="6857990"/>
          </a:xfrm>
          <a:prstGeom prst="rect">
            <a:avLst/>
          </a:prstGeom>
          <a:noFill/>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886E69D-763B-5F38-265A-654429267531}"/>
              </a:ext>
            </a:extLst>
          </p:cNvPr>
          <p:cNvSpPr txBox="1"/>
          <p:nvPr/>
        </p:nvSpPr>
        <p:spPr>
          <a:xfrm>
            <a:off x="7531610" y="2434201"/>
            <a:ext cx="4467350" cy="3742762"/>
          </a:xfrm>
          <a:prstGeom prst="rect">
            <a:avLst/>
          </a:prstGeom>
        </p:spPr>
        <p:txBody>
          <a:bodyPr vert="horz" lIns="91440" tIns="45720" rIns="91440" bIns="45720" rtlCol="0">
            <a:normAutofit/>
          </a:bodyPr>
          <a:lstStyle/>
          <a:p>
            <a:pPr algn="just">
              <a:lnSpc>
                <a:spcPct val="90000"/>
              </a:lnSpc>
              <a:spcAft>
                <a:spcPts val="1000"/>
              </a:spcAft>
            </a:pPr>
            <a:r>
              <a:rPr lang="en-US" sz="3200">
                <a:effectLst/>
                <a:latin typeface="Calibri" panose="020F0502020204030204" pitchFamily="34" charset="0"/>
                <a:ea typeface="Calibri" panose="020F0502020204030204" pitchFamily="34" charset="0"/>
                <a:cs typeface="Calibri" panose="020F0502020204030204" pitchFamily="34" charset="0"/>
              </a:rPr>
              <a:t>a. Giải trí</a:t>
            </a:r>
          </a:p>
          <a:p>
            <a:pPr algn="just">
              <a:lnSpc>
                <a:spcPct val="90000"/>
              </a:lnSpc>
              <a:spcAft>
                <a:spcPts val="1000"/>
              </a:spcAft>
            </a:pPr>
            <a:r>
              <a:rPr lang="en-US" sz="3200">
                <a:effectLst/>
                <a:latin typeface="Calibri" panose="020F0502020204030204" pitchFamily="34" charset="0"/>
                <a:ea typeface="Calibri" panose="020F0502020204030204" pitchFamily="34" charset="0"/>
                <a:cs typeface="Calibri" panose="020F0502020204030204" pitchFamily="34" charset="0"/>
              </a:rPr>
              <a:t>- Tuồng giúp con người thư giãn, thưởng thức cái đẹp qua kịch bản, âm nhạc, múa, hoá trang; kích thích sáng tạo cho nghệ sĩ và khán giả.</a:t>
            </a:r>
          </a:p>
        </p:txBody>
      </p:sp>
    </p:spTree>
    <p:extLst>
      <p:ext uri="{BB962C8B-B14F-4D97-AF65-F5344CB8AC3E}">
        <p14:creationId xmlns:p14="http://schemas.microsoft.com/office/powerpoint/2010/main" val="2699674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C74633A-A8B0-3140-5660-E1DCDF688EF1}"/>
              </a:ext>
            </a:extLst>
          </p:cNvPr>
          <p:cNvPicPr>
            <a:picLocks noChangeAspect="1"/>
          </p:cNvPicPr>
          <p:nvPr/>
        </p:nvPicPr>
        <p:blipFill>
          <a:blip r:embed="rId2"/>
          <a:stretch>
            <a:fillRect/>
          </a:stretch>
        </p:blipFill>
        <p:spPr>
          <a:xfrm>
            <a:off x="0" y="0"/>
            <a:ext cx="12197662" cy="6858000"/>
          </a:xfrm>
          <a:prstGeom prst="rect">
            <a:avLst/>
          </a:prstGeom>
        </p:spPr>
      </p:pic>
      <p:grpSp>
        <p:nvGrpSpPr>
          <p:cNvPr id="2" name="Group 1">
            <a:extLst>
              <a:ext uri="{FF2B5EF4-FFF2-40B4-BE49-F238E27FC236}">
                <a16:creationId xmlns:a16="http://schemas.microsoft.com/office/drawing/2014/main" id="{1CD8DA94-F9CC-2D2D-D1D3-6494A17107CF}"/>
              </a:ext>
            </a:extLst>
          </p:cNvPr>
          <p:cNvGrpSpPr/>
          <p:nvPr/>
        </p:nvGrpSpPr>
        <p:grpSpPr>
          <a:xfrm>
            <a:off x="244807" y="2320218"/>
            <a:ext cx="1888793" cy="3379204"/>
            <a:chOff x="1054961" y="3133428"/>
            <a:chExt cx="4215845" cy="2670175"/>
          </a:xfrm>
        </p:grpSpPr>
        <p:sp>
          <p:nvSpPr>
            <p:cNvPr id="3" name="Rectangle 2">
              <a:extLst>
                <a:ext uri="{FF2B5EF4-FFF2-40B4-BE49-F238E27FC236}">
                  <a16:creationId xmlns:a16="http://schemas.microsoft.com/office/drawing/2014/main" id="{91572A7A-C20D-207F-25DD-4AF579E07C0A}"/>
                </a:ext>
              </a:extLst>
            </p:cNvPr>
            <p:cNvSpPr/>
            <p:nvPr/>
          </p:nvSpPr>
          <p:spPr>
            <a:xfrm>
              <a:off x="1219200" y="3200400"/>
              <a:ext cx="3870961" cy="2442258"/>
            </a:xfrm>
            <a:prstGeom prst="rect">
              <a:avLst/>
            </a:prstGeom>
            <a:solidFill>
              <a:schemeClr val="bg1"/>
            </a:solidFill>
            <a:ln w="508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 name="Frame 3">
              <a:extLst>
                <a:ext uri="{FF2B5EF4-FFF2-40B4-BE49-F238E27FC236}">
                  <a16:creationId xmlns:a16="http://schemas.microsoft.com/office/drawing/2014/main" id="{7F649985-E204-1542-A4EB-787A6EE23076}"/>
                </a:ext>
              </a:extLst>
            </p:cNvPr>
            <p:cNvSpPr/>
            <p:nvPr/>
          </p:nvSpPr>
          <p:spPr>
            <a:xfrm>
              <a:off x="1054961" y="3133428"/>
              <a:ext cx="4215845" cy="2670175"/>
            </a:xfrm>
            <a:prstGeom prst="frame">
              <a:avLst>
                <a:gd name="adj1" fmla="val 7363"/>
              </a:avLst>
            </a:prstGeom>
            <a:solidFill>
              <a:srgbClr val="FFD45B"/>
            </a:solidFill>
            <a:ln>
              <a:noFill/>
            </a:ln>
            <a:effectLst>
              <a:outerShdw blurRad="88900" sx="96000" sy="96000" algn="ctr" rotWithShape="0">
                <a:srgbClr val="DE7B2A">
                  <a:alpha val="4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grpSp>
      <p:grpSp>
        <p:nvGrpSpPr>
          <p:cNvPr id="5" name="组合 6">
            <a:extLst>
              <a:ext uri="{FF2B5EF4-FFF2-40B4-BE49-F238E27FC236}">
                <a16:creationId xmlns:a16="http://schemas.microsoft.com/office/drawing/2014/main" id="{925B1BF5-B6C9-EA01-8679-1CDCC0014C54}"/>
              </a:ext>
            </a:extLst>
          </p:cNvPr>
          <p:cNvGrpSpPr/>
          <p:nvPr/>
        </p:nvGrpSpPr>
        <p:grpSpPr>
          <a:xfrm>
            <a:off x="726060" y="1700053"/>
            <a:ext cx="1107483" cy="1107483"/>
            <a:chOff x="304800" y="673100"/>
            <a:chExt cx="4000500" cy="4000500"/>
          </a:xfrm>
          <a:effectLst>
            <a:outerShdw blurRad="444500" dist="254000" dir="8100000" algn="tr" rotWithShape="0">
              <a:prstClr val="black">
                <a:alpha val="50000"/>
              </a:prstClr>
            </a:outerShdw>
          </a:effectLst>
        </p:grpSpPr>
        <p:sp>
          <p:nvSpPr>
            <p:cNvPr id="6" name="同心圆 7">
              <a:extLst>
                <a:ext uri="{FF2B5EF4-FFF2-40B4-BE49-F238E27FC236}">
                  <a16:creationId xmlns:a16="http://schemas.microsoft.com/office/drawing/2014/main" id="{696C6F40-B284-CADD-A5D6-448EB6DBF62A}"/>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sp>
          <p:nvSpPr>
            <p:cNvPr id="7" name="椭圆 8">
              <a:extLst>
                <a:ext uri="{FF2B5EF4-FFF2-40B4-BE49-F238E27FC236}">
                  <a16:creationId xmlns:a16="http://schemas.microsoft.com/office/drawing/2014/main" id="{F01144AE-773E-85FF-0350-98FEB900634A}"/>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grpSp>
      <p:sp>
        <p:nvSpPr>
          <p:cNvPr id="14" name="TextBox 13">
            <a:extLst>
              <a:ext uri="{FF2B5EF4-FFF2-40B4-BE49-F238E27FC236}">
                <a16:creationId xmlns:a16="http://schemas.microsoft.com/office/drawing/2014/main" id="{3801288A-FFC2-8C23-826C-F35A5B88E10D}"/>
              </a:ext>
            </a:extLst>
          </p:cNvPr>
          <p:cNvSpPr txBox="1"/>
          <p:nvPr/>
        </p:nvSpPr>
        <p:spPr>
          <a:xfrm>
            <a:off x="995563" y="1810654"/>
            <a:ext cx="533400" cy="830997"/>
          </a:xfrm>
          <a:prstGeom prst="rect">
            <a:avLst/>
          </a:prstGeom>
          <a:noFill/>
        </p:spPr>
        <p:txBody>
          <a:bodyPr wrap="square" rtlCol="0">
            <a:spAutoFit/>
          </a:bodyPr>
          <a:lstStyle/>
          <a:p>
            <a:r>
              <a:rPr lang="en-US" sz="4800">
                <a:solidFill>
                  <a:srgbClr val="2B3F93"/>
                </a:solidFill>
              </a:rPr>
              <a:t>1</a:t>
            </a:r>
          </a:p>
        </p:txBody>
      </p:sp>
      <p:sp>
        <p:nvSpPr>
          <p:cNvPr id="16" name="TextBox 15">
            <a:extLst>
              <a:ext uri="{FF2B5EF4-FFF2-40B4-BE49-F238E27FC236}">
                <a16:creationId xmlns:a16="http://schemas.microsoft.com/office/drawing/2014/main" id="{20B31AEE-AA91-B887-308B-E9B08408898E}"/>
              </a:ext>
            </a:extLst>
          </p:cNvPr>
          <p:cNvSpPr txBox="1"/>
          <p:nvPr/>
        </p:nvSpPr>
        <p:spPr>
          <a:xfrm>
            <a:off x="341404" y="2856132"/>
            <a:ext cx="1718281" cy="1701043"/>
          </a:xfrm>
          <a:prstGeom prst="rect">
            <a:avLst/>
          </a:prstGeom>
          <a:noFill/>
        </p:spPr>
        <p:txBody>
          <a:bodyPr wrap="square" rtlCol="0">
            <a:spAutoFit/>
          </a:bodyPr>
          <a:lstStyle/>
          <a:p>
            <a:pPr algn="ctr">
              <a:lnSpc>
                <a:spcPct val="150000"/>
              </a:lnSpc>
            </a:pPr>
            <a:r>
              <a:rPr lang="en-US" sz="2400">
                <a:solidFill>
                  <a:srgbClr val="2B3F93"/>
                </a:solidFill>
              </a:rPr>
              <a:t>Xuất xứ nghệ thuật Tuồng</a:t>
            </a:r>
          </a:p>
        </p:txBody>
      </p:sp>
      <p:grpSp>
        <p:nvGrpSpPr>
          <p:cNvPr id="25" name="Group 24">
            <a:extLst>
              <a:ext uri="{FF2B5EF4-FFF2-40B4-BE49-F238E27FC236}">
                <a16:creationId xmlns:a16="http://schemas.microsoft.com/office/drawing/2014/main" id="{79CC0155-7FCF-2403-6796-422200DE0A8B}"/>
              </a:ext>
            </a:extLst>
          </p:cNvPr>
          <p:cNvGrpSpPr/>
          <p:nvPr/>
        </p:nvGrpSpPr>
        <p:grpSpPr>
          <a:xfrm>
            <a:off x="2361813" y="1733860"/>
            <a:ext cx="2220348" cy="3977739"/>
            <a:chOff x="3713187" y="1772821"/>
            <a:chExt cx="2220348" cy="3977739"/>
          </a:xfrm>
        </p:grpSpPr>
        <p:grpSp>
          <p:nvGrpSpPr>
            <p:cNvPr id="22" name="Group 21">
              <a:extLst>
                <a:ext uri="{FF2B5EF4-FFF2-40B4-BE49-F238E27FC236}">
                  <a16:creationId xmlns:a16="http://schemas.microsoft.com/office/drawing/2014/main" id="{68E9DFEF-3C73-E15C-03F8-15ECCD76AB7A}"/>
                </a:ext>
              </a:extLst>
            </p:cNvPr>
            <p:cNvGrpSpPr/>
            <p:nvPr/>
          </p:nvGrpSpPr>
          <p:grpSpPr>
            <a:xfrm>
              <a:off x="3713187" y="2371356"/>
              <a:ext cx="2220348" cy="3379204"/>
              <a:chOff x="1054962" y="3133428"/>
              <a:chExt cx="3183170" cy="2670175"/>
            </a:xfrm>
          </p:grpSpPr>
          <p:sp>
            <p:nvSpPr>
              <p:cNvPr id="23" name="Rectangle 22">
                <a:extLst>
                  <a:ext uri="{FF2B5EF4-FFF2-40B4-BE49-F238E27FC236}">
                    <a16:creationId xmlns:a16="http://schemas.microsoft.com/office/drawing/2014/main" id="{B2FC2C76-AFCF-0534-795D-75D41F41EF6C}"/>
                  </a:ext>
                </a:extLst>
              </p:cNvPr>
              <p:cNvSpPr/>
              <p:nvPr/>
            </p:nvSpPr>
            <p:spPr>
              <a:xfrm>
                <a:off x="1219201" y="3200400"/>
                <a:ext cx="2894568" cy="2442258"/>
              </a:xfrm>
              <a:prstGeom prst="rect">
                <a:avLst/>
              </a:prstGeom>
              <a:solidFill>
                <a:schemeClr val="bg1"/>
              </a:solidFill>
              <a:ln w="508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4" name="Frame 23">
                <a:extLst>
                  <a:ext uri="{FF2B5EF4-FFF2-40B4-BE49-F238E27FC236}">
                    <a16:creationId xmlns:a16="http://schemas.microsoft.com/office/drawing/2014/main" id="{A64919C1-450D-E051-6190-C09181875ABC}"/>
                  </a:ext>
                </a:extLst>
              </p:cNvPr>
              <p:cNvSpPr/>
              <p:nvPr/>
            </p:nvSpPr>
            <p:spPr>
              <a:xfrm>
                <a:off x="1054962" y="3133428"/>
                <a:ext cx="3183170" cy="2670175"/>
              </a:xfrm>
              <a:prstGeom prst="frame">
                <a:avLst>
                  <a:gd name="adj1" fmla="val 7363"/>
                </a:avLst>
              </a:prstGeom>
              <a:solidFill>
                <a:srgbClr val="FFD45B"/>
              </a:solidFill>
              <a:ln>
                <a:noFill/>
              </a:ln>
              <a:effectLst>
                <a:outerShdw blurRad="88900" sx="96000" sy="96000" algn="ctr" rotWithShape="0">
                  <a:srgbClr val="DE7B2A">
                    <a:alpha val="4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grpSp>
        <p:grpSp>
          <p:nvGrpSpPr>
            <p:cNvPr id="21" name="Group 20">
              <a:extLst>
                <a:ext uri="{FF2B5EF4-FFF2-40B4-BE49-F238E27FC236}">
                  <a16:creationId xmlns:a16="http://schemas.microsoft.com/office/drawing/2014/main" id="{7C7B944A-B6F0-4DEE-A006-2FF99CD3DE47}"/>
                </a:ext>
              </a:extLst>
            </p:cNvPr>
            <p:cNvGrpSpPr/>
            <p:nvPr/>
          </p:nvGrpSpPr>
          <p:grpSpPr>
            <a:xfrm>
              <a:off x="4197334" y="1772821"/>
              <a:ext cx="1107483" cy="1107483"/>
              <a:chOff x="8205857" y="1727020"/>
              <a:chExt cx="1107483" cy="1107483"/>
            </a:xfrm>
          </p:grpSpPr>
          <p:grpSp>
            <p:nvGrpSpPr>
              <p:cNvPr id="11" name="组合 6">
                <a:extLst>
                  <a:ext uri="{FF2B5EF4-FFF2-40B4-BE49-F238E27FC236}">
                    <a16:creationId xmlns:a16="http://schemas.microsoft.com/office/drawing/2014/main" id="{49856CE6-6248-EB54-23CB-C6B19D9D50D7}"/>
                  </a:ext>
                </a:extLst>
              </p:cNvPr>
              <p:cNvGrpSpPr/>
              <p:nvPr/>
            </p:nvGrpSpPr>
            <p:grpSpPr>
              <a:xfrm>
                <a:off x="8205857" y="1727020"/>
                <a:ext cx="1107483" cy="1107483"/>
                <a:chOff x="-1236618" y="673100"/>
                <a:chExt cx="4000501" cy="4000500"/>
              </a:xfrm>
              <a:effectLst>
                <a:outerShdw blurRad="444500" dist="254000" dir="8100000" algn="tr" rotWithShape="0">
                  <a:prstClr val="black">
                    <a:alpha val="50000"/>
                  </a:prstClr>
                </a:outerShdw>
              </a:effectLst>
            </p:grpSpPr>
            <p:sp>
              <p:nvSpPr>
                <p:cNvPr id="12" name="同心圆 7">
                  <a:extLst>
                    <a:ext uri="{FF2B5EF4-FFF2-40B4-BE49-F238E27FC236}">
                      <a16:creationId xmlns:a16="http://schemas.microsoft.com/office/drawing/2014/main" id="{ACF06E09-52E1-FF1F-02B3-4194B9B956ED}"/>
                    </a:ext>
                  </a:extLst>
                </p:cNvPr>
                <p:cNvSpPr/>
                <p:nvPr/>
              </p:nvSpPr>
              <p:spPr>
                <a:xfrm>
                  <a:off x="-1236618" y="673100"/>
                  <a:ext cx="4000501"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sp>
              <p:nvSpPr>
                <p:cNvPr id="13" name="椭圆 8">
                  <a:extLst>
                    <a:ext uri="{FF2B5EF4-FFF2-40B4-BE49-F238E27FC236}">
                      <a16:creationId xmlns:a16="http://schemas.microsoft.com/office/drawing/2014/main" id="{2829CC72-567F-F781-1ACE-C9AA5EA27BCD}"/>
                    </a:ext>
                  </a:extLst>
                </p:cNvPr>
                <p:cNvSpPr/>
                <p:nvPr/>
              </p:nvSpPr>
              <p:spPr>
                <a:xfrm>
                  <a:off x="-1112606" y="760412"/>
                  <a:ext cx="3825874"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grpSp>
          <p:sp>
            <p:nvSpPr>
              <p:cNvPr id="15" name="TextBox 14">
                <a:extLst>
                  <a:ext uri="{FF2B5EF4-FFF2-40B4-BE49-F238E27FC236}">
                    <a16:creationId xmlns:a16="http://schemas.microsoft.com/office/drawing/2014/main" id="{00BCD3A8-A0AB-4F7D-0B2E-A528B5667101}"/>
                  </a:ext>
                </a:extLst>
              </p:cNvPr>
              <p:cNvSpPr txBox="1"/>
              <p:nvPr/>
            </p:nvSpPr>
            <p:spPr>
              <a:xfrm>
                <a:off x="8513429" y="1764853"/>
                <a:ext cx="533400" cy="830997"/>
              </a:xfrm>
              <a:prstGeom prst="rect">
                <a:avLst/>
              </a:prstGeom>
              <a:noFill/>
            </p:spPr>
            <p:txBody>
              <a:bodyPr wrap="square" rtlCol="0">
                <a:spAutoFit/>
              </a:bodyPr>
              <a:lstStyle/>
              <a:p>
                <a:r>
                  <a:rPr lang="en-US" sz="4800">
                    <a:solidFill>
                      <a:srgbClr val="2B3F93"/>
                    </a:solidFill>
                  </a:rPr>
                  <a:t>2</a:t>
                </a:r>
              </a:p>
            </p:txBody>
          </p:sp>
        </p:grpSp>
        <p:sp>
          <p:nvSpPr>
            <p:cNvPr id="17" name="TextBox 16">
              <a:extLst>
                <a:ext uri="{FF2B5EF4-FFF2-40B4-BE49-F238E27FC236}">
                  <a16:creationId xmlns:a16="http://schemas.microsoft.com/office/drawing/2014/main" id="{E1C04C0F-4834-7527-293F-3BA4E4685CD3}"/>
                </a:ext>
              </a:extLst>
            </p:cNvPr>
            <p:cNvSpPr txBox="1"/>
            <p:nvPr/>
          </p:nvSpPr>
          <p:spPr>
            <a:xfrm>
              <a:off x="3870996" y="2743970"/>
              <a:ext cx="1894857" cy="2805640"/>
            </a:xfrm>
            <a:prstGeom prst="rect">
              <a:avLst/>
            </a:prstGeom>
            <a:noFill/>
          </p:spPr>
          <p:txBody>
            <a:bodyPr wrap="square" rtlCol="0">
              <a:spAutoFit/>
            </a:bodyPr>
            <a:lstStyle/>
            <a:p>
              <a:pPr algn="ctr">
                <a:lnSpc>
                  <a:spcPct val="150000"/>
                </a:lnSpc>
              </a:pPr>
              <a:r>
                <a:rPr lang="vi-VN" sz="2400">
                  <a:solidFill>
                    <a:srgbClr val="2B3F93"/>
                  </a:solidFill>
                </a:rPr>
                <a:t>Tuồng trong đời sống tinh thần của người Đà Nẵng</a:t>
              </a:r>
              <a:endParaRPr lang="en-US" sz="2400">
                <a:solidFill>
                  <a:srgbClr val="2B3F93"/>
                </a:solidFill>
              </a:endParaRPr>
            </a:p>
          </p:txBody>
        </p:sp>
      </p:grpSp>
      <p:sp>
        <p:nvSpPr>
          <p:cNvPr id="18" name="TextBox 17">
            <a:extLst>
              <a:ext uri="{FF2B5EF4-FFF2-40B4-BE49-F238E27FC236}">
                <a16:creationId xmlns:a16="http://schemas.microsoft.com/office/drawing/2014/main" id="{6EE8357E-9CC2-345B-F03F-5FBD9CE78E13}"/>
              </a:ext>
            </a:extLst>
          </p:cNvPr>
          <p:cNvSpPr txBox="1"/>
          <p:nvPr/>
        </p:nvSpPr>
        <p:spPr>
          <a:xfrm>
            <a:off x="3051262" y="320017"/>
            <a:ext cx="6990439" cy="1093826"/>
          </a:xfrm>
          <a:prstGeom prst="rect">
            <a:avLst/>
          </a:prstGeom>
          <a:noFill/>
        </p:spPr>
        <p:txBody>
          <a:bodyPr wrap="square" rtlCol="0">
            <a:spAutoFit/>
          </a:bodyPr>
          <a:lstStyle/>
          <a:p>
            <a:pPr algn="ctr">
              <a:lnSpc>
                <a:spcPct val="150000"/>
              </a:lnSpc>
            </a:pPr>
            <a:r>
              <a:rPr lang="en-US" sz="4800">
                <a:solidFill>
                  <a:srgbClr val="2C2229"/>
                </a:solidFill>
              </a:rPr>
              <a:t>NỘI DUNG BÀI HỌC</a:t>
            </a:r>
          </a:p>
        </p:txBody>
      </p:sp>
      <p:grpSp>
        <p:nvGrpSpPr>
          <p:cNvPr id="27" name="Group 26">
            <a:extLst>
              <a:ext uri="{FF2B5EF4-FFF2-40B4-BE49-F238E27FC236}">
                <a16:creationId xmlns:a16="http://schemas.microsoft.com/office/drawing/2014/main" id="{864C4FB2-9321-46A6-1D5F-A9CE7E983A44}"/>
              </a:ext>
            </a:extLst>
          </p:cNvPr>
          <p:cNvGrpSpPr/>
          <p:nvPr/>
        </p:nvGrpSpPr>
        <p:grpSpPr>
          <a:xfrm>
            <a:off x="4849135" y="2371356"/>
            <a:ext cx="2364465" cy="3379204"/>
            <a:chOff x="1054961" y="3133428"/>
            <a:chExt cx="3389781" cy="2670175"/>
          </a:xfrm>
        </p:grpSpPr>
        <p:sp>
          <p:nvSpPr>
            <p:cNvPr id="34" name="Rectangle 33">
              <a:extLst>
                <a:ext uri="{FF2B5EF4-FFF2-40B4-BE49-F238E27FC236}">
                  <a16:creationId xmlns:a16="http://schemas.microsoft.com/office/drawing/2014/main" id="{48702FC1-DB3A-F4DD-90F1-FA2310454906}"/>
                </a:ext>
              </a:extLst>
            </p:cNvPr>
            <p:cNvSpPr/>
            <p:nvPr/>
          </p:nvSpPr>
          <p:spPr>
            <a:xfrm>
              <a:off x="1219201" y="3200400"/>
              <a:ext cx="3123583" cy="2442258"/>
            </a:xfrm>
            <a:prstGeom prst="rect">
              <a:avLst/>
            </a:prstGeom>
            <a:solidFill>
              <a:schemeClr val="bg1"/>
            </a:solidFill>
            <a:ln w="508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5" name="Frame 34">
              <a:extLst>
                <a:ext uri="{FF2B5EF4-FFF2-40B4-BE49-F238E27FC236}">
                  <a16:creationId xmlns:a16="http://schemas.microsoft.com/office/drawing/2014/main" id="{6DCA23F0-BC74-AC3A-E009-88958B0A98C7}"/>
                </a:ext>
              </a:extLst>
            </p:cNvPr>
            <p:cNvSpPr/>
            <p:nvPr/>
          </p:nvSpPr>
          <p:spPr>
            <a:xfrm>
              <a:off x="1054961" y="3133428"/>
              <a:ext cx="3389781" cy="2670175"/>
            </a:xfrm>
            <a:prstGeom prst="frame">
              <a:avLst>
                <a:gd name="adj1" fmla="val 7363"/>
              </a:avLst>
            </a:prstGeom>
            <a:solidFill>
              <a:srgbClr val="FFD45B"/>
            </a:solidFill>
            <a:ln>
              <a:noFill/>
            </a:ln>
            <a:effectLst>
              <a:outerShdw blurRad="88900" sx="96000" sy="96000" algn="ctr" rotWithShape="0">
                <a:srgbClr val="DE7B2A">
                  <a:alpha val="4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grpSp>
      <p:grpSp>
        <p:nvGrpSpPr>
          <p:cNvPr id="28" name="Group 27">
            <a:extLst>
              <a:ext uri="{FF2B5EF4-FFF2-40B4-BE49-F238E27FC236}">
                <a16:creationId xmlns:a16="http://schemas.microsoft.com/office/drawing/2014/main" id="{4EB33E01-8A46-80C8-6A99-76D2B39A795E}"/>
              </a:ext>
            </a:extLst>
          </p:cNvPr>
          <p:cNvGrpSpPr/>
          <p:nvPr/>
        </p:nvGrpSpPr>
        <p:grpSpPr>
          <a:xfrm>
            <a:off x="5547299" y="1782592"/>
            <a:ext cx="1107483" cy="1107483"/>
            <a:chOff x="8632577" y="1727020"/>
            <a:chExt cx="1107483" cy="1107483"/>
          </a:xfrm>
        </p:grpSpPr>
        <p:grpSp>
          <p:nvGrpSpPr>
            <p:cNvPr id="30" name="组合 6">
              <a:extLst>
                <a:ext uri="{FF2B5EF4-FFF2-40B4-BE49-F238E27FC236}">
                  <a16:creationId xmlns:a16="http://schemas.microsoft.com/office/drawing/2014/main" id="{523A0498-8E72-B88B-243B-BAC422D01D80}"/>
                </a:ext>
              </a:extLst>
            </p:cNvPr>
            <p:cNvGrpSpPr/>
            <p:nvPr/>
          </p:nvGrpSpPr>
          <p:grpSpPr>
            <a:xfrm>
              <a:off x="8632577" y="1727020"/>
              <a:ext cx="1107483" cy="1107483"/>
              <a:chOff x="304800" y="673100"/>
              <a:chExt cx="4000500" cy="4000500"/>
            </a:xfrm>
            <a:effectLst>
              <a:outerShdw blurRad="444500" dist="254000" dir="8100000" algn="tr" rotWithShape="0">
                <a:prstClr val="black">
                  <a:alpha val="50000"/>
                </a:prstClr>
              </a:outerShdw>
            </a:effectLst>
          </p:grpSpPr>
          <p:sp>
            <p:nvSpPr>
              <p:cNvPr id="32" name="同心圆 7">
                <a:extLst>
                  <a:ext uri="{FF2B5EF4-FFF2-40B4-BE49-F238E27FC236}">
                    <a16:creationId xmlns:a16="http://schemas.microsoft.com/office/drawing/2014/main" id="{36169F12-68D4-7C98-1DC1-D6122A7D6B6B}"/>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sp>
            <p:nvSpPr>
              <p:cNvPr id="33" name="椭圆 8">
                <a:extLst>
                  <a:ext uri="{FF2B5EF4-FFF2-40B4-BE49-F238E27FC236}">
                    <a16:creationId xmlns:a16="http://schemas.microsoft.com/office/drawing/2014/main" id="{DCFAE3E8-AC58-83B8-E2D3-3B88D0A19FF1}"/>
                  </a:ext>
                </a:extLst>
              </p:cNvPr>
              <p:cNvSpPr/>
              <p:nvPr/>
            </p:nvSpPr>
            <p:spPr>
              <a:xfrm>
                <a:off x="392111" y="760412"/>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grpSp>
        <p:sp>
          <p:nvSpPr>
            <p:cNvPr id="31" name="TextBox 30">
              <a:extLst>
                <a:ext uri="{FF2B5EF4-FFF2-40B4-BE49-F238E27FC236}">
                  <a16:creationId xmlns:a16="http://schemas.microsoft.com/office/drawing/2014/main" id="{66716BE6-97D0-0B4D-70D6-E7AC06652505}"/>
                </a:ext>
              </a:extLst>
            </p:cNvPr>
            <p:cNvSpPr txBox="1"/>
            <p:nvPr/>
          </p:nvSpPr>
          <p:spPr>
            <a:xfrm>
              <a:off x="8929989" y="1764853"/>
              <a:ext cx="533400" cy="830997"/>
            </a:xfrm>
            <a:prstGeom prst="rect">
              <a:avLst/>
            </a:prstGeom>
            <a:noFill/>
          </p:spPr>
          <p:txBody>
            <a:bodyPr wrap="square" rtlCol="0">
              <a:spAutoFit/>
            </a:bodyPr>
            <a:lstStyle/>
            <a:p>
              <a:r>
                <a:rPr lang="en-US" sz="4800">
                  <a:solidFill>
                    <a:srgbClr val="2B3F93"/>
                  </a:solidFill>
                </a:rPr>
                <a:t>3</a:t>
              </a:r>
            </a:p>
          </p:txBody>
        </p:sp>
      </p:grpSp>
      <p:sp>
        <p:nvSpPr>
          <p:cNvPr id="29" name="TextBox 28">
            <a:extLst>
              <a:ext uri="{FF2B5EF4-FFF2-40B4-BE49-F238E27FC236}">
                <a16:creationId xmlns:a16="http://schemas.microsoft.com/office/drawing/2014/main" id="{D3E835A4-2176-0C31-441D-3E0317396647}"/>
              </a:ext>
            </a:extLst>
          </p:cNvPr>
          <p:cNvSpPr txBox="1"/>
          <p:nvPr/>
        </p:nvSpPr>
        <p:spPr>
          <a:xfrm>
            <a:off x="5006945" y="2815090"/>
            <a:ext cx="2003455" cy="1697644"/>
          </a:xfrm>
          <a:prstGeom prst="rect">
            <a:avLst/>
          </a:prstGeom>
          <a:noFill/>
        </p:spPr>
        <p:txBody>
          <a:bodyPr wrap="square" rtlCol="0">
            <a:spAutoFit/>
          </a:bodyPr>
          <a:lstStyle/>
          <a:p>
            <a:pPr algn="ctr">
              <a:lnSpc>
                <a:spcPct val="150000"/>
              </a:lnSpc>
            </a:pPr>
            <a:r>
              <a:rPr lang="vi-VN" sz="2400">
                <a:solidFill>
                  <a:srgbClr val="2B3F93"/>
                </a:solidFill>
              </a:rPr>
              <a:t>Những tên tuổi gắn liền với Tuồng</a:t>
            </a:r>
            <a:endParaRPr lang="en-US" sz="2400">
              <a:solidFill>
                <a:srgbClr val="2B3F93"/>
              </a:solidFill>
            </a:endParaRPr>
          </a:p>
        </p:txBody>
      </p:sp>
      <p:grpSp>
        <p:nvGrpSpPr>
          <p:cNvPr id="36" name="Group 35">
            <a:extLst>
              <a:ext uri="{FF2B5EF4-FFF2-40B4-BE49-F238E27FC236}">
                <a16:creationId xmlns:a16="http://schemas.microsoft.com/office/drawing/2014/main" id="{E0B6AA8E-BF18-DA11-3B28-A9685D139EE2}"/>
              </a:ext>
            </a:extLst>
          </p:cNvPr>
          <p:cNvGrpSpPr/>
          <p:nvPr/>
        </p:nvGrpSpPr>
        <p:grpSpPr>
          <a:xfrm>
            <a:off x="7437531" y="2371356"/>
            <a:ext cx="2056860" cy="3379204"/>
            <a:chOff x="1054962" y="3133428"/>
            <a:chExt cx="2948788" cy="2670175"/>
          </a:xfrm>
        </p:grpSpPr>
        <p:sp>
          <p:nvSpPr>
            <p:cNvPr id="37" name="Rectangle 36">
              <a:extLst>
                <a:ext uri="{FF2B5EF4-FFF2-40B4-BE49-F238E27FC236}">
                  <a16:creationId xmlns:a16="http://schemas.microsoft.com/office/drawing/2014/main" id="{8ED7F22A-F0EB-B305-96F9-C6751818C5D5}"/>
                </a:ext>
              </a:extLst>
            </p:cNvPr>
            <p:cNvSpPr/>
            <p:nvPr/>
          </p:nvSpPr>
          <p:spPr>
            <a:xfrm>
              <a:off x="1219202" y="3200400"/>
              <a:ext cx="2694093" cy="2442258"/>
            </a:xfrm>
            <a:prstGeom prst="rect">
              <a:avLst/>
            </a:prstGeom>
            <a:solidFill>
              <a:schemeClr val="bg1"/>
            </a:solidFill>
            <a:ln w="508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8" name="Frame 37">
              <a:extLst>
                <a:ext uri="{FF2B5EF4-FFF2-40B4-BE49-F238E27FC236}">
                  <a16:creationId xmlns:a16="http://schemas.microsoft.com/office/drawing/2014/main" id="{9BD5CA15-771A-ED8E-B965-1733CF5A9640}"/>
                </a:ext>
              </a:extLst>
            </p:cNvPr>
            <p:cNvSpPr/>
            <p:nvPr/>
          </p:nvSpPr>
          <p:spPr>
            <a:xfrm>
              <a:off x="1054962" y="3133428"/>
              <a:ext cx="2948788" cy="2670175"/>
            </a:xfrm>
            <a:prstGeom prst="frame">
              <a:avLst>
                <a:gd name="adj1" fmla="val 7363"/>
              </a:avLst>
            </a:prstGeom>
            <a:solidFill>
              <a:srgbClr val="FFD45B"/>
            </a:solidFill>
            <a:ln>
              <a:noFill/>
            </a:ln>
            <a:effectLst>
              <a:outerShdw blurRad="88900" sx="96000" sy="96000" algn="ctr" rotWithShape="0">
                <a:srgbClr val="DE7B2A">
                  <a:alpha val="4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grpSp>
      <p:grpSp>
        <p:nvGrpSpPr>
          <p:cNvPr id="39" name="Group 38">
            <a:extLst>
              <a:ext uri="{FF2B5EF4-FFF2-40B4-BE49-F238E27FC236}">
                <a16:creationId xmlns:a16="http://schemas.microsoft.com/office/drawing/2014/main" id="{9747B6DF-BC80-66A1-8858-E24584431465}"/>
              </a:ext>
            </a:extLst>
          </p:cNvPr>
          <p:cNvGrpSpPr/>
          <p:nvPr/>
        </p:nvGrpSpPr>
        <p:grpSpPr>
          <a:xfrm>
            <a:off x="7885558" y="1793476"/>
            <a:ext cx="1107483" cy="1107483"/>
            <a:chOff x="8632577" y="1727020"/>
            <a:chExt cx="1107483" cy="1107483"/>
          </a:xfrm>
        </p:grpSpPr>
        <p:grpSp>
          <p:nvGrpSpPr>
            <p:cNvPr id="40" name="组合 6">
              <a:extLst>
                <a:ext uri="{FF2B5EF4-FFF2-40B4-BE49-F238E27FC236}">
                  <a16:creationId xmlns:a16="http://schemas.microsoft.com/office/drawing/2014/main" id="{C2E06A63-B3FB-B28B-E3EA-BF9BAB1A7305}"/>
                </a:ext>
              </a:extLst>
            </p:cNvPr>
            <p:cNvGrpSpPr/>
            <p:nvPr/>
          </p:nvGrpSpPr>
          <p:grpSpPr>
            <a:xfrm>
              <a:off x="8632577" y="1727020"/>
              <a:ext cx="1107483" cy="1107483"/>
              <a:chOff x="304800" y="673100"/>
              <a:chExt cx="4000500" cy="4000500"/>
            </a:xfrm>
            <a:effectLst>
              <a:outerShdw blurRad="444500" dist="254000" dir="8100000" algn="tr" rotWithShape="0">
                <a:prstClr val="black">
                  <a:alpha val="50000"/>
                </a:prstClr>
              </a:outerShdw>
            </a:effectLst>
          </p:grpSpPr>
          <p:sp>
            <p:nvSpPr>
              <p:cNvPr id="42" name="同心圆 7">
                <a:extLst>
                  <a:ext uri="{FF2B5EF4-FFF2-40B4-BE49-F238E27FC236}">
                    <a16:creationId xmlns:a16="http://schemas.microsoft.com/office/drawing/2014/main" id="{523AE6DE-7D1D-51E0-7B1F-8FE3FB83A7F6}"/>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sp>
            <p:nvSpPr>
              <p:cNvPr id="43" name="椭圆 8">
                <a:extLst>
                  <a:ext uri="{FF2B5EF4-FFF2-40B4-BE49-F238E27FC236}">
                    <a16:creationId xmlns:a16="http://schemas.microsoft.com/office/drawing/2014/main" id="{C3E7AE0A-9C40-1867-88B6-077D050719F8}"/>
                  </a:ext>
                </a:extLst>
              </p:cNvPr>
              <p:cNvSpPr/>
              <p:nvPr/>
            </p:nvSpPr>
            <p:spPr>
              <a:xfrm>
                <a:off x="392111" y="760412"/>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grpSp>
        <p:sp>
          <p:nvSpPr>
            <p:cNvPr id="41" name="TextBox 40">
              <a:extLst>
                <a:ext uri="{FF2B5EF4-FFF2-40B4-BE49-F238E27FC236}">
                  <a16:creationId xmlns:a16="http://schemas.microsoft.com/office/drawing/2014/main" id="{ED2A7292-9E60-3873-0480-A5BC1D78C559}"/>
                </a:ext>
              </a:extLst>
            </p:cNvPr>
            <p:cNvSpPr txBox="1"/>
            <p:nvPr/>
          </p:nvSpPr>
          <p:spPr>
            <a:xfrm>
              <a:off x="8929989" y="1764853"/>
              <a:ext cx="533400" cy="830997"/>
            </a:xfrm>
            <a:prstGeom prst="rect">
              <a:avLst/>
            </a:prstGeom>
            <a:noFill/>
          </p:spPr>
          <p:txBody>
            <a:bodyPr wrap="square" rtlCol="0">
              <a:spAutoFit/>
            </a:bodyPr>
            <a:lstStyle/>
            <a:p>
              <a:r>
                <a:rPr lang="en-US" sz="4800">
                  <a:solidFill>
                    <a:srgbClr val="2B3F93"/>
                  </a:solidFill>
                </a:rPr>
                <a:t>4</a:t>
              </a:r>
            </a:p>
          </p:txBody>
        </p:sp>
      </p:grpSp>
      <p:sp>
        <p:nvSpPr>
          <p:cNvPr id="44" name="TextBox 43">
            <a:extLst>
              <a:ext uri="{FF2B5EF4-FFF2-40B4-BE49-F238E27FC236}">
                <a16:creationId xmlns:a16="http://schemas.microsoft.com/office/drawing/2014/main" id="{129D6483-2D1E-6227-A5A6-8FFD6926A876}"/>
              </a:ext>
            </a:extLst>
          </p:cNvPr>
          <p:cNvSpPr txBox="1"/>
          <p:nvPr/>
        </p:nvSpPr>
        <p:spPr>
          <a:xfrm>
            <a:off x="7595341" y="2815090"/>
            <a:ext cx="1689198" cy="1697644"/>
          </a:xfrm>
          <a:prstGeom prst="rect">
            <a:avLst/>
          </a:prstGeom>
          <a:noFill/>
        </p:spPr>
        <p:txBody>
          <a:bodyPr wrap="square" rtlCol="0">
            <a:spAutoFit/>
          </a:bodyPr>
          <a:lstStyle/>
          <a:p>
            <a:pPr algn="ctr">
              <a:lnSpc>
                <a:spcPct val="150000"/>
              </a:lnSpc>
            </a:pPr>
            <a:r>
              <a:rPr lang="vi-VN" sz="2400">
                <a:solidFill>
                  <a:srgbClr val="2B3F93"/>
                </a:solidFill>
              </a:rPr>
              <a:t>Giá trị của nghệ thuật Tuồng</a:t>
            </a:r>
            <a:endParaRPr lang="en-US" sz="2400">
              <a:solidFill>
                <a:srgbClr val="2B3F93"/>
              </a:solidFill>
            </a:endParaRPr>
          </a:p>
        </p:txBody>
      </p:sp>
      <p:grpSp>
        <p:nvGrpSpPr>
          <p:cNvPr id="45" name="Group 44">
            <a:extLst>
              <a:ext uri="{FF2B5EF4-FFF2-40B4-BE49-F238E27FC236}">
                <a16:creationId xmlns:a16="http://schemas.microsoft.com/office/drawing/2014/main" id="{529D3B41-5DE5-FAD7-75AE-905B950F85C0}"/>
              </a:ext>
            </a:extLst>
          </p:cNvPr>
          <p:cNvGrpSpPr/>
          <p:nvPr/>
        </p:nvGrpSpPr>
        <p:grpSpPr>
          <a:xfrm>
            <a:off x="9652987" y="2371356"/>
            <a:ext cx="2364465" cy="3379204"/>
            <a:chOff x="1054961" y="3133428"/>
            <a:chExt cx="3389781" cy="2670175"/>
          </a:xfrm>
        </p:grpSpPr>
        <p:sp>
          <p:nvSpPr>
            <p:cNvPr id="46" name="Rectangle 45">
              <a:extLst>
                <a:ext uri="{FF2B5EF4-FFF2-40B4-BE49-F238E27FC236}">
                  <a16:creationId xmlns:a16="http://schemas.microsoft.com/office/drawing/2014/main" id="{27E0FC6E-05C4-075F-7897-C4D7A2C3867C}"/>
                </a:ext>
              </a:extLst>
            </p:cNvPr>
            <p:cNvSpPr/>
            <p:nvPr/>
          </p:nvSpPr>
          <p:spPr>
            <a:xfrm>
              <a:off x="1219201" y="3200400"/>
              <a:ext cx="3123583" cy="2442258"/>
            </a:xfrm>
            <a:prstGeom prst="rect">
              <a:avLst/>
            </a:prstGeom>
            <a:solidFill>
              <a:schemeClr val="bg1"/>
            </a:solidFill>
            <a:ln w="508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7" name="Frame 46">
              <a:extLst>
                <a:ext uri="{FF2B5EF4-FFF2-40B4-BE49-F238E27FC236}">
                  <a16:creationId xmlns:a16="http://schemas.microsoft.com/office/drawing/2014/main" id="{0A8A0C1E-4B93-5F9F-2E70-C321A6608816}"/>
                </a:ext>
              </a:extLst>
            </p:cNvPr>
            <p:cNvSpPr/>
            <p:nvPr/>
          </p:nvSpPr>
          <p:spPr>
            <a:xfrm>
              <a:off x="1054961" y="3133428"/>
              <a:ext cx="3389781" cy="2670175"/>
            </a:xfrm>
            <a:prstGeom prst="frame">
              <a:avLst>
                <a:gd name="adj1" fmla="val 7363"/>
              </a:avLst>
            </a:prstGeom>
            <a:solidFill>
              <a:srgbClr val="FFD45B"/>
            </a:solidFill>
            <a:ln>
              <a:noFill/>
            </a:ln>
            <a:effectLst>
              <a:outerShdw blurRad="88900" sx="96000" sy="96000" algn="ctr" rotWithShape="0">
                <a:srgbClr val="DE7B2A">
                  <a:alpha val="4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grpSp>
      <p:grpSp>
        <p:nvGrpSpPr>
          <p:cNvPr id="48" name="Group 47">
            <a:extLst>
              <a:ext uri="{FF2B5EF4-FFF2-40B4-BE49-F238E27FC236}">
                <a16:creationId xmlns:a16="http://schemas.microsoft.com/office/drawing/2014/main" id="{17CA50D8-1814-9FCC-8573-3129EE02BD89}"/>
              </a:ext>
            </a:extLst>
          </p:cNvPr>
          <p:cNvGrpSpPr/>
          <p:nvPr/>
        </p:nvGrpSpPr>
        <p:grpSpPr>
          <a:xfrm>
            <a:off x="10351151" y="1782592"/>
            <a:ext cx="1107483" cy="1107483"/>
            <a:chOff x="8632577" y="1727020"/>
            <a:chExt cx="1107483" cy="1107483"/>
          </a:xfrm>
        </p:grpSpPr>
        <p:grpSp>
          <p:nvGrpSpPr>
            <p:cNvPr id="49" name="组合 6">
              <a:extLst>
                <a:ext uri="{FF2B5EF4-FFF2-40B4-BE49-F238E27FC236}">
                  <a16:creationId xmlns:a16="http://schemas.microsoft.com/office/drawing/2014/main" id="{2839996B-D1D6-93AA-F1BD-42832BF2F6F9}"/>
                </a:ext>
              </a:extLst>
            </p:cNvPr>
            <p:cNvGrpSpPr/>
            <p:nvPr/>
          </p:nvGrpSpPr>
          <p:grpSpPr>
            <a:xfrm>
              <a:off x="8632577" y="1727020"/>
              <a:ext cx="1107483" cy="1107483"/>
              <a:chOff x="304800" y="673100"/>
              <a:chExt cx="4000500" cy="4000500"/>
            </a:xfrm>
            <a:effectLst>
              <a:outerShdw blurRad="444500" dist="254000" dir="8100000" algn="tr" rotWithShape="0">
                <a:prstClr val="black">
                  <a:alpha val="50000"/>
                </a:prstClr>
              </a:outerShdw>
            </a:effectLst>
          </p:grpSpPr>
          <p:sp>
            <p:nvSpPr>
              <p:cNvPr id="51" name="同心圆 7">
                <a:extLst>
                  <a:ext uri="{FF2B5EF4-FFF2-40B4-BE49-F238E27FC236}">
                    <a16:creationId xmlns:a16="http://schemas.microsoft.com/office/drawing/2014/main" id="{51F9245B-DDD7-7117-7063-E285D034FDA5}"/>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sp>
            <p:nvSpPr>
              <p:cNvPr id="52" name="椭圆 8">
                <a:extLst>
                  <a:ext uri="{FF2B5EF4-FFF2-40B4-BE49-F238E27FC236}">
                    <a16:creationId xmlns:a16="http://schemas.microsoft.com/office/drawing/2014/main" id="{28E3CA59-1253-7338-E26C-F9061E526073}"/>
                  </a:ext>
                </a:extLst>
              </p:cNvPr>
              <p:cNvSpPr/>
              <p:nvPr/>
            </p:nvSpPr>
            <p:spPr>
              <a:xfrm>
                <a:off x="392111" y="760412"/>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grpSp>
        <p:sp>
          <p:nvSpPr>
            <p:cNvPr id="50" name="TextBox 49">
              <a:extLst>
                <a:ext uri="{FF2B5EF4-FFF2-40B4-BE49-F238E27FC236}">
                  <a16:creationId xmlns:a16="http://schemas.microsoft.com/office/drawing/2014/main" id="{E2DB1FC5-7F24-01EE-4E1F-142645437901}"/>
                </a:ext>
              </a:extLst>
            </p:cNvPr>
            <p:cNvSpPr txBox="1"/>
            <p:nvPr/>
          </p:nvSpPr>
          <p:spPr>
            <a:xfrm>
              <a:off x="8929989" y="1764853"/>
              <a:ext cx="533400" cy="830997"/>
            </a:xfrm>
            <a:prstGeom prst="rect">
              <a:avLst/>
            </a:prstGeom>
            <a:noFill/>
          </p:spPr>
          <p:txBody>
            <a:bodyPr wrap="square" rtlCol="0">
              <a:spAutoFit/>
            </a:bodyPr>
            <a:lstStyle/>
            <a:p>
              <a:r>
                <a:rPr lang="en-US" sz="4800">
                  <a:solidFill>
                    <a:srgbClr val="2B3F93"/>
                  </a:solidFill>
                </a:rPr>
                <a:t>5</a:t>
              </a:r>
            </a:p>
          </p:txBody>
        </p:sp>
      </p:grpSp>
      <p:sp>
        <p:nvSpPr>
          <p:cNvPr id="53" name="TextBox 52">
            <a:extLst>
              <a:ext uri="{FF2B5EF4-FFF2-40B4-BE49-F238E27FC236}">
                <a16:creationId xmlns:a16="http://schemas.microsoft.com/office/drawing/2014/main" id="{526E9E31-E51A-D071-2DF9-BF4F1D012D6A}"/>
              </a:ext>
            </a:extLst>
          </p:cNvPr>
          <p:cNvSpPr txBox="1"/>
          <p:nvPr/>
        </p:nvSpPr>
        <p:spPr>
          <a:xfrm>
            <a:off x="9855213" y="2741239"/>
            <a:ext cx="2003455" cy="2805640"/>
          </a:xfrm>
          <a:prstGeom prst="rect">
            <a:avLst/>
          </a:prstGeom>
          <a:noFill/>
        </p:spPr>
        <p:txBody>
          <a:bodyPr wrap="square" rtlCol="0">
            <a:spAutoFit/>
          </a:bodyPr>
          <a:lstStyle/>
          <a:p>
            <a:pPr algn="ctr">
              <a:lnSpc>
                <a:spcPct val="150000"/>
              </a:lnSpc>
            </a:pPr>
            <a:r>
              <a:rPr lang="vi-VN" sz="2400">
                <a:solidFill>
                  <a:srgbClr val="2B3F93"/>
                </a:solidFill>
              </a:rPr>
              <a:t>Một số biện pháp bảo tồn và phát triển Tuồng ở Đà Nẵng</a:t>
            </a:r>
            <a:endParaRPr lang="en-US" sz="2400">
              <a:solidFill>
                <a:srgbClr val="2B3F93"/>
              </a:solidFill>
            </a:endParaRPr>
          </a:p>
        </p:txBody>
      </p:sp>
    </p:spTree>
    <p:extLst>
      <p:ext uri="{BB962C8B-B14F-4D97-AF65-F5344CB8AC3E}">
        <p14:creationId xmlns:p14="http://schemas.microsoft.com/office/powerpoint/2010/main" val="35316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gành lịch sử: Trân trọng quá khứ, nắm giữ tương lai!">
            <a:extLst>
              <a:ext uri="{FF2B5EF4-FFF2-40B4-BE49-F238E27FC236}">
                <a16:creationId xmlns:a16="http://schemas.microsoft.com/office/drawing/2014/main" id="{04FD8F61-CFCD-14C1-4245-6F3B8134D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486" r="22172" b="-1"/>
          <a:stretch>
            <a:fillRect/>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AAA793-FE80-AB2D-D280-7B06A266A072}"/>
              </a:ext>
            </a:extLst>
          </p:cNvPr>
          <p:cNvSpPr txBox="1"/>
          <p:nvPr/>
        </p:nvSpPr>
        <p:spPr>
          <a:xfrm>
            <a:off x="7315200" y="2434201"/>
            <a:ext cx="4785360" cy="3742762"/>
          </a:xfrm>
          <a:prstGeom prst="rect">
            <a:avLst/>
          </a:prstGeom>
        </p:spPr>
        <p:txBody>
          <a:bodyPr vert="horz" lIns="91440" tIns="45720" rIns="91440" bIns="45720" rtlCol="0">
            <a:normAutofit/>
          </a:bodyPr>
          <a:lstStyle/>
          <a:p>
            <a:pPr algn="just">
              <a:lnSpc>
                <a:spcPct val="90000"/>
              </a:lnSpc>
              <a:spcAft>
                <a:spcPts val="1000"/>
              </a:spcAft>
            </a:pPr>
            <a:r>
              <a:rPr lang="en-US" sz="3200">
                <a:effectLst/>
                <a:latin typeface="Calibri" panose="020F0502020204030204" pitchFamily="34" charset="0"/>
                <a:ea typeface="Calibri" panose="020F0502020204030204" pitchFamily="34" charset="0"/>
                <a:cs typeface="Calibri" panose="020F0502020204030204" pitchFamily="34" charset="0"/>
              </a:rPr>
              <a:t>b. Lịch sử</a:t>
            </a:r>
          </a:p>
          <a:p>
            <a:pPr algn="just">
              <a:lnSpc>
                <a:spcPct val="90000"/>
              </a:lnSpc>
              <a:spcAft>
                <a:spcPts val="1000"/>
              </a:spcAft>
            </a:pPr>
            <a:r>
              <a:rPr lang="en-US" sz="3200">
                <a:effectLst/>
                <a:latin typeface="Calibri" panose="020F0502020204030204" pitchFamily="34" charset="0"/>
                <a:ea typeface="Calibri" panose="020F0502020204030204" pitchFamily="34" charset="0"/>
                <a:cs typeface="Calibri" panose="020F0502020204030204" pitchFamily="34" charset="0"/>
              </a:rPr>
              <a:t>- Tuồng là “pho sử sống” ghi lại đời sống, tâm tư, văn hoá người Việt qua nhiều thời kỳ; phản ánh bản sắc vùng đất Đà Nẵng – Quảng Nam.</a:t>
            </a:r>
          </a:p>
        </p:txBody>
      </p:sp>
    </p:spTree>
    <p:extLst>
      <p:ext uri="{BB962C8B-B14F-4D97-AF65-F5344CB8AC3E}">
        <p14:creationId xmlns:p14="http://schemas.microsoft.com/office/powerpoint/2010/main" val="2800882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8" name="Rectangle 5137">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Nhà Hát Nghệ Thuật Truyền Thống Đà Nẵng">
            <a:extLst>
              <a:ext uri="{FF2B5EF4-FFF2-40B4-BE49-F238E27FC236}">
                <a16:creationId xmlns:a16="http://schemas.microsoft.com/office/drawing/2014/main" id="{DBF1EAF9-3BCB-D155-DC7E-F57CDAC9F13C}"/>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l="7030" r="13728" b="-2"/>
          <a:stretch>
            <a:fillRect/>
          </a:stretch>
        </p:blipFill>
        <p:spPr bwMode="auto">
          <a:xfrm>
            <a:off x="304" y="-2032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5126" name="Picture 6" descr="Chiêm ngưỡng nghệ thuật hóa trang đầy ma mị, huyền bí trong tuồng cổ Bình  Định - Báo An Giang Online">
            <a:extLst>
              <a:ext uri="{FF2B5EF4-FFF2-40B4-BE49-F238E27FC236}">
                <a16:creationId xmlns:a16="http://schemas.microsoft.com/office/drawing/2014/main" id="{906EC94E-D2B0-B349-22E9-841FBD1E2400}"/>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r="21570" b="-3"/>
          <a:stretch>
            <a:fillRect/>
          </a:stretch>
        </p:blipFill>
        <p:spPr bwMode="auto">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5133" name="Group 5132">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5134" name="Freeform: Shape 5133">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5" name="Freeform: Shape 5134">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6" name="Freeform: Shape 5135">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137" name="Freeform: Shape 5136">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Hóa trang mặt trong nghệ thuật tuồng">
            <a:extLst>
              <a:ext uri="{FF2B5EF4-FFF2-40B4-BE49-F238E27FC236}">
                <a16:creationId xmlns:a16="http://schemas.microsoft.com/office/drawing/2014/main" id="{A307FE49-F80A-9F50-2AA0-BDBAC30959E1}"/>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l="8256" r="5009" b="3"/>
          <a:stretch>
            <a:fillRect/>
          </a:stretch>
        </p:blipFill>
        <p:spPr bwMode="auto">
          <a:xfrm>
            <a:off x="3125968" y="256497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5139"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5140" name="Freeform: Shape 5139">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5141" name="Freeform: Shape 5140">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5142" name="Freeform: Shape 5141">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5144" name="Group 5143">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5145" name="Freeform: Shape 5144">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46" name="Freeform: Shape 5145">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147" name="Freeform: Shape 5146">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extBox 2">
            <a:extLst>
              <a:ext uri="{FF2B5EF4-FFF2-40B4-BE49-F238E27FC236}">
                <a16:creationId xmlns:a16="http://schemas.microsoft.com/office/drawing/2014/main" id="{B233E01C-313E-11DD-77F9-D1D572513431}"/>
              </a:ext>
            </a:extLst>
          </p:cNvPr>
          <p:cNvSpPr txBox="1"/>
          <p:nvPr/>
        </p:nvSpPr>
        <p:spPr>
          <a:xfrm>
            <a:off x="6731614" y="1014629"/>
            <a:ext cx="5152516" cy="3639289"/>
          </a:xfrm>
          <a:prstGeom prst="rect">
            <a:avLst/>
          </a:prstGeom>
        </p:spPr>
        <p:txBody>
          <a:bodyPr vert="horz" lIns="91440" tIns="45720" rIns="91440" bIns="45720" rtlCol="0" anchor="ctr">
            <a:normAutofit/>
          </a:bodyPr>
          <a:lstStyle/>
          <a:p>
            <a:pPr algn="just">
              <a:lnSpc>
                <a:spcPct val="90000"/>
              </a:lnSpc>
              <a:spcAft>
                <a:spcPts val="1000"/>
              </a:spcAft>
            </a:pPr>
            <a:r>
              <a:rPr lang="en-US" sz="2800">
                <a:solidFill>
                  <a:schemeClr val="tx2"/>
                </a:solidFill>
                <a:effectLst/>
              </a:rPr>
              <a:t>c. Thẩm mĩ</a:t>
            </a:r>
          </a:p>
          <a:p>
            <a:pPr algn="just">
              <a:lnSpc>
                <a:spcPct val="90000"/>
              </a:lnSpc>
              <a:spcAft>
                <a:spcPts val="1000"/>
              </a:spcAft>
            </a:pPr>
            <a:r>
              <a:rPr lang="en-US" sz="2800">
                <a:solidFill>
                  <a:schemeClr val="tx2"/>
                </a:solidFill>
                <a:effectLst/>
              </a:rPr>
              <a:t>- Thể hiện cái đẹp qua âm nhạc, múa, hoá trang, diễn xuất và giá trị nhân văn sâu sắc; là sự kết hợp hài hoà giữa hình thức và nội dung.</a:t>
            </a:r>
          </a:p>
        </p:txBody>
      </p:sp>
    </p:spTree>
    <p:extLst>
      <p:ext uri="{BB962C8B-B14F-4D97-AF65-F5344CB8AC3E}">
        <p14:creationId xmlns:p14="http://schemas.microsoft.com/office/powerpoint/2010/main" val="1764427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Nhà hát Tuồng Việt Nam phục dựng thành công vở “Không còn đường nào khác”">
            <a:extLst>
              <a:ext uri="{FF2B5EF4-FFF2-40B4-BE49-F238E27FC236}">
                <a16:creationId xmlns:a16="http://schemas.microsoft.com/office/drawing/2014/main" id="{311CB24D-A0CE-6CCB-D6D5-FDDE09B90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437" r="-2" b="-2"/>
          <a:stretch>
            <a:fillRect/>
          </a:stretch>
        </p:blipFill>
        <p:spPr bwMode="auto">
          <a:xfrm>
            <a:off x="621675" y="623282"/>
            <a:ext cx="4030914" cy="276457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ăn hóa Nghệ An">
            <a:extLst>
              <a:ext uri="{FF2B5EF4-FFF2-40B4-BE49-F238E27FC236}">
                <a16:creationId xmlns:a16="http://schemas.microsoft.com/office/drawing/2014/main" id="{4B96F51B-4BED-8027-0AF7-D7E63E297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 b="6093"/>
          <a:stretch>
            <a:fillRect/>
          </a:stretch>
        </p:blipFill>
        <p:spPr bwMode="auto">
          <a:xfrm>
            <a:off x="621675" y="3466572"/>
            <a:ext cx="4032621" cy="2764578"/>
          </a:xfrm>
          <a:prstGeom prst="rect">
            <a:avLst/>
          </a:prstGeom>
          <a:noFill/>
          <a:extLst>
            <a:ext uri="{909E8E84-426E-40DD-AFC4-6F175D3DCCD1}">
              <a14:hiddenFill xmlns:a14="http://schemas.microsoft.com/office/drawing/2010/main">
                <a:solidFill>
                  <a:srgbClr val="FFFFFF"/>
                </a:solidFill>
              </a14:hiddenFill>
            </a:ext>
          </a:extLst>
        </p:spPr>
      </p:pic>
      <p:sp>
        <p:nvSpPr>
          <p:cNvPr id="6155" name="Right Triangle 615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7" name="Rectangle 615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E58538-ABEA-048D-BE08-FABAE2091F48}"/>
              </a:ext>
            </a:extLst>
          </p:cNvPr>
          <p:cNvSpPr txBox="1"/>
          <p:nvPr/>
        </p:nvSpPr>
        <p:spPr>
          <a:xfrm>
            <a:off x="5314904" y="1431714"/>
            <a:ext cx="5598580" cy="4069715"/>
          </a:xfrm>
          <a:prstGeom prst="rect">
            <a:avLst/>
          </a:prstGeom>
        </p:spPr>
        <p:txBody>
          <a:bodyPr vert="horz" lIns="91440" tIns="45720" rIns="91440" bIns="45720" rtlCol="0" anchor="t">
            <a:normAutofit/>
          </a:bodyPr>
          <a:lstStyle/>
          <a:p>
            <a:pPr algn="just">
              <a:lnSpc>
                <a:spcPct val="90000"/>
              </a:lnSpc>
              <a:spcAft>
                <a:spcPts val="1000"/>
              </a:spcAft>
            </a:pPr>
            <a:r>
              <a:rPr lang="en-US" sz="3200">
                <a:effectLst/>
              </a:rPr>
              <a:t>d. Giáo dục</a:t>
            </a:r>
          </a:p>
          <a:p>
            <a:pPr algn="just">
              <a:lnSpc>
                <a:spcPct val="90000"/>
              </a:lnSpc>
              <a:spcAft>
                <a:spcPts val="1000"/>
              </a:spcAft>
            </a:pPr>
            <a:r>
              <a:rPr lang="en-US" sz="3200">
                <a:effectLst/>
              </a:rPr>
              <a:t>- Dạy con người hướng thiện, tôn vinh chính nghĩa, đề cao đạo đức, phê phán cái xấu; góp phần hình thành nhân cách tốt đẹp.</a:t>
            </a:r>
          </a:p>
        </p:txBody>
      </p:sp>
    </p:spTree>
    <p:extLst>
      <p:ext uri="{BB962C8B-B14F-4D97-AF65-F5344CB8AC3E}">
        <p14:creationId xmlns:p14="http://schemas.microsoft.com/office/powerpoint/2010/main" val="3514001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7" name="Rectangle 7176">
            <a:extLst>
              <a:ext uri="{FF2B5EF4-FFF2-40B4-BE49-F238E27FC236}">
                <a16:creationId xmlns:a16="http://schemas.microsoft.com/office/drawing/2014/main" id="{861AF017-741B-4CC0-B7C2-C9B94E5B8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79" name="Group 7178">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180" name="Rectangle 7179">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Rectangle 7180">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83" name="Rectangle 7182">
            <a:extLst>
              <a:ext uri="{FF2B5EF4-FFF2-40B4-BE49-F238E27FC236}">
                <a16:creationId xmlns:a16="http://schemas.microsoft.com/office/drawing/2014/main" id="{5FC9E5C3-B8DC-4532-8C1F-4D5331C64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863975" y="-12"/>
            <a:ext cx="8328026" cy="68579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7172" name="Picture 4" descr="Người thắp lửa nghệ thuật tuồng xứ Quảng">
            <a:extLst>
              <a:ext uri="{FF2B5EF4-FFF2-40B4-BE49-F238E27FC236}">
                <a16:creationId xmlns:a16="http://schemas.microsoft.com/office/drawing/2014/main" id="{0B5D04CA-DE53-8F12-0403-D7A9B4A7E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651" r="4" b="4"/>
          <a:stretch>
            <a:fillRect/>
          </a:stretch>
        </p:blipFill>
        <p:spPr bwMode="auto">
          <a:xfrm>
            <a:off x="550862" y="551479"/>
            <a:ext cx="5256213" cy="279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F90733F7-3C68-CB45-B11E-212ADC591D0A}"/>
              </a:ext>
            </a:extLst>
          </p:cNvPr>
          <p:cNvSpPr txBox="1"/>
          <p:nvPr/>
        </p:nvSpPr>
        <p:spPr>
          <a:xfrm>
            <a:off x="6383338" y="2059200"/>
            <a:ext cx="5256214" cy="4276786"/>
          </a:xfrm>
          <a:prstGeom prst="rect">
            <a:avLst/>
          </a:prstGeom>
        </p:spPr>
        <p:txBody>
          <a:bodyPr vert="horz" lIns="91440" tIns="45720" rIns="91440" bIns="45720" rtlCol="0" anchor="t">
            <a:normAutofit/>
          </a:bodyPr>
          <a:lstStyle/>
          <a:p>
            <a:pPr algn="just">
              <a:lnSpc>
                <a:spcPct val="90000"/>
              </a:lnSpc>
              <a:spcAft>
                <a:spcPts val="1000"/>
              </a:spcAft>
            </a:pPr>
            <a:r>
              <a:rPr lang="en-US" sz="3200">
                <a:solidFill>
                  <a:srgbClr val="002060"/>
                </a:solidFill>
                <a:effectLst/>
                <a:latin typeface="Calibri" panose="020F0502020204030204" pitchFamily="34" charset="0"/>
                <a:ea typeface="Calibri" panose="020F0502020204030204" pitchFamily="34" charset="0"/>
                <a:cs typeface="Calibri" panose="020F0502020204030204" pitchFamily="34" charset="0"/>
              </a:rPr>
              <a:t>e. Tâm linh: Tuồng gắn với lễ hội, cúng đình, cầu ngư... thể hiện niềm tin vào điều lành và ước vọng bình an, thịnh vượng.</a:t>
            </a:r>
          </a:p>
        </p:txBody>
      </p:sp>
      <p:pic>
        <p:nvPicPr>
          <p:cNvPr id="7170" name="Picture 2" descr="Dấu ấn nghệ thuật tuồng 'Ngàn xưa âm vọng' tại Festival Huế 2024">
            <a:extLst>
              <a:ext uri="{FF2B5EF4-FFF2-40B4-BE49-F238E27FC236}">
                <a16:creationId xmlns:a16="http://schemas.microsoft.com/office/drawing/2014/main" id="{3182A789-A3AF-0ED0-9514-4A7443133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924"/>
          <a:stretch>
            <a:fillRect/>
          </a:stretch>
        </p:blipFill>
        <p:spPr bwMode="auto">
          <a:xfrm>
            <a:off x="550862" y="3518725"/>
            <a:ext cx="5256000" cy="279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28340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Rectangle 820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E-Book - Cổng thông tin du lịch thành phố Đà Nẵng">
            <a:extLst>
              <a:ext uri="{FF2B5EF4-FFF2-40B4-BE49-F238E27FC236}">
                <a16:creationId xmlns:a16="http://schemas.microsoft.com/office/drawing/2014/main" id="{60490214-58DC-A4FB-470D-5752EF00EB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03" b="16587"/>
          <a:stretch>
            <a:fillRect/>
          </a:stretch>
        </p:blipFill>
        <p:spPr bwMode="auto">
          <a:xfrm>
            <a:off x="670004" y="698661"/>
            <a:ext cx="5281139" cy="5460041"/>
          </a:xfrm>
          <a:prstGeom prst="rect">
            <a:avLst/>
          </a:prstGeom>
          <a:noFill/>
          <a:extLst>
            <a:ext uri="{909E8E84-426E-40DD-AFC4-6F175D3DCCD1}">
              <a14:hiddenFill xmlns:a14="http://schemas.microsoft.com/office/drawing/2010/main">
                <a:solidFill>
                  <a:srgbClr val="FFFFFF"/>
                </a:solidFill>
              </a14:hiddenFill>
            </a:ext>
          </a:extLst>
        </p:spPr>
      </p:pic>
      <p:sp>
        <p:nvSpPr>
          <p:cNvPr id="8205" name="Rectangle 820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11AC23-9A70-AD15-F902-E4FE8C9F1DD5}"/>
              </a:ext>
            </a:extLst>
          </p:cNvPr>
          <p:cNvSpPr txBox="1"/>
          <p:nvPr/>
        </p:nvSpPr>
        <p:spPr>
          <a:xfrm>
            <a:off x="6929119" y="2031101"/>
            <a:ext cx="4904371" cy="3511943"/>
          </a:xfrm>
          <a:prstGeom prst="rect">
            <a:avLst/>
          </a:prstGeom>
        </p:spPr>
        <p:txBody>
          <a:bodyPr vert="horz" lIns="91440" tIns="45720" rIns="91440" bIns="45720" rtlCol="0" anchor="ctr">
            <a:normAutofit/>
          </a:bodyPr>
          <a:lstStyle/>
          <a:p>
            <a:pPr algn="just">
              <a:lnSpc>
                <a:spcPct val="90000"/>
              </a:lnSpc>
              <a:spcAft>
                <a:spcPts val="1000"/>
              </a:spcAft>
            </a:pPr>
            <a:r>
              <a:rPr lang="en-US" sz="3200">
                <a:effectLst/>
                <a:latin typeface="Calibri" panose="020F0502020204030204" pitchFamily="34" charset="0"/>
                <a:ea typeface="Calibri" panose="020F0502020204030204" pitchFamily="34" charset="0"/>
                <a:cs typeface="Calibri" panose="020F0502020204030204" pitchFamily="34" charset="0"/>
              </a:rPr>
              <a:t>g. Du lịch văn hóa</a:t>
            </a:r>
          </a:p>
          <a:p>
            <a:pPr algn="just">
              <a:lnSpc>
                <a:spcPct val="90000"/>
              </a:lnSpc>
            </a:pPr>
            <a:r>
              <a:rPr lang="en-US" sz="3200">
                <a:effectLst/>
                <a:latin typeface="Calibri" panose="020F0502020204030204" pitchFamily="34" charset="0"/>
                <a:ea typeface="Calibri" panose="020F0502020204030204" pitchFamily="34" charset="0"/>
                <a:cs typeface="Calibri" panose="020F0502020204030204" pitchFamily="34" charset="0"/>
              </a:rPr>
              <a:t>- Tuồng trở thành sản phẩm du lịch đặc sắc, quảng bá văn hoá Đà Nẵng – xứ Quảng đến du khách trong và ngoài nước.</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8207" name="Rectangle 820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193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uồng xuống phố” ở Đà Nẵng thu hút du khách - Ảnh 1.">
            <a:extLst>
              <a:ext uri="{FF2B5EF4-FFF2-40B4-BE49-F238E27FC236}">
                <a16:creationId xmlns:a16="http://schemas.microsoft.com/office/drawing/2014/main" id="{63AC08A2-1AC2-8B08-1405-463F32F5D1F0}"/>
              </a:ext>
            </a:extLst>
          </p:cNvPr>
          <p:cNvPicPr>
            <a:picLocks noChangeAspect="1"/>
          </p:cNvPicPr>
          <p:nvPr/>
        </p:nvPicPr>
        <p:blipFill>
          <a:blip r:embed="rId2" cstate="print">
            <a:extLst>
              <a:ext uri="{28A0092B-C50C-407E-A947-70E740481C1C}">
                <a14:useLocalDpi xmlns:a14="http://schemas.microsoft.com/office/drawing/2010/main" val="0"/>
              </a:ext>
            </a:extLst>
          </a:blip>
          <a:srcRect t="14493"/>
          <a:stretch>
            <a:fillRect/>
          </a:stretch>
        </p:blipFill>
        <p:spPr bwMode="auto">
          <a:xfrm>
            <a:off x="307775" y="261437"/>
            <a:ext cx="11576450" cy="6335126"/>
          </a:xfrm>
          <a:prstGeom prst="rect">
            <a:avLst/>
          </a:prstGeom>
          <a:noFill/>
        </p:spPr>
      </p:pic>
      <p:sp>
        <p:nvSpPr>
          <p:cNvPr id="4" name="TextBox 3">
            <a:extLst>
              <a:ext uri="{FF2B5EF4-FFF2-40B4-BE49-F238E27FC236}">
                <a16:creationId xmlns:a16="http://schemas.microsoft.com/office/drawing/2014/main" id="{9C8EA118-65DA-4273-AF8D-67C175521635}"/>
              </a:ext>
            </a:extLst>
          </p:cNvPr>
          <p:cNvSpPr txBox="1"/>
          <p:nvPr/>
        </p:nvSpPr>
        <p:spPr>
          <a:xfrm>
            <a:off x="3201888" y="5557558"/>
            <a:ext cx="6096000" cy="954107"/>
          </a:xfrm>
          <a:prstGeom prst="rect">
            <a:avLst/>
          </a:prstGeom>
          <a:solidFill>
            <a:schemeClr val="bg1"/>
          </a:solidFill>
        </p:spPr>
        <p:txBody>
          <a:bodyPr wrap="square">
            <a:spAutoFit/>
          </a:bodyPr>
          <a:lstStyle/>
          <a:p>
            <a:pPr algn="ctr">
              <a:spcAft>
                <a:spcPts val="1000"/>
              </a:spcAft>
              <a:buNone/>
            </a:pPr>
            <a:r>
              <a:rPr lang="en-US" sz="2800" i="1">
                <a:solidFill>
                  <a:srgbClr val="000000"/>
                </a:solidFill>
                <a:effectLst/>
                <a:latin typeface="Times New Roman" panose="02020603050405020304" pitchFamily="18" charset="0"/>
                <a:ea typeface="Times New Roman" panose="02020603050405020304" pitchFamily="18" charset="0"/>
              </a:rPr>
              <a:t>"Tuồng xuống phố" diễn ra tại công viên phía bắc, bờ đông cầu Sông Hàn </a:t>
            </a:r>
            <a:endParaRPr lang="en-US" sz="20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75755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uồng xuống phố” ở Đà Nẵng thu hút du khách">
            <a:extLst>
              <a:ext uri="{FF2B5EF4-FFF2-40B4-BE49-F238E27FC236}">
                <a16:creationId xmlns:a16="http://schemas.microsoft.com/office/drawing/2014/main" id="{56F6C6FB-D033-8204-420A-B5676F787BC6}"/>
              </a:ext>
            </a:extLst>
          </p:cNvPr>
          <p:cNvPicPr>
            <a:picLocks noChangeAspect="1"/>
          </p:cNvPicPr>
          <p:nvPr/>
        </p:nvPicPr>
        <p:blipFill>
          <a:blip r:embed="rId2" cstate="print">
            <a:extLst>
              <a:ext uri="{28A0092B-C50C-407E-A947-70E740481C1C}">
                <a14:useLocalDpi xmlns:a14="http://schemas.microsoft.com/office/drawing/2010/main" val="0"/>
              </a:ext>
            </a:extLst>
          </a:blip>
          <a:srcRect l="4162" r="7266" b="2"/>
          <a:stretch>
            <a:fillRect/>
          </a:stretch>
        </p:blipFill>
        <p:spPr bwMode="auto">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p:spPr>
      </p:pic>
      <p:pic>
        <p:nvPicPr>
          <p:cNvPr id="2" name="Picture 1" descr="“Tuồng xuống phố” ở Đà Nẵng thu hút du khách - Ảnh 5.">
            <a:extLst>
              <a:ext uri="{FF2B5EF4-FFF2-40B4-BE49-F238E27FC236}">
                <a16:creationId xmlns:a16="http://schemas.microsoft.com/office/drawing/2014/main" id="{EB183F1B-D075-1232-623D-90EC16040D4B}"/>
              </a:ext>
            </a:extLst>
          </p:cNvPr>
          <p:cNvPicPr>
            <a:picLocks noChangeAspect="1"/>
          </p:cNvPicPr>
          <p:nvPr/>
        </p:nvPicPr>
        <p:blipFill>
          <a:blip r:embed="rId3" cstate="print">
            <a:extLst>
              <a:ext uri="{28A0092B-C50C-407E-A947-70E740481C1C}">
                <a14:useLocalDpi xmlns:a14="http://schemas.microsoft.com/office/drawing/2010/main" val="0"/>
              </a:ext>
            </a:extLst>
          </a:blip>
          <a:srcRect l="68" r="20762" b="-1"/>
          <a:stretch>
            <a:fillRect/>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p:spPr>
      </p:pic>
      <p:sp>
        <p:nvSpPr>
          <p:cNvPr id="5" name="TextBox 4">
            <a:extLst>
              <a:ext uri="{FF2B5EF4-FFF2-40B4-BE49-F238E27FC236}">
                <a16:creationId xmlns:a16="http://schemas.microsoft.com/office/drawing/2014/main" id="{D0596BC3-3639-FA23-12BF-B96C934BA5E0}"/>
              </a:ext>
            </a:extLst>
          </p:cNvPr>
          <p:cNvSpPr txBox="1"/>
          <p:nvPr/>
        </p:nvSpPr>
        <p:spPr>
          <a:xfrm>
            <a:off x="4155440" y="6219902"/>
            <a:ext cx="6096000" cy="523220"/>
          </a:xfrm>
          <a:prstGeom prst="rect">
            <a:avLst/>
          </a:prstGeom>
          <a:solidFill>
            <a:schemeClr val="bg1"/>
          </a:solidFill>
        </p:spPr>
        <p:txBody>
          <a:bodyPr wrap="square">
            <a:spAutoFit/>
          </a:bodyPr>
          <a:lstStyle/>
          <a:p>
            <a:pPr algn="ctr">
              <a:spcAft>
                <a:spcPts val="1000"/>
              </a:spcAft>
              <a:buNone/>
            </a:pPr>
            <a:r>
              <a:rPr lang="en-US" sz="2800">
                <a:solidFill>
                  <a:srgbClr val="000000"/>
                </a:solidFill>
                <a:effectLst/>
                <a:latin typeface="Times New Roman" panose="02020603050405020304" pitchFamily="18" charset="0"/>
                <a:ea typeface="Times New Roman" panose="02020603050405020304" pitchFamily="18" charset="0"/>
              </a:rPr>
              <a:t>Khách du lịch xem Tuồng ở Đà Nẵng</a:t>
            </a:r>
            <a:endParaRPr lang="en-US" sz="20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65889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ECE48-4F9F-C3DC-B19F-C6FEC4A88001}"/>
            </a:ext>
          </a:extLst>
        </p:cNvPr>
        <p:cNvGrpSpPr/>
        <p:nvPr/>
      </p:nvGrpSpPr>
      <p:grpSpPr>
        <a:xfrm>
          <a:off x="0" y="0"/>
          <a:ext cx="0" cy="0"/>
          <a:chOff x="0" y="0"/>
          <a:chExt cx="0" cy="0"/>
        </a:xfrm>
      </p:grpSpPr>
      <p:sp>
        <p:nvSpPr>
          <p:cNvPr id="2" name="Freeform 4">
            <a:extLst>
              <a:ext uri="{FF2B5EF4-FFF2-40B4-BE49-F238E27FC236}">
                <a16:creationId xmlns:a16="http://schemas.microsoft.com/office/drawing/2014/main" id="{566E14F0-59CF-2300-47DF-EC695FD28436}"/>
              </a:ext>
            </a:extLst>
          </p:cNvPr>
          <p:cNvSpPr/>
          <p:nvPr/>
        </p:nvSpPr>
        <p:spPr>
          <a:xfrm flipH="1">
            <a:off x="-4495800" y="-1741041"/>
            <a:ext cx="8026489" cy="10340082"/>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2">
            <a:extLst>
              <a:ext uri="{FF2B5EF4-FFF2-40B4-BE49-F238E27FC236}">
                <a16:creationId xmlns:a16="http://schemas.microsoft.com/office/drawing/2014/main" id="{96E16068-4944-4DAE-E48C-8CF4181C073F}"/>
              </a:ext>
            </a:extLst>
          </p:cNvPr>
          <p:cNvSpPr/>
          <p:nvPr/>
        </p:nvSpPr>
        <p:spPr>
          <a:xfrm>
            <a:off x="3006150" y="4643937"/>
            <a:ext cx="379253" cy="397123"/>
          </a:xfrm>
          <a:custGeom>
            <a:avLst/>
            <a:gdLst/>
            <a:ahLst/>
            <a:cxnLst/>
            <a:rect l="l" t="t" r="r" b="b"/>
            <a:pathLst>
              <a:path w="568879" h="595685">
                <a:moveTo>
                  <a:pt x="0" y="0"/>
                </a:moveTo>
                <a:lnTo>
                  <a:pt x="568879" y="0"/>
                </a:lnTo>
                <a:lnTo>
                  <a:pt x="568879" y="595685"/>
                </a:lnTo>
                <a:lnTo>
                  <a:pt x="0" y="59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5">
            <a:extLst>
              <a:ext uri="{FF2B5EF4-FFF2-40B4-BE49-F238E27FC236}">
                <a16:creationId xmlns:a16="http://schemas.microsoft.com/office/drawing/2014/main" id="{A5630CFE-DB26-A7DD-2A87-8E22EF89D738}"/>
              </a:ext>
            </a:extLst>
          </p:cNvPr>
          <p:cNvSpPr txBox="1"/>
          <p:nvPr/>
        </p:nvSpPr>
        <p:spPr>
          <a:xfrm>
            <a:off x="2393032" y="2214063"/>
            <a:ext cx="9331136" cy="1477328"/>
          </a:xfrm>
          <a:prstGeom prst="rect">
            <a:avLst/>
          </a:prstGeom>
        </p:spPr>
        <p:txBody>
          <a:bodyPr wrap="square" lIns="0" tIns="0" rIns="0" bIns="0" rtlCol="0" anchor="t">
            <a:spAutoFit/>
          </a:bodyPr>
          <a:lstStyle/>
          <a:p>
            <a:pPr lvl="0" algn="ctr" defTabSz="609660">
              <a:defRPr/>
            </a:pPr>
            <a:r>
              <a:rPr lang="en-US" sz="4800" b="1">
                <a:solidFill>
                  <a:prstClr val="black"/>
                </a:solidFill>
                <a:ea typeface="Tahoma" panose="020B0604030504040204" pitchFamily="34" charset="0"/>
                <a:cs typeface="#9Slide03 Arima Madurai Black" panose="00000A00000000000000" pitchFamily="2" charset="0"/>
              </a:rPr>
              <a:t>5. Một số biện pháp bảo tồn và phát triển Tuồng ở Đà Nẵng</a:t>
            </a:r>
          </a:p>
        </p:txBody>
      </p:sp>
    </p:spTree>
    <p:extLst>
      <p:ext uri="{BB962C8B-B14F-4D97-AF65-F5344CB8AC3E}">
        <p14:creationId xmlns:p14="http://schemas.microsoft.com/office/powerpoint/2010/main" val="232125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4B20BF-94CA-425A-8E95-BA0E37FA28A1}"/>
              </a:ext>
            </a:extLst>
          </p:cNvPr>
          <p:cNvSpPr/>
          <p:nvPr/>
        </p:nvSpPr>
        <p:spPr>
          <a:xfrm>
            <a:off x="0" y="0"/>
            <a:ext cx="12192000" cy="838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ptos (Body)"/>
                <a:ea typeface="Calibri" panose="020F0502020204030204" pitchFamily="34" charset="0"/>
                <a:cs typeface="Calibri" panose="020F0502020204030204" pitchFamily="34" charset="0"/>
              </a:rPr>
              <a:t>5. Một số biện pháp bảo tồn và phát triển Tuồng ở Đà Nẵng</a:t>
            </a:r>
          </a:p>
        </p:txBody>
      </p:sp>
      <p:pic>
        <p:nvPicPr>
          <p:cNvPr id="2" name="Picture 1">
            <a:extLst>
              <a:ext uri="{FF2B5EF4-FFF2-40B4-BE49-F238E27FC236}">
                <a16:creationId xmlns:a16="http://schemas.microsoft.com/office/drawing/2014/main" id="{E8A6A670-3039-458B-BF3E-AE7489B81A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1279" y1="55000" x2="31279" y2="55000"/>
                        <a14:foregroundMark x1="46163" y1="68140" x2="46163" y2="68140"/>
                        <a14:foregroundMark x1="61279" y1="68256" x2="61279" y2="68256"/>
                        <a14:foregroundMark x1="58721" y1="75116" x2="58721" y2="75116"/>
                        <a14:foregroundMark x1="69302" y1="75698" x2="69302" y2="75698"/>
                        <a14:foregroundMark x1="32558" y1="75814" x2="32558" y2="75814"/>
                        <a14:foregroundMark x1="36860" y1="75233" x2="36860" y2="75233"/>
                      </a14:backgroundRemoval>
                    </a14:imgEffect>
                  </a14:imgLayer>
                </a14:imgProps>
              </a:ext>
            </a:extLst>
          </a:blip>
          <a:srcRect l="21260" t="37778" r="23333" b="21443"/>
          <a:stretch/>
        </p:blipFill>
        <p:spPr>
          <a:xfrm>
            <a:off x="173925" y="4384194"/>
            <a:ext cx="878187" cy="646332"/>
          </a:xfrm>
          <a:prstGeom prst="rect">
            <a:avLst/>
          </a:prstGeom>
        </p:spPr>
      </p:pic>
      <p:pic>
        <p:nvPicPr>
          <p:cNvPr id="5" name="Picture 2" descr="Học Sinh Học Hoạt Hình Hình ảnh PNG | Vector và các tập tin PSD | Tải về  miễn phí trên Pngtree">
            <a:extLst>
              <a:ext uri="{FF2B5EF4-FFF2-40B4-BE49-F238E27FC236}">
                <a16:creationId xmlns:a16="http://schemas.microsoft.com/office/drawing/2014/main" id="{67307ED0-7049-2FF3-5E52-301FCAD9888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1565" y="818762"/>
            <a:ext cx="2307909" cy="23079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AA4AE4-2C09-41BF-06D7-E735EE070BD8}"/>
              </a:ext>
            </a:extLst>
          </p:cNvPr>
          <p:cNvSpPr txBox="1"/>
          <p:nvPr/>
        </p:nvSpPr>
        <p:spPr>
          <a:xfrm>
            <a:off x="1912164" y="1498396"/>
            <a:ext cx="9173500" cy="1231106"/>
          </a:xfrm>
          <a:prstGeom prst="rect">
            <a:avLst/>
          </a:prstGeom>
          <a:noFill/>
        </p:spPr>
        <p:txBody>
          <a:bodyPr wrap="square">
            <a:spAutoFit/>
          </a:bodyPr>
          <a:lstStyle/>
          <a:p>
            <a:pPr marL="0" marR="0" lvl="0" indent="180340" algn="just" defTabSz="914400" rtl="0" eaLnBrk="1" fontAlgn="auto" latinLnBrk="0" hangingPunct="1">
              <a:lnSpc>
                <a:spcPct val="100000"/>
              </a:lnSpc>
              <a:spcBef>
                <a:spcPts val="0"/>
              </a:spcBef>
              <a:spcAft>
                <a:spcPts val="600"/>
              </a:spcAft>
              <a:buClrTx/>
              <a:buSzTx/>
              <a:buFontTx/>
              <a:buNone/>
              <a:tabLst/>
              <a:defRPr/>
            </a:pPr>
            <a:r>
              <a:rPr kumimoji="0" lang="en-US" sz="2300" b="0" i="0" u="none" strike="noStrike" kern="1200" cap="none" spc="0" normalizeH="0" baseline="0" noProof="0" dirty="0" err="1">
                <a:ln>
                  <a:noFill/>
                </a:ln>
                <a:solidFill>
                  <a:srgbClr val="4472C4"/>
                </a:solidFill>
                <a:effectLst/>
                <a:uLnTx/>
                <a:uFillTx/>
                <a:latin typeface="Arial" panose="020B0604020202020204" pitchFamily="34" charset="0"/>
                <a:ea typeface="Cambria" panose="02040503050406030204" pitchFamily="18" charset="0"/>
                <a:cs typeface="Arial" panose="020B0604020202020204" pitchFamily="34" charset="0"/>
              </a:rPr>
              <a:t>Bước</a:t>
            </a:r>
            <a:r>
              <a:rPr kumimoji="0" lang="en-US" sz="2300" b="0" i="0" u="none" strike="noStrike" kern="1200" cap="none" spc="0" normalizeH="0" baseline="0" noProof="0" dirty="0">
                <a:ln>
                  <a:noFill/>
                </a:ln>
                <a:solidFill>
                  <a:srgbClr val="4472C4"/>
                </a:solidFill>
                <a:effectLst/>
                <a:uLnTx/>
                <a:uFillTx/>
                <a:latin typeface="Arial" panose="020B0604020202020204" pitchFamily="34" charset="0"/>
                <a:ea typeface="Cambria" panose="02040503050406030204" pitchFamily="18" charset="0"/>
                <a:cs typeface="Arial" panose="020B0604020202020204" pitchFamily="34" charset="0"/>
              </a:rPr>
              <a:t> 1: </a:t>
            </a:r>
            <a:r>
              <a:rPr kumimoji="0" lang="vi-VN" sz="2300" b="1" i="0" u="none" strike="noStrike" kern="1200" cap="none" spc="0" normalizeH="0" baseline="0" noProof="0" dirty="0">
                <a:ln>
                  <a:noFill/>
                </a:ln>
                <a:solidFill>
                  <a:srgbClr val="4472C4"/>
                </a:solidFill>
                <a:effectLst/>
                <a:uLnTx/>
                <a:uFillTx/>
                <a:latin typeface="Arial" panose="020B0604020202020204" pitchFamily="34" charset="0"/>
                <a:ea typeface="Cambria" panose="02040503050406030204" pitchFamily="18" charset="0"/>
                <a:cs typeface="Arial" panose="020B0604020202020204" pitchFamily="34" charset="0"/>
              </a:rPr>
              <a:t>Đọc thông tin SGK, </a:t>
            </a:r>
            <a:r>
              <a:rPr kumimoji="0" lang="vi-VN" sz="2300" b="1"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thực hiện nhiệm vụ: </a:t>
            </a:r>
            <a:endParaRPr kumimoji="0" lang="en-US" sz="2300" b="1" i="0" u="none" strike="noStrike" kern="1200" cap="none" spc="0" normalizeH="0" baseline="0" noProof="0" dirty="0">
              <a:ln>
                <a:noFill/>
              </a:ln>
              <a:solidFill>
                <a:srgbClr val="4472C4"/>
              </a:solidFill>
              <a:effectLst/>
              <a:uLnTx/>
              <a:uFillTx/>
              <a:latin typeface="Arial" panose="020B0604020202020204" pitchFamily="34" charset="0"/>
              <a:ea typeface="+mn-ea"/>
              <a:cs typeface="+mn-cs"/>
            </a:endParaRPr>
          </a:p>
          <a:p>
            <a:pPr lvl="0" indent="180340" algn="just">
              <a:spcAft>
                <a:spcPts val="600"/>
              </a:spcAft>
              <a:defRPr/>
            </a:pPr>
            <a:r>
              <a:rPr kumimoji="0" lang="en-US" sz="23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2300" b="1" i="0" u="none" strike="noStrike" kern="1200" cap="none" spc="0" normalizeH="0" baseline="0" noProof="0">
                <a:ln>
                  <a:noFill/>
                </a:ln>
                <a:solidFill>
                  <a:prstClr val="black"/>
                </a:solidFill>
                <a:effectLst/>
                <a:uLnTx/>
                <a:uFillTx/>
                <a:latin typeface="Calibri" panose="020F0502020204030204"/>
                <a:ea typeface="+mn-ea"/>
                <a:cs typeface="+mn-cs"/>
              </a:rPr>
              <a:t> </a:t>
            </a:r>
            <a:r>
              <a:rPr lang="vi-VN" sz="2300">
                <a:solidFill>
                  <a:prstClr val="black"/>
                </a:solidFill>
              </a:rPr>
              <a:t>Để bảo tồn và phát triển Tuồng ở Đà Nẵng cần có những biện pháp nào?</a:t>
            </a:r>
            <a:endParaRPr kumimoji="0" lang="vi-VN"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5658E302-3F80-D856-680C-D32F363A1291}"/>
              </a:ext>
            </a:extLst>
          </p:cNvPr>
          <p:cNvGrpSpPr/>
          <p:nvPr/>
        </p:nvGrpSpPr>
        <p:grpSpPr>
          <a:xfrm>
            <a:off x="228600" y="3447638"/>
            <a:ext cx="10425504" cy="1010063"/>
            <a:chOff x="320009" y="3228748"/>
            <a:chExt cx="9766745" cy="1010063"/>
          </a:xfrm>
        </p:grpSpPr>
        <p:pic>
          <p:nvPicPr>
            <p:cNvPr id="11" name="image33.jpg" descr="Image result for think pair share">
              <a:extLst>
                <a:ext uri="{FF2B5EF4-FFF2-40B4-BE49-F238E27FC236}">
                  <a16:creationId xmlns:a16="http://schemas.microsoft.com/office/drawing/2014/main" id="{E958C7B8-303F-CA8B-C7EE-8A855A51BC56}"/>
                </a:ext>
              </a:extLst>
            </p:cNvPr>
            <p:cNvPicPr/>
            <p:nvPr/>
          </p:nvPicPr>
          <p:blipFill rotWithShape="1">
            <a:blip r:embed="rId6"/>
            <a:srcRect t="5485" r="4840" b="66004"/>
            <a:stretch/>
          </p:blipFill>
          <p:spPr>
            <a:xfrm>
              <a:off x="320009" y="3228748"/>
              <a:ext cx="2568567" cy="1010063"/>
            </a:xfrm>
            <a:prstGeom prst="rect">
              <a:avLst/>
            </a:prstGeom>
            <a:ln/>
          </p:spPr>
        </p:pic>
        <p:sp>
          <p:nvSpPr>
            <p:cNvPr id="12" name="TextBox 11">
              <a:extLst>
                <a:ext uri="{FF2B5EF4-FFF2-40B4-BE49-F238E27FC236}">
                  <a16:creationId xmlns:a16="http://schemas.microsoft.com/office/drawing/2014/main" id="{AD30650C-1FC0-6631-F170-71C3199DD8D8}"/>
                </a:ext>
              </a:extLst>
            </p:cNvPr>
            <p:cNvSpPr txBox="1"/>
            <p:nvPr/>
          </p:nvSpPr>
          <p:spPr>
            <a:xfrm>
              <a:off x="2960240" y="3668775"/>
              <a:ext cx="7126514" cy="46121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C</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á nhân ghi ra giấy note hoặc hoặc giấy A5</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3</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phút</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Noto Sans Symbols"/>
                <a:cs typeface="Arial" panose="020B0604020202020204" pitchFamily="34" charset="0"/>
              </a:endParaRPr>
            </a:p>
          </p:txBody>
        </p:sp>
      </p:grpSp>
      <p:grpSp>
        <p:nvGrpSpPr>
          <p:cNvPr id="13" name="Group 12">
            <a:extLst>
              <a:ext uri="{FF2B5EF4-FFF2-40B4-BE49-F238E27FC236}">
                <a16:creationId xmlns:a16="http://schemas.microsoft.com/office/drawing/2014/main" id="{11A4C4D8-61AA-57FF-686E-EAB44EC0914B}"/>
              </a:ext>
            </a:extLst>
          </p:cNvPr>
          <p:cNvGrpSpPr/>
          <p:nvPr/>
        </p:nvGrpSpPr>
        <p:grpSpPr>
          <a:xfrm>
            <a:off x="2586365" y="4619035"/>
            <a:ext cx="9013374" cy="1010063"/>
            <a:chOff x="1720406" y="4390959"/>
            <a:chExt cx="9013374" cy="1010063"/>
          </a:xfrm>
        </p:grpSpPr>
        <p:pic>
          <p:nvPicPr>
            <p:cNvPr id="14" name="image33.jpg" descr="Image result for think pair share">
              <a:extLst>
                <a:ext uri="{FF2B5EF4-FFF2-40B4-BE49-F238E27FC236}">
                  <a16:creationId xmlns:a16="http://schemas.microsoft.com/office/drawing/2014/main" id="{EFFAFC6C-34B5-0FE2-16B0-054A13E621DB}"/>
                </a:ext>
              </a:extLst>
            </p:cNvPr>
            <p:cNvPicPr/>
            <p:nvPr/>
          </p:nvPicPr>
          <p:blipFill rotWithShape="1">
            <a:blip r:embed="rId6"/>
            <a:srcRect t="36083" b="35406"/>
            <a:stretch/>
          </p:blipFill>
          <p:spPr>
            <a:xfrm>
              <a:off x="1720406" y="4390959"/>
              <a:ext cx="2699195" cy="1010063"/>
            </a:xfrm>
            <a:prstGeom prst="rect">
              <a:avLst/>
            </a:prstGeom>
            <a:ln/>
          </p:spPr>
        </p:pic>
        <p:sp>
          <p:nvSpPr>
            <p:cNvPr id="15" name="TextBox 14">
              <a:extLst>
                <a:ext uri="{FF2B5EF4-FFF2-40B4-BE49-F238E27FC236}">
                  <a16:creationId xmlns:a16="http://schemas.microsoft.com/office/drawing/2014/main" id="{2D4DC23E-538A-670A-EDF3-A3E25BABAC89}"/>
                </a:ext>
              </a:extLst>
            </p:cNvPr>
            <p:cNvSpPr txBox="1"/>
            <p:nvPr/>
          </p:nvSpPr>
          <p:spPr>
            <a:xfrm>
              <a:off x="4231380" y="4614792"/>
              <a:ext cx="6502400" cy="46121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C</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hia sẻ cặp đôi với nhau</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1</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phút</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Noto Sans Symbols"/>
                <a:cs typeface="Arial" panose="020B0604020202020204" pitchFamily="34" charset="0"/>
              </a:endParaRPr>
            </a:p>
          </p:txBody>
        </p:sp>
      </p:grpSp>
      <p:sp>
        <p:nvSpPr>
          <p:cNvPr id="16" name="TextBox 15">
            <a:extLst>
              <a:ext uri="{FF2B5EF4-FFF2-40B4-BE49-F238E27FC236}">
                <a16:creationId xmlns:a16="http://schemas.microsoft.com/office/drawing/2014/main" id="{4D7DF752-01AF-D4F8-7DC6-DE1A78483212}"/>
              </a:ext>
            </a:extLst>
          </p:cNvPr>
          <p:cNvSpPr txBox="1"/>
          <p:nvPr/>
        </p:nvSpPr>
        <p:spPr>
          <a:xfrm>
            <a:off x="2871898" y="3356387"/>
            <a:ext cx="6458856" cy="494751"/>
          </a:xfrm>
          <a:prstGeom prst="rect">
            <a:avLst/>
          </a:prstGeom>
          <a:noFill/>
        </p:spPr>
        <p:txBody>
          <a:bodyPr wrap="square">
            <a:spAutoFit/>
          </a:bodyPr>
          <a:lstStyle/>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Bước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 2: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Think – Pair – Share</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Freeform: Shape 32">
            <a:extLst>
              <a:ext uri="{FF2B5EF4-FFF2-40B4-BE49-F238E27FC236}">
                <a16:creationId xmlns:a16="http://schemas.microsoft.com/office/drawing/2014/main" id="{81AC5DBB-45D6-E36C-9B4F-1E8CB2C9F747}"/>
              </a:ext>
            </a:extLst>
          </p:cNvPr>
          <p:cNvSpPr/>
          <p:nvPr/>
        </p:nvSpPr>
        <p:spPr>
          <a:xfrm>
            <a:off x="1577735" y="4384490"/>
            <a:ext cx="1161143" cy="696686"/>
          </a:xfrm>
          <a:custGeom>
            <a:avLst/>
            <a:gdLst>
              <a:gd name="connsiteX0" fmla="*/ 0 w 1161143"/>
              <a:gd name="connsiteY0" fmla="*/ 0 h 696686"/>
              <a:gd name="connsiteX1" fmla="*/ 0 w 1161143"/>
              <a:gd name="connsiteY1" fmla="*/ 696686 h 696686"/>
              <a:gd name="connsiteX2" fmla="*/ 1161143 w 1161143"/>
              <a:gd name="connsiteY2" fmla="*/ 696686 h 696686"/>
              <a:gd name="connsiteX3" fmla="*/ 1161143 w 1161143"/>
              <a:gd name="connsiteY3" fmla="*/ 696686 h 696686"/>
            </a:gdLst>
            <a:ahLst/>
            <a:cxnLst>
              <a:cxn ang="0">
                <a:pos x="connsiteX0" y="connsiteY0"/>
              </a:cxn>
              <a:cxn ang="0">
                <a:pos x="connsiteX1" y="connsiteY1"/>
              </a:cxn>
              <a:cxn ang="0">
                <a:pos x="connsiteX2" y="connsiteY2"/>
              </a:cxn>
              <a:cxn ang="0">
                <a:pos x="connsiteX3" y="connsiteY3"/>
              </a:cxn>
            </a:cxnLst>
            <a:rect l="l" t="t" r="r" b="b"/>
            <a:pathLst>
              <a:path w="1161143" h="696686">
                <a:moveTo>
                  <a:pt x="0" y="0"/>
                </a:moveTo>
                <a:lnTo>
                  <a:pt x="0" y="696686"/>
                </a:lnTo>
                <a:lnTo>
                  <a:pt x="1161143" y="696686"/>
                </a:lnTo>
                <a:lnTo>
                  <a:pt x="1161143" y="696686"/>
                </a:ln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F1D8ED64-507B-475E-54A7-9152DC6C6A9E}"/>
              </a:ext>
            </a:extLst>
          </p:cNvPr>
          <p:cNvGrpSpPr/>
          <p:nvPr/>
        </p:nvGrpSpPr>
        <p:grpSpPr>
          <a:xfrm>
            <a:off x="4872993" y="5669020"/>
            <a:ext cx="6938007" cy="1010063"/>
            <a:chOff x="2815827" y="5454680"/>
            <a:chExt cx="8975888" cy="1010063"/>
          </a:xfrm>
        </p:grpSpPr>
        <p:pic>
          <p:nvPicPr>
            <p:cNvPr id="19" name="image33.jpg" descr="Image result for think pair share">
              <a:extLst>
                <a:ext uri="{FF2B5EF4-FFF2-40B4-BE49-F238E27FC236}">
                  <a16:creationId xmlns:a16="http://schemas.microsoft.com/office/drawing/2014/main" id="{6FC2BD87-0ADB-C885-3F17-A0049EA471A3}"/>
                </a:ext>
              </a:extLst>
            </p:cNvPr>
            <p:cNvPicPr/>
            <p:nvPr/>
          </p:nvPicPr>
          <p:blipFill rotWithShape="1">
            <a:blip r:embed="rId6"/>
            <a:srcRect t="66431" b="5058"/>
            <a:stretch/>
          </p:blipFill>
          <p:spPr>
            <a:xfrm>
              <a:off x="2815827" y="5454680"/>
              <a:ext cx="2699195" cy="1010063"/>
            </a:xfrm>
            <a:prstGeom prst="rect">
              <a:avLst/>
            </a:prstGeom>
            <a:ln/>
          </p:spPr>
        </p:pic>
        <p:sp>
          <p:nvSpPr>
            <p:cNvPr id="20" name="TextBox 19">
              <a:extLst>
                <a:ext uri="{FF2B5EF4-FFF2-40B4-BE49-F238E27FC236}">
                  <a16:creationId xmlns:a16="http://schemas.microsoft.com/office/drawing/2014/main" id="{7DBA0B1D-6425-B2FC-77F1-8B381F3230EC}"/>
                </a:ext>
              </a:extLst>
            </p:cNvPr>
            <p:cNvSpPr txBox="1"/>
            <p:nvPr/>
          </p:nvSpPr>
          <p:spPr>
            <a:xfrm>
              <a:off x="5374192" y="5527734"/>
              <a:ext cx="6417523"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Mời</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HS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ngẫu</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nhiên</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chia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sẻ</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kết</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quả</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vừa</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thảo</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luận</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a:t>
              </a:r>
              <a:r>
                <a:rPr kumimoji="0" lang="vi-VN" sz="2000" b="1"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2 </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phút)</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21" name="Freeform: Shape 33">
            <a:extLst>
              <a:ext uri="{FF2B5EF4-FFF2-40B4-BE49-F238E27FC236}">
                <a16:creationId xmlns:a16="http://schemas.microsoft.com/office/drawing/2014/main" id="{D1744C93-5AFE-D6C0-BCA6-01BDB7E60145}"/>
              </a:ext>
            </a:extLst>
          </p:cNvPr>
          <p:cNvSpPr/>
          <p:nvPr/>
        </p:nvSpPr>
        <p:spPr>
          <a:xfrm>
            <a:off x="3885507" y="5560147"/>
            <a:ext cx="1103086" cy="682172"/>
          </a:xfrm>
          <a:custGeom>
            <a:avLst/>
            <a:gdLst>
              <a:gd name="connsiteX0" fmla="*/ 0 w 1059543"/>
              <a:gd name="connsiteY0" fmla="*/ 0 h 682172"/>
              <a:gd name="connsiteX1" fmla="*/ 0 w 1059543"/>
              <a:gd name="connsiteY1" fmla="*/ 682172 h 682172"/>
              <a:gd name="connsiteX2" fmla="*/ 1059543 w 1059543"/>
              <a:gd name="connsiteY2" fmla="*/ 682172 h 682172"/>
            </a:gdLst>
            <a:ahLst/>
            <a:cxnLst>
              <a:cxn ang="0">
                <a:pos x="connsiteX0" y="connsiteY0"/>
              </a:cxn>
              <a:cxn ang="0">
                <a:pos x="connsiteX1" y="connsiteY1"/>
              </a:cxn>
              <a:cxn ang="0">
                <a:pos x="connsiteX2" y="connsiteY2"/>
              </a:cxn>
            </a:cxnLst>
            <a:rect l="l" t="t" r="r" b="b"/>
            <a:pathLst>
              <a:path w="1059543" h="682172">
                <a:moveTo>
                  <a:pt x="0" y="0"/>
                </a:moveTo>
                <a:lnTo>
                  <a:pt x="0" y="682172"/>
                </a:lnTo>
                <a:lnTo>
                  <a:pt x="1059543" y="682172"/>
                </a:ln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522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568F2-3C96-6647-7479-597F3E6285A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042F571-E9DA-9F00-7DF2-56AA7850BC30}"/>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B389CD1F-728C-E6CC-C28B-FCB25F87C135}"/>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ED8327E7-A3B7-F2D8-283F-EEC95228E454}"/>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1E557A8A-0FE9-39FB-BC35-367ECF3E314F}"/>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59AC797-2F7A-CF64-716B-06264F112646}"/>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11915C28-6E5A-18D3-629C-62EE676F083A}"/>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90D908D2-3799-1677-9BF9-452840B1568A}"/>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1087395E-694E-520D-6DE3-916985842F14}"/>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E2E0C4E9-8483-07F9-561E-F9DF1F89D740}"/>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D0AC318E-941C-4868-C6D4-8B9B6D283CB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C323EAB6-E114-F77C-EA3C-6307F87DA13E}"/>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8FF58821-49ED-F0E3-D6EA-021DD08CE16F}"/>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C769F151-83F6-1A5C-1D4B-ECE2293EDBFD}"/>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EE1C676A-9E49-7F9D-CDF5-2A486E7CB2D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C2FA8C56-4FB3-B8EB-3205-2FA766971D1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59990760-0713-E82C-AD3B-437FF954B047}"/>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483C5386-1C70-4E8B-1120-105C4C9A2CD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4E2B9D39-E312-A107-68A0-30FD4EEE4A1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3037E4C2-31B0-EAF7-9383-23B94784E5B5}"/>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E8842D74-1026-AA67-5B16-52CA797F953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6C8721A6-749E-0DF5-0817-6F876BDCD70C}"/>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70BD1ACD-E5CC-C15C-FBBB-23A5E9F6EEBD}"/>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CA549E65-93D1-25E6-AD64-9FD378C74B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23094523-7BB9-A620-B60E-B62D4EB8593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EC81BFA5-8321-0392-E7AB-C947D8CCA298}"/>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6AE63D24-0759-3D89-D5EC-971AC70CD2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1B065473-148D-49EF-3DAE-8E39FF86DBFA}"/>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DDE68A77-AB51-0413-4D1C-1D8BA007396C}"/>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700DDCB2-AE06-2B53-CC42-A5DCC82DE0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029C34CB-75AA-E9BE-1454-BB7CCB69C964}"/>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46F5269E-8880-4B13-19C7-AFC897B262F4}"/>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288AF034-C2A4-B6DD-FF4C-5F53790FD2C5}"/>
              </a:ext>
            </a:extLst>
          </p:cNvPr>
          <p:cNvSpPr txBox="1"/>
          <p:nvPr/>
        </p:nvSpPr>
        <p:spPr>
          <a:xfrm>
            <a:off x="6746380" y="2796023"/>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Tree>
    <p:extLst>
      <p:ext uri="{BB962C8B-B14F-4D97-AF65-F5344CB8AC3E}">
        <p14:creationId xmlns:p14="http://schemas.microsoft.com/office/powerpoint/2010/main" val="368525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55BD6BB8-6C38-5404-55C6-5DEA24C68AFD}"/>
              </a:ext>
            </a:extLst>
          </p:cNvPr>
          <p:cNvSpPr/>
          <p:nvPr/>
        </p:nvSpPr>
        <p:spPr>
          <a:xfrm flipH="1">
            <a:off x="-4495800" y="-1741041"/>
            <a:ext cx="8026489" cy="10340082"/>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2">
            <a:extLst>
              <a:ext uri="{FF2B5EF4-FFF2-40B4-BE49-F238E27FC236}">
                <a16:creationId xmlns:a16="http://schemas.microsoft.com/office/drawing/2014/main" id="{DA4FB5A2-4BE7-1F1C-69E2-CB9457EF1CF1}"/>
              </a:ext>
            </a:extLst>
          </p:cNvPr>
          <p:cNvSpPr/>
          <p:nvPr/>
        </p:nvSpPr>
        <p:spPr>
          <a:xfrm>
            <a:off x="3006150" y="4643937"/>
            <a:ext cx="379253" cy="397123"/>
          </a:xfrm>
          <a:custGeom>
            <a:avLst/>
            <a:gdLst/>
            <a:ahLst/>
            <a:cxnLst/>
            <a:rect l="l" t="t" r="r" b="b"/>
            <a:pathLst>
              <a:path w="568879" h="595685">
                <a:moveTo>
                  <a:pt x="0" y="0"/>
                </a:moveTo>
                <a:lnTo>
                  <a:pt x="568879" y="0"/>
                </a:lnTo>
                <a:lnTo>
                  <a:pt x="568879" y="595685"/>
                </a:lnTo>
                <a:lnTo>
                  <a:pt x="0" y="59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5">
            <a:extLst>
              <a:ext uri="{FF2B5EF4-FFF2-40B4-BE49-F238E27FC236}">
                <a16:creationId xmlns:a16="http://schemas.microsoft.com/office/drawing/2014/main" id="{7B21F81D-C516-6C78-C044-58143BFA0B4A}"/>
              </a:ext>
            </a:extLst>
          </p:cNvPr>
          <p:cNvSpPr txBox="1"/>
          <p:nvPr/>
        </p:nvSpPr>
        <p:spPr>
          <a:xfrm>
            <a:off x="2393032" y="2214063"/>
            <a:ext cx="9331136" cy="738664"/>
          </a:xfrm>
          <a:prstGeom prst="rect">
            <a:avLst/>
          </a:prstGeom>
        </p:spPr>
        <p:txBody>
          <a:bodyPr wrap="square" lIns="0" tIns="0" rIns="0" bIns="0" rtlCol="0" anchor="t">
            <a:spAutoFit/>
          </a:bodyPr>
          <a:lstStyle/>
          <a:p>
            <a:pPr lvl="0" algn="ctr" defTabSz="609660">
              <a:defRPr/>
            </a:pPr>
            <a:r>
              <a:rPr lang="en-US" sz="4800" b="1">
                <a:solidFill>
                  <a:prstClr val="black"/>
                </a:solidFill>
                <a:ea typeface="Tahoma" panose="020B0604030504040204" pitchFamily="34" charset="0"/>
                <a:cs typeface="#9Slide03 Arima Madurai Black" panose="00000A00000000000000" pitchFamily="2" charset="0"/>
              </a:rPr>
              <a:t>1. Xuất xứ nghệ thuật Tuồng</a:t>
            </a:r>
          </a:p>
        </p:txBody>
      </p:sp>
    </p:spTree>
    <p:extLst>
      <p:ext uri="{BB962C8B-B14F-4D97-AF65-F5344CB8AC3E}">
        <p14:creationId xmlns:p14="http://schemas.microsoft.com/office/powerpoint/2010/main" val="1727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31ECB3F-5385-80FD-16CD-FA607D9C1D6A}"/>
              </a:ext>
            </a:extLst>
          </p:cNvPr>
          <p:cNvGraphicFramePr/>
          <p:nvPr>
            <p:extLst>
              <p:ext uri="{D42A27DB-BD31-4B8C-83A1-F6EECF244321}">
                <p14:modId xmlns:p14="http://schemas.microsoft.com/office/powerpoint/2010/main" val="4206472290"/>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7502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76"/>
        <p:cNvGrpSpPr/>
        <p:nvPr/>
      </p:nvGrpSpPr>
      <p:grpSpPr>
        <a:xfrm>
          <a:off x="0" y="0"/>
          <a:ext cx="0" cy="0"/>
          <a:chOff x="0" y="0"/>
          <a:chExt cx="0" cy="0"/>
        </a:xfrm>
      </p:grpSpPr>
      <p:grpSp>
        <p:nvGrpSpPr>
          <p:cNvPr id="3277" name="Google Shape;3277;p70"/>
          <p:cNvGrpSpPr/>
          <p:nvPr/>
        </p:nvGrpSpPr>
        <p:grpSpPr>
          <a:xfrm>
            <a:off x="8337833" y="740269"/>
            <a:ext cx="2233396" cy="199431"/>
            <a:chOff x="4790625" y="1824675"/>
            <a:chExt cx="2392925" cy="213675"/>
          </a:xfrm>
        </p:grpSpPr>
        <p:sp>
          <p:nvSpPr>
            <p:cNvPr id="3278" name="Google Shape;3278;p70"/>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9" name="Google Shape;3279;p70"/>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0" name="Google Shape;3280;p70"/>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1" name="Google Shape;3281;p70"/>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2" name="Google Shape;3282;p70"/>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04" name="Google Shape;3304;p70"/>
          <p:cNvGrpSpPr/>
          <p:nvPr/>
        </p:nvGrpSpPr>
        <p:grpSpPr>
          <a:xfrm>
            <a:off x="11803860" y="2342681"/>
            <a:ext cx="286557" cy="334087"/>
            <a:chOff x="6571050" y="2495000"/>
            <a:chExt cx="307025" cy="357950"/>
          </a:xfrm>
        </p:grpSpPr>
        <p:sp>
          <p:nvSpPr>
            <p:cNvPr id="3305" name="Google Shape;3305;p70"/>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6" name="Google Shape;3306;p70"/>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7" name="Google Shape;3307;p70"/>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08" name="Google Shape;3308;p70"/>
          <p:cNvGrpSpPr/>
          <p:nvPr/>
        </p:nvGrpSpPr>
        <p:grpSpPr>
          <a:xfrm>
            <a:off x="10716537" y="733584"/>
            <a:ext cx="462443" cy="2412107"/>
            <a:chOff x="4713875" y="2486650"/>
            <a:chExt cx="495475" cy="2584400"/>
          </a:xfrm>
        </p:grpSpPr>
        <p:sp>
          <p:nvSpPr>
            <p:cNvPr id="3309" name="Google Shape;3309;p70"/>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0" name="Google Shape;3310;p70"/>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1" name="Google Shape;3311;p70"/>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2" name="Google Shape;3312;p70"/>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3" name="Google Shape;3313;p70"/>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4" name="Google Shape;3314;p70"/>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5" name="Google Shape;3315;p70"/>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6" name="Google Shape;3316;p70"/>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7" name="Google Shape;3317;p70"/>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8" name="Google Shape;3318;p70"/>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9" name="Google Shape;3319;p70"/>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0" name="Google Shape;3320;p70"/>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1" name="Google Shape;3321;p70"/>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2" name="Google Shape;3322;p70"/>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3" name="Google Shape;3323;p70"/>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24" name="Google Shape;3324;p70"/>
          <p:cNvGrpSpPr/>
          <p:nvPr/>
        </p:nvGrpSpPr>
        <p:grpSpPr>
          <a:xfrm>
            <a:off x="10810511" y="5490054"/>
            <a:ext cx="329117" cy="516343"/>
            <a:chOff x="404525" y="4002625"/>
            <a:chExt cx="352625" cy="553225"/>
          </a:xfrm>
        </p:grpSpPr>
        <p:sp>
          <p:nvSpPr>
            <p:cNvPr id="3325" name="Google Shape;3325;p70"/>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6" name="Google Shape;3326;p70"/>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7" name="Google Shape;3327;p70"/>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8" name="Google Shape;3328;p70"/>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9" name="Google Shape;3329;p70"/>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Rectangle 56"/>
          <p:cNvSpPr/>
          <p:nvPr/>
        </p:nvSpPr>
        <p:spPr>
          <a:xfrm>
            <a:off x="2317897" y="933573"/>
            <a:ext cx="7504524" cy="1980607"/>
          </a:xfrm>
          <a:prstGeom prst="rect">
            <a:avLst/>
          </a:prstGeom>
        </p:spPr>
        <p:txBody>
          <a:bodyPr wrap="square">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9333" b="1" i="0" u="none" strike="noStrike" kern="0" cap="none" spc="0" normalizeH="0" baseline="0" noProof="0">
                <a:ln>
                  <a:noFill/>
                </a:ln>
                <a:solidFill>
                  <a:srgbClr val="00487E"/>
                </a:solidFill>
                <a:effectLst/>
                <a:uLnTx/>
                <a:uFillTx/>
                <a:latin typeface="Arial"/>
                <a:ea typeface="Calibri" panose="020F0502020204030204" pitchFamily="34" charset="0"/>
                <a:cs typeface="Times New Roman" panose="02020603050405020304" pitchFamily="18" charset="0"/>
                <a:sym typeface="Arial"/>
              </a:rPr>
              <a:t>LUYỆN TẬP</a:t>
            </a:r>
            <a:endParaRPr kumimoji="0" lang="en-US" sz="9333" b="1" i="0" u="none" strike="noStrike" kern="0" cap="none" spc="0" normalizeH="0" baseline="0" noProof="0">
              <a:ln>
                <a:noFill/>
              </a:ln>
              <a:solidFill>
                <a:srgbClr val="00487E"/>
              </a:solidFill>
              <a:effectLst/>
              <a:uLnTx/>
              <a:uFillTx/>
              <a:latin typeface="Arial"/>
              <a:ea typeface="+mn-ea"/>
              <a:cs typeface="Arial"/>
              <a:sym typeface="Arial"/>
            </a:endParaRPr>
          </a:p>
        </p:txBody>
      </p:sp>
      <p:pic>
        <p:nvPicPr>
          <p:cNvPr id="4" name="Picture 3"/>
          <p:cNvPicPr>
            <a:picLocks noChangeAspect="1"/>
          </p:cNvPicPr>
          <p:nvPr/>
        </p:nvPicPr>
        <p:blipFill>
          <a:blip r:embed="rId3"/>
          <a:stretch>
            <a:fillRect/>
          </a:stretch>
        </p:blipFill>
        <p:spPr>
          <a:xfrm>
            <a:off x="4037360" y="3642315"/>
            <a:ext cx="4065595" cy="2406487"/>
          </a:xfrm>
          <a:prstGeom prst="rect">
            <a:avLst/>
          </a:prstGeom>
        </p:spPr>
      </p:pic>
    </p:spTree>
    <p:extLst>
      <p:ext uri="{BB962C8B-B14F-4D97-AF65-F5344CB8AC3E}">
        <p14:creationId xmlns:p14="http://schemas.microsoft.com/office/powerpoint/2010/main" val="329187319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4">
          <a:extLst>
            <a:ext uri="{FF2B5EF4-FFF2-40B4-BE49-F238E27FC236}">
              <a16:creationId xmlns:a16="http://schemas.microsoft.com/office/drawing/2014/main" id="{23A6CC87-693C-A699-E635-37F815F9718D}"/>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0D6FA88-A067-1BCD-A494-3FA59B8673A0}"/>
              </a:ext>
            </a:extLst>
          </p:cNvPr>
          <p:cNvSpPr/>
          <p:nvPr/>
        </p:nvSpPr>
        <p:spPr>
          <a:xfrm>
            <a:off x="243840" y="233680"/>
            <a:ext cx="11704320" cy="6461760"/>
          </a:xfrm>
          <a:prstGeom prst="roundRect">
            <a:avLst>
              <a:gd name="adj" fmla="val 4717"/>
            </a:avLst>
          </a:prstGeom>
          <a:solidFill>
            <a:schemeClr val="bg1"/>
          </a:solidFill>
          <a:ln w="38100">
            <a:solidFill>
              <a:srgbClr val="C0011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44A36B25-8AB8-4F92-634D-01E4212F5738}"/>
              </a:ext>
            </a:extLst>
          </p:cNvPr>
          <p:cNvSpPr txBox="1"/>
          <p:nvPr/>
        </p:nvSpPr>
        <p:spPr>
          <a:xfrm>
            <a:off x="3048000" y="285690"/>
            <a:ext cx="6096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LUYỆN TẬP</a:t>
            </a:r>
            <a:endPar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BF79A5F-DD84-FF6E-EF9B-86BDE732C8A7}"/>
              </a:ext>
            </a:extLst>
          </p:cNvPr>
          <p:cNvSpPr txBox="1"/>
          <p:nvPr/>
        </p:nvSpPr>
        <p:spPr>
          <a:xfrm>
            <a:off x="467361" y="1209020"/>
            <a:ext cx="10941374" cy="1200329"/>
          </a:xfrm>
          <a:prstGeom prst="rect">
            <a:avLst/>
          </a:prstGeom>
          <a:noFill/>
        </p:spPr>
        <p:txBody>
          <a:bodyPr wrap="square">
            <a:spAutoFit/>
          </a:bodyPr>
          <a:lstStyle/>
          <a:p>
            <a:pPr lvl="0" algn="just">
              <a:defRPr/>
            </a:pPr>
            <a:r>
              <a:rPr lang="vi-VN" sz="3600" kern="0">
                <a:solidFill>
                  <a:srgbClr val="051937">
                    <a:lumMod val="75000"/>
                    <a:lumOff val="25000"/>
                  </a:srgbClr>
                </a:solidFill>
                <a:latin typeface="Calibri" panose="020F0502020204030204" pitchFamily="34" charset="0"/>
                <a:ea typeface="Calibri" panose="020F0502020204030204" pitchFamily="34" charset="0"/>
                <a:cs typeface="Calibri" panose="020F0502020204030204" pitchFamily="34" charset="0"/>
              </a:rPr>
              <a:t>1. Kể tên những nghệ nhân, soạn giả Tuồng và những tác phẩm tiêu biểu mà em biết.</a:t>
            </a:r>
            <a:endParaRPr kumimoji="0" lang="vi-VN" sz="3600" b="0" i="0" u="none" strike="noStrike" kern="0" cap="none" spc="0" normalizeH="0" baseline="0" noProof="0" dirty="0">
              <a:ln>
                <a:noFill/>
              </a:ln>
              <a:solidFill>
                <a:srgbClr val="051937">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27E9FB5-AD03-6F90-DC3B-29DB2036CF1D}"/>
              </a:ext>
            </a:extLst>
          </p:cNvPr>
          <p:cNvSpPr txBox="1"/>
          <p:nvPr/>
        </p:nvSpPr>
        <p:spPr>
          <a:xfrm>
            <a:off x="375920" y="2409349"/>
            <a:ext cx="11348719" cy="3939540"/>
          </a:xfrm>
          <a:prstGeom prst="rect">
            <a:avLst/>
          </a:prstGeom>
          <a:noFill/>
        </p:spPr>
        <p:txBody>
          <a:bodyPr wrap="square">
            <a:spAutoFit/>
          </a:bodyPr>
          <a:lstStyle/>
          <a:p>
            <a:pPr lvl="0" algn="just">
              <a:defRPr/>
            </a:pPr>
            <a:r>
              <a:rPr lang="vi-VN" sz="2500" kern="0">
                <a:solidFill>
                  <a:srgbClr val="002060"/>
                </a:solidFill>
                <a:latin typeface="Calibri" panose="020F0502020204030204" pitchFamily="34" charset="0"/>
                <a:ea typeface="Calibri" panose="020F0502020204030204" pitchFamily="34" charset="0"/>
                <a:cs typeface="Calibri" panose="020F0502020204030204" pitchFamily="34" charset="0"/>
              </a:rPr>
              <a:t>+ Nguyễn Hiển Dĩnh (1853–1926): soạn giả, thầy dạy Tuồng nổi tiếng, tác giả các vở Lý Mã Hiền, Phong Ba Đình, Võ Hùng Vương, Lục Vân Tiên, Trương Đồ Nhục, Giáp Kén – Xã Nhộng...</a:t>
            </a:r>
          </a:p>
          <a:p>
            <a:pPr lvl="0" algn="just">
              <a:defRPr/>
            </a:pPr>
            <a:r>
              <a:rPr lang="vi-VN" sz="2500" kern="0">
                <a:solidFill>
                  <a:srgbClr val="002060"/>
                </a:solidFill>
                <a:latin typeface="Calibri" panose="020F0502020204030204" pitchFamily="34" charset="0"/>
                <a:ea typeface="Calibri" panose="020F0502020204030204" pitchFamily="34" charset="0"/>
                <a:cs typeface="Calibri" panose="020F0502020204030204" pitchFamily="34" charset="0"/>
              </a:rPr>
              <a:t>+ Tống Phước Phổ (1900–1991): cây bút hàng đầu của Tuồng cách mạng, tác giả các vở Trưng Nữ Vương, Quán Thăng Long, Hội nghị Diên Hồng, Cờ Giải phóng...; đồng thời chỉnh lý nhiều vở Tuồng cổ như Sơn Hậu, Lam Sơn khởi nghĩa, An Tư công chúa...</a:t>
            </a:r>
          </a:p>
          <a:p>
            <a:pPr lvl="0" algn="just">
              <a:defRPr/>
            </a:pPr>
            <a:r>
              <a:rPr lang="vi-VN" sz="2500" kern="0">
                <a:solidFill>
                  <a:srgbClr val="002060"/>
                </a:solidFill>
                <a:latin typeface="Calibri" panose="020F0502020204030204" pitchFamily="34" charset="0"/>
                <a:ea typeface="Calibri" panose="020F0502020204030204" pitchFamily="34" charset="0"/>
                <a:cs typeface="Calibri" panose="020F0502020204030204" pitchFamily="34" charset="0"/>
              </a:rPr>
              <a:t>+ Giáo sư Hoàng Châu Ký (1921–2008): nhà nghiên cứu, soạn giả Tuồng hiện đại, tác giả và đồng cải biên nhiều kịch bản, đồng thời biên soạn các công trình như Sơ khảo lịch sử nghệ thuật Tuồng, Tuồng – Hát Bội và bản sắc sân khấu truyền thống Việt Nam...</a:t>
            </a:r>
          </a:p>
        </p:txBody>
      </p:sp>
    </p:spTree>
    <p:extLst>
      <p:ext uri="{BB962C8B-B14F-4D97-AF65-F5344CB8AC3E}">
        <p14:creationId xmlns:p14="http://schemas.microsoft.com/office/powerpoint/2010/main" val="3357435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4">
          <a:extLst>
            <a:ext uri="{FF2B5EF4-FFF2-40B4-BE49-F238E27FC236}">
              <a16:creationId xmlns:a16="http://schemas.microsoft.com/office/drawing/2014/main" id="{29FC40EA-98FB-7EF9-0381-7749EDE1FE2F}"/>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E96C66-F17B-008B-485F-B1138ADBE4ED}"/>
              </a:ext>
            </a:extLst>
          </p:cNvPr>
          <p:cNvSpPr/>
          <p:nvPr/>
        </p:nvSpPr>
        <p:spPr>
          <a:xfrm>
            <a:off x="243840" y="233680"/>
            <a:ext cx="11704320" cy="6461760"/>
          </a:xfrm>
          <a:prstGeom prst="roundRect">
            <a:avLst>
              <a:gd name="adj" fmla="val 4717"/>
            </a:avLst>
          </a:prstGeom>
          <a:solidFill>
            <a:schemeClr val="bg1"/>
          </a:solidFill>
          <a:ln w="38100">
            <a:solidFill>
              <a:srgbClr val="C0011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D558F95-81B2-FE46-4F99-96B33DB25DE9}"/>
              </a:ext>
            </a:extLst>
          </p:cNvPr>
          <p:cNvSpPr txBox="1"/>
          <p:nvPr/>
        </p:nvSpPr>
        <p:spPr>
          <a:xfrm>
            <a:off x="3048000" y="285690"/>
            <a:ext cx="6096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LUYỆN TẬP</a:t>
            </a:r>
            <a:endPar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A050372-1922-E552-F9C7-500831F3E6E3}"/>
              </a:ext>
            </a:extLst>
          </p:cNvPr>
          <p:cNvSpPr txBox="1"/>
          <p:nvPr/>
        </p:nvSpPr>
        <p:spPr>
          <a:xfrm>
            <a:off x="467361" y="1209020"/>
            <a:ext cx="10941374" cy="1754326"/>
          </a:xfrm>
          <a:prstGeom prst="rect">
            <a:avLst/>
          </a:prstGeom>
          <a:noFill/>
        </p:spPr>
        <p:txBody>
          <a:bodyPr wrap="square">
            <a:spAutoFit/>
          </a:bodyPr>
          <a:lstStyle/>
          <a:p>
            <a:pPr lvl="0" algn="just">
              <a:defRPr/>
            </a:pPr>
            <a:r>
              <a:rPr lang="vi-VN" sz="3600" kern="0">
                <a:solidFill>
                  <a:srgbClr val="051937">
                    <a:lumMod val="75000"/>
                    <a:lumOff val="25000"/>
                  </a:srgbClr>
                </a:solidFill>
                <a:latin typeface="Calibri" panose="020F0502020204030204" pitchFamily="34" charset="0"/>
                <a:ea typeface="Calibri" panose="020F0502020204030204" pitchFamily="34" charset="0"/>
                <a:cs typeface="Calibri" panose="020F0502020204030204" pitchFamily="34" charset="0"/>
              </a:rPr>
              <a:t>2. Em hãy làm Poster hoặc viết bài thuyết trình giới thiệu, quảng bá về những nghệ nhân, soạn giả Tuồng mà em yêu thích. </a:t>
            </a:r>
            <a:endParaRPr kumimoji="0" lang="vi-VN" sz="3600" b="0" i="0" u="none" strike="noStrike" kern="0" cap="none" spc="0" normalizeH="0" baseline="0" noProof="0" dirty="0">
              <a:ln>
                <a:noFill/>
              </a:ln>
              <a:solidFill>
                <a:srgbClr val="051937">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218" name="Picture 2" descr="8 Mặt nạ tuồng ý tưởng | tượng, mặt nạ, nghệ thuật">
            <a:extLst>
              <a:ext uri="{FF2B5EF4-FFF2-40B4-BE49-F238E27FC236}">
                <a16:creationId xmlns:a16="http://schemas.microsoft.com/office/drawing/2014/main" id="{004A4ACE-FD2D-35F5-F6CF-EAF56C00A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1347" y="2615607"/>
            <a:ext cx="2802573" cy="3213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4341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alf Frame 1"/>
          <p:cNvSpPr/>
          <p:nvPr/>
        </p:nvSpPr>
        <p:spPr>
          <a:xfrm>
            <a:off x="1" y="1"/>
            <a:ext cx="9521372" cy="2815771"/>
          </a:xfrm>
          <a:prstGeom prst="halfFrame">
            <a:avLst>
              <a:gd name="adj1" fmla="val 16323"/>
              <a:gd name="adj2" fmla="val 13230"/>
            </a:avLst>
          </a:pr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Half Frame 2"/>
          <p:cNvSpPr/>
          <p:nvPr/>
        </p:nvSpPr>
        <p:spPr>
          <a:xfrm rot="10800000">
            <a:off x="2670629" y="4042229"/>
            <a:ext cx="9521372" cy="2815771"/>
          </a:xfrm>
          <a:prstGeom prst="halfFrame">
            <a:avLst>
              <a:gd name="adj1" fmla="val 16323"/>
              <a:gd name="adj2" fmla="val 13230"/>
            </a:avLst>
          </a:pr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3" name="Google Shape;1017;p52"/>
          <p:cNvSpPr txBox="1">
            <a:spLocks/>
          </p:cNvSpPr>
          <p:nvPr/>
        </p:nvSpPr>
        <p:spPr>
          <a:xfrm>
            <a:off x="1249685" y="264655"/>
            <a:ext cx="5498714" cy="15830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09630" rtl="0" eaLnBrk="1" fontAlgn="auto" latinLnBrk="0" hangingPunct="1">
              <a:spcBef>
                <a:spcPts val="0"/>
              </a:spcBef>
              <a:spcAft>
                <a:spcPts val="0"/>
              </a:spcAft>
              <a:buClrTx/>
              <a:buSzTx/>
              <a:buFontTx/>
              <a:buNone/>
              <a:tabLst/>
              <a:defRPr/>
            </a:pPr>
            <a:r>
              <a:rPr kumimoji="0" lang="en-US" sz="6600" b="1" i="0" u="none" strike="noStrike" kern="1200" cap="none" spc="0" normalizeH="0" baseline="0" noProof="0" dirty="0">
                <a:ln>
                  <a:solidFill>
                    <a:srgbClr val="FF0066"/>
                  </a:solidFill>
                </a:ln>
                <a:solidFill>
                  <a:srgbClr val="FF3399"/>
                </a:solidFill>
                <a:effectLst/>
                <a:uLnTx/>
                <a:uFillTx/>
                <a:latin typeface="#9Slide03 SVNNeutraface 2" panose="02000600040000020004" pitchFamily="2" charset="0"/>
                <a:ea typeface="Tahoma" panose="020B0604030504040204" pitchFamily="34" charset="0"/>
                <a:cs typeface="Tahoma" panose="020B0604030504040204" pitchFamily="34" charset="0"/>
              </a:rPr>
              <a:t>VẬN DỤNG</a:t>
            </a:r>
          </a:p>
        </p:txBody>
      </p:sp>
      <p:sp>
        <p:nvSpPr>
          <p:cNvPr id="145" name="TextBox 8"/>
          <p:cNvSpPr txBox="1"/>
          <p:nvPr/>
        </p:nvSpPr>
        <p:spPr>
          <a:xfrm>
            <a:off x="586808" y="1998604"/>
            <a:ext cx="8648632" cy="2954655"/>
          </a:xfrm>
          <a:prstGeom prst="rect">
            <a:avLst/>
          </a:prstGeom>
        </p:spPr>
        <p:txBody>
          <a:bodyPr wrap="square" lIns="0" tIns="0" rIns="0" bIns="0" rtlCol="0" anchor="t">
            <a:spAutoFit/>
          </a:bodyPr>
          <a:lstStyle/>
          <a:p>
            <a:pPr lvl="0" algn="just" defTabSz="609630">
              <a:defRPr/>
            </a:pPr>
            <a:r>
              <a:rPr lang="vi-VN" sz="3200">
                <a:solidFill>
                  <a:srgbClr val="1AA3AA"/>
                </a:solidFill>
                <a:latin typeface="Calibri" panose="020F0502020204030204" pitchFamily="34" charset="0"/>
                <a:ea typeface="Calibri" panose="020F0502020204030204" pitchFamily="34" charset="0"/>
                <a:cs typeface="Calibri" panose="020F0502020204030204" pitchFamily="34" charset="0"/>
              </a:rPr>
              <a:t>1. Lớp (hoặc nhóm) em hãy cùng nhau đi xem một vở tuồng. Sau đó:</a:t>
            </a:r>
          </a:p>
          <a:p>
            <a:pPr lvl="0" algn="just" defTabSz="609630">
              <a:defRPr/>
            </a:pPr>
            <a:r>
              <a:rPr lang="vi-VN" sz="3200">
                <a:solidFill>
                  <a:srgbClr val="1AA3AA"/>
                </a:solidFill>
                <a:latin typeface="Calibri" panose="020F0502020204030204" pitchFamily="34" charset="0"/>
                <a:ea typeface="Calibri" panose="020F0502020204030204" pitchFamily="34" charset="0"/>
                <a:cs typeface="Calibri" panose="020F0502020204030204" pitchFamily="34" charset="0"/>
              </a:rPr>
              <a:t> a) Viết lại một cảm nhận sâu sắc nhất của mình về vở tuồng đó.</a:t>
            </a:r>
          </a:p>
          <a:p>
            <a:pPr lvl="0" algn="just" defTabSz="609630">
              <a:defRPr/>
            </a:pPr>
            <a:r>
              <a:rPr lang="vi-VN" sz="3200">
                <a:solidFill>
                  <a:srgbClr val="1AA3AA"/>
                </a:solidFill>
                <a:latin typeface="Calibri" panose="020F0502020204030204" pitchFamily="34" charset="0"/>
                <a:ea typeface="Calibri" panose="020F0502020204030204" pitchFamily="34" charset="0"/>
                <a:cs typeface="Calibri" panose="020F0502020204030204" pitchFamily="34" charset="0"/>
              </a:rPr>
              <a:t> b) Thử hát và kèm theo điệu bộ một câu hát trong vở tuồng đã xem.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6061" y="1338944"/>
            <a:ext cx="2326712" cy="2552336"/>
          </a:xfrm>
          <a:prstGeom prst="rect">
            <a:avLst/>
          </a:prstGeom>
        </p:spPr>
      </p:pic>
    </p:spTree>
    <p:extLst>
      <p:ext uri="{BB962C8B-B14F-4D97-AF65-F5344CB8AC3E}">
        <p14:creationId xmlns:p14="http://schemas.microsoft.com/office/powerpoint/2010/main" val="38220483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1000" fill="hold"/>
                                        <p:tgtEl>
                                          <p:spTgt spid="143"/>
                                        </p:tgtEl>
                                        <p:attrNameLst>
                                          <p:attrName>ppt_w</p:attrName>
                                        </p:attrNameLst>
                                      </p:cBhvr>
                                      <p:tavLst>
                                        <p:tav tm="0">
                                          <p:val>
                                            <p:fltVal val="0"/>
                                          </p:val>
                                        </p:tav>
                                        <p:tav tm="100000">
                                          <p:val>
                                            <p:strVal val="#ppt_w"/>
                                          </p:val>
                                        </p:tav>
                                      </p:tavLst>
                                    </p:anim>
                                    <p:anim calcmode="lin" valueType="num">
                                      <p:cBhvr>
                                        <p:cTn id="8" dur="1000" fill="hold"/>
                                        <p:tgtEl>
                                          <p:spTgt spid="143"/>
                                        </p:tgtEl>
                                        <p:attrNameLst>
                                          <p:attrName>ppt_h</p:attrName>
                                        </p:attrNameLst>
                                      </p:cBhvr>
                                      <p:tavLst>
                                        <p:tav tm="0">
                                          <p:val>
                                            <p:fltVal val="0"/>
                                          </p:val>
                                        </p:tav>
                                        <p:tav tm="100000">
                                          <p:val>
                                            <p:strVal val="#ppt_h"/>
                                          </p:val>
                                        </p:tav>
                                      </p:tavLst>
                                    </p:anim>
                                    <p:anim calcmode="lin" valueType="num">
                                      <p:cBhvr>
                                        <p:cTn id="9" dur="1000" fill="hold"/>
                                        <p:tgtEl>
                                          <p:spTgt spid="143"/>
                                        </p:tgtEl>
                                        <p:attrNameLst>
                                          <p:attrName>style.rotation</p:attrName>
                                        </p:attrNameLst>
                                      </p:cBhvr>
                                      <p:tavLst>
                                        <p:tav tm="0">
                                          <p:val>
                                            <p:fltVal val="90"/>
                                          </p:val>
                                        </p:tav>
                                        <p:tav tm="100000">
                                          <p:val>
                                            <p:fltVal val="0"/>
                                          </p:val>
                                        </p:tav>
                                      </p:tavLst>
                                    </p:anim>
                                    <p:animEffect transition="in" filter="fade">
                                      <p:cBhvr>
                                        <p:cTn id="10" dur="1000"/>
                                        <p:tgtEl>
                                          <p:spTgt spid="143"/>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45"/>
                                        </p:tgtEl>
                                        <p:attrNameLst>
                                          <p:attrName>style.visibility</p:attrName>
                                        </p:attrNameLst>
                                      </p:cBhvr>
                                      <p:to>
                                        <p:strVal val="visible"/>
                                      </p:to>
                                    </p:set>
                                    <p:anim calcmode="lin" valueType="num">
                                      <p:cBhvr>
                                        <p:cTn id="14" dur="1000" fill="hold"/>
                                        <p:tgtEl>
                                          <p:spTgt spid="145"/>
                                        </p:tgtEl>
                                        <p:attrNameLst>
                                          <p:attrName>ppt_w</p:attrName>
                                        </p:attrNameLst>
                                      </p:cBhvr>
                                      <p:tavLst>
                                        <p:tav tm="0">
                                          <p:val>
                                            <p:fltVal val="0"/>
                                          </p:val>
                                        </p:tav>
                                        <p:tav tm="100000">
                                          <p:val>
                                            <p:strVal val="#ppt_w"/>
                                          </p:val>
                                        </p:tav>
                                      </p:tavLst>
                                    </p:anim>
                                    <p:anim calcmode="lin" valueType="num">
                                      <p:cBhvr>
                                        <p:cTn id="15" dur="1000" fill="hold"/>
                                        <p:tgtEl>
                                          <p:spTgt spid="145"/>
                                        </p:tgtEl>
                                        <p:attrNameLst>
                                          <p:attrName>ppt_h</p:attrName>
                                        </p:attrNameLst>
                                      </p:cBhvr>
                                      <p:tavLst>
                                        <p:tav tm="0">
                                          <p:val>
                                            <p:fltVal val="0"/>
                                          </p:val>
                                        </p:tav>
                                        <p:tav tm="100000">
                                          <p:val>
                                            <p:strVal val="#ppt_h"/>
                                          </p:val>
                                        </p:tav>
                                      </p:tavLst>
                                    </p:anim>
                                    <p:anim calcmode="lin" valueType="num">
                                      <p:cBhvr>
                                        <p:cTn id="16" dur="1000" fill="hold"/>
                                        <p:tgtEl>
                                          <p:spTgt spid="145"/>
                                        </p:tgtEl>
                                        <p:attrNameLst>
                                          <p:attrName>style.rotation</p:attrName>
                                        </p:attrNameLst>
                                      </p:cBhvr>
                                      <p:tavLst>
                                        <p:tav tm="0">
                                          <p:val>
                                            <p:fltVal val="90"/>
                                          </p:val>
                                        </p:tav>
                                        <p:tav tm="100000">
                                          <p:val>
                                            <p:fltVal val="0"/>
                                          </p:val>
                                        </p:tav>
                                      </p:tavLst>
                                    </p:anim>
                                    <p:animEffect transition="in" filter="fade">
                                      <p:cBhvr>
                                        <p:cTn id="17" dur="1000"/>
                                        <p:tgtEl>
                                          <p:spTgt spid="14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01100" y="0"/>
            <a:ext cx="3390900" cy="6858000"/>
            <a:chOff x="0" y="0"/>
            <a:chExt cx="639392" cy="1293153"/>
          </a:xfrm>
        </p:grpSpPr>
        <p:sp>
          <p:nvSpPr>
            <p:cNvPr id="3" name="Freeform 3"/>
            <p:cNvSpPr/>
            <p:nvPr/>
          </p:nvSpPr>
          <p:spPr>
            <a:xfrm>
              <a:off x="0" y="0"/>
              <a:ext cx="639392" cy="1293153"/>
            </a:xfrm>
            <a:custGeom>
              <a:avLst/>
              <a:gdLst/>
              <a:ahLst/>
              <a:cxnLst/>
              <a:rect l="l" t="t" r="r" b="b"/>
              <a:pathLst>
                <a:path w="639392" h="1293153">
                  <a:moveTo>
                    <a:pt x="0" y="0"/>
                  </a:moveTo>
                  <a:lnTo>
                    <a:pt x="639392" y="0"/>
                  </a:lnTo>
                  <a:lnTo>
                    <a:pt x="639392" y="1293153"/>
                  </a:lnTo>
                  <a:lnTo>
                    <a:pt x="0" y="1293153"/>
                  </a:lnTo>
                  <a:close/>
                </a:path>
              </a:pathLst>
            </a:custGeom>
            <a:solidFill>
              <a:srgbClr val="FF3B3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ea typeface="+mn-ea"/>
                <a:cs typeface="+mn-cs"/>
              </a:endParaRPr>
            </a:p>
          </p:txBody>
        </p:sp>
      </p:grpSp>
      <p:sp>
        <p:nvSpPr>
          <p:cNvPr id="5" name="TextBox 5"/>
          <p:cNvSpPr txBox="1"/>
          <p:nvPr/>
        </p:nvSpPr>
        <p:spPr>
          <a:xfrm>
            <a:off x="445268" y="1637680"/>
            <a:ext cx="8028172" cy="1292662"/>
          </a:xfrm>
          <a:prstGeom prst="rect">
            <a:avLst/>
          </a:prstGeom>
        </p:spPr>
        <p:txBody>
          <a:bodyPr wrap="square" lIns="0" tIns="0" rIns="0" bIns="0" rtlCol="0" anchor="t">
            <a:spAutoFit/>
          </a:bodyPr>
          <a:lstStyle/>
          <a:p>
            <a:pPr lvl="0" algn="just" defTabSz="609630">
              <a:defRPr/>
            </a:pPr>
            <a:r>
              <a:rPr lang="vi-VN" sz="2800">
                <a:solidFill>
                  <a:srgbClr val="002060"/>
                </a:solidFill>
                <a:ea typeface="Arial"/>
                <a:cs typeface="Arial"/>
                <a:sym typeface="Arial"/>
              </a:rPr>
              <a:t>+ Tuồng có nguồn gốc từ đâu?</a:t>
            </a:r>
          </a:p>
          <a:p>
            <a:pPr lvl="0" algn="just" defTabSz="609630">
              <a:defRPr/>
            </a:pPr>
            <a:r>
              <a:rPr lang="vi-VN" sz="2800">
                <a:solidFill>
                  <a:srgbClr val="002060"/>
                </a:solidFill>
                <a:ea typeface="Arial"/>
                <a:cs typeface="Arial"/>
                <a:sym typeface="Arial"/>
              </a:rPr>
              <a:t>+ Tuồng phát triển như thế nào ở Đàng Trong và xứ Quảng?</a:t>
            </a:r>
          </a:p>
        </p:txBody>
      </p:sp>
      <p:sp>
        <p:nvSpPr>
          <p:cNvPr id="6" name="Rectangle 5">
            <a:extLst>
              <a:ext uri="{FF2B5EF4-FFF2-40B4-BE49-F238E27FC236}">
                <a16:creationId xmlns:a16="http://schemas.microsoft.com/office/drawing/2014/main" id="{3A6FD32F-6137-582D-2A19-C947AEA32B69}"/>
              </a:ext>
            </a:extLst>
          </p:cNvPr>
          <p:cNvSpPr/>
          <p:nvPr/>
        </p:nvSpPr>
        <p:spPr>
          <a:xfrm>
            <a:off x="9246368" y="177800"/>
            <a:ext cx="2500364" cy="6217408"/>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2"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ea typeface="+mn-ea"/>
                <a:cs typeface="+mn-cs"/>
              </a:rPr>
              <a:t>?</a:t>
            </a:r>
          </a:p>
        </p:txBody>
      </p:sp>
      <p:pic>
        <p:nvPicPr>
          <p:cNvPr id="7" name="Picture 6" descr="A cartoon of a yellow dragon with wings and a question mark&#10;&#10;Description automatically generated">
            <a:extLst>
              <a:ext uri="{FF2B5EF4-FFF2-40B4-BE49-F238E27FC236}">
                <a16:creationId xmlns:a16="http://schemas.microsoft.com/office/drawing/2014/main" id="{56CFFA70-93FE-CE1A-8E5A-A8278BA2A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78" y="3286504"/>
            <a:ext cx="2953423" cy="2559633"/>
          </a:xfrm>
          <a:prstGeom prst="rect">
            <a:avLst/>
          </a:prstGeom>
        </p:spPr>
      </p:pic>
    </p:spTree>
    <p:extLst>
      <p:ext uri="{BB962C8B-B14F-4D97-AF65-F5344CB8AC3E}">
        <p14:creationId xmlns:p14="http://schemas.microsoft.com/office/powerpoint/2010/main" val="22473082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2000"/>
                                        <p:tgtEl>
                                          <p:spTgt spid="6"/>
                                        </p:tgtEl>
                                      </p:cBhvr>
                                    </p:animEffect>
                                  </p:childTnLst>
                                </p:cTn>
                              </p:par>
                            </p:childTnLst>
                          </p:cTn>
                        </p:par>
                        <p:par>
                          <p:cTn id="8" fill="hold">
                            <p:stCondLst>
                              <p:cond delay="2000"/>
                            </p:stCondLst>
                            <p:childTnLst>
                              <p:par>
                                <p:cTn id="9" presetID="26" presetClass="emph" presetSubtype="0" repeatCount="indefinite" fill="hold" grpId="1" nodeType="afterEffect">
                                  <p:stCondLst>
                                    <p:cond delay="0"/>
                                  </p:stCondLst>
                                  <p:endCondLst>
                                    <p:cond evt="onNext" delay="0">
                                      <p:tgtEl>
                                        <p:sldTgt/>
                                      </p:tgtEl>
                                    </p:cond>
                                  </p:endCondLst>
                                  <p:childTnLst>
                                    <p:animEffect transition="out" filter="fade">
                                      <p:cBhvr>
                                        <p:cTn id="10" dur="750" tmFilter="0, 0; .2, .5; .8, .5; 1, 0"/>
                                        <p:tgtEl>
                                          <p:spTgt spid="6"/>
                                        </p:tgtEl>
                                      </p:cBhvr>
                                    </p:animEffect>
                                    <p:animScale>
                                      <p:cBhvr>
                                        <p:cTn id="11" dur="375"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F3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Nghệ thuật Tuồng xứ Quảng ở Đà Nẵng - Văn Nghệ Đà Nẵng">
            <a:extLst>
              <a:ext uri="{FF2B5EF4-FFF2-40B4-BE49-F238E27FC236}">
                <a16:creationId xmlns:a16="http://schemas.microsoft.com/office/drawing/2014/main" id="{06583544-2013-5F87-3AFB-BD241C2191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43467" y="1711453"/>
            <a:ext cx="10905066" cy="3435094"/>
          </a:xfrm>
          <a:prstGeom prst="rect">
            <a:avLst/>
          </a:prstGeom>
          <a:noFill/>
        </p:spPr>
      </p:pic>
    </p:spTree>
    <p:extLst>
      <p:ext uri="{BB962C8B-B14F-4D97-AF65-F5344CB8AC3E}">
        <p14:creationId xmlns:p14="http://schemas.microsoft.com/office/powerpoint/2010/main" val="2844321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85D3FC-6910-4F75-0BC4-9F91E64CD4AC}"/>
              </a:ext>
            </a:extLst>
          </p:cNvPr>
          <p:cNvGrpSpPr/>
          <p:nvPr/>
        </p:nvGrpSpPr>
        <p:grpSpPr>
          <a:xfrm>
            <a:off x="4475929" y="1506828"/>
            <a:ext cx="3586388" cy="3718110"/>
            <a:chOff x="3921759" y="1174903"/>
            <a:chExt cx="4348481" cy="4508193"/>
          </a:xfrm>
        </p:grpSpPr>
        <p:sp>
          <p:nvSpPr>
            <p:cNvPr id="6" name="Shape">
              <a:extLst>
                <a:ext uri="{FF2B5EF4-FFF2-40B4-BE49-F238E27FC236}">
                  <a16:creationId xmlns:a16="http://schemas.microsoft.com/office/drawing/2014/main" id="{312C5822-A250-71EE-B2B8-2D7D69D528C1}"/>
                </a:ext>
              </a:extLst>
            </p:cNvPr>
            <p:cNvSpPr/>
            <p:nvPr/>
          </p:nvSpPr>
          <p:spPr>
            <a:xfrm rot="16200000">
              <a:off x="4566460" y="2066964"/>
              <a:ext cx="1405564" cy="845662"/>
            </a:xfrm>
            <a:custGeom>
              <a:avLst/>
              <a:gdLst>
                <a:gd name="connsiteX0" fmla="*/ 21600 w 21600"/>
                <a:gd name="connsiteY0" fmla="*/ 10729 h 21600"/>
                <a:gd name="connsiteX1" fmla="*/ 10782 w 21600"/>
                <a:gd name="connsiteY1" fmla="*/ 0 h 21600"/>
                <a:gd name="connsiteX2" fmla="*/ 0 w 21600"/>
                <a:gd name="connsiteY2" fmla="*/ 10444 h 21600"/>
                <a:gd name="connsiteX3" fmla="*/ 10782 w 21600"/>
                <a:gd name="connsiteY3" fmla="*/ 21600 h 21600"/>
                <a:gd name="connsiteX4" fmla="*/ 16530 w 21600"/>
                <a:gd name="connsiteY4" fmla="*/ 15982 h 21600"/>
                <a:gd name="connsiteX5" fmla="*/ 21600 w 21600"/>
                <a:gd name="connsiteY5" fmla="*/ 10729 h 21600"/>
                <a:gd name="connsiteX0" fmla="*/ 21600 w 21600"/>
                <a:gd name="connsiteY0" fmla="*/ 10729 h 21600"/>
                <a:gd name="connsiteX1" fmla="*/ 10782 w 21600"/>
                <a:gd name="connsiteY1" fmla="*/ 0 h 21600"/>
                <a:gd name="connsiteX2" fmla="*/ 0 w 21600"/>
                <a:gd name="connsiteY2" fmla="*/ 10444 h 21600"/>
                <a:gd name="connsiteX3" fmla="*/ 10782 w 21600"/>
                <a:gd name="connsiteY3" fmla="*/ 21600 h 21600"/>
                <a:gd name="connsiteX4" fmla="*/ 16823 w 21600"/>
                <a:gd name="connsiteY4" fmla="*/ 19814 h 21600"/>
                <a:gd name="connsiteX5" fmla="*/ 21600 w 21600"/>
                <a:gd name="connsiteY5" fmla="*/ 10729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600" extrusionOk="0">
                  <a:moveTo>
                    <a:pt x="21600" y="10729"/>
                  </a:moveTo>
                  <a:lnTo>
                    <a:pt x="10782" y="0"/>
                  </a:lnTo>
                  <a:lnTo>
                    <a:pt x="0" y="10444"/>
                  </a:lnTo>
                  <a:lnTo>
                    <a:pt x="10782" y="21600"/>
                  </a:lnTo>
                  <a:lnTo>
                    <a:pt x="16823" y="19814"/>
                  </a:lnTo>
                  <a:lnTo>
                    <a:pt x="21600" y="10729"/>
                  </a:lnTo>
                  <a:close/>
                </a:path>
              </a:pathLst>
            </a:custGeom>
            <a:solidFill>
              <a:srgbClr val="00206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7" name="Shape">
              <a:extLst>
                <a:ext uri="{FF2B5EF4-FFF2-40B4-BE49-F238E27FC236}">
                  <a16:creationId xmlns:a16="http://schemas.microsoft.com/office/drawing/2014/main" id="{49F41406-8378-52DF-BA75-F8EFCDFE4F99}"/>
                </a:ext>
              </a:extLst>
            </p:cNvPr>
            <p:cNvSpPr/>
            <p:nvPr/>
          </p:nvSpPr>
          <p:spPr>
            <a:xfrm rot="16200000">
              <a:off x="6678385" y="2350773"/>
              <a:ext cx="797156" cy="1221565"/>
            </a:xfrm>
            <a:custGeom>
              <a:avLst/>
              <a:gdLst>
                <a:gd name="connsiteX0" fmla="*/ 2207 w 23074"/>
                <a:gd name="connsiteY0" fmla="*/ 21600 h 21600"/>
                <a:gd name="connsiteX1" fmla="*/ 23074 w 23074"/>
                <a:gd name="connsiteY1" fmla="*/ 14748 h 21600"/>
                <a:gd name="connsiteX2" fmla="*/ 23032 w 23074"/>
                <a:gd name="connsiteY2" fmla="*/ 0 h 21600"/>
                <a:gd name="connsiteX3" fmla="*/ 1474 w 23074"/>
                <a:gd name="connsiteY3" fmla="*/ 7066 h 21600"/>
                <a:gd name="connsiteX4" fmla="*/ 1940 w 23074"/>
                <a:gd name="connsiteY4" fmla="*/ 14534 h 21600"/>
                <a:gd name="connsiteX5" fmla="*/ 2207 w 23074"/>
                <a:gd name="connsiteY5" fmla="*/ 21600 h 21600"/>
                <a:gd name="connsiteX0" fmla="*/ 2229 w 23096"/>
                <a:gd name="connsiteY0" fmla="*/ 21600 h 21600"/>
                <a:gd name="connsiteX1" fmla="*/ 23096 w 23096"/>
                <a:gd name="connsiteY1" fmla="*/ 14748 h 21600"/>
                <a:gd name="connsiteX2" fmla="*/ 23054 w 23096"/>
                <a:gd name="connsiteY2" fmla="*/ 0 h 21600"/>
                <a:gd name="connsiteX3" fmla="*/ 1496 w 23096"/>
                <a:gd name="connsiteY3" fmla="*/ 7066 h 21600"/>
                <a:gd name="connsiteX4" fmla="*/ 1962 w 23096"/>
                <a:gd name="connsiteY4" fmla="*/ 14534 h 21600"/>
                <a:gd name="connsiteX5" fmla="*/ 2229 w 23096"/>
                <a:gd name="connsiteY5" fmla="*/ 21600 h 21600"/>
                <a:gd name="connsiteX0" fmla="*/ 1609 w 22476"/>
                <a:gd name="connsiteY0" fmla="*/ 21600 h 21600"/>
                <a:gd name="connsiteX1" fmla="*/ 22476 w 22476"/>
                <a:gd name="connsiteY1" fmla="*/ 14748 h 21600"/>
                <a:gd name="connsiteX2" fmla="*/ 22434 w 22476"/>
                <a:gd name="connsiteY2" fmla="*/ 0 h 21600"/>
                <a:gd name="connsiteX3" fmla="*/ 876 w 22476"/>
                <a:gd name="connsiteY3" fmla="*/ 7066 h 21600"/>
                <a:gd name="connsiteX4" fmla="*/ 1342 w 22476"/>
                <a:gd name="connsiteY4" fmla="*/ 14534 h 21600"/>
                <a:gd name="connsiteX5" fmla="*/ 1609 w 22476"/>
                <a:gd name="connsiteY5" fmla="*/ 21600 h 21600"/>
                <a:gd name="connsiteX0" fmla="*/ 733 w 21600"/>
                <a:gd name="connsiteY0" fmla="*/ 21600 h 21600"/>
                <a:gd name="connsiteX1" fmla="*/ 21600 w 21600"/>
                <a:gd name="connsiteY1" fmla="*/ 14748 h 21600"/>
                <a:gd name="connsiteX2" fmla="*/ 21558 w 21600"/>
                <a:gd name="connsiteY2" fmla="*/ 0 h 21600"/>
                <a:gd name="connsiteX3" fmla="*/ 0 w 21600"/>
                <a:gd name="connsiteY3" fmla="*/ 7066 h 21600"/>
                <a:gd name="connsiteX4" fmla="*/ 466 w 21600"/>
                <a:gd name="connsiteY4" fmla="*/ 14534 h 21600"/>
                <a:gd name="connsiteX5" fmla="*/ 733 w 21600"/>
                <a:gd name="connsiteY5" fmla="*/ 21600 h 21600"/>
                <a:gd name="connsiteX0" fmla="*/ 3306 w 24173"/>
                <a:gd name="connsiteY0" fmla="*/ 21600 h 21600"/>
                <a:gd name="connsiteX1" fmla="*/ 24173 w 24173"/>
                <a:gd name="connsiteY1" fmla="*/ 14748 h 21600"/>
                <a:gd name="connsiteX2" fmla="*/ 24131 w 24173"/>
                <a:gd name="connsiteY2" fmla="*/ 0 h 21600"/>
                <a:gd name="connsiteX3" fmla="*/ 2573 w 24173"/>
                <a:gd name="connsiteY3" fmla="*/ 7066 h 21600"/>
                <a:gd name="connsiteX4" fmla="*/ 6 w 24173"/>
                <a:gd name="connsiteY4" fmla="*/ 14997 h 21600"/>
                <a:gd name="connsiteX5" fmla="*/ 3306 w 24173"/>
                <a:gd name="connsiteY5"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3" h="21600" extrusionOk="0">
                  <a:moveTo>
                    <a:pt x="3306" y="21600"/>
                  </a:moveTo>
                  <a:lnTo>
                    <a:pt x="24173" y="14748"/>
                  </a:lnTo>
                  <a:lnTo>
                    <a:pt x="24131" y="0"/>
                  </a:lnTo>
                  <a:lnTo>
                    <a:pt x="2573" y="7066"/>
                  </a:lnTo>
                  <a:cubicBezTo>
                    <a:pt x="2728" y="9555"/>
                    <a:pt x="-149" y="12508"/>
                    <a:pt x="6" y="14997"/>
                  </a:cubicBezTo>
                  <a:cubicBezTo>
                    <a:pt x="128" y="17419"/>
                    <a:pt x="3172" y="18067"/>
                    <a:pt x="3306" y="21600"/>
                  </a:cubicBezTo>
                  <a:close/>
                </a:path>
              </a:pathLst>
            </a:custGeom>
            <a:solidFill>
              <a:srgbClr val="C0000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8" name="Shape">
              <a:extLst>
                <a:ext uri="{FF2B5EF4-FFF2-40B4-BE49-F238E27FC236}">
                  <a16:creationId xmlns:a16="http://schemas.microsoft.com/office/drawing/2014/main" id="{2571C73E-94C8-E7C6-A845-4ADD2B136FF3}"/>
                </a:ext>
              </a:extLst>
            </p:cNvPr>
            <p:cNvSpPr/>
            <p:nvPr/>
          </p:nvSpPr>
          <p:spPr>
            <a:xfrm rot="16200000">
              <a:off x="5448715" y="3660246"/>
              <a:ext cx="728105" cy="1226674"/>
            </a:xfrm>
            <a:custGeom>
              <a:avLst/>
              <a:gdLst>
                <a:gd name="connsiteX0" fmla="*/ 110 w 21600"/>
                <a:gd name="connsiteY0" fmla="*/ 0 h 21600"/>
                <a:gd name="connsiteX1" fmla="*/ 0 w 21600"/>
                <a:gd name="connsiteY1" fmla="*/ 14433 h 21600"/>
                <a:gd name="connsiteX2" fmla="*/ 21600 w 21600"/>
                <a:gd name="connsiteY2" fmla="*/ 21600 h 21600"/>
                <a:gd name="connsiteX3" fmla="*/ 21600 w 21600"/>
                <a:gd name="connsiteY3" fmla="*/ 6856 h 21600"/>
                <a:gd name="connsiteX4" fmla="*/ 11766 w 21600"/>
                <a:gd name="connsiteY4" fmla="*/ 3711 h 21600"/>
                <a:gd name="connsiteX5" fmla="*/ 110 w 21600"/>
                <a:gd name="connsiteY5" fmla="*/ 0 h 21600"/>
                <a:gd name="connsiteX0" fmla="*/ 110 w 21600"/>
                <a:gd name="connsiteY0" fmla="*/ 0 h 21600"/>
                <a:gd name="connsiteX1" fmla="*/ 0 w 21600"/>
                <a:gd name="connsiteY1" fmla="*/ 14433 h 21600"/>
                <a:gd name="connsiteX2" fmla="*/ 21600 w 21600"/>
                <a:gd name="connsiteY2" fmla="*/ 21600 h 21600"/>
                <a:gd name="connsiteX3" fmla="*/ 21600 w 21600"/>
                <a:gd name="connsiteY3" fmla="*/ 6856 h 21600"/>
                <a:gd name="connsiteX4" fmla="*/ 14804 w 21600"/>
                <a:gd name="connsiteY4" fmla="*/ 608 h 21600"/>
                <a:gd name="connsiteX5" fmla="*/ 110 w 21600"/>
                <a:gd name="connsiteY5"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600" extrusionOk="0">
                  <a:moveTo>
                    <a:pt x="110" y="0"/>
                  </a:moveTo>
                  <a:cubicBezTo>
                    <a:pt x="73" y="4811"/>
                    <a:pt x="37" y="9622"/>
                    <a:pt x="0" y="14433"/>
                  </a:cubicBezTo>
                  <a:lnTo>
                    <a:pt x="21600" y="21600"/>
                  </a:lnTo>
                  <a:lnTo>
                    <a:pt x="21600" y="6856"/>
                  </a:lnTo>
                  <a:lnTo>
                    <a:pt x="14804" y="608"/>
                  </a:lnTo>
                  <a:lnTo>
                    <a:pt x="110" y="0"/>
                  </a:lnTo>
                  <a:close/>
                </a:path>
              </a:pathLst>
            </a:custGeom>
            <a:solidFill>
              <a:srgbClr val="92D05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9" name="Triangle">
              <a:extLst>
                <a:ext uri="{FF2B5EF4-FFF2-40B4-BE49-F238E27FC236}">
                  <a16:creationId xmlns:a16="http://schemas.microsoft.com/office/drawing/2014/main" id="{39F0F5AF-9EB4-0915-A107-732C27143AFE}"/>
                </a:ext>
              </a:extLst>
            </p:cNvPr>
            <p:cNvSpPr/>
            <p:nvPr/>
          </p:nvSpPr>
          <p:spPr>
            <a:xfrm rot="16200000">
              <a:off x="6263368" y="1242203"/>
              <a:ext cx="704855" cy="620772"/>
            </a:xfrm>
            <a:custGeom>
              <a:avLst/>
              <a:gdLst>
                <a:gd name="connsiteX0" fmla="*/ 21600 w 21600"/>
                <a:gd name="connsiteY0" fmla="*/ 11705 h 21600"/>
                <a:gd name="connsiteX1" fmla="*/ 0 w 21600"/>
                <a:gd name="connsiteY1" fmla="*/ 0 h 21600"/>
                <a:gd name="connsiteX2" fmla="*/ 37 w 21600"/>
                <a:gd name="connsiteY2" fmla="*/ 10196 h 21600"/>
                <a:gd name="connsiteX3" fmla="*/ 0 w 21600"/>
                <a:gd name="connsiteY3" fmla="*/ 21600 h 21600"/>
                <a:gd name="connsiteX4" fmla="*/ 21600 w 21600"/>
                <a:gd name="connsiteY4" fmla="*/ 11705 h 21600"/>
                <a:gd name="connsiteX0" fmla="*/ 25841 w 25841"/>
                <a:gd name="connsiteY0" fmla="*/ 11705 h 21600"/>
                <a:gd name="connsiteX1" fmla="*/ 4241 w 25841"/>
                <a:gd name="connsiteY1" fmla="*/ 0 h 21600"/>
                <a:gd name="connsiteX2" fmla="*/ 0 w 25841"/>
                <a:gd name="connsiteY2" fmla="*/ 11522 h 21600"/>
                <a:gd name="connsiteX3" fmla="*/ 4241 w 25841"/>
                <a:gd name="connsiteY3" fmla="*/ 21600 h 21600"/>
                <a:gd name="connsiteX4" fmla="*/ 25841 w 25841"/>
                <a:gd name="connsiteY4" fmla="*/ 11705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1" h="21600" extrusionOk="0">
                  <a:moveTo>
                    <a:pt x="25841" y="11705"/>
                  </a:moveTo>
                  <a:lnTo>
                    <a:pt x="4241" y="0"/>
                  </a:lnTo>
                  <a:cubicBezTo>
                    <a:pt x="4253" y="3399"/>
                    <a:pt x="-12" y="8123"/>
                    <a:pt x="0" y="11522"/>
                  </a:cubicBezTo>
                  <a:cubicBezTo>
                    <a:pt x="-12" y="15323"/>
                    <a:pt x="4253" y="17799"/>
                    <a:pt x="4241" y="21600"/>
                  </a:cubicBezTo>
                  <a:lnTo>
                    <a:pt x="25841" y="11705"/>
                  </a:lnTo>
                  <a:close/>
                </a:path>
              </a:pathLst>
            </a:custGeom>
            <a:solidFill>
              <a:srgbClr val="00206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10" name="Shape">
              <a:extLst>
                <a:ext uri="{FF2B5EF4-FFF2-40B4-BE49-F238E27FC236}">
                  <a16:creationId xmlns:a16="http://schemas.microsoft.com/office/drawing/2014/main" id="{2DE64AB3-5185-5245-256E-613658B3561C}"/>
                </a:ext>
              </a:extLst>
            </p:cNvPr>
            <p:cNvSpPr/>
            <p:nvPr/>
          </p:nvSpPr>
          <p:spPr>
            <a:xfrm rot="16200000">
              <a:off x="5749288" y="690211"/>
              <a:ext cx="2036259" cy="3005644"/>
            </a:xfrm>
            <a:custGeom>
              <a:avLst/>
              <a:gdLst/>
              <a:ahLst/>
              <a:cxnLst>
                <a:cxn ang="0">
                  <a:pos x="wd2" y="hd2"/>
                </a:cxn>
                <a:cxn ang="5400000">
                  <a:pos x="wd2" y="hd2"/>
                </a:cxn>
                <a:cxn ang="10800000">
                  <a:pos x="wd2" y="hd2"/>
                </a:cxn>
                <a:cxn ang="16200000">
                  <a:pos x="wd2" y="hd2"/>
                </a:cxn>
              </a:cxnLst>
              <a:rect l="0" t="0" r="r" b="b"/>
              <a:pathLst>
                <a:path w="21339" h="21332" extrusionOk="0">
                  <a:moveTo>
                    <a:pt x="14929" y="0"/>
                  </a:moveTo>
                  <a:lnTo>
                    <a:pt x="14929" y="11799"/>
                  </a:lnTo>
                  <a:lnTo>
                    <a:pt x="20280" y="9761"/>
                  </a:lnTo>
                  <a:cubicBezTo>
                    <a:pt x="20909" y="9520"/>
                    <a:pt x="21600" y="9999"/>
                    <a:pt x="21240" y="10421"/>
                  </a:cubicBezTo>
                  <a:lnTo>
                    <a:pt x="12699" y="20396"/>
                  </a:lnTo>
                  <a:cubicBezTo>
                    <a:pt x="11930" y="21297"/>
                    <a:pt x="10221" y="21600"/>
                    <a:pt x="8896" y="21072"/>
                  </a:cubicBezTo>
                  <a:lnTo>
                    <a:pt x="0" y="17521"/>
                  </a:lnTo>
                  <a:lnTo>
                    <a:pt x="7552" y="14622"/>
                  </a:lnTo>
                  <a:lnTo>
                    <a:pt x="7552" y="3024"/>
                  </a:lnTo>
                  <a:lnTo>
                    <a:pt x="14929" y="0"/>
                  </a:lnTo>
                  <a:close/>
                </a:path>
              </a:pathLst>
            </a:custGeom>
            <a:solidFill>
              <a:srgbClr val="0070C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11" name="Triangle">
              <a:extLst>
                <a:ext uri="{FF2B5EF4-FFF2-40B4-BE49-F238E27FC236}">
                  <a16:creationId xmlns:a16="http://schemas.microsoft.com/office/drawing/2014/main" id="{07D0EE50-9414-49F8-9F1B-EF3EFC40C9FF}"/>
                </a:ext>
              </a:extLst>
            </p:cNvPr>
            <p:cNvSpPr/>
            <p:nvPr/>
          </p:nvSpPr>
          <p:spPr>
            <a:xfrm rot="16200000">
              <a:off x="4026565" y="3089805"/>
              <a:ext cx="632683" cy="678389"/>
            </a:xfrm>
            <a:custGeom>
              <a:avLst/>
              <a:gdLst>
                <a:gd name="connsiteX0" fmla="*/ 0 w 25095"/>
                <a:gd name="connsiteY0" fmla="*/ 0 h 21600"/>
                <a:gd name="connsiteX1" fmla="*/ 424 w 25095"/>
                <a:gd name="connsiteY1" fmla="*/ 21600 h 21600"/>
                <a:gd name="connsiteX2" fmla="*/ 25095 w 25095"/>
                <a:gd name="connsiteY2" fmla="*/ 11692 h 21600"/>
                <a:gd name="connsiteX3" fmla="*/ 0 w 25095"/>
                <a:gd name="connsiteY3" fmla="*/ 0 h 21600"/>
              </a:gdLst>
              <a:ahLst/>
              <a:cxnLst>
                <a:cxn ang="0">
                  <a:pos x="connsiteX0" y="connsiteY0"/>
                </a:cxn>
                <a:cxn ang="0">
                  <a:pos x="connsiteX1" y="connsiteY1"/>
                </a:cxn>
                <a:cxn ang="0">
                  <a:pos x="connsiteX2" y="connsiteY2"/>
                </a:cxn>
                <a:cxn ang="0">
                  <a:pos x="connsiteX3" y="connsiteY3"/>
                </a:cxn>
              </a:cxnLst>
              <a:rect l="l" t="t" r="r" b="b"/>
              <a:pathLst>
                <a:path w="25095" h="21600" extrusionOk="0">
                  <a:moveTo>
                    <a:pt x="0" y="0"/>
                  </a:moveTo>
                  <a:cubicBezTo>
                    <a:pt x="141" y="7200"/>
                    <a:pt x="283" y="14400"/>
                    <a:pt x="424" y="21600"/>
                  </a:cubicBezTo>
                  <a:lnTo>
                    <a:pt x="25095" y="11692"/>
                  </a:lnTo>
                  <a:cubicBezTo>
                    <a:pt x="17895" y="7845"/>
                    <a:pt x="7200" y="3847"/>
                    <a:pt x="0" y="0"/>
                  </a:cubicBezTo>
                  <a:close/>
                </a:path>
              </a:pathLst>
            </a:custGeom>
            <a:solidFill>
              <a:srgbClr val="92D05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12" name="Shape">
              <a:extLst>
                <a:ext uri="{FF2B5EF4-FFF2-40B4-BE49-F238E27FC236}">
                  <a16:creationId xmlns:a16="http://schemas.microsoft.com/office/drawing/2014/main" id="{09A7DE71-4D8A-7F63-A661-4D708C818B8C}"/>
                </a:ext>
              </a:extLst>
            </p:cNvPr>
            <p:cNvSpPr/>
            <p:nvPr/>
          </p:nvSpPr>
          <p:spPr>
            <a:xfrm rot="16200000">
              <a:off x="3330499" y="2373626"/>
              <a:ext cx="2850623" cy="1668103"/>
            </a:xfrm>
            <a:custGeom>
              <a:avLst/>
              <a:gdLst/>
              <a:ahLst/>
              <a:cxnLst>
                <a:cxn ang="0">
                  <a:pos x="wd2" y="hd2"/>
                </a:cxn>
                <a:cxn ang="5400000">
                  <a:pos x="wd2" y="hd2"/>
                </a:cxn>
                <a:cxn ang="10800000">
                  <a:pos x="wd2" y="hd2"/>
                </a:cxn>
                <a:cxn ang="16200000">
                  <a:pos x="wd2" y="hd2"/>
                </a:cxn>
              </a:cxnLst>
              <a:rect l="0" t="0" r="r" b="b"/>
              <a:pathLst>
                <a:path w="21600" h="21582" extrusionOk="0">
                  <a:moveTo>
                    <a:pt x="0" y="16544"/>
                  </a:moveTo>
                  <a:lnTo>
                    <a:pt x="10848" y="5603"/>
                  </a:lnTo>
                  <a:lnTo>
                    <a:pt x="7006" y="1804"/>
                  </a:lnTo>
                  <a:cubicBezTo>
                    <a:pt x="6556" y="1359"/>
                    <a:pt x="6739" y="180"/>
                    <a:pt x="7260" y="174"/>
                  </a:cubicBezTo>
                  <a:lnTo>
                    <a:pt x="19572" y="0"/>
                  </a:lnTo>
                  <a:cubicBezTo>
                    <a:pt x="20685" y="-18"/>
                    <a:pt x="21589" y="1515"/>
                    <a:pt x="21593" y="3415"/>
                  </a:cubicBezTo>
                  <a:lnTo>
                    <a:pt x="21600" y="16165"/>
                  </a:lnTo>
                  <a:lnTo>
                    <a:pt x="16157" y="10827"/>
                  </a:lnTo>
                  <a:lnTo>
                    <a:pt x="5496" y="21582"/>
                  </a:lnTo>
                  <a:lnTo>
                    <a:pt x="0" y="16544"/>
                  </a:lnTo>
                  <a:close/>
                </a:path>
              </a:pathLst>
            </a:custGeom>
            <a:solidFill>
              <a:srgbClr val="00B05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13" name="Triangle">
              <a:extLst>
                <a:ext uri="{FF2B5EF4-FFF2-40B4-BE49-F238E27FC236}">
                  <a16:creationId xmlns:a16="http://schemas.microsoft.com/office/drawing/2014/main" id="{8A51DCA3-B5E5-ADF9-C431-EEBBC1F28795}"/>
                </a:ext>
              </a:extLst>
            </p:cNvPr>
            <p:cNvSpPr/>
            <p:nvPr/>
          </p:nvSpPr>
          <p:spPr>
            <a:xfrm rot="16200000">
              <a:off x="6900335" y="4124488"/>
              <a:ext cx="582671" cy="652832"/>
            </a:xfrm>
            <a:custGeom>
              <a:avLst/>
              <a:gdLst>
                <a:gd name="connsiteX0" fmla="*/ 0 w 21600"/>
                <a:gd name="connsiteY0" fmla="*/ 21600 h 21600"/>
                <a:gd name="connsiteX1" fmla="*/ 21600 w 21600"/>
                <a:gd name="connsiteY1" fmla="*/ 10101 h 21600"/>
                <a:gd name="connsiteX2" fmla="*/ 14785 w 21600"/>
                <a:gd name="connsiteY2" fmla="*/ 6536 h 21600"/>
                <a:gd name="connsiteX3" fmla="*/ 1567 w 21600"/>
                <a:gd name="connsiteY3" fmla="*/ 0 h 21600"/>
                <a:gd name="connsiteX4" fmla="*/ 0 w 21600"/>
                <a:gd name="connsiteY4" fmla="*/ 21600 h 21600"/>
                <a:gd name="connsiteX0" fmla="*/ 0 w 21600"/>
                <a:gd name="connsiteY0" fmla="*/ 21600 h 21600"/>
                <a:gd name="connsiteX1" fmla="*/ 21600 w 21600"/>
                <a:gd name="connsiteY1" fmla="*/ 10101 h 21600"/>
                <a:gd name="connsiteX2" fmla="*/ 15315 w 21600"/>
                <a:gd name="connsiteY2" fmla="*/ 863 h 21600"/>
                <a:gd name="connsiteX3" fmla="*/ 1567 w 21600"/>
                <a:gd name="connsiteY3" fmla="*/ 0 h 21600"/>
                <a:gd name="connsiteX4" fmla="*/ 0 w 21600"/>
                <a:gd name="connsiteY4" fmla="*/ 2160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0" y="21600"/>
                  </a:moveTo>
                  <a:lnTo>
                    <a:pt x="21600" y="10101"/>
                  </a:lnTo>
                  <a:lnTo>
                    <a:pt x="15315" y="863"/>
                  </a:lnTo>
                  <a:lnTo>
                    <a:pt x="1567" y="0"/>
                  </a:lnTo>
                  <a:lnTo>
                    <a:pt x="0" y="21600"/>
                  </a:lnTo>
                  <a:close/>
                </a:path>
              </a:pathLst>
            </a:custGeom>
            <a:solidFill>
              <a:srgbClr val="C0000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14" name="Shape">
              <a:extLst>
                <a:ext uri="{FF2B5EF4-FFF2-40B4-BE49-F238E27FC236}">
                  <a16:creationId xmlns:a16="http://schemas.microsoft.com/office/drawing/2014/main" id="{FA9AE482-A134-E007-7D92-E52789528DA3}"/>
                </a:ext>
              </a:extLst>
            </p:cNvPr>
            <p:cNvSpPr/>
            <p:nvPr/>
          </p:nvSpPr>
          <p:spPr>
            <a:xfrm rot="16200000">
              <a:off x="5243138" y="3238488"/>
              <a:ext cx="2433540" cy="2455676"/>
            </a:xfrm>
            <a:custGeom>
              <a:avLst/>
              <a:gdLst/>
              <a:ahLst/>
              <a:cxnLst>
                <a:cxn ang="0">
                  <a:pos x="wd2" y="hd2"/>
                </a:cxn>
                <a:cxn ang="5400000">
                  <a:pos x="wd2" y="hd2"/>
                </a:cxn>
                <a:cxn ang="10800000">
                  <a:pos x="wd2" y="hd2"/>
                </a:cxn>
                <a:cxn ang="16200000">
                  <a:pos x="wd2" y="hd2"/>
                </a:cxn>
              </a:cxnLst>
              <a:rect l="0" t="0" r="r" b="b"/>
              <a:pathLst>
                <a:path w="21269" h="21600" extrusionOk="0">
                  <a:moveTo>
                    <a:pt x="21269" y="21600"/>
                  </a:moveTo>
                  <a:lnTo>
                    <a:pt x="8619" y="14399"/>
                  </a:lnTo>
                  <a:lnTo>
                    <a:pt x="8607" y="19552"/>
                  </a:lnTo>
                  <a:cubicBezTo>
                    <a:pt x="8607" y="20157"/>
                    <a:pt x="7811" y="20374"/>
                    <a:pt x="7507" y="19851"/>
                  </a:cubicBezTo>
                  <a:lnTo>
                    <a:pt x="319" y="7524"/>
                  </a:lnTo>
                  <a:cubicBezTo>
                    <a:pt x="-331" y="6413"/>
                    <a:pt x="47" y="4978"/>
                    <a:pt x="1155" y="4332"/>
                  </a:cubicBezTo>
                  <a:lnTo>
                    <a:pt x="8615" y="0"/>
                  </a:lnTo>
                  <a:lnTo>
                    <a:pt x="8623" y="7287"/>
                  </a:lnTo>
                  <a:lnTo>
                    <a:pt x="21058" y="14366"/>
                  </a:lnTo>
                  <a:lnTo>
                    <a:pt x="21269" y="21600"/>
                  </a:lnTo>
                  <a:close/>
                </a:path>
              </a:pathLst>
            </a:custGeom>
            <a:solidFill>
              <a:srgbClr val="FF000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grpSp>
      <p:sp>
        <p:nvSpPr>
          <p:cNvPr id="15" name="Rectangle: Rounded Corners 14">
            <a:extLst>
              <a:ext uri="{FF2B5EF4-FFF2-40B4-BE49-F238E27FC236}">
                <a16:creationId xmlns:a16="http://schemas.microsoft.com/office/drawing/2014/main" id="{FC54AA45-692E-D057-A8D9-B19F43A12352}"/>
              </a:ext>
            </a:extLst>
          </p:cNvPr>
          <p:cNvSpPr/>
          <p:nvPr/>
        </p:nvSpPr>
        <p:spPr>
          <a:xfrm>
            <a:off x="125206" y="1269287"/>
            <a:ext cx="4004820" cy="2159713"/>
          </a:xfrm>
          <a:prstGeom prst="roundRect">
            <a:avLst/>
          </a:prstGeom>
          <a:solidFill>
            <a:srgbClr val="00B05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a:t>Tuồng (Hát Bộ, Hát Bội) hình thành sớm ở miền Bắc, truyền vào Đàng Trong từ thời chúa Nguyễn.</a:t>
            </a:r>
            <a:endParaRPr lang="en-US" sz="2400" dirty="0">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9B465CA0-AF17-AEA6-EB36-E90E1B7B6C5B}"/>
              </a:ext>
            </a:extLst>
          </p:cNvPr>
          <p:cNvSpPr/>
          <p:nvPr/>
        </p:nvSpPr>
        <p:spPr>
          <a:xfrm>
            <a:off x="8304648" y="1117601"/>
            <a:ext cx="3650286" cy="2191485"/>
          </a:xfrm>
          <a:prstGeom prst="roundRect">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a:t>Đến thế kỷ XVIII, Tuồng phát triển hoàn chỉnh về kịch bản và nghệ thuật biểu diễn, trở thành nét đặc sắc văn hóa dân tộc.</a:t>
            </a:r>
            <a:endParaRPr lang="en-US" sz="2400" dirty="0">
              <a:solidFill>
                <a:prstClr val="white"/>
              </a:solidFill>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2BD160BF-2FDD-E3CE-F021-4B16552C1C35}"/>
              </a:ext>
            </a:extLst>
          </p:cNvPr>
          <p:cNvSpPr/>
          <p:nvPr/>
        </p:nvSpPr>
        <p:spPr>
          <a:xfrm>
            <a:off x="3602195" y="5233698"/>
            <a:ext cx="5694206" cy="1624302"/>
          </a:xfrm>
          <a:prstGeom prst="roundRect">
            <a:avLst/>
          </a:prstGeom>
          <a:solidFill>
            <a:srgbClr val="FF00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a:t>Ở xứ Quảng, Tuồng được người dân yêu mến, phát triển mạnh, đặc biệt là tại Đà Nẵng – trung tâm giao lưu văn hóa lớn miền Trung.</a:t>
            </a:r>
            <a:endParaRPr lang="en-US" sz="2400"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B0AAF74D-7569-A4C3-A233-2438C50DEB0F}"/>
              </a:ext>
            </a:extLst>
          </p:cNvPr>
          <p:cNvSpPr/>
          <p:nvPr/>
        </p:nvSpPr>
        <p:spPr>
          <a:xfrm>
            <a:off x="0" y="0"/>
            <a:ext cx="12192000" cy="9363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3200" b="1">
                <a:solidFill>
                  <a:prstClr val="white"/>
                </a:solidFill>
                <a:latin typeface="Calibri" panose="020F0502020204030204"/>
              </a:rPr>
              <a:t>1. Xuất xứ nghệ thuật Tuồng</a:t>
            </a:r>
            <a:endParaRPr lang="en-US" sz="3200" b="1" dirty="0">
              <a:solidFill>
                <a:prstClr val="white"/>
              </a:solidFill>
              <a:latin typeface="Calibri" panose="020F0502020204030204"/>
            </a:endParaRPr>
          </a:p>
        </p:txBody>
      </p:sp>
    </p:spTree>
    <p:extLst>
      <p:ext uri="{BB962C8B-B14F-4D97-AF65-F5344CB8AC3E}">
        <p14:creationId xmlns:p14="http://schemas.microsoft.com/office/powerpoint/2010/main" val="37704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E9C48-1B15-D633-DFE2-450555672E13}"/>
            </a:ext>
          </a:extLst>
        </p:cNvPr>
        <p:cNvGrpSpPr/>
        <p:nvPr/>
      </p:nvGrpSpPr>
      <p:grpSpPr>
        <a:xfrm>
          <a:off x="0" y="0"/>
          <a:ext cx="0" cy="0"/>
          <a:chOff x="0" y="0"/>
          <a:chExt cx="0" cy="0"/>
        </a:xfrm>
      </p:grpSpPr>
      <p:sp>
        <p:nvSpPr>
          <p:cNvPr id="2" name="Freeform 4">
            <a:extLst>
              <a:ext uri="{FF2B5EF4-FFF2-40B4-BE49-F238E27FC236}">
                <a16:creationId xmlns:a16="http://schemas.microsoft.com/office/drawing/2014/main" id="{C694D405-FE99-4BFF-045A-E83025A3A34A}"/>
              </a:ext>
            </a:extLst>
          </p:cNvPr>
          <p:cNvSpPr/>
          <p:nvPr/>
        </p:nvSpPr>
        <p:spPr>
          <a:xfrm flipH="1">
            <a:off x="-4495800" y="-1741041"/>
            <a:ext cx="8026489" cy="10340082"/>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2">
            <a:extLst>
              <a:ext uri="{FF2B5EF4-FFF2-40B4-BE49-F238E27FC236}">
                <a16:creationId xmlns:a16="http://schemas.microsoft.com/office/drawing/2014/main" id="{ED80B7E8-82D8-5BEB-3732-3E51D546EF5D}"/>
              </a:ext>
            </a:extLst>
          </p:cNvPr>
          <p:cNvSpPr/>
          <p:nvPr/>
        </p:nvSpPr>
        <p:spPr>
          <a:xfrm>
            <a:off x="3006150" y="4643937"/>
            <a:ext cx="379253" cy="397123"/>
          </a:xfrm>
          <a:custGeom>
            <a:avLst/>
            <a:gdLst/>
            <a:ahLst/>
            <a:cxnLst/>
            <a:rect l="l" t="t" r="r" b="b"/>
            <a:pathLst>
              <a:path w="568879" h="595685">
                <a:moveTo>
                  <a:pt x="0" y="0"/>
                </a:moveTo>
                <a:lnTo>
                  <a:pt x="568879" y="0"/>
                </a:lnTo>
                <a:lnTo>
                  <a:pt x="568879" y="595685"/>
                </a:lnTo>
                <a:lnTo>
                  <a:pt x="0" y="59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5">
            <a:extLst>
              <a:ext uri="{FF2B5EF4-FFF2-40B4-BE49-F238E27FC236}">
                <a16:creationId xmlns:a16="http://schemas.microsoft.com/office/drawing/2014/main" id="{95ED61A8-6370-274D-AFC4-0582D1A05889}"/>
              </a:ext>
            </a:extLst>
          </p:cNvPr>
          <p:cNvSpPr txBox="1"/>
          <p:nvPr/>
        </p:nvSpPr>
        <p:spPr>
          <a:xfrm>
            <a:off x="2393032" y="2214063"/>
            <a:ext cx="9331136" cy="1477328"/>
          </a:xfrm>
          <a:prstGeom prst="rect">
            <a:avLst/>
          </a:prstGeom>
        </p:spPr>
        <p:txBody>
          <a:bodyPr wrap="square" lIns="0" tIns="0" rIns="0" bIns="0" rtlCol="0" anchor="t">
            <a:spAutoFit/>
          </a:bodyPr>
          <a:lstStyle/>
          <a:p>
            <a:pPr lvl="0" algn="ctr" defTabSz="609660">
              <a:defRPr/>
            </a:pPr>
            <a:r>
              <a:rPr lang="vi-VN" sz="4800" b="1">
                <a:solidFill>
                  <a:prstClr val="black"/>
                </a:solidFill>
                <a:ea typeface="Tahoma" panose="020B0604030504040204" pitchFamily="34" charset="0"/>
                <a:cs typeface="#9Slide03 Arima Madurai Black" panose="00000A00000000000000" pitchFamily="2" charset="0"/>
              </a:rPr>
              <a:t>2. Tuồng trong đời sống tinh thần của người Đà Nẵng</a:t>
            </a:r>
            <a:endParaRPr lang="en-US" sz="4800" b="1">
              <a:solidFill>
                <a:prstClr val="black"/>
              </a:solidFill>
              <a:ea typeface="Tahoma" panose="020B0604030504040204" pitchFamily="34" charset="0"/>
              <a:cs typeface="#9Slide03 Arima Madurai Black" panose="00000A00000000000000" pitchFamily="2" charset="0"/>
            </a:endParaRPr>
          </a:p>
        </p:txBody>
      </p:sp>
    </p:spTree>
    <p:extLst>
      <p:ext uri="{BB962C8B-B14F-4D97-AF65-F5344CB8AC3E}">
        <p14:creationId xmlns:p14="http://schemas.microsoft.com/office/powerpoint/2010/main" val="51448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lidesMania">
  <a:themeElements>
    <a:clrScheme name="Violet II">
      <a:dk1>
        <a:srgbClr val="000000"/>
      </a:dk1>
      <a:lt1>
        <a:srgbClr val="FFFFFF"/>
      </a:lt1>
      <a:dk2>
        <a:srgbClr val="051937"/>
      </a:dk2>
      <a:lt2>
        <a:srgbClr val="FFFFFF"/>
      </a:lt2>
      <a:accent1>
        <a:srgbClr val="073E5E"/>
      </a:accent1>
      <a:accent2>
        <a:srgbClr val="93C919"/>
      </a:accent2>
      <a:accent3>
        <a:srgbClr val="00BF72"/>
      </a:accent3>
      <a:accent4>
        <a:srgbClr val="008793"/>
      </a:accent4>
      <a:accent5>
        <a:srgbClr val="051937"/>
      </a:accent5>
      <a:accent6>
        <a:srgbClr val="FFFFFF"/>
      </a:accent6>
      <a:hlink>
        <a:srgbClr val="0000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ath Subject for Middle School - 8th Grade: Measurement by Slidesgo">
  <a:themeElements>
    <a:clrScheme name="Simple Light">
      <a:dk1>
        <a:srgbClr val="000000"/>
      </a:dk1>
      <a:lt1>
        <a:srgbClr val="D97245"/>
      </a:lt1>
      <a:dk2>
        <a:srgbClr val="FCC353"/>
      </a:dk2>
      <a:lt2>
        <a:srgbClr val="FFD4D4"/>
      </a:lt2>
      <a:accent1>
        <a:srgbClr val="FCF9ED"/>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1892</Words>
  <Application>Microsoft Office PowerPoint</Application>
  <PresentationFormat>Màn hình rộng</PresentationFormat>
  <Paragraphs>164</Paragraphs>
  <Slides>54</Slides>
  <Notes>9</Notes>
  <HiddenSlides>0</HiddenSlides>
  <MMClips>0</MMClips>
  <ScaleCrop>false</ScaleCrop>
  <HeadingPairs>
    <vt:vector size="6" baseType="variant">
      <vt:variant>
        <vt:lpstr>Phông được Dùng</vt:lpstr>
      </vt:variant>
      <vt:variant>
        <vt:i4>31</vt:i4>
      </vt:variant>
      <vt:variant>
        <vt:lpstr>Chủ đề</vt:lpstr>
      </vt:variant>
      <vt:variant>
        <vt:i4>11</vt:i4>
      </vt:variant>
      <vt:variant>
        <vt:lpstr>Tiêu đề Bản chiếu</vt:lpstr>
      </vt:variant>
      <vt:variant>
        <vt:i4>54</vt:i4>
      </vt:variant>
    </vt:vector>
  </HeadingPairs>
  <TitlesOfParts>
    <vt:vector size="96" baseType="lpstr">
      <vt:lpstr>Meiryo</vt:lpstr>
      <vt:lpstr>微软雅黑</vt:lpstr>
      <vt:lpstr>#9Slide03 Ample</vt:lpstr>
      <vt:lpstr>#9Slide03 AmpleSoft Bold</vt:lpstr>
      <vt:lpstr>#9Slide03 Arima Madurai Black</vt:lpstr>
      <vt:lpstr>#9Slide03 Cabin</vt:lpstr>
      <vt:lpstr>#9Slide03 Cabin Condensed SemiB</vt:lpstr>
      <vt:lpstr>#9Slide03 Saira SemiCondensed</vt:lpstr>
      <vt:lpstr>#9Slide03 Saira SemiCondensed B</vt:lpstr>
      <vt:lpstr>#9Slide03 SVNNeutraface 2</vt:lpstr>
      <vt:lpstr>Aldrich</vt:lpstr>
      <vt:lpstr>Aptos</vt:lpstr>
      <vt:lpstr>Aptos (Body)</vt:lpstr>
      <vt:lpstr>Aptos Display</vt:lpstr>
      <vt:lpstr>Archivo Black</vt:lpstr>
      <vt:lpstr>Arial</vt:lpstr>
      <vt:lpstr>Bebas Neue</vt:lpstr>
      <vt:lpstr>Calibri</vt:lpstr>
      <vt:lpstr>Calibri Light</vt:lpstr>
      <vt:lpstr>Exo 2 Black</vt:lpstr>
      <vt:lpstr>Londrina Solid</vt:lpstr>
      <vt:lpstr>Montserrat Medium</vt:lpstr>
      <vt:lpstr>Open Sans</vt:lpstr>
      <vt:lpstr>Open Sans Bold</vt:lpstr>
      <vt:lpstr>Oswald Bold</vt:lpstr>
      <vt:lpstr>Poppins Semi-Bold</vt:lpstr>
      <vt:lpstr>PT Sans</vt:lpstr>
      <vt:lpstr>Rubik</vt:lpstr>
      <vt:lpstr>Snap ITC</vt:lpstr>
      <vt:lpstr>Tahoma</vt:lpstr>
      <vt:lpstr>Times New Roman</vt:lpstr>
      <vt:lpstr>Office Theme</vt:lpstr>
      <vt:lpstr>SlidesMania</vt:lpstr>
      <vt:lpstr>1_Office Theme</vt:lpstr>
      <vt:lpstr>2_Office Theme</vt:lpstr>
      <vt:lpstr>5_Office Theme</vt:lpstr>
      <vt:lpstr>Ancient History by Slidesgo</vt:lpstr>
      <vt:lpstr>3_Office Theme</vt:lpstr>
      <vt:lpstr>6_Office Theme</vt:lpstr>
      <vt:lpstr>Math Subject for Middle School - 8th Grade: Measurement by Slidesgo</vt:lpstr>
      <vt:lpstr>7_Office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Nguyễn Văn Quốc</dc:creator>
  <cp:lastModifiedBy>Administrator</cp:lastModifiedBy>
  <cp:revision>43</cp:revision>
  <dcterms:created xsi:type="dcterms:W3CDTF">2025-11-04T13:42:10Z</dcterms:created>
  <dcterms:modified xsi:type="dcterms:W3CDTF">2025-11-28T14:48:43Z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2025-11-04T13:45:07Z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9fed56ff-dfeb-4501-9069-17bbfbe9bed8</vt:lpwstr>
  </property>
  <property fmtid="{D5CDD505-2E9C-101B-9397-08002B2CF9AE}" pid="7" name="MSIP_Label_defa4170-0d19-0005-0004-bc88714345d2_ActionId">
    <vt:lpwstr>b58ec7a9-937e-465c-93e5-ba745d56b431</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