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3" r:id="rId3"/>
    <p:sldMasterId id="2147483675" r:id="rId4"/>
    <p:sldMasterId id="2147483689" r:id="rId5"/>
    <p:sldMasterId id="2147483702" r:id="rId6"/>
    <p:sldMasterId id="2147483711" r:id="rId7"/>
    <p:sldMasterId id="2147483724" r:id="rId8"/>
    <p:sldMasterId id="2147483736" r:id="rId9"/>
    <p:sldMasterId id="2147483757" r:id="rId10"/>
    <p:sldMasterId id="2147483769" r:id="rId11"/>
  </p:sldMasterIdLst>
  <p:notesMasterIdLst>
    <p:notesMasterId r:id="rId66"/>
  </p:notesMasterIdLst>
  <p:sldIdLst>
    <p:sldId id="256" r:id="rId12"/>
    <p:sldId id="348" r:id="rId13"/>
    <p:sldId id="257" r:id="rId14"/>
    <p:sldId id="349" r:id="rId15"/>
    <p:sldId id="263" r:id="rId16"/>
    <p:sldId id="313" r:id="rId17"/>
    <p:sldId id="350" r:id="rId18"/>
    <p:sldId id="6437" r:id="rId19"/>
    <p:sldId id="6438" r:id="rId20"/>
    <p:sldId id="672" r:id="rId21"/>
    <p:sldId id="2007577333" r:id="rId22"/>
    <p:sldId id="2007577334" r:id="rId23"/>
    <p:sldId id="6439" r:id="rId24"/>
    <p:sldId id="2007577350" r:id="rId25"/>
    <p:sldId id="2007577337" r:id="rId26"/>
    <p:sldId id="2007577335" r:id="rId27"/>
    <p:sldId id="2007577338" r:id="rId28"/>
    <p:sldId id="6463" r:id="rId29"/>
    <p:sldId id="2007577339" r:id="rId30"/>
    <p:sldId id="2007577336" r:id="rId31"/>
    <p:sldId id="11088696" r:id="rId32"/>
    <p:sldId id="2007577340" r:id="rId33"/>
    <p:sldId id="6065" r:id="rId34"/>
    <p:sldId id="2007577341" r:id="rId35"/>
    <p:sldId id="6465" r:id="rId36"/>
    <p:sldId id="6469" r:id="rId37"/>
    <p:sldId id="2007577342" r:id="rId38"/>
    <p:sldId id="2007577343" r:id="rId39"/>
    <p:sldId id="2007577234" r:id="rId40"/>
    <p:sldId id="2007577344" r:id="rId41"/>
    <p:sldId id="2007577345" r:id="rId42"/>
    <p:sldId id="2007577346" r:id="rId43"/>
    <p:sldId id="2007577347" r:id="rId44"/>
    <p:sldId id="2007577349" r:id="rId45"/>
    <p:sldId id="2007577351" r:id="rId46"/>
    <p:sldId id="2007578075" r:id="rId47"/>
    <p:sldId id="2007577279" r:id="rId48"/>
    <p:sldId id="2007578076" r:id="rId49"/>
    <p:sldId id="2007578077" r:id="rId50"/>
    <p:sldId id="2007578078" r:id="rId51"/>
    <p:sldId id="2007578079" r:id="rId52"/>
    <p:sldId id="2007578080" r:id="rId53"/>
    <p:sldId id="2007578081" r:id="rId54"/>
    <p:sldId id="2007578082" r:id="rId55"/>
    <p:sldId id="2007578083" r:id="rId56"/>
    <p:sldId id="2007578084" r:id="rId57"/>
    <p:sldId id="2007578085" r:id="rId58"/>
    <p:sldId id="6424" r:id="rId59"/>
    <p:sldId id="2007578086" r:id="rId60"/>
    <p:sldId id="2007578087" r:id="rId61"/>
    <p:sldId id="2007578088" r:id="rId62"/>
    <p:sldId id="2007578089" r:id="rId63"/>
    <p:sldId id="2007578090" r:id="rId64"/>
    <p:sldId id="384"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6" d="100"/>
          <a:sy n="106" d="100"/>
        </p:scale>
        <p:origin x="88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61" Type="http://schemas.openxmlformats.org/officeDocument/2006/relationships/slide" Target="slides/slide50.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presProps" Target="presProp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105B28-02AB-4DC2-9D12-49C05C4EA59A}" type="doc">
      <dgm:prSet loTypeId="urn:microsoft.com/office/officeart/2008/layout/VerticalCurvedList" loCatId="list" qsTypeId="urn:microsoft.com/office/officeart/2005/8/quickstyle/simple1" qsCatId="simple" csTypeId="urn:microsoft.com/office/officeart/2005/8/colors/accent2_2" csCatId="accent2" phldr="1"/>
      <dgm:spPr/>
      <dgm:t>
        <a:bodyPr/>
        <a:lstStyle/>
        <a:p>
          <a:endParaRPr lang="en-US"/>
        </a:p>
      </dgm:t>
    </dgm:pt>
    <dgm:pt modelId="{A3FEEEB4-CE82-46A3-AF17-F6D4A1EBC41A}">
      <dgm:prSet phldrT="[Text]" custT="1"/>
      <dgm:spPr/>
      <dgm:t>
        <a:bodyPr/>
        <a:lstStyle/>
        <a:p>
          <a:pPr algn="just"/>
          <a:r>
            <a:rPr lang="en-US" sz="2800">
              <a:solidFill>
                <a:schemeClr val="bg1"/>
              </a:solidFill>
              <a:effectLst/>
              <a:latin typeface="Times New Roman" panose="02020603050405020304" pitchFamily="18" charset="0"/>
              <a:ea typeface="Times New Roman" panose="02020603050405020304" pitchFamily="18" charset="0"/>
            </a:rPr>
            <a:t>Thành lập năm 1967 với tên Đoàn Tuồng Giải phóng Quảng Nam.</a:t>
          </a:r>
          <a:endParaRPr lang="en-US" sz="2800" dirty="0">
            <a:solidFill>
              <a:schemeClr val="bg1"/>
            </a:solidFill>
            <a:latin typeface="+mn-lt"/>
            <a:cs typeface="Times New Roman" panose="02020603050405020304" pitchFamily="18" charset="0"/>
          </a:endParaRPr>
        </a:p>
      </dgm:t>
    </dgm:pt>
    <dgm:pt modelId="{913CAEBE-4DBC-4218-AB05-CE515F6009EA}" type="parTrans" cxnId="{4B52175A-1EF4-4EC1-B7FA-FED168A1F462}">
      <dgm:prSet/>
      <dgm:spPr/>
      <dgm:t>
        <a:bodyPr/>
        <a:lstStyle/>
        <a:p>
          <a:endParaRPr lang="en-US" sz="2800">
            <a:solidFill>
              <a:schemeClr val="bg1"/>
            </a:solidFill>
          </a:endParaRPr>
        </a:p>
      </dgm:t>
    </dgm:pt>
    <dgm:pt modelId="{7ABDEF6E-90D0-4A48-909C-A1DBA65AB28D}" type="sibTrans" cxnId="{4B52175A-1EF4-4EC1-B7FA-FED168A1F462}">
      <dgm:prSet/>
      <dgm:spPr/>
      <dgm:t>
        <a:bodyPr/>
        <a:lstStyle/>
        <a:p>
          <a:endParaRPr lang="en-US" sz="2800">
            <a:solidFill>
              <a:schemeClr val="bg1"/>
            </a:solidFill>
          </a:endParaRPr>
        </a:p>
      </dgm:t>
    </dgm:pt>
    <dgm:pt modelId="{A8273104-1CC6-4828-A7DD-18A342D7984D}">
      <dgm:prSet phldrT="[Text]" custT="1"/>
      <dgm:spPr/>
      <dgm:t>
        <a:bodyPr/>
        <a:lstStyle/>
        <a:p>
          <a:pPr algn="just"/>
          <a:r>
            <a:rPr lang="en-US" sz="2800">
              <a:solidFill>
                <a:schemeClr val="bg1"/>
              </a:solidFill>
              <a:effectLst/>
              <a:latin typeface="Times New Roman" panose="02020603050405020304" pitchFamily="18" charset="0"/>
              <a:ea typeface="Times New Roman" panose="02020603050405020304" pitchFamily="18" charset="0"/>
            </a:rPr>
            <a:t>Năm 1970 ra Bắc học, đổi tên Đoàn Tuồng Khu V.</a:t>
          </a:r>
          <a:endParaRPr lang="en-US" sz="2800" dirty="0">
            <a:solidFill>
              <a:schemeClr val="bg1"/>
            </a:solidFill>
            <a:latin typeface="Calibri" panose="020F0502020204030204" pitchFamily="34" charset="0"/>
            <a:cs typeface="Calibri" panose="020F0502020204030204" pitchFamily="34" charset="0"/>
          </a:endParaRPr>
        </a:p>
      </dgm:t>
    </dgm:pt>
    <dgm:pt modelId="{E5F6EF96-E0DF-4A77-8ABF-71321547A37C}" type="parTrans" cxnId="{7877B2B5-7F91-47DD-86BB-78B13FD60DD5}">
      <dgm:prSet/>
      <dgm:spPr/>
      <dgm:t>
        <a:bodyPr/>
        <a:lstStyle/>
        <a:p>
          <a:endParaRPr lang="en-US" sz="2800">
            <a:solidFill>
              <a:schemeClr val="bg1"/>
            </a:solidFill>
          </a:endParaRPr>
        </a:p>
      </dgm:t>
    </dgm:pt>
    <dgm:pt modelId="{628C3C4F-7A6C-4AB6-97F2-32C4DD20D119}" type="sibTrans" cxnId="{7877B2B5-7F91-47DD-86BB-78B13FD60DD5}">
      <dgm:prSet/>
      <dgm:spPr/>
      <dgm:t>
        <a:bodyPr/>
        <a:lstStyle/>
        <a:p>
          <a:endParaRPr lang="en-US" sz="2800">
            <a:solidFill>
              <a:schemeClr val="bg1"/>
            </a:solidFill>
          </a:endParaRPr>
        </a:p>
      </dgm:t>
    </dgm:pt>
    <dgm:pt modelId="{DCAD4708-D6EB-4690-9996-7FF381809B9D}">
      <dgm:prSet phldrT="[Text]" custT="1"/>
      <dgm:spPr/>
      <dgm:t>
        <a:bodyPr/>
        <a:lstStyle/>
        <a:p>
          <a:r>
            <a:rPr lang="en-US" sz="2800">
              <a:solidFill>
                <a:schemeClr val="bg1"/>
              </a:solidFill>
              <a:effectLst/>
              <a:latin typeface="Times New Roman" panose="02020603050405020304" pitchFamily="18" charset="0"/>
              <a:ea typeface="Times New Roman" panose="02020603050405020304" pitchFamily="18" charset="0"/>
            </a:rPr>
            <a:t>Năm 1992 hợp nhất thành Nhà hát Tuồng Nguyễn Hiển Dĩnh.</a:t>
          </a:r>
          <a:endParaRPr lang="en-US" sz="2800" dirty="0">
            <a:solidFill>
              <a:schemeClr val="bg1"/>
            </a:solidFill>
            <a:latin typeface="Calibri" panose="020F0502020204030204" pitchFamily="34" charset="0"/>
            <a:cs typeface="Calibri" panose="020F0502020204030204" pitchFamily="34" charset="0"/>
          </a:endParaRPr>
        </a:p>
      </dgm:t>
    </dgm:pt>
    <dgm:pt modelId="{323420FB-B730-4B3D-BC1D-7B5621E923C7}" type="parTrans" cxnId="{A19DE271-59BB-4940-8460-9F598656ABFD}">
      <dgm:prSet/>
      <dgm:spPr/>
      <dgm:t>
        <a:bodyPr/>
        <a:lstStyle/>
        <a:p>
          <a:endParaRPr lang="en-US" sz="2800">
            <a:solidFill>
              <a:schemeClr val="bg1"/>
            </a:solidFill>
          </a:endParaRPr>
        </a:p>
      </dgm:t>
    </dgm:pt>
    <dgm:pt modelId="{6D7E2397-D4C3-4C86-B8C6-B252BFC751FB}" type="sibTrans" cxnId="{A19DE271-59BB-4940-8460-9F598656ABFD}">
      <dgm:prSet/>
      <dgm:spPr/>
      <dgm:t>
        <a:bodyPr/>
        <a:lstStyle/>
        <a:p>
          <a:endParaRPr lang="en-US" sz="2800">
            <a:solidFill>
              <a:schemeClr val="bg1"/>
            </a:solidFill>
          </a:endParaRPr>
        </a:p>
      </dgm:t>
    </dgm:pt>
    <dgm:pt modelId="{6BF355D5-DBDD-4923-8CA1-99CE1640DC1F}">
      <dgm:prSet phldrT="[Text]" custT="1"/>
      <dgm:spPr/>
      <dgm:t>
        <a:bodyPr/>
        <a:lstStyle/>
        <a:p>
          <a:r>
            <a:rPr lang="en-US" sz="2800">
              <a:solidFill>
                <a:schemeClr val="bg1"/>
              </a:solidFill>
              <a:effectLst/>
              <a:latin typeface="Times New Roman" panose="02020603050405020304" pitchFamily="18" charset="0"/>
              <a:ea typeface="Times New Roman" panose="02020603050405020304" pitchFamily="18" charset="0"/>
            </a:rPr>
            <a:t>Nay là đơn vị nghệ thuật tiêu biểu của Đà Nẵng.</a:t>
          </a:r>
          <a:endParaRPr lang="en-US" sz="2800" dirty="0">
            <a:solidFill>
              <a:schemeClr val="bg1"/>
            </a:solidFill>
            <a:latin typeface="Calibri" panose="020F0502020204030204" pitchFamily="34" charset="0"/>
            <a:cs typeface="Calibri" panose="020F0502020204030204" pitchFamily="34" charset="0"/>
          </a:endParaRPr>
        </a:p>
      </dgm:t>
    </dgm:pt>
    <dgm:pt modelId="{38C15569-7938-47D3-A916-5E7261C41A9D}" type="parTrans" cxnId="{9B8428F3-FB30-4BBD-8A4C-E6C3AFBB4375}">
      <dgm:prSet/>
      <dgm:spPr/>
      <dgm:t>
        <a:bodyPr/>
        <a:lstStyle/>
        <a:p>
          <a:endParaRPr lang="en-US" sz="2800">
            <a:solidFill>
              <a:schemeClr val="bg1"/>
            </a:solidFill>
          </a:endParaRPr>
        </a:p>
      </dgm:t>
    </dgm:pt>
    <dgm:pt modelId="{77D9596E-2E2A-46B9-A427-0C9E12CE9412}" type="sibTrans" cxnId="{9B8428F3-FB30-4BBD-8A4C-E6C3AFBB4375}">
      <dgm:prSet/>
      <dgm:spPr/>
      <dgm:t>
        <a:bodyPr/>
        <a:lstStyle/>
        <a:p>
          <a:endParaRPr lang="en-US" sz="2800">
            <a:solidFill>
              <a:schemeClr val="bg1"/>
            </a:solidFill>
          </a:endParaRPr>
        </a:p>
      </dgm:t>
    </dgm:pt>
    <dgm:pt modelId="{4196FBB0-6253-4E9D-A516-7F94A53052D2}" type="pres">
      <dgm:prSet presAssocID="{09105B28-02AB-4DC2-9D12-49C05C4EA59A}" presName="Name0" presStyleCnt="0">
        <dgm:presLayoutVars>
          <dgm:chMax val="7"/>
          <dgm:chPref val="7"/>
          <dgm:dir/>
        </dgm:presLayoutVars>
      </dgm:prSet>
      <dgm:spPr/>
    </dgm:pt>
    <dgm:pt modelId="{4B941106-BE61-4AB0-B5EF-B2F956C0D049}" type="pres">
      <dgm:prSet presAssocID="{09105B28-02AB-4DC2-9D12-49C05C4EA59A}" presName="Name1" presStyleCnt="0"/>
      <dgm:spPr/>
    </dgm:pt>
    <dgm:pt modelId="{71B63797-84D1-41C6-A8AF-CBA548F63509}" type="pres">
      <dgm:prSet presAssocID="{09105B28-02AB-4DC2-9D12-49C05C4EA59A}" presName="cycle" presStyleCnt="0"/>
      <dgm:spPr/>
    </dgm:pt>
    <dgm:pt modelId="{0118FF89-890D-48CF-840C-0D45C4CCE246}" type="pres">
      <dgm:prSet presAssocID="{09105B28-02AB-4DC2-9D12-49C05C4EA59A}" presName="srcNode" presStyleLbl="node1" presStyleIdx="0" presStyleCnt="4"/>
      <dgm:spPr/>
    </dgm:pt>
    <dgm:pt modelId="{F9E59ABA-F07D-4F88-8FEC-DD9754ED16B9}" type="pres">
      <dgm:prSet presAssocID="{09105B28-02AB-4DC2-9D12-49C05C4EA59A}" presName="conn" presStyleLbl="parChTrans1D2" presStyleIdx="0" presStyleCnt="1"/>
      <dgm:spPr/>
    </dgm:pt>
    <dgm:pt modelId="{9BF36A67-1FD7-4DD7-8B2C-3CEE7159AD45}" type="pres">
      <dgm:prSet presAssocID="{09105B28-02AB-4DC2-9D12-49C05C4EA59A}" presName="extraNode" presStyleLbl="node1" presStyleIdx="0" presStyleCnt="4"/>
      <dgm:spPr/>
    </dgm:pt>
    <dgm:pt modelId="{EE8C9412-7EB3-413C-BEAD-B33A48E8B98E}" type="pres">
      <dgm:prSet presAssocID="{09105B28-02AB-4DC2-9D12-49C05C4EA59A}" presName="dstNode" presStyleLbl="node1" presStyleIdx="0" presStyleCnt="4"/>
      <dgm:spPr/>
    </dgm:pt>
    <dgm:pt modelId="{5C4298F2-D315-4537-946E-8CE8B567FDFB}" type="pres">
      <dgm:prSet presAssocID="{A3FEEEB4-CE82-46A3-AF17-F6D4A1EBC41A}" presName="text_1" presStyleLbl="node1" presStyleIdx="0" presStyleCnt="4" custScaleY="122384">
        <dgm:presLayoutVars>
          <dgm:bulletEnabled val="1"/>
        </dgm:presLayoutVars>
      </dgm:prSet>
      <dgm:spPr/>
    </dgm:pt>
    <dgm:pt modelId="{6DB88DCB-5D0F-4426-8839-2435AF871735}" type="pres">
      <dgm:prSet presAssocID="{A3FEEEB4-CE82-46A3-AF17-F6D4A1EBC41A}" presName="accent_1" presStyleCnt="0"/>
      <dgm:spPr/>
    </dgm:pt>
    <dgm:pt modelId="{76D7F222-6F36-48D1-8873-AEB614F7805F}" type="pres">
      <dgm:prSet presAssocID="{A3FEEEB4-CE82-46A3-AF17-F6D4A1EBC41A}" presName="accentRepeatNode" presStyleLbl="solidFgAcc1" presStyleIdx="0" presStyleCnt="4" custScaleX="86057" custScaleY="86958"/>
      <dgm:spPr/>
    </dgm:pt>
    <dgm:pt modelId="{46D90AEF-EB53-4CC5-9FE4-BF8906CF9E0D}" type="pres">
      <dgm:prSet presAssocID="{A8273104-1CC6-4828-A7DD-18A342D7984D}" presName="text_2" presStyleLbl="node1" presStyleIdx="1" presStyleCnt="4" custScaleY="108115" custLinFactNeighborX="162" custLinFactNeighborY="-7186">
        <dgm:presLayoutVars>
          <dgm:bulletEnabled val="1"/>
        </dgm:presLayoutVars>
      </dgm:prSet>
      <dgm:spPr/>
    </dgm:pt>
    <dgm:pt modelId="{CD29B974-EA85-481B-B522-533C4CBB500C}" type="pres">
      <dgm:prSet presAssocID="{A8273104-1CC6-4828-A7DD-18A342D7984D}" presName="accent_2" presStyleCnt="0"/>
      <dgm:spPr/>
    </dgm:pt>
    <dgm:pt modelId="{B4D8FF12-07F8-4BFE-98CD-15AC1C58FF62}" type="pres">
      <dgm:prSet presAssocID="{A8273104-1CC6-4828-A7DD-18A342D7984D}" presName="accentRepeatNode" presStyleLbl="solidFgAcc1" presStyleIdx="1" presStyleCnt="4" custScaleX="78600" custScaleY="80567" custLinFactNeighborX="-288" custLinFactNeighborY="-16896"/>
      <dgm:spPr/>
    </dgm:pt>
    <dgm:pt modelId="{AEF5143A-D0FD-4073-9F20-3A3C602A3313}" type="pres">
      <dgm:prSet presAssocID="{DCAD4708-D6EB-4690-9996-7FF381809B9D}" presName="text_3" presStyleLbl="node1" presStyleIdx="2" presStyleCnt="4" custScaleY="108115" custLinFactNeighborX="162" custLinFactNeighborY="-7186">
        <dgm:presLayoutVars>
          <dgm:bulletEnabled val="1"/>
        </dgm:presLayoutVars>
      </dgm:prSet>
      <dgm:spPr/>
    </dgm:pt>
    <dgm:pt modelId="{436EEE6F-DA3A-47AC-B3A9-EA30BB5B0777}" type="pres">
      <dgm:prSet presAssocID="{DCAD4708-D6EB-4690-9996-7FF381809B9D}" presName="accent_3" presStyleCnt="0"/>
      <dgm:spPr/>
    </dgm:pt>
    <dgm:pt modelId="{D1779796-CF31-4645-B828-E6D8F0C3EB54}" type="pres">
      <dgm:prSet presAssocID="{DCAD4708-D6EB-4690-9996-7FF381809B9D}" presName="accentRepeatNode" presStyleLbl="solidFgAcc1" presStyleIdx="2" presStyleCnt="4"/>
      <dgm:spPr/>
    </dgm:pt>
    <dgm:pt modelId="{E9CB2FF9-C1ED-43B3-B29F-483573F125B5}" type="pres">
      <dgm:prSet presAssocID="{6BF355D5-DBDD-4923-8CA1-99CE1640DC1F}" presName="text_4" presStyleLbl="node1" presStyleIdx="3" presStyleCnt="4" custScaleY="108115" custLinFactNeighborX="162" custLinFactNeighborY="-7186">
        <dgm:presLayoutVars>
          <dgm:bulletEnabled val="1"/>
        </dgm:presLayoutVars>
      </dgm:prSet>
      <dgm:spPr/>
    </dgm:pt>
    <dgm:pt modelId="{0C44B7DB-495D-46BD-AFF9-E57D4ACBDB0F}" type="pres">
      <dgm:prSet presAssocID="{6BF355D5-DBDD-4923-8CA1-99CE1640DC1F}" presName="accent_4" presStyleCnt="0"/>
      <dgm:spPr/>
    </dgm:pt>
    <dgm:pt modelId="{F517CF52-FBE2-4A8E-960B-C65E6A19A70D}" type="pres">
      <dgm:prSet presAssocID="{6BF355D5-DBDD-4923-8CA1-99CE1640DC1F}" presName="accentRepeatNode" presStyleLbl="solidFgAcc1" presStyleIdx="3" presStyleCnt="4"/>
      <dgm:spPr/>
    </dgm:pt>
  </dgm:ptLst>
  <dgm:cxnLst>
    <dgm:cxn modelId="{2FF68D1D-72BB-4C98-8FD5-B69DEE1C7C85}" type="presOf" srcId="{09105B28-02AB-4DC2-9D12-49C05C4EA59A}" destId="{4196FBB0-6253-4E9D-A516-7F94A53052D2}" srcOrd="0" destOrd="0" presId="urn:microsoft.com/office/officeart/2008/layout/VerticalCurvedList"/>
    <dgm:cxn modelId="{A19DE271-59BB-4940-8460-9F598656ABFD}" srcId="{09105B28-02AB-4DC2-9D12-49C05C4EA59A}" destId="{DCAD4708-D6EB-4690-9996-7FF381809B9D}" srcOrd="2" destOrd="0" parTransId="{323420FB-B730-4B3D-BC1D-7B5621E923C7}" sibTransId="{6D7E2397-D4C3-4C86-B8C6-B252BFC751FB}"/>
    <dgm:cxn modelId="{4B52175A-1EF4-4EC1-B7FA-FED168A1F462}" srcId="{09105B28-02AB-4DC2-9D12-49C05C4EA59A}" destId="{A3FEEEB4-CE82-46A3-AF17-F6D4A1EBC41A}" srcOrd="0" destOrd="0" parTransId="{913CAEBE-4DBC-4218-AB05-CE515F6009EA}" sibTransId="{7ABDEF6E-90D0-4A48-909C-A1DBA65AB28D}"/>
    <dgm:cxn modelId="{40C6C68D-81B6-4787-8192-097D473E68DA}" type="presOf" srcId="{A3FEEEB4-CE82-46A3-AF17-F6D4A1EBC41A}" destId="{5C4298F2-D315-4537-946E-8CE8B567FDFB}" srcOrd="0" destOrd="0" presId="urn:microsoft.com/office/officeart/2008/layout/VerticalCurvedList"/>
    <dgm:cxn modelId="{1EFD5A99-E7B4-406A-821B-86E8911C50A5}" type="presOf" srcId="{6BF355D5-DBDD-4923-8CA1-99CE1640DC1F}" destId="{E9CB2FF9-C1ED-43B3-B29F-483573F125B5}" srcOrd="0" destOrd="0" presId="urn:microsoft.com/office/officeart/2008/layout/VerticalCurvedList"/>
    <dgm:cxn modelId="{7877B2B5-7F91-47DD-86BB-78B13FD60DD5}" srcId="{09105B28-02AB-4DC2-9D12-49C05C4EA59A}" destId="{A8273104-1CC6-4828-A7DD-18A342D7984D}" srcOrd="1" destOrd="0" parTransId="{E5F6EF96-E0DF-4A77-8ABF-71321547A37C}" sibTransId="{628C3C4F-7A6C-4AB6-97F2-32C4DD20D119}"/>
    <dgm:cxn modelId="{4AC9C3C3-229F-4B2A-9CF8-7AC2957D93DB}" type="presOf" srcId="{DCAD4708-D6EB-4690-9996-7FF381809B9D}" destId="{AEF5143A-D0FD-4073-9F20-3A3C602A3313}" srcOrd="0" destOrd="0" presId="urn:microsoft.com/office/officeart/2008/layout/VerticalCurvedList"/>
    <dgm:cxn modelId="{E229A5DA-00CB-4869-9382-8DDD82F216ED}" type="presOf" srcId="{7ABDEF6E-90D0-4A48-909C-A1DBA65AB28D}" destId="{F9E59ABA-F07D-4F88-8FEC-DD9754ED16B9}" srcOrd="0" destOrd="0" presId="urn:microsoft.com/office/officeart/2008/layout/VerticalCurvedList"/>
    <dgm:cxn modelId="{9B8428F3-FB30-4BBD-8A4C-E6C3AFBB4375}" srcId="{09105B28-02AB-4DC2-9D12-49C05C4EA59A}" destId="{6BF355D5-DBDD-4923-8CA1-99CE1640DC1F}" srcOrd="3" destOrd="0" parTransId="{38C15569-7938-47D3-A916-5E7261C41A9D}" sibTransId="{77D9596E-2E2A-46B9-A427-0C9E12CE9412}"/>
    <dgm:cxn modelId="{741E28F8-5B56-4345-9941-035D501FE6E0}" type="presOf" srcId="{A8273104-1CC6-4828-A7DD-18A342D7984D}" destId="{46D90AEF-EB53-4CC5-9FE4-BF8906CF9E0D}" srcOrd="0" destOrd="0" presId="urn:microsoft.com/office/officeart/2008/layout/VerticalCurvedList"/>
    <dgm:cxn modelId="{0D69693E-101B-4A3F-ACB3-EBD3D5FB2F30}" type="presParOf" srcId="{4196FBB0-6253-4E9D-A516-7F94A53052D2}" destId="{4B941106-BE61-4AB0-B5EF-B2F956C0D049}" srcOrd="0" destOrd="0" presId="urn:microsoft.com/office/officeart/2008/layout/VerticalCurvedList"/>
    <dgm:cxn modelId="{A40B9FE9-B3EB-426C-B7D3-D036D8404248}" type="presParOf" srcId="{4B941106-BE61-4AB0-B5EF-B2F956C0D049}" destId="{71B63797-84D1-41C6-A8AF-CBA548F63509}" srcOrd="0" destOrd="0" presId="urn:microsoft.com/office/officeart/2008/layout/VerticalCurvedList"/>
    <dgm:cxn modelId="{B5E56692-274B-4271-8986-8C3C2EF42142}" type="presParOf" srcId="{71B63797-84D1-41C6-A8AF-CBA548F63509}" destId="{0118FF89-890D-48CF-840C-0D45C4CCE246}" srcOrd="0" destOrd="0" presId="urn:microsoft.com/office/officeart/2008/layout/VerticalCurvedList"/>
    <dgm:cxn modelId="{518C80A7-BA89-4144-943B-875DC17C7851}" type="presParOf" srcId="{71B63797-84D1-41C6-A8AF-CBA548F63509}" destId="{F9E59ABA-F07D-4F88-8FEC-DD9754ED16B9}" srcOrd="1" destOrd="0" presId="urn:microsoft.com/office/officeart/2008/layout/VerticalCurvedList"/>
    <dgm:cxn modelId="{C92C44F5-E00B-4A00-B153-A89728A35999}" type="presParOf" srcId="{71B63797-84D1-41C6-A8AF-CBA548F63509}" destId="{9BF36A67-1FD7-4DD7-8B2C-3CEE7159AD45}" srcOrd="2" destOrd="0" presId="urn:microsoft.com/office/officeart/2008/layout/VerticalCurvedList"/>
    <dgm:cxn modelId="{039DE27A-89B8-4C79-9008-2072A6EB6FEF}" type="presParOf" srcId="{71B63797-84D1-41C6-A8AF-CBA548F63509}" destId="{EE8C9412-7EB3-413C-BEAD-B33A48E8B98E}" srcOrd="3" destOrd="0" presId="urn:microsoft.com/office/officeart/2008/layout/VerticalCurvedList"/>
    <dgm:cxn modelId="{60E9158B-88D9-49C2-887E-7E3383F4C2FF}" type="presParOf" srcId="{4B941106-BE61-4AB0-B5EF-B2F956C0D049}" destId="{5C4298F2-D315-4537-946E-8CE8B567FDFB}" srcOrd="1" destOrd="0" presId="urn:microsoft.com/office/officeart/2008/layout/VerticalCurvedList"/>
    <dgm:cxn modelId="{C1883E59-B709-442B-A714-15C236BB40F3}" type="presParOf" srcId="{4B941106-BE61-4AB0-B5EF-B2F956C0D049}" destId="{6DB88DCB-5D0F-4426-8839-2435AF871735}" srcOrd="2" destOrd="0" presId="urn:microsoft.com/office/officeart/2008/layout/VerticalCurvedList"/>
    <dgm:cxn modelId="{F8FBC73C-EB52-4987-A95C-7EF764802426}" type="presParOf" srcId="{6DB88DCB-5D0F-4426-8839-2435AF871735}" destId="{76D7F222-6F36-48D1-8873-AEB614F7805F}" srcOrd="0" destOrd="0" presId="urn:microsoft.com/office/officeart/2008/layout/VerticalCurvedList"/>
    <dgm:cxn modelId="{C15B3CC8-3CE3-41C9-86AA-0D06398A2B19}" type="presParOf" srcId="{4B941106-BE61-4AB0-B5EF-B2F956C0D049}" destId="{46D90AEF-EB53-4CC5-9FE4-BF8906CF9E0D}" srcOrd="3" destOrd="0" presId="urn:microsoft.com/office/officeart/2008/layout/VerticalCurvedList"/>
    <dgm:cxn modelId="{3B92C40E-E70E-4DCB-BDD2-B77A50178D87}" type="presParOf" srcId="{4B941106-BE61-4AB0-B5EF-B2F956C0D049}" destId="{CD29B974-EA85-481B-B522-533C4CBB500C}" srcOrd="4" destOrd="0" presId="urn:microsoft.com/office/officeart/2008/layout/VerticalCurvedList"/>
    <dgm:cxn modelId="{DEEB6DAD-D066-45F5-B18B-5F98897566DA}" type="presParOf" srcId="{CD29B974-EA85-481B-B522-533C4CBB500C}" destId="{B4D8FF12-07F8-4BFE-98CD-15AC1C58FF62}" srcOrd="0" destOrd="0" presId="urn:microsoft.com/office/officeart/2008/layout/VerticalCurvedList"/>
    <dgm:cxn modelId="{5D56B055-CEDB-4456-9C5C-25C82EDF46E5}" type="presParOf" srcId="{4B941106-BE61-4AB0-B5EF-B2F956C0D049}" destId="{AEF5143A-D0FD-4073-9F20-3A3C602A3313}" srcOrd="5" destOrd="0" presId="urn:microsoft.com/office/officeart/2008/layout/VerticalCurvedList"/>
    <dgm:cxn modelId="{B7BFE877-BD55-49E2-B4CC-B3D13EAE7799}" type="presParOf" srcId="{4B941106-BE61-4AB0-B5EF-B2F956C0D049}" destId="{436EEE6F-DA3A-47AC-B3A9-EA30BB5B0777}" srcOrd="6" destOrd="0" presId="urn:microsoft.com/office/officeart/2008/layout/VerticalCurvedList"/>
    <dgm:cxn modelId="{B0D97B9A-F5D3-4FD5-B6E9-6791E80CA96D}" type="presParOf" srcId="{436EEE6F-DA3A-47AC-B3A9-EA30BB5B0777}" destId="{D1779796-CF31-4645-B828-E6D8F0C3EB54}" srcOrd="0" destOrd="0" presId="urn:microsoft.com/office/officeart/2008/layout/VerticalCurvedList"/>
    <dgm:cxn modelId="{D6A8FA2F-A2BA-4D22-96F3-DF76CCAD8D11}" type="presParOf" srcId="{4B941106-BE61-4AB0-B5EF-B2F956C0D049}" destId="{E9CB2FF9-C1ED-43B3-B29F-483573F125B5}" srcOrd="7" destOrd="0" presId="urn:microsoft.com/office/officeart/2008/layout/VerticalCurvedList"/>
    <dgm:cxn modelId="{67DD6412-AC37-4476-BF23-A3C28407C8E0}" type="presParOf" srcId="{4B941106-BE61-4AB0-B5EF-B2F956C0D049}" destId="{0C44B7DB-495D-46BD-AFF9-E57D4ACBDB0F}" srcOrd="8" destOrd="0" presId="urn:microsoft.com/office/officeart/2008/layout/VerticalCurvedList"/>
    <dgm:cxn modelId="{A01DDB0A-8CF2-4E49-8B6E-759D1325B5F2}" type="presParOf" srcId="{0C44B7DB-495D-46BD-AFF9-E57D4ACBDB0F}" destId="{F517CF52-FBE2-4A8E-960B-C65E6A19A70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44A701-36C4-46D8-B1FD-CB37BE0E676B}" type="doc">
      <dgm:prSet loTypeId="urn:microsoft.com/office/officeart/2005/8/layout/hProcess4" loCatId="process" qsTypeId="urn:microsoft.com/office/officeart/2005/8/quickstyle/simple1" qsCatId="simple" csTypeId="urn:microsoft.com/office/officeart/2005/8/colors/colorful4" csCatId="colorful" phldr="1"/>
      <dgm:spPr/>
      <dgm:t>
        <a:bodyPr/>
        <a:lstStyle/>
        <a:p>
          <a:endParaRPr lang="en-US"/>
        </a:p>
      </dgm:t>
    </dgm:pt>
    <dgm:pt modelId="{52CDBBC1-E8BD-4E84-8227-A936B217A918}">
      <dgm:prSet phldrT="[Text]" custT="1"/>
      <dgm:spPr/>
      <dgm:t>
        <a:bodyPr/>
        <a:lstStyle/>
        <a:p>
          <a:endParaRPr lang="en-US" sz="6600" dirty="0"/>
        </a:p>
      </dgm:t>
    </dgm:pt>
    <dgm:pt modelId="{377A1FB4-0013-4E88-A160-CB0A3DBE5146}" type="parTrans" cxnId="{8761F899-45C4-461F-86B3-1FA503E8D1C9}">
      <dgm:prSet/>
      <dgm:spPr/>
      <dgm:t>
        <a:bodyPr/>
        <a:lstStyle/>
        <a:p>
          <a:endParaRPr lang="en-US" sz="2000"/>
        </a:p>
      </dgm:t>
    </dgm:pt>
    <dgm:pt modelId="{9E4842AC-A398-415B-B43F-849C6D8D839F}" type="sibTrans" cxnId="{8761F899-45C4-461F-86B3-1FA503E8D1C9}">
      <dgm:prSet/>
      <dgm:spPr/>
      <dgm:t>
        <a:bodyPr/>
        <a:lstStyle/>
        <a:p>
          <a:endParaRPr lang="en-US" sz="2000"/>
        </a:p>
      </dgm:t>
    </dgm:pt>
    <dgm:pt modelId="{562D5517-7EF0-4568-9D2C-55120ED3E2D8}">
      <dgm:prSet phldrT="[Text]" custT="1"/>
      <dgm:spPr/>
      <dgm:t>
        <a:bodyPr/>
        <a:lstStyle/>
        <a:p>
          <a:pPr algn="ctr">
            <a:buNone/>
          </a:pPr>
          <a:r>
            <a:rPr lang="en-US" sz="3200"/>
            <a:t>Phục trang phong phú, đặc trưng cho từng loại nhân vật.</a:t>
          </a:r>
          <a:endParaRPr lang="en-US" sz="3200" dirty="0"/>
        </a:p>
      </dgm:t>
    </dgm:pt>
    <dgm:pt modelId="{F88A87F5-E55B-4BEF-9DD9-5069C145BCA5}" type="parTrans" cxnId="{0F02A4A1-E2D0-4A35-95F9-7C0B4FC8144C}">
      <dgm:prSet/>
      <dgm:spPr/>
      <dgm:t>
        <a:bodyPr/>
        <a:lstStyle/>
        <a:p>
          <a:endParaRPr lang="en-US" sz="2000"/>
        </a:p>
      </dgm:t>
    </dgm:pt>
    <dgm:pt modelId="{240C4848-0A12-4CBE-8EF5-D73132A904C2}" type="sibTrans" cxnId="{0F02A4A1-E2D0-4A35-95F9-7C0B4FC8144C}">
      <dgm:prSet/>
      <dgm:spPr/>
      <dgm:t>
        <a:bodyPr/>
        <a:lstStyle/>
        <a:p>
          <a:endParaRPr lang="en-US" sz="2000"/>
        </a:p>
      </dgm:t>
    </dgm:pt>
    <dgm:pt modelId="{7FD178CC-5B40-4E46-ADF7-6818ACCA8344}">
      <dgm:prSet phldrT="[Text]" custT="1"/>
      <dgm:spPr/>
      <dgm:t>
        <a:bodyPr/>
        <a:lstStyle/>
        <a:p>
          <a:endParaRPr lang="en-US" sz="6600" dirty="0"/>
        </a:p>
      </dgm:t>
    </dgm:pt>
    <dgm:pt modelId="{F0D331B9-C3E2-4C64-BBC2-E0872AE4ECA3}" type="parTrans" cxnId="{3973D552-2353-4299-981D-1D10103E0848}">
      <dgm:prSet/>
      <dgm:spPr/>
      <dgm:t>
        <a:bodyPr/>
        <a:lstStyle/>
        <a:p>
          <a:endParaRPr lang="en-US" sz="2000"/>
        </a:p>
      </dgm:t>
    </dgm:pt>
    <dgm:pt modelId="{78AEBA22-A612-459E-9E5C-2C1F544D2000}" type="sibTrans" cxnId="{3973D552-2353-4299-981D-1D10103E0848}">
      <dgm:prSet/>
      <dgm:spPr/>
      <dgm:t>
        <a:bodyPr/>
        <a:lstStyle/>
        <a:p>
          <a:endParaRPr lang="en-US" sz="2000"/>
        </a:p>
      </dgm:t>
    </dgm:pt>
    <dgm:pt modelId="{441B491E-CEFA-497B-8C47-8F72F866AC4B}">
      <dgm:prSet phldrT="[Text]" custT="1"/>
      <dgm:spPr/>
      <dgm:t>
        <a:bodyPr/>
        <a:lstStyle/>
        <a:p>
          <a:pPr algn="ctr">
            <a:buFont typeface="Arial" panose="020B0604020202020204" pitchFamily="34" charset="0"/>
            <a:buNone/>
          </a:pPr>
          <a:r>
            <a:rPr lang="en-US" sz="3200"/>
            <a:t>Sân khấu Tuồng mang tính ước lệ, tượng trưng, giàu tính nghệ thuật.</a:t>
          </a:r>
          <a:endParaRPr lang="en-US" sz="3200" dirty="0"/>
        </a:p>
      </dgm:t>
    </dgm:pt>
    <dgm:pt modelId="{A88B306A-30FC-4FCC-986A-7F350E6B15DD}" type="parTrans" cxnId="{5BB28135-A978-43F1-B769-932BA899BA34}">
      <dgm:prSet/>
      <dgm:spPr/>
      <dgm:t>
        <a:bodyPr/>
        <a:lstStyle/>
        <a:p>
          <a:endParaRPr lang="en-US" sz="2000"/>
        </a:p>
      </dgm:t>
    </dgm:pt>
    <dgm:pt modelId="{6A52E7CD-4E65-43DB-AA77-AB1C109D0CE7}" type="sibTrans" cxnId="{5BB28135-A978-43F1-B769-932BA899BA34}">
      <dgm:prSet/>
      <dgm:spPr/>
      <dgm:t>
        <a:bodyPr/>
        <a:lstStyle/>
        <a:p>
          <a:endParaRPr lang="en-US" sz="2000"/>
        </a:p>
      </dgm:t>
    </dgm:pt>
    <dgm:pt modelId="{B8971197-F818-4192-942A-B1A54BC8319B}" type="pres">
      <dgm:prSet presAssocID="{7444A701-36C4-46D8-B1FD-CB37BE0E676B}" presName="Name0" presStyleCnt="0">
        <dgm:presLayoutVars>
          <dgm:dir/>
          <dgm:animLvl val="lvl"/>
          <dgm:resizeHandles val="exact"/>
        </dgm:presLayoutVars>
      </dgm:prSet>
      <dgm:spPr/>
    </dgm:pt>
    <dgm:pt modelId="{A805DC38-3760-409C-81C8-712AA75BBF8D}" type="pres">
      <dgm:prSet presAssocID="{7444A701-36C4-46D8-B1FD-CB37BE0E676B}" presName="tSp" presStyleCnt="0"/>
      <dgm:spPr/>
    </dgm:pt>
    <dgm:pt modelId="{EB3679BE-4A90-4EF5-A3E0-5B325D26745D}" type="pres">
      <dgm:prSet presAssocID="{7444A701-36C4-46D8-B1FD-CB37BE0E676B}" presName="bSp" presStyleCnt="0"/>
      <dgm:spPr/>
    </dgm:pt>
    <dgm:pt modelId="{2F3B35BD-1494-4F42-BEB2-E777C9658DD9}" type="pres">
      <dgm:prSet presAssocID="{7444A701-36C4-46D8-B1FD-CB37BE0E676B}" presName="process" presStyleCnt="0"/>
      <dgm:spPr/>
    </dgm:pt>
    <dgm:pt modelId="{DD473E0E-36CD-4173-BA4B-850182C13148}" type="pres">
      <dgm:prSet presAssocID="{52CDBBC1-E8BD-4E84-8227-A936B217A918}" presName="composite1" presStyleCnt="0"/>
      <dgm:spPr/>
    </dgm:pt>
    <dgm:pt modelId="{42505E07-2C56-4CED-9D65-CEB16B7D0B25}" type="pres">
      <dgm:prSet presAssocID="{52CDBBC1-E8BD-4E84-8227-A936B217A918}" presName="dummyNode1" presStyleLbl="node1" presStyleIdx="0" presStyleCnt="2"/>
      <dgm:spPr/>
    </dgm:pt>
    <dgm:pt modelId="{56F306F5-B718-434B-AFB1-9B7474B1E419}" type="pres">
      <dgm:prSet presAssocID="{52CDBBC1-E8BD-4E84-8227-A936B217A918}" presName="childNode1" presStyleLbl="bgAcc1" presStyleIdx="0" presStyleCnt="2" custScaleX="137112">
        <dgm:presLayoutVars>
          <dgm:bulletEnabled val="1"/>
        </dgm:presLayoutVars>
      </dgm:prSet>
      <dgm:spPr/>
    </dgm:pt>
    <dgm:pt modelId="{67F94539-EC2A-4649-A4A0-4CABD90C3D0D}" type="pres">
      <dgm:prSet presAssocID="{52CDBBC1-E8BD-4E84-8227-A936B217A918}" presName="childNode1tx" presStyleLbl="bgAcc1" presStyleIdx="0" presStyleCnt="2">
        <dgm:presLayoutVars>
          <dgm:bulletEnabled val="1"/>
        </dgm:presLayoutVars>
      </dgm:prSet>
      <dgm:spPr/>
    </dgm:pt>
    <dgm:pt modelId="{EF57E2AF-410D-446F-BFB5-C6D3363662E4}" type="pres">
      <dgm:prSet presAssocID="{52CDBBC1-E8BD-4E84-8227-A936B217A918}" presName="parentNode1" presStyleLbl="node1" presStyleIdx="0" presStyleCnt="2">
        <dgm:presLayoutVars>
          <dgm:chMax val="1"/>
          <dgm:bulletEnabled val="1"/>
        </dgm:presLayoutVars>
      </dgm:prSet>
      <dgm:spPr/>
    </dgm:pt>
    <dgm:pt modelId="{A60A3C34-81A8-4C87-91D0-9665A5435A33}" type="pres">
      <dgm:prSet presAssocID="{52CDBBC1-E8BD-4E84-8227-A936B217A918}" presName="connSite1" presStyleCnt="0"/>
      <dgm:spPr/>
    </dgm:pt>
    <dgm:pt modelId="{F461D76C-2879-4CAB-96BD-4D346E632F56}" type="pres">
      <dgm:prSet presAssocID="{9E4842AC-A398-415B-B43F-849C6D8D839F}" presName="Name9" presStyleLbl="sibTrans2D1" presStyleIdx="0" presStyleCnt="1"/>
      <dgm:spPr/>
    </dgm:pt>
    <dgm:pt modelId="{AA12EC02-C7C6-48D2-AB7A-BA4736DE79A8}" type="pres">
      <dgm:prSet presAssocID="{7FD178CC-5B40-4E46-ADF7-6818ACCA8344}" presName="composite2" presStyleCnt="0"/>
      <dgm:spPr/>
    </dgm:pt>
    <dgm:pt modelId="{3860DBEE-6970-4554-A53A-DDCB67D30964}" type="pres">
      <dgm:prSet presAssocID="{7FD178CC-5B40-4E46-ADF7-6818ACCA8344}" presName="dummyNode2" presStyleLbl="node1" presStyleIdx="0" presStyleCnt="2"/>
      <dgm:spPr/>
    </dgm:pt>
    <dgm:pt modelId="{016C9D01-FEE5-450D-A5DB-EEB423F309E9}" type="pres">
      <dgm:prSet presAssocID="{7FD178CC-5B40-4E46-ADF7-6818ACCA8344}" presName="childNode2" presStyleLbl="bgAcc1" presStyleIdx="1" presStyleCnt="2" custScaleX="140180">
        <dgm:presLayoutVars>
          <dgm:bulletEnabled val="1"/>
        </dgm:presLayoutVars>
      </dgm:prSet>
      <dgm:spPr/>
    </dgm:pt>
    <dgm:pt modelId="{7FC03E80-1584-44C5-8C28-DA57D63AA206}" type="pres">
      <dgm:prSet presAssocID="{7FD178CC-5B40-4E46-ADF7-6818ACCA8344}" presName="childNode2tx" presStyleLbl="bgAcc1" presStyleIdx="1" presStyleCnt="2">
        <dgm:presLayoutVars>
          <dgm:bulletEnabled val="1"/>
        </dgm:presLayoutVars>
      </dgm:prSet>
      <dgm:spPr/>
    </dgm:pt>
    <dgm:pt modelId="{D4BD7336-0C83-4455-B5DB-41DCD0017141}" type="pres">
      <dgm:prSet presAssocID="{7FD178CC-5B40-4E46-ADF7-6818ACCA8344}" presName="parentNode2" presStyleLbl="node1" presStyleIdx="1" presStyleCnt="2">
        <dgm:presLayoutVars>
          <dgm:chMax val="0"/>
          <dgm:bulletEnabled val="1"/>
        </dgm:presLayoutVars>
      </dgm:prSet>
      <dgm:spPr/>
    </dgm:pt>
    <dgm:pt modelId="{4214093F-5991-4B97-8702-7DDAB07F05DC}" type="pres">
      <dgm:prSet presAssocID="{7FD178CC-5B40-4E46-ADF7-6818ACCA8344}" presName="connSite2" presStyleCnt="0"/>
      <dgm:spPr/>
    </dgm:pt>
  </dgm:ptLst>
  <dgm:cxnLst>
    <dgm:cxn modelId="{0EDD7029-2294-47DC-B4B1-44FFEF1098A0}" type="presOf" srcId="{9E4842AC-A398-415B-B43F-849C6D8D839F}" destId="{F461D76C-2879-4CAB-96BD-4D346E632F56}" srcOrd="0" destOrd="0" presId="urn:microsoft.com/office/officeart/2005/8/layout/hProcess4"/>
    <dgm:cxn modelId="{5BB28135-A978-43F1-B769-932BA899BA34}" srcId="{7FD178CC-5B40-4E46-ADF7-6818ACCA8344}" destId="{441B491E-CEFA-497B-8C47-8F72F866AC4B}" srcOrd="0" destOrd="0" parTransId="{A88B306A-30FC-4FCC-986A-7F350E6B15DD}" sibTransId="{6A52E7CD-4E65-43DB-AA77-AB1C109D0CE7}"/>
    <dgm:cxn modelId="{67C0A85F-6F76-4B50-A475-4955366357C8}" type="presOf" srcId="{7FD178CC-5B40-4E46-ADF7-6818ACCA8344}" destId="{D4BD7336-0C83-4455-B5DB-41DCD0017141}" srcOrd="0" destOrd="0" presId="urn:microsoft.com/office/officeart/2005/8/layout/hProcess4"/>
    <dgm:cxn modelId="{7C2DE347-9F57-40D9-BF01-3413F938C1B2}" type="presOf" srcId="{441B491E-CEFA-497B-8C47-8F72F866AC4B}" destId="{7FC03E80-1584-44C5-8C28-DA57D63AA206}" srcOrd="1" destOrd="0" presId="urn:microsoft.com/office/officeart/2005/8/layout/hProcess4"/>
    <dgm:cxn modelId="{0C34E44C-8995-4DF5-B99B-0DBAE0563071}" type="presOf" srcId="{52CDBBC1-E8BD-4E84-8227-A936B217A918}" destId="{EF57E2AF-410D-446F-BFB5-C6D3363662E4}" srcOrd="0" destOrd="0" presId="urn:microsoft.com/office/officeart/2005/8/layout/hProcess4"/>
    <dgm:cxn modelId="{3973D552-2353-4299-981D-1D10103E0848}" srcId="{7444A701-36C4-46D8-B1FD-CB37BE0E676B}" destId="{7FD178CC-5B40-4E46-ADF7-6818ACCA8344}" srcOrd="1" destOrd="0" parTransId="{F0D331B9-C3E2-4C64-BBC2-E0872AE4ECA3}" sibTransId="{78AEBA22-A612-459E-9E5C-2C1F544D2000}"/>
    <dgm:cxn modelId="{8761F899-45C4-461F-86B3-1FA503E8D1C9}" srcId="{7444A701-36C4-46D8-B1FD-CB37BE0E676B}" destId="{52CDBBC1-E8BD-4E84-8227-A936B217A918}" srcOrd="0" destOrd="0" parTransId="{377A1FB4-0013-4E88-A160-CB0A3DBE5146}" sibTransId="{9E4842AC-A398-415B-B43F-849C6D8D839F}"/>
    <dgm:cxn modelId="{CF70F79C-CAAF-4BC0-B5D1-A2ACC1E54B07}" type="presOf" srcId="{562D5517-7EF0-4568-9D2C-55120ED3E2D8}" destId="{56F306F5-B718-434B-AFB1-9B7474B1E419}" srcOrd="0" destOrd="0" presId="urn:microsoft.com/office/officeart/2005/8/layout/hProcess4"/>
    <dgm:cxn modelId="{0F02A4A1-E2D0-4A35-95F9-7C0B4FC8144C}" srcId="{52CDBBC1-E8BD-4E84-8227-A936B217A918}" destId="{562D5517-7EF0-4568-9D2C-55120ED3E2D8}" srcOrd="0" destOrd="0" parTransId="{F88A87F5-E55B-4BEF-9DD9-5069C145BCA5}" sibTransId="{240C4848-0A12-4CBE-8EF5-D73132A904C2}"/>
    <dgm:cxn modelId="{7C915FBC-45D1-4EA0-9F55-B58738598873}" type="presOf" srcId="{562D5517-7EF0-4568-9D2C-55120ED3E2D8}" destId="{67F94539-EC2A-4649-A4A0-4CABD90C3D0D}" srcOrd="1" destOrd="0" presId="urn:microsoft.com/office/officeart/2005/8/layout/hProcess4"/>
    <dgm:cxn modelId="{C0BA24D5-B31A-49F1-ACD6-39D9312CBB04}" type="presOf" srcId="{441B491E-CEFA-497B-8C47-8F72F866AC4B}" destId="{016C9D01-FEE5-450D-A5DB-EEB423F309E9}" srcOrd="0" destOrd="0" presId="urn:microsoft.com/office/officeart/2005/8/layout/hProcess4"/>
    <dgm:cxn modelId="{75051AE2-F39B-406A-A5CD-958565BC885E}" type="presOf" srcId="{7444A701-36C4-46D8-B1FD-CB37BE0E676B}" destId="{B8971197-F818-4192-942A-B1A54BC8319B}" srcOrd="0" destOrd="0" presId="urn:microsoft.com/office/officeart/2005/8/layout/hProcess4"/>
    <dgm:cxn modelId="{B3E8BDB1-D64C-4319-8927-5785F2412F37}" type="presParOf" srcId="{B8971197-F818-4192-942A-B1A54BC8319B}" destId="{A805DC38-3760-409C-81C8-712AA75BBF8D}" srcOrd="0" destOrd="0" presId="urn:microsoft.com/office/officeart/2005/8/layout/hProcess4"/>
    <dgm:cxn modelId="{C459DDBA-CB69-4BBA-B964-63745429A849}" type="presParOf" srcId="{B8971197-F818-4192-942A-B1A54BC8319B}" destId="{EB3679BE-4A90-4EF5-A3E0-5B325D26745D}" srcOrd="1" destOrd="0" presId="urn:microsoft.com/office/officeart/2005/8/layout/hProcess4"/>
    <dgm:cxn modelId="{6EE9F043-E741-493F-9824-84923ABC0F93}" type="presParOf" srcId="{B8971197-F818-4192-942A-B1A54BC8319B}" destId="{2F3B35BD-1494-4F42-BEB2-E777C9658DD9}" srcOrd="2" destOrd="0" presId="urn:microsoft.com/office/officeart/2005/8/layout/hProcess4"/>
    <dgm:cxn modelId="{973B09C6-5ABE-4F8F-9A55-FA5823AA40F4}" type="presParOf" srcId="{2F3B35BD-1494-4F42-BEB2-E777C9658DD9}" destId="{DD473E0E-36CD-4173-BA4B-850182C13148}" srcOrd="0" destOrd="0" presId="urn:microsoft.com/office/officeart/2005/8/layout/hProcess4"/>
    <dgm:cxn modelId="{F700B01D-496A-4721-926D-E506A261C9EA}" type="presParOf" srcId="{DD473E0E-36CD-4173-BA4B-850182C13148}" destId="{42505E07-2C56-4CED-9D65-CEB16B7D0B25}" srcOrd="0" destOrd="0" presId="urn:microsoft.com/office/officeart/2005/8/layout/hProcess4"/>
    <dgm:cxn modelId="{D1CA3D3B-04DE-4877-8B9D-C3B0E5C9D39C}" type="presParOf" srcId="{DD473E0E-36CD-4173-BA4B-850182C13148}" destId="{56F306F5-B718-434B-AFB1-9B7474B1E419}" srcOrd="1" destOrd="0" presId="urn:microsoft.com/office/officeart/2005/8/layout/hProcess4"/>
    <dgm:cxn modelId="{067417E4-869F-414D-86B3-C70CBA975E13}" type="presParOf" srcId="{DD473E0E-36CD-4173-BA4B-850182C13148}" destId="{67F94539-EC2A-4649-A4A0-4CABD90C3D0D}" srcOrd="2" destOrd="0" presId="urn:microsoft.com/office/officeart/2005/8/layout/hProcess4"/>
    <dgm:cxn modelId="{D5DF4367-74EB-42B4-8DBC-D59947049182}" type="presParOf" srcId="{DD473E0E-36CD-4173-BA4B-850182C13148}" destId="{EF57E2AF-410D-446F-BFB5-C6D3363662E4}" srcOrd="3" destOrd="0" presId="urn:microsoft.com/office/officeart/2005/8/layout/hProcess4"/>
    <dgm:cxn modelId="{823BC1A4-7069-4A35-8D1D-C87766F1D400}" type="presParOf" srcId="{DD473E0E-36CD-4173-BA4B-850182C13148}" destId="{A60A3C34-81A8-4C87-91D0-9665A5435A33}" srcOrd="4" destOrd="0" presId="urn:microsoft.com/office/officeart/2005/8/layout/hProcess4"/>
    <dgm:cxn modelId="{B9990D33-61BB-4221-B1EA-510E55817611}" type="presParOf" srcId="{2F3B35BD-1494-4F42-BEB2-E777C9658DD9}" destId="{F461D76C-2879-4CAB-96BD-4D346E632F56}" srcOrd="1" destOrd="0" presId="urn:microsoft.com/office/officeart/2005/8/layout/hProcess4"/>
    <dgm:cxn modelId="{E75BDFBE-E5D1-42FF-BCC8-00B47AA6DF6D}" type="presParOf" srcId="{2F3B35BD-1494-4F42-BEB2-E777C9658DD9}" destId="{AA12EC02-C7C6-48D2-AB7A-BA4736DE79A8}" srcOrd="2" destOrd="0" presId="urn:microsoft.com/office/officeart/2005/8/layout/hProcess4"/>
    <dgm:cxn modelId="{22282CE6-99B7-49F0-B6EE-660B4EE53075}" type="presParOf" srcId="{AA12EC02-C7C6-48D2-AB7A-BA4736DE79A8}" destId="{3860DBEE-6970-4554-A53A-DDCB67D30964}" srcOrd="0" destOrd="0" presId="urn:microsoft.com/office/officeart/2005/8/layout/hProcess4"/>
    <dgm:cxn modelId="{12C1DD95-1D57-4BE2-BBA0-A52FFF51BC5E}" type="presParOf" srcId="{AA12EC02-C7C6-48D2-AB7A-BA4736DE79A8}" destId="{016C9D01-FEE5-450D-A5DB-EEB423F309E9}" srcOrd="1" destOrd="0" presId="urn:microsoft.com/office/officeart/2005/8/layout/hProcess4"/>
    <dgm:cxn modelId="{E66E94DE-A179-4A8C-ADE0-0A2367513CAD}" type="presParOf" srcId="{AA12EC02-C7C6-48D2-AB7A-BA4736DE79A8}" destId="{7FC03E80-1584-44C5-8C28-DA57D63AA206}" srcOrd="2" destOrd="0" presId="urn:microsoft.com/office/officeart/2005/8/layout/hProcess4"/>
    <dgm:cxn modelId="{54C1BF7B-4ECA-46AA-9873-B3B1B6BBA2AA}" type="presParOf" srcId="{AA12EC02-C7C6-48D2-AB7A-BA4736DE79A8}" destId="{D4BD7336-0C83-4455-B5DB-41DCD0017141}" srcOrd="3" destOrd="0" presId="urn:microsoft.com/office/officeart/2005/8/layout/hProcess4"/>
    <dgm:cxn modelId="{9B702E13-FC34-450D-922A-8018CEDAF8A5}" type="presParOf" srcId="{AA12EC02-C7C6-48D2-AB7A-BA4736DE79A8}" destId="{4214093F-5991-4B97-8702-7DDAB07F05DC}" srcOrd="4" destOrd="0" presId="urn:microsoft.com/office/officeart/2005/8/layout/hProcess4"/>
  </dgm:cxnLst>
  <dgm:bg>
    <a:solidFill>
      <a:schemeClr val="accent6">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36875C-4A73-477F-BC79-9173563F8F5A}"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B92DEF0A-DD76-47AF-BEF5-2E90F9B95C17}">
      <dgm:prSet custT="1"/>
      <dgm:spPr/>
      <dgm:t>
        <a:bodyPr/>
        <a:lstStyle/>
        <a:p>
          <a:r>
            <a:rPr lang="en-US" sz="2400"/>
            <a:t>Có chính sách hỗ trợ Nhà hát, CLB Tuồng; quan tâm thu nhập, đào tạo, tôn vinh nghệ nhân.</a:t>
          </a:r>
        </a:p>
      </dgm:t>
    </dgm:pt>
    <dgm:pt modelId="{620E6714-B83D-4583-A340-B4C8132F08DF}" type="parTrans" cxnId="{91C52F36-4ACD-4057-BE76-34067AA34A12}">
      <dgm:prSet/>
      <dgm:spPr/>
      <dgm:t>
        <a:bodyPr/>
        <a:lstStyle/>
        <a:p>
          <a:endParaRPr lang="en-US"/>
        </a:p>
      </dgm:t>
    </dgm:pt>
    <dgm:pt modelId="{509081E9-33AA-465B-9A90-318C6AA34569}" type="sibTrans" cxnId="{91C52F36-4ACD-4057-BE76-34067AA34A12}">
      <dgm:prSet/>
      <dgm:spPr/>
      <dgm:t>
        <a:bodyPr/>
        <a:lstStyle/>
        <a:p>
          <a:endParaRPr lang="en-US"/>
        </a:p>
      </dgm:t>
    </dgm:pt>
    <dgm:pt modelId="{4F9F0A25-269A-47A7-86FA-3171D3ECF93A}">
      <dgm:prSet custT="1"/>
      <dgm:spPr/>
      <dgm:t>
        <a:bodyPr/>
        <a:lstStyle/>
        <a:p>
          <a:r>
            <a:rPr lang="en-US" sz="2400"/>
            <a:t>Lưu trữ và quảng bá Tuồng trên nền tảng công nghệ số.</a:t>
          </a:r>
        </a:p>
      </dgm:t>
    </dgm:pt>
    <dgm:pt modelId="{7EAEED0E-1A6F-4EF1-871A-569E174CEFE2}" type="parTrans" cxnId="{1CB193A6-BE26-4CA3-8A32-9D56878A3D79}">
      <dgm:prSet/>
      <dgm:spPr/>
      <dgm:t>
        <a:bodyPr/>
        <a:lstStyle/>
        <a:p>
          <a:endParaRPr lang="en-US"/>
        </a:p>
      </dgm:t>
    </dgm:pt>
    <dgm:pt modelId="{87B7C73B-4F7B-4B99-A0B7-0ACC728E38C6}" type="sibTrans" cxnId="{1CB193A6-BE26-4CA3-8A32-9D56878A3D79}">
      <dgm:prSet/>
      <dgm:spPr/>
      <dgm:t>
        <a:bodyPr/>
        <a:lstStyle/>
        <a:p>
          <a:endParaRPr lang="en-US"/>
        </a:p>
      </dgm:t>
    </dgm:pt>
    <dgm:pt modelId="{5BA1EFCD-BBA9-485A-9296-6045F8D04E19}">
      <dgm:prSet custT="1"/>
      <dgm:spPr/>
      <dgm:t>
        <a:bodyPr/>
        <a:lstStyle/>
        <a:p>
          <a:r>
            <a:rPr lang="en-US" sz="2400"/>
            <a:t>Khôi phục không gian diễn xướng, đưa Tuồng vào lễ hội.</a:t>
          </a:r>
        </a:p>
      </dgm:t>
    </dgm:pt>
    <dgm:pt modelId="{B1DE397D-C688-4A57-BA42-7B27B1AE9601}" type="parTrans" cxnId="{C24CA9BF-86CD-4358-92F8-6BC5A7AA7CE7}">
      <dgm:prSet/>
      <dgm:spPr/>
      <dgm:t>
        <a:bodyPr/>
        <a:lstStyle/>
        <a:p>
          <a:endParaRPr lang="en-US"/>
        </a:p>
      </dgm:t>
    </dgm:pt>
    <dgm:pt modelId="{615C7454-30E4-4E28-BB0B-4DFF7CEC9404}" type="sibTrans" cxnId="{C24CA9BF-86CD-4358-92F8-6BC5A7AA7CE7}">
      <dgm:prSet/>
      <dgm:spPr/>
      <dgm:t>
        <a:bodyPr/>
        <a:lstStyle/>
        <a:p>
          <a:endParaRPr lang="en-US"/>
        </a:p>
      </dgm:t>
    </dgm:pt>
    <dgm:pt modelId="{585DEFB0-C5B1-4D12-80CD-1142C195F390}">
      <dgm:prSet custT="1"/>
      <dgm:spPr/>
      <dgm:t>
        <a:bodyPr/>
        <a:lstStyle/>
        <a:p>
          <a:r>
            <a:rPr lang="en-US" sz="2400"/>
            <a:t>Quảng bá đến công chúng, nhất là giới trẻ; đưa Tuồng vào trường học và hoạt động trải nghiệm.</a:t>
          </a:r>
        </a:p>
      </dgm:t>
    </dgm:pt>
    <dgm:pt modelId="{DDE62489-F676-47A1-B8AD-3ECAA4325C4D}" type="parTrans" cxnId="{8FD8AA31-AE4E-44FC-9C7E-F23343319A91}">
      <dgm:prSet/>
      <dgm:spPr/>
      <dgm:t>
        <a:bodyPr/>
        <a:lstStyle/>
        <a:p>
          <a:endParaRPr lang="en-US"/>
        </a:p>
      </dgm:t>
    </dgm:pt>
    <dgm:pt modelId="{860A22F8-77AD-42DB-A0B5-69AD46DE98E9}" type="sibTrans" cxnId="{8FD8AA31-AE4E-44FC-9C7E-F23343319A91}">
      <dgm:prSet/>
      <dgm:spPr/>
      <dgm:t>
        <a:bodyPr/>
        <a:lstStyle/>
        <a:p>
          <a:endParaRPr lang="en-US"/>
        </a:p>
      </dgm:t>
    </dgm:pt>
    <dgm:pt modelId="{02E8350F-5A87-4F12-BB14-219BF7DA4641}">
      <dgm:prSet custT="1"/>
      <dgm:spPr/>
      <dgm:t>
        <a:bodyPr/>
        <a:lstStyle/>
        <a:p>
          <a:r>
            <a:rPr lang="en-US" sz="2400"/>
            <a:t>Dàn dựng chương trình phù hợp, biểu diễn thường xuyên, gắn kết với ngành du lịch.</a:t>
          </a:r>
        </a:p>
      </dgm:t>
    </dgm:pt>
    <dgm:pt modelId="{4BA8653B-14C2-44D6-95C9-650BFE88BC9C}" type="parTrans" cxnId="{5B95DC32-0BE0-4466-8AE4-133FD1A5D15F}">
      <dgm:prSet/>
      <dgm:spPr/>
      <dgm:t>
        <a:bodyPr/>
        <a:lstStyle/>
        <a:p>
          <a:endParaRPr lang="en-US"/>
        </a:p>
      </dgm:t>
    </dgm:pt>
    <dgm:pt modelId="{A02C0639-E3A5-46A9-9990-57B8E478DF17}" type="sibTrans" cxnId="{5B95DC32-0BE0-4466-8AE4-133FD1A5D15F}">
      <dgm:prSet/>
      <dgm:spPr/>
      <dgm:t>
        <a:bodyPr/>
        <a:lstStyle/>
        <a:p>
          <a:endParaRPr lang="en-US"/>
        </a:p>
      </dgm:t>
    </dgm:pt>
    <dgm:pt modelId="{EA19D88F-4230-46EF-A478-C62C05163E8E}" type="pres">
      <dgm:prSet presAssocID="{1436875C-4A73-477F-BC79-9173563F8F5A}" presName="linear" presStyleCnt="0">
        <dgm:presLayoutVars>
          <dgm:dir/>
          <dgm:animLvl val="lvl"/>
          <dgm:resizeHandles val="exact"/>
        </dgm:presLayoutVars>
      </dgm:prSet>
      <dgm:spPr/>
    </dgm:pt>
    <dgm:pt modelId="{29588CEE-B26C-4686-8A9B-AE433DF97CCD}" type="pres">
      <dgm:prSet presAssocID="{B92DEF0A-DD76-47AF-BEF5-2E90F9B95C17}" presName="parentLin" presStyleCnt="0"/>
      <dgm:spPr/>
    </dgm:pt>
    <dgm:pt modelId="{E5AFD974-4C0E-4497-AE52-FD36C719AB12}" type="pres">
      <dgm:prSet presAssocID="{B92DEF0A-DD76-47AF-BEF5-2E90F9B95C17}" presName="parentLeftMargin" presStyleLbl="node1" presStyleIdx="0" presStyleCnt="5"/>
      <dgm:spPr/>
    </dgm:pt>
    <dgm:pt modelId="{33BFB91B-8DE4-4B35-9545-559D1C3F63B6}" type="pres">
      <dgm:prSet presAssocID="{B92DEF0A-DD76-47AF-BEF5-2E90F9B95C17}" presName="parentText" presStyleLbl="node1" presStyleIdx="0" presStyleCnt="5" custScaleX="115714" custScaleY="206504">
        <dgm:presLayoutVars>
          <dgm:chMax val="0"/>
          <dgm:bulletEnabled val="1"/>
        </dgm:presLayoutVars>
      </dgm:prSet>
      <dgm:spPr/>
    </dgm:pt>
    <dgm:pt modelId="{88B839EE-478E-43A2-B942-F1B0F5FA5AF2}" type="pres">
      <dgm:prSet presAssocID="{B92DEF0A-DD76-47AF-BEF5-2E90F9B95C17}" presName="negativeSpace" presStyleCnt="0"/>
      <dgm:spPr/>
    </dgm:pt>
    <dgm:pt modelId="{828A8F50-1708-40BA-B04E-CCEFA7314982}" type="pres">
      <dgm:prSet presAssocID="{B92DEF0A-DD76-47AF-BEF5-2E90F9B95C17}" presName="childText" presStyleLbl="conFgAcc1" presStyleIdx="0" presStyleCnt="5">
        <dgm:presLayoutVars>
          <dgm:bulletEnabled val="1"/>
        </dgm:presLayoutVars>
      </dgm:prSet>
      <dgm:spPr/>
    </dgm:pt>
    <dgm:pt modelId="{29BB4655-529E-4317-8E92-0ABBC2E02CEF}" type="pres">
      <dgm:prSet presAssocID="{509081E9-33AA-465B-9A90-318C6AA34569}" presName="spaceBetweenRectangles" presStyleCnt="0"/>
      <dgm:spPr/>
    </dgm:pt>
    <dgm:pt modelId="{5289739F-6E12-41CC-9B4A-FF3AB2EAA4FF}" type="pres">
      <dgm:prSet presAssocID="{4F9F0A25-269A-47A7-86FA-3171D3ECF93A}" presName="parentLin" presStyleCnt="0"/>
      <dgm:spPr/>
    </dgm:pt>
    <dgm:pt modelId="{26003230-DA1C-4394-BE49-85BDCBA767B8}" type="pres">
      <dgm:prSet presAssocID="{4F9F0A25-269A-47A7-86FA-3171D3ECF93A}" presName="parentLeftMargin" presStyleLbl="node1" presStyleIdx="0" presStyleCnt="5"/>
      <dgm:spPr/>
    </dgm:pt>
    <dgm:pt modelId="{591249BB-7CD9-4593-AF0F-1890B0DD7413}" type="pres">
      <dgm:prSet presAssocID="{4F9F0A25-269A-47A7-86FA-3171D3ECF93A}" presName="parentText" presStyleLbl="node1" presStyleIdx="1" presStyleCnt="5" custScaleX="115714" custScaleY="206504">
        <dgm:presLayoutVars>
          <dgm:chMax val="0"/>
          <dgm:bulletEnabled val="1"/>
        </dgm:presLayoutVars>
      </dgm:prSet>
      <dgm:spPr/>
    </dgm:pt>
    <dgm:pt modelId="{F1ED8A54-C0C7-40BC-8B03-D7DF75A3A451}" type="pres">
      <dgm:prSet presAssocID="{4F9F0A25-269A-47A7-86FA-3171D3ECF93A}" presName="negativeSpace" presStyleCnt="0"/>
      <dgm:spPr/>
    </dgm:pt>
    <dgm:pt modelId="{9DCBA91E-E37C-4B41-BB9C-1D75B3C1555D}" type="pres">
      <dgm:prSet presAssocID="{4F9F0A25-269A-47A7-86FA-3171D3ECF93A}" presName="childText" presStyleLbl="conFgAcc1" presStyleIdx="1" presStyleCnt="5">
        <dgm:presLayoutVars>
          <dgm:bulletEnabled val="1"/>
        </dgm:presLayoutVars>
      </dgm:prSet>
      <dgm:spPr/>
    </dgm:pt>
    <dgm:pt modelId="{3BAAFEA1-83FE-4204-BD90-1C5AE923DC99}" type="pres">
      <dgm:prSet presAssocID="{87B7C73B-4F7B-4B99-A0B7-0ACC728E38C6}" presName="spaceBetweenRectangles" presStyleCnt="0"/>
      <dgm:spPr/>
    </dgm:pt>
    <dgm:pt modelId="{0DC3FF04-104E-4155-BBE4-8B2F3BEB19F4}" type="pres">
      <dgm:prSet presAssocID="{5BA1EFCD-BBA9-485A-9296-6045F8D04E19}" presName="parentLin" presStyleCnt="0"/>
      <dgm:spPr/>
    </dgm:pt>
    <dgm:pt modelId="{AC5B98E1-196B-4050-8DAF-1E73B83CDF3F}" type="pres">
      <dgm:prSet presAssocID="{5BA1EFCD-BBA9-485A-9296-6045F8D04E19}" presName="parentLeftMargin" presStyleLbl="node1" presStyleIdx="1" presStyleCnt="5"/>
      <dgm:spPr/>
    </dgm:pt>
    <dgm:pt modelId="{492D4A7F-9E66-40C8-9116-580FFF54B90C}" type="pres">
      <dgm:prSet presAssocID="{5BA1EFCD-BBA9-485A-9296-6045F8D04E19}" presName="parentText" presStyleLbl="node1" presStyleIdx="2" presStyleCnt="5" custScaleX="115714" custScaleY="206504">
        <dgm:presLayoutVars>
          <dgm:chMax val="0"/>
          <dgm:bulletEnabled val="1"/>
        </dgm:presLayoutVars>
      </dgm:prSet>
      <dgm:spPr/>
    </dgm:pt>
    <dgm:pt modelId="{6B710D08-51B1-439D-8D76-2E7171AC92D4}" type="pres">
      <dgm:prSet presAssocID="{5BA1EFCD-BBA9-485A-9296-6045F8D04E19}" presName="negativeSpace" presStyleCnt="0"/>
      <dgm:spPr/>
    </dgm:pt>
    <dgm:pt modelId="{BDDCA56F-C6D5-4751-A252-6B233575D242}" type="pres">
      <dgm:prSet presAssocID="{5BA1EFCD-BBA9-485A-9296-6045F8D04E19}" presName="childText" presStyleLbl="conFgAcc1" presStyleIdx="2" presStyleCnt="5">
        <dgm:presLayoutVars>
          <dgm:bulletEnabled val="1"/>
        </dgm:presLayoutVars>
      </dgm:prSet>
      <dgm:spPr/>
    </dgm:pt>
    <dgm:pt modelId="{C95796DC-1D7B-4455-AFA1-745BFAC0CDAD}" type="pres">
      <dgm:prSet presAssocID="{615C7454-30E4-4E28-BB0B-4DFF7CEC9404}" presName="spaceBetweenRectangles" presStyleCnt="0"/>
      <dgm:spPr/>
    </dgm:pt>
    <dgm:pt modelId="{14FD9D3A-595E-410A-A64C-64E0C868ABD7}" type="pres">
      <dgm:prSet presAssocID="{585DEFB0-C5B1-4D12-80CD-1142C195F390}" presName="parentLin" presStyleCnt="0"/>
      <dgm:spPr/>
    </dgm:pt>
    <dgm:pt modelId="{5A050373-0877-4FE4-8D55-A2BD2BEA0C6A}" type="pres">
      <dgm:prSet presAssocID="{585DEFB0-C5B1-4D12-80CD-1142C195F390}" presName="parentLeftMargin" presStyleLbl="node1" presStyleIdx="2" presStyleCnt="5"/>
      <dgm:spPr/>
    </dgm:pt>
    <dgm:pt modelId="{76C54408-B344-4160-B4A1-463FA4C2F477}" type="pres">
      <dgm:prSet presAssocID="{585DEFB0-C5B1-4D12-80CD-1142C195F390}" presName="parentText" presStyleLbl="node1" presStyleIdx="3" presStyleCnt="5" custScaleX="115714" custScaleY="206504">
        <dgm:presLayoutVars>
          <dgm:chMax val="0"/>
          <dgm:bulletEnabled val="1"/>
        </dgm:presLayoutVars>
      </dgm:prSet>
      <dgm:spPr/>
    </dgm:pt>
    <dgm:pt modelId="{1B51F04D-A66A-48CE-A589-4CB72453B86E}" type="pres">
      <dgm:prSet presAssocID="{585DEFB0-C5B1-4D12-80CD-1142C195F390}" presName="negativeSpace" presStyleCnt="0"/>
      <dgm:spPr/>
    </dgm:pt>
    <dgm:pt modelId="{B6917CBC-1140-41B4-8E38-9BB56786A2EE}" type="pres">
      <dgm:prSet presAssocID="{585DEFB0-C5B1-4D12-80CD-1142C195F390}" presName="childText" presStyleLbl="conFgAcc1" presStyleIdx="3" presStyleCnt="5">
        <dgm:presLayoutVars>
          <dgm:bulletEnabled val="1"/>
        </dgm:presLayoutVars>
      </dgm:prSet>
      <dgm:spPr/>
    </dgm:pt>
    <dgm:pt modelId="{CC89E278-33E6-41EF-A35B-2068F208C193}" type="pres">
      <dgm:prSet presAssocID="{860A22F8-77AD-42DB-A0B5-69AD46DE98E9}" presName="spaceBetweenRectangles" presStyleCnt="0"/>
      <dgm:spPr/>
    </dgm:pt>
    <dgm:pt modelId="{DA50C92F-58E8-4ACA-997C-BCDB1EE4A88E}" type="pres">
      <dgm:prSet presAssocID="{02E8350F-5A87-4F12-BB14-219BF7DA4641}" presName="parentLin" presStyleCnt="0"/>
      <dgm:spPr/>
    </dgm:pt>
    <dgm:pt modelId="{525AB350-1F77-482A-BD5B-5E61C702C48D}" type="pres">
      <dgm:prSet presAssocID="{02E8350F-5A87-4F12-BB14-219BF7DA4641}" presName="parentLeftMargin" presStyleLbl="node1" presStyleIdx="3" presStyleCnt="5"/>
      <dgm:spPr/>
    </dgm:pt>
    <dgm:pt modelId="{04C9B26F-C749-4F0E-BA48-0F9DBC6E8D28}" type="pres">
      <dgm:prSet presAssocID="{02E8350F-5A87-4F12-BB14-219BF7DA4641}" presName="parentText" presStyleLbl="node1" presStyleIdx="4" presStyleCnt="5" custScaleX="115714" custScaleY="206504">
        <dgm:presLayoutVars>
          <dgm:chMax val="0"/>
          <dgm:bulletEnabled val="1"/>
        </dgm:presLayoutVars>
      </dgm:prSet>
      <dgm:spPr/>
    </dgm:pt>
    <dgm:pt modelId="{3882FD83-3AC0-4729-9D00-6614ABD5E2D4}" type="pres">
      <dgm:prSet presAssocID="{02E8350F-5A87-4F12-BB14-219BF7DA4641}" presName="negativeSpace" presStyleCnt="0"/>
      <dgm:spPr/>
    </dgm:pt>
    <dgm:pt modelId="{670AB369-C3CC-46A4-8050-E200F6B5A662}" type="pres">
      <dgm:prSet presAssocID="{02E8350F-5A87-4F12-BB14-219BF7DA4641}" presName="childText" presStyleLbl="conFgAcc1" presStyleIdx="4" presStyleCnt="5">
        <dgm:presLayoutVars>
          <dgm:bulletEnabled val="1"/>
        </dgm:presLayoutVars>
      </dgm:prSet>
      <dgm:spPr/>
    </dgm:pt>
  </dgm:ptLst>
  <dgm:cxnLst>
    <dgm:cxn modelId="{5B43C40C-4BBE-49CA-B820-B7DAA9C01FB8}" type="presOf" srcId="{1436875C-4A73-477F-BC79-9173563F8F5A}" destId="{EA19D88F-4230-46EF-A478-C62C05163E8E}" srcOrd="0" destOrd="0" presId="urn:microsoft.com/office/officeart/2005/8/layout/list1"/>
    <dgm:cxn modelId="{E068460F-E130-4872-B429-83CCD42691AB}" type="presOf" srcId="{B92DEF0A-DD76-47AF-BEF5-2E90F9B95C17}" destId="{33BFB91B-8DE4-4B35-9545-559D1C3F63B6}" srcOrd="1" destOrd="0" presId="urn:microsoft.com/office/officeart/2005/8/layout/list1"/>
    <dgm:cxn modelId="{8FD8AA31-AE4E-44FC-9C7E-F23343319A91}" srcId="{1436875C-4A73-477F-BC79-9173563F8F5A}" destId="{585DEFB0-C5B1-4D12-80CD-1142C195F390}" srcOrd="3" destOrd="0" parTransId="{DDE62489-F676-47A1-B8AD-3ECAA4325C4D}" sibTransId="{860A22F8-77AD-42DB-A0B5-69AD46DE98E9}"/>
    <dgm:cxn modelId="{5B95DC32-0BE0-4466-8AE4-133FD1A5D15F}" srcId="{1436875C-4A73-477F-BC79-9173563F8F5A}" destId="{02E8350F-5A87-4F12-BB14-219BF7DA4641}" srcOrd="4" destOrd="0" parTransId="{4BA8653B-14C2-44D6-95C9-650BFE88BC9C}" sibTransId="{A02C0639-E3A5-46A9-9990-57B8E478DF17}"/>
    <dgm:cxn modelId="{91C52F36-4ACD-4057-BE76-34067AA34A12}" srcId="{1436875C-4A73-477F-BC79-9173563F8F5A}" destId="{B92DEF0A-DD76-47AF-BEF5-2E90F9B95C17}" srcOrd="0" destOrd="0" parTransId="{620E6714-B83D-4583-A340-B4C8132F08DF}" sibTransId="{509081E9-33AA-465B-9A90-318C6AA34569}"/>
    <dgm:cxn modelId="{6025F03F-5D87-4CEE-85E5-E2B9EA516F8D}" type="presOf" srcId="{02E8350F-5A87-4F12-BB14-219BF7DA4641}" destId="{04C9B26F-C749-4F0E-BA48-0F9DBC6E8D28}" srcOrd="1" destOrd="0" presId="urn:microsoft.com/office/officeart/2005/8/layout/list1"/>
    <dgm:cxn modelId="{854F7D5A-2B68-4745-B098-39A4552BB778}" type="presOf" srcId="{585DEFB0-C5B1-4D12-80CD-1142C195F390}" destId="{5A050373-0877-4FE4-8D55-A2BD2BEA0C6A}" srcOrd="0" destOrd="0" presId="urn:microsoft.com/office/officeart/2005/8/layout/list1"/>
    <dgm:cxn modelId="{B22AD996-D6C1-41C2-A994-AAE52C6243A7}" type="presOf" srcId="{4F9F0A25-269A-47A7-86FA-3171D3ECF93A}" destId="{26003230-DA1C-4394-BE49-85BDCBA767B8}" srcOrd="0" destOrd="0" presId="urn:microsoft.com/office/officeart/2005/8/layout/list1"/>
    <dgm:cxn modelId="{36C9AB9C-3490-40CE-938D-36C758329E92}" type="presOf" srcId="{585DEFB0-C5B1-4D12-80CD-1142C195F390}" destId="{76C54408-B344-4160-B4A1-463FA4C2F477}" srcOrd="1" destOrd="0" presId="urn:microsoft.com/office/officeart/2005/8/layout/list1"/>
    <dgm:cxn modelId="{1CB193A6-BE26-4CA3-8A32-9D56878A3D79}" srcId="{1436875C-4A73-477F-BC79-9173563F8F5A}" destId="{4F9F0A25-269A-47A7-86FA-3171D3ECF93A}" srcOrd="1" destOrd="0" parTransId="{7EAEED0E-1A6F-4EF1-871A-569E174CEFE2}" sibTransId="{87B7C73B-4F7B-4B99-A0B7-0ACC728E38C6}"/>
    <dgm:cxn modelId="{89DD90B0-63A1-4299-A5ED-DFAD058D8347}" type="presOf" srcId="{02E8350F-5A87-4F12-BB14-219BF7DA4641}" destId="{525AB350-1F77-482A-BD5B-5E61C702C48D}" srcOrd="0" destOrd="0" presId="urn:microsoft.com/office/officeart/2005/8/layout/list1"/>
    <dgm:cxn modelId="{356281BE-5894-452D-9AEC-DA76C8BBCA25}" type="presOf" srcId="{5BA1EFCD-BBA9-485A-9296-6045F8D04E19}" destId="{AC5B98E1-196B-4050-8DAF-1E73B83CDF3F}" srcOrd="0" destOrd="0" presId="urn:microsoft.com/office/officeart/2005/8/layout/list1"/>
    <dgm:cxn modelId="{C24CA9BF-86CD-4358-92F8-6BC5A7AA7CE7}" srcId="{1436875C-4A73-477F-BC79-9173563F8F5A}" destId="{5BA1EFCD-BBA9-485A-9296-6045F8D04E19}" srcOrd="2" destOrd="0" parTransId="{B1DE397D-C688-4A57-BA42-7B27B1AE9601}" sibTransId="{615C7454-30E4-4E28-BB0B-4DFF7CEC9404}"/>
    <dgm:cxn modelId="{D1A99DC2-81B8-47D7-A6E7-810F5D0FC831}" type="presOf" srcId="{5BA1EFCD-BBA9-485A-9296-6045F8D04E19}" destId="{492D4A7F-9E66-40C8-9116-580FFF54B90C}" srcOrd="1" destOrd="0" presId="urn:microsoft.com/office/officeart/2005/8/layout/list1"/>
    <dgm:cxn modelId="{04D13BDA-18A3-4BCC-95C8-199672C7CE36}" type="presOf" srcId="{B92DEF0A-DD76-47AF-BEF5-2E90F9B95C17}" destId="{E5AFD974-4C0E-4497-AE52-FD36C719AB12}" srcOrd="0" destOrd="0" presId="urn:microsoft.com/office/officeart/2005/8/layout/list1"/>
    <dgm:cxn modelId="{E2F3D4DB-F98F-4243-B854-AA77DE40E975}" type="presOf" srcId="{4F9F0A25-269A-47A7-86FA-3171D3ECF93A}" destId="{591249BB-7CD9-4593-AF0F-1890B0DD7413}" srcOrd="1" destOrd="0" presId="urn:microsoft.com/office/officeart/2005/8/layout/list1"/>
    <dgm:cxn modelId="{4BFE2D74-5FDC-4AEB-AB30-49DB121BB60B}" type="presParOf" srcId="{EA19D88F-4230-46EF-A478-C62C05163E8E}" destId="{29588CEE-B26C-4686-8A9B-AE433DF97CCD}" srcOrd="0" destOrd="0" presId="urn:microsoft.com/office/officeart/2005/8/layout/list1"/>
    <dgm:cxn modelId="{0B40C059-AB14-492A-BFB6-F478E8959FD4}" type="presParOf" srcId="{29588CEE-B26C-4686-8A9B-AE433DF97CCD}" destId="{E5AFD974-4C0E-4497-AE52-FD36C719AB12}" srcOrd="0" destOrd="0" presId="urn:microsoft.com/office/officeart/2005/8/layout/list1"/>
    <dgm:cxn modelId="{DA64778C-7C80-4677-93EB-F7BF45E0A2DE}" type="presParOf" srcId="{29588CEE-B26C-4686-8A9B-AE433DF97CCD}" destId="{33BFB91B-8DE4-4B35-9545-559D1C3F63B6}" srcOrd="1" destOrd="0" presId="urn:microsoft.com/office/officeart/2005/8/layout/list1"/>
    <dgm:cxn modelId="{58D932EB-A80D-4140-BA75-AF08E26D738A}" type="presParOf" srcId="{EA19D88F-4230-46EF-A478-C62C05163E8E}" destId="{88B839EE-478E-43A2-B942-F1B0F5FA5AF2}" srcOrd="1" destOrd="0" presId="urn:microsoft.com/office/officeart/2005/8/layout/list1"/>
    <dgm:cxn modelId="{46AC0A26-356B-4509-8ECB-5AD3E3DF1FE8}" type="presParOf" srcId="{EA19D88F-4230-46EF-A478-C62C05163E8E}" destId="{828A8F50-1708-40BA-B04E-CCEFA7314982}" srcOrd="2" destOrd="0" presId="urn:microsoft.com/office/officeart/2005/8/layout/list1"/>
    <dgm:cxn modelId="{BFC2334C-AD1A-473A-BA09-154B54969F22}" type="presParOf" srcId="{EA19D88F-4230-46EF-A478-C62C05163E8E}" destId="{29BB4655-529E-4317-8E92-0ABBC2E02CEF}" srcOrd="3" destOrd="0" presId="urn:microsoft.com/office/officeart/2005/8/layout/list1"/>
    <dgm:cxn modelId="{08B154D2-0940-4EE6-B919-473546312480}" type="presParOf" srcId="{EA19D88F-4230-46EF-A478-C62C05163E8E}" destId="{5289739F-6E12-41CC-9B4A-FF3AB2EAA4FF}" srcOrd="4" destOrd="0" presId="urn:microsoft.com/office/officeart/2005/8/layout/list1"/>
    <dgm:cxn modelId="{B01AF53D-251E-4EDE-81B9-00EBCB3A3D26}" type="presParOf" srcId="{5289739F-6E12-41CC-9B4A-FF3AB2EAA4FF}" destId="{26003230-DA1C-4394-BE49-85BDCBA767B8}" srcOrd="0" destOrd="0" presId="urn:microsoft.com/office/officeart/2005/8/layout/list1"/>
    <dgm:cxn modelId="{F50ED6B5-B2D3-47EB-80AB-59460DAAE65F}" type="presParOf" srcId="{5289739F-6E12-41CC-9B4A-FF3AB2EAA4FF}" destId="{591249BB-7CD9-4593-AF0F-1890B0DD7413}" srcOrd="1" destOrd="0" presId="urn:microsoft.com/office/officeart/2005/8/layout/list1"/>
    <dgm:cxn modelId="{1C9B9FB7-734A-487D-9A0B-34242C120DD8}" type="presParOf" srcId="{EA19D88F-4230-46EF-A478-C62C05163E8E}" destId="{F1ED8A54-C0C7-40BC-8B03-D7DF75A3A451}" srcOrd="5" destOrd="0" presId="urn:microsoft.com/office/officeart/2005/8/layout/list1"/>
    <dgm:cxn modelId="{6E05C4AB-2751-4373-A265-F7F0DF3A450F}" type="presParOf" srcId="{EA19D88F-4230-46EF-A478-C62C05163E8E}" destId="{9DCBA91E-E37C-4B41-BB9C-1D75B3C1555D}" srcOrd="6" destOrd="0" presId="urn:microsoft.com/office/officeart/2005/8/layout/list1"/>
    <dgm:cxn modelId="{9E9B7C36-EED4-4E57-8258-29B4B30CA660}" type="presParOf" srcId="{EA19D88F-4230-46EF-A478-C62C05163E8E}" destId="{3BAAFEA1-83FE-4204-BD90-1C5AE923DC99}" srcOrd="7" destOrd="0" presId="urn:microsoft.com/office/officeart/2005/8/layout/list1"/>
    <dgm:cxn modelId="{70ED3C20-5F97-4DCD-AFD4-743739A8BC78}" type="presParOf" srcId="{EA19D88F-4230-46EF-A478-C62C05163E8E}" destId="{0DC3FF04-104E-4155-BBE4-8B2F3BEB19F4}" srcOrd="8" destOrd="0" presId="urn:microsoft.com/office/officeart/2005/8/layout/list1"/>
    <dgm:cxn modelId="{7A3687D4-2E9B-465B-8ADF-600BE846DFBA}" type="presParOf" srcId="{0DC3FF04-104E-4155-BBE4-8B2F3BEB19F4}" destId="{AC5B98E1-196B-4050-8DAF-1E73B83CDF3F}" srcOrd="0" destOrd="0" presId="urn:microsoft.com/office/officeart/2005/8/layout/list1"/>
    <dgm:cxn modelId="{0C559945-746B-4D0D-9996-BEC76CCFD005}" type="presParOf" srcId="{0DC3FF04-104E-4155-BBE4-8B2F3BEB19F4}" destId="{492D4A7F-9E66-40C8-9116-580FFF54B90C}" srcOrd="1" destOrd="0" presId="urn:microsoft.com/office/officeart/2005/8/layout/list1"/>
    <dgm:cxn modelId="{78611D3D-2630-45A9-A549-B8BE9D144744}" type="presParOf" srcId="{EA19D88F-4230-46EF-A478-C62C05163E8E}" destId="{6B710D08-51B1-439D-8D76-2E7171AC92D4}" srcOrd="9" destOrd="0" presId="urn:microsoft.com/office/officeart/2005/8/layout/list1"/>
    <dgm:cxn modelId="{35B2F2EE-24DF-4C91-8A3B-6FCB0D2AB722}" type="presParOf" srcId="{EA19D88F-4230-46EF-A478-C62C05163E8E}" destId="{BDDCA56F-C6D5-4751-A252-6B233575D242}" srcOrd="10" destOrd="0" presId="urn:microsoft.com/office/officeart/2005/8/layout/list1"/>
    <dgm:cxn modelId="{2F0D8036-25C3-4FE6-9B66-383BA959A6EF}" type="presParOf" srcId="{EA19D88F-4230-46EF-A478-C62C05163E8E}" destId="{C95796DC-1D7B-4455-AFA1-745BFAC0CDAD}" srcOrd="11" destOrd="0" presId="urn:microsoft.com/office/officeart/2005/8/layout/list1"/>
    <dgm:cxn modelId="{6CEB23C9-B0CA-41A5-9F9D-849EF3AA7641}" type="presParOf" srcId="{EA19D88F-4230-46EF-A478-C62C05163E8E}" destId="{14FD9D3A-595E-410A-A64C-64E0C868ABD7}" srcOrd="12" destOrd="0" presId="urn:microsoft.com/office/officeart/2005/8/layout/list1"/>
    <dgm:cxn modelId="{090CDBF8-FD5F-41CB-A3D1-782BB1D7B73C}" type="presParOf" srcId="{14FD9D3A-595E-410A-A64C-64E0C868ABD7}" destId="{5A050373-0877-4FE4-8D55-A2BD2BEA0C6A}" srcOrd="0" destOrd="0" presId="urn:microsoft.com/office/officeart/2005/8/layout/list1"/>
    <dgm:cxn modelId="{5268BA4A-ACCC-4BE8-BE69-4A21E25A6ACD}" type="presParOf" srcId="{14FD9D3A-595E-410A-A64C-64E0C868ABD7}" destId="{76C54408-B344-4160-B4A1-463FA4C2F477}" srcOrd="1" destOrd="0" presId="urn:microsoft.com/office/officeart/2005/8/layout/list1"/>
    <dgm:cxn modelId="{12FFE654-E9A1-43F2-ABCF-4C03AD75BBA0}" type="presParOf" srcId="{EA19D88F-4230-46EF-A478-C62C05163E8E}" destId="{1B51F04D-A66A-48CE-A589-4CB72453B86E}" srcOrd="13" destOrd="0" presId="urn:microsoft.com/office/officeart/2005/8/layout/list1"/>
    <dgm:cxn modelId="{9C30CF92-3D68-46DC-A992-E69830936B76}" type="presParOf" srcId="{EA19D88F-4230-46EF-A478-C62C05163E8E}" destId="{B6917CBC-1140-41B4-8E38-9BB56786A2EE}" srcOrd="14" destOrd="0" presId="urn:microsoft.com/office/officeart/2005/8/layout/list1"/>
    <dgm:cxn modelId="{FA90D5F6-7092-48C5-BAB8-E5F9C79410F7}" type="presParOf" srcId="{EA19D88F-4230-46EF-A478-C62C05163E8E}" destId="{CC89E278-33E6-41EF-A35B-2068F208C193}" srcOrd="15" destOrd="0" presId="urn:microsoft.com/office/officeart/2005/8/layout/list1"/>
    <dgm:cxn modelId="{3F8C2073-941B-4F5C-9D6F-16630C9E90DB}" type="presParOf" srcId="{EA19D88F-4230-46EF-A478-C62C05163E8E}" destId="{DA50C92F-58E8-4ACA-997C-BCDB1EE4A88E}" srcOrd="16" destOrd="0" presId="urn:microsoft.com/office/officeart/2005/8/layout/list1"/>
    <dgm:cxn modelId="{9EB815D9-DFCB-4EE6-AA50-621766B09906}" type="presParOf" srcId="{DA50C92F-58E8-4ACA-997C-BCDB1EE4A88E}" destId="{525AB350-1F77-482A-BD5B-5E61C702C48D}" srcOrd="0" destOrd="0" presId="urn:microsoft.com/office/officeart/2005/8/layout/list1"/>
    <dgm:cxn modelId="{1BC14541-1B39-49C0-8F15-41DC4A0A91E0}" type="presParOf" srcId="{DA50C92F-58E8-4ACA-997C-BCDB1EE4A88E}" destId="{04C9B26F-C749-4F0E-BA48-0F9DBC6E8D28}" srcOrd="1" destOrd="0" presId="urn:microsoft.com/office/officeart/2005/8/layout/list1"/>
    <dgm:cxn modelId="{2BD8056A-7152-4035-9980-9CA8AEF4F5F2}" type="presParOf" srcId="{EA19D88F-4230-46EF-A478-C62C05163E8E}" destId="{3882FD83-3AC0-4729-9D00-6614ABD5E2D4}" srcOrd="17" destOrd="0" presId="urn:microsoft.com/office/officeart/2005/8/layout/list1"/>
    <dgm:cxn modelId="{CD55065C-BC12-4DA7-BAD1-B4A9310D3C99}" type="presParOf" srcId="{EA19D88F-4230-46EF-A478-C62C05163E8E}" destId="{670AB369-C3CC-46A4-8050-E200F6B5A662}"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E59ABA-F07D-4F88-8FEC-DD9754ED16B9}">
      <dsp:nvSpPr>
        <dsp:cNvPr id="0" name=""/>
        <dsp:cNvSpPr/>
      </dsp:nvSpPr>
      <dsp:spPr>
        <a:xfrm>
          <a:off x="-5591810" y="-856050"/>
          <a:ext cx="6657744" cy="6657744"/>
        </a:xfrm>
        <a:prstGeom prst="blockArc">
          <a:avLst>
            <a:gd name="adj1" fmla="val 18900000"/>
            <a:gd name="adj2" fmla="val 2700000"/>
            <a:gd name="adj3" fmla="val 324"/>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4298F2-D315-4537-946E-8CE8B567FDFB}">
      <dsp:nvSpPr>
        <dsp:cNvPr id="0" name=""/>
        <dsp:cNvSpPr/>
      </dsp:nvSpPr>
      <dsp:spPr>
        <a:xfrm>
          <a:off x="557996" y="295068"/>
          <a:ext cx="8890161" cy="93114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915" tIns="71120" rIns="71120" bIns="71120" numCol="1" spcCol="1270" anchor="ctr" anchorCtr="0">
          <a:noAutofit/>
        </a:bodyPr>
        <a:lstStyle/>
        <a:p>
          <a:pPr marL="0" lvl="0" indent="0" algn="just" defTabSz="1244600">
            <a:lnSpc>
              <a:spcPct val="90000"/>
            </a:lnSpc>
            <a:spcBef>
              <a:spcPct val="0"/>
            </a:spcBef>
            <a:spcAft>
              <a:spcPct val="35000"/>
            </a:spcAft>
            <a:buNone/>
          </a:pPr>
          <a:r>
            <a:rPr lang="en-US" sz="2800" kern="1200">
              <a:solidFill>
                <a:schemeClr val="bg1"/>
              </a:solidFill>
              <a:effectLst/>
              <a:latin typeface="Times New Roman" panose="02020603050405020304" pitchFamily="18" charset="0"/>
              <a:ea typeface="Times New Roman" panose="02020603050405020304" pitchFamily="18" charset="0"/>
            </a:rPr>
            <a:t>Thành lập năm 1967 với tên Đoàn Tuồng Giải phóng Quảng Nam.</a:t>
          </a:r>
          <a:endParaRPr lang="en-US" sz="2800" kern="1200" dirty="0">
            <a:solidFill>
              <a:schemeClr val="bg1"/>
            </a:solidFill>
            <a:latin typeface="+mn-lt"/>
            <a:cs typeface="Times New Roman" panose="02020603050405020304" pitchFamily="18" charset="0"/>
          </a:endParaRPr>
        </a:p>
      </dsp:txBody>
      <dsp:txXfrm>
        <a:off x="557996" y="295068"/>
        <a:ext cx="8890161" cy="931143"/>
      </dsp:txXfrm>
    </dsp:sp>
    <dsp:sp modelId="{76D7F222-6F36-48D1-8873-AEB614F7805F}">
      <dsp:nvSpPr>
        <dsp:cNvPr id="0" name=""/>
        <dsp:cNvSpPr/>
      </dsp:nvSpPr>
      <dsp:spPr>
        <a:xfrm>
          <a:off x="148775" y="347134"/>
          <a:ext cx="818442" cy="827011"/>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D90AEF-EB53-4CC5-9FE4-BF8906CF9E0D}">
      <dsp:nvSpPr>
        <dsp:cNvPr id="0" name=""/>
        <dsp:cNvSpPr/>
      </dsp:nvSpPr>
      <dsp:spPr>
        <a:xfrm>
          <a:off x="1007897" y="1436130"/>
          <a:ext cx="8453955" cy="82257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915" tIns="71120" rIns="71120" bIns="71120" numCol="1" spcCol="1270" anchor="ctr" anchorCtr="0">
          <a:noAutofit/>
        </a:bodyPr>
        <a:lstStyle/>
        <a:p>
          <a:pPr marL="0" lvl="0" indent="0" algn="just" defTabSz="1244600">
            <a:lnSpc>
              <a:spcPct val="90000"/>
            </a:lnSpc>
            <a:spcBef>
              <a:spcPct val="0"/>
            </a:spcBef>
            <a:spcAft>
              <a:spcPct val="35000"/>
            </a:spcAft>
            <a:buNone/>
          </a:pPr>
          <a:r>
            <a:rPr lang="en-US" sz="2800" kern="1200">
              <a:solidFill>
                <a:schemeClr val="bg1"/>
              </a:solidFill>
              <a:effectLst/>
              <a:latin typeface="Times New Roman" panose="02020603050405020304" pitchFamily="18" charset="0"/>
              <a:ea typeface="Times New Roman" panose="02020603050405020304" pitchFamily="18" charset="0"/>
            </a:rPr>
            <a:t>Năm 1970 ra Bắc học, đổi tên Đoàn Tuồng Khu V.</a:t>
          </a:r>
          <a:endParaRPr lang="en-US" sz="2800" kern="1200" dirty="0">
            <a:solidFill>
              <a:schemeClr val="bg1"/>
            </a:solidFill>
            <a:latin typeface="Calibri" panose="020F0502020204030204" pitchFamily="34" charset="0"/>
            <a:cs typeface="Calibri" panose="020F0502020204030204" pitchFamily="34" charset="0"/>
          </a:endParaRPr>
        </a:p>
      </dsp:txBody>
      <dsp:txXfrm>
        <a:off x="1007897" y="1436130"/>
        <a:ext cx="8453955" cy="822579"/>
      </dsp:txXfrm>
    </dsp:sp>
    <dsp:sp modelId="{B4D8FF12-07F8-4BFE-98CD-15AC1C58FF62}">
      <dsp:nvSpPr>
        <dsp:cNvPr id="0" name=""/>
        <dsp:cNvSpPr/>
      </dsp:nvSpPr>
      <dsp:spPr>
        <a:xfrm>
          <a:off x="617701" y="1358290"/>
          <a:ext cx="747523" cy="766230"/>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F5143A-D0FD-4073-9F20-3A3C602A3313}">
      <dsp:nvSpPr>
        <dsp:cNvPr id="0" name=""/>
        <dsp:cNvSpPr/>
      </dsp:nvSpPr>
      <dsp:spPr>
        <a:xfrm>
          <a:off x="1007897" y="2577585"/>
          <a:ext cx="8453955" cy="82257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915"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a:solidFill>
                <a:schemeClr val="bg1"/>
              </a:solidFill>
              <a:effectLst/>
              <a:latin typeface="Times New Roman" panose="02020603050405020304" pitchFamily="18" charset="0"/>
              <a:ea typeface="Times New Roman" panose="02020603050405020304" pitchFamily="18" charset="0"/>
            </a:rPr>
            <a:t>Năm 1992 hợp nhất thành Nhà hát Tuồng Nguyễn Hiển Dĩnh.</a:t>
          </a:r>
          <a:endParaRPr lang="en-US" sz="2800" kern="1200" dirty="0">
            <a:solidFill>
              <a:schemeClr val="bg1"/>
            </a:solidFill>
            <a:latin typeface="Calibri" panose="020F0502020204030204" pitchFamily="34" charset="0"/>
            <a:cs typeface="Calibri" panose="020F0502020204030204" pitchFamily="34" charset="0"/>
          </a:endParaRPr>
        </a:p>
      </dsp:txBody>
      <dsp:txXfrm>
        <a:off x="1007897" y="2577585"/>
        <a:ext cx="8453955" cy="822579"/>
      </dsp:txXfrm>
    </dsp:sp>
    <dsp:sp modelId="{D1779796-CF31-4645-B828-E6D8F0C3EB54}">
      <dsp:nvSpPr>
        <dsp:cNvPr id="0" name=""/>
        <dsp:cNvSpPr/>
      </dsp:nvSpPr>
      <dsp:spPr>
        <a:xfrm>
          <a:off x="518678" y="2568025"/>
          <a:ext cx="951047" cy="951047"/>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CB2FF9-C1ED-43B3-B29F-483573F125B5}">
      <dsp:nvSpPr>
        <dsp:cNvPr id="0" name=""/>
        <dsp:cNvSpPr/>
      </dsp:nvSpPr>
      <dsp:spPr>
        <a:xfrm>
          <a:off x="572398" y="3719039"/>
          <a:ext cx="8890161" cy="82257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915"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a:solidFill>
                <a:schemeClr val="bg1"/>
              </a:solidFill>
              <a:effectLst/>
              <a:latin typeface="Times New Roman" panose="02020603050405020304" pitchFamily="18" charset="0"/>
              <a:ea typeface="Times New Roman" panose="02020603050405020304" pitchFamily="18" charset="0"/>
            </a:rPr>
            <a:t>Nay là đơn vị nghệ thuật tiêu biểu của Đà Nẵng.</a:t>
          </a:r>
          <a:endParaRPr lang="en-US" sz="2800" kern="1200" dirty="0">
            <a:solidFill>
              <a:schemeClr val="bg1"/>
            </a:solidFill>
            <a:latin typeface="Calibri" panose="020F0502020204030204" pitchFamily="34" charset="0"/>
            <a:cs typeface="Calibri" panose="020F0502020204030204" pitchFamily="34" charset="0"/>
          </a:endParaRPr>
        </a:p>
      </dsp:txBody>
      <dsp:txXfrm>
        <a:off x="572398" y="3719039"/>
        <a:ext cx="8890161" cy="822579"/>
      </dsp:txXfrm>
    </dsp:sp>
    <dsp:sp modelId="{F517CF52-FBE2-4A8E-960B-C65E6A19A70D}">
      <dsp:nvSpPr>
        <dsp:cNvPr id="0" name=""/>
        <dsp:cNvSpPr/>
      </dsp:nvSpPr>
      <dsp:spPr>
        <a:xfrm>
          <a:off x="82472" y="3709479"/>
          <a:ext cx="951047" cy="951047"/>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F306F5-B718-434B-AFB1-9B7474B1E419}">
      <dsp:nvSpPr>
        <dsp:cNvPr id="0" name=""/>
        <dsp:cNvSpPr/>
      </dsp:nvSpPr>
      <dsp:spPr>
        <a:xfrm>
          <a:off x="631937" y="1373124"/>
          <a:ext cx="4386289" cy="263855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85750" lvl="1" indent="-285750" algn="ctr" defTabSz="1422400">
            <a:lnSpc>
              <a:spcPct val="90000"/>
            </a:lnSpc>
            <a:spcBef>
              <a:spcPct val="0"/>
            </a:spcBef>
            <a:spcAft>
              <a:spcPct val="15000"/>
            </a:spcAft>
            <a:buNone/>
          </a:pPr>
          <a:r>
            <a:rPr lang="en-US" sz="3200" kern="1200"/>
            <a:t>Phục trang phong phú, đặc trưng cho từng loại nhân vật.</a:t>
          </a:r>
          <a:endParaRPr lang="en-US" sz="3200" kern="1200" dirty="0"/>
        </a:p>
      </dsp:txBody>
      <dsp:txXfrm>
        <a:off x="692657" y="1433844"/>
        <a:ext cx="4264849" cy="1951708"/>
      </dsp:txXfrm>
    </dsp:sp>
    <dsp:sp modelId="{F461D76C-2879-4CAB-96BD-4D346E632F56}">
      <dsp:nvSpPr>
        <dsp:cNvPr id="0" name=""/>
        <dsp:cNvSpPr/>
      </dsp:nvSpPr>
      <dsp:spPr>
        <a:xfrm>
          <a:off x="2956224" y="1241164"/>
          <a:ext cx="4546523" cy="4546523"/>
        </a:xfrm>
        <a:prstGeom prst="leftCircularArrow">
          <a:avLst>
            <a:gd name="adj1" fmla="val 2464"/>
            <a:gd name="adj2" fmla="val 298337"/>
            <a:gd name="adj3" fmla="val 2073847"/>
            <a:gd name="adj4" fmla="val 9024489"/>
            <a:gd name="adj5" fmla="val 287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57E2AF-410D-446F-BFB5-C6D3363662E4}">
      <dsp:nvSpPr>
        <dsp:cNvPr id="0" name=""/>
        <dsp:cNvSpPr/>
      </dsp:nvSpPr>
      <dsp:spPr>
        <a:xfrm>
          <a:off x="1936455" y="3446272"/>
          <a:ext cx="2843605" cy="113080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83820" rIns="125730" bIns="83820" numCol="1" spcCol="1270" anchor="ctr" anchorCtr="0">
          <a:noAutofit/>
        </a:bodyPr>
        <a:lstStyle/>
        <a:p>
          <a:pPr marL="0" lvl="0" indent="0" algn="ctr" defTabSz="2933700">
            <a:lnSpc>
              <a:spcPct val="90000"/>
            </a:lnSpc>
            <a:spcBef>
              <a:spcPct val="0"/>
            </a:spcBef>
            <a:spcAft>
              <a:spcPct val="35000"/>
            </a:spcAft>
            <a:buNone/>
          </a:pPr>
          <a:endParaRPr lang="en-US" sz="6600" kern="1200" dirty="0"/>
        </a:p>
      </dsp:txBody>
      <dsp:txXfrm>
        <a:off x="1969575" y="3479392"/>
        <a:ext cx="2777365" cy="1064568"/>
      </dsp:txXfrm>
    </dsp:sp>
    <dsp:sp modelId="{016C9D01-FEE5-450D-A5DB-EEB423F309E9}">
      <dsp:nvSpPr>
        <dsp:cNvPr id="0" name=""/>
        <dsp:cNvSpPr/>
      </dsp:nvSpPr>
      <dsp:spPr>
        <a:xfrm>
          <a:off x="5551626" y="1373124"/>
          <a:ext cx="4484436" cy="263855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85750" lvl="1" indent="-285750" algn="ctr" defTabSz="1422400">
            <a:lnSpc>
              <a:spcPct val="90000"/>
            </a:lnSpc>
            <a:spcBef>
              <a:spcPct val="0"/>
            </a:spcBef>
            <a:spcAft>
              <a:spcPct val="15000"/>
            </a:spcAft>
            <a:buFont typeface="Arial" panose="020B0604020202020204" pitchFamily="34" charset="0"/>
            <a:buNone/>
          </a:pPr>
          <a:r>
            <a:rPr lang="en-US" sz="3200" kern="1200"/>
            <a:t>Sân khấu Tuồng mang tính ước lệ, tượng trưng, giàu tính nghệ thuật.</a:t>
          </a:r>
          <a:endParaRPr lang="en-US" sz="3200" kern="1200" dirty="0"/>
        </a:p>
      </dsp:txBody>
      <dsp:txXfrm>
        <a:off x="5612346" y="1999248"/>
        <a:ext cx="4362996" cy="1951708"/>
      </dsp:txXfrm>
    </dsp:sp>
    <dsp:sp modelId="{D4BD7336-0C83-4455-B5DB-41DCD0017141}">
      <dsp:nvSpPr>
        <dsp:cNvPr id="0" name=""/>
        <dsp:cNvSpPr/>
      </dsp:nvSpPr>
      <dsp:spPr>
        <a:xfrm>
          <a:off x="6905218" y="807720"/>
          <a:ext cx="2843605" cy="1130808"/>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83820" rIns="125730" bIns="83820" numCol="1" spcCol="1270" anchor="ctr" anchorCtr="0">
          <a:noAutofit/>
        </a:bodyPr>
        <a:lstStyle/>
        <a:p>
          <a:pPr marL="0" lvl="0" indent="0" algn="ctr" defTabSz="2933700">
            <a:lnSpc>
              <a:spcPct val="90000"/>
            </a:lnSpc>
            <a:spcBef>
              <a:spcPct val="0"/>
            </a:spcBef>
            <a:spcAft>
              <a:spcPct val="35000"/>
            </a:spcAft>
            <a:buNone/>
          </a:pPr>
          <a:endParaRPr lang="en-US" sz="6600" kern="1200" dirty="0"/>
        </a:p>
      </dsp:txBody>
      <dsp:txXfrm>
        <a:off x="6938338" y="840840"/>
        <a:ext cx="2777365" cy="10645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8A8F50-1708-40BA-B04E-CCEFA7314982}">
      <dsp:nvSpPr>
        <dsp:cNvPr id="0" name=""/>
        <dsp:cNvSpPr/>
      </dsp:nvSpPr>
      <dsp:spPr>
        <a:xfrm>
          <a:off x="0" y="853200"/>
          <a:ext cx="12192000" cy="453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BFB91B-8DE4-4B35-9545-559D1C3F63B6}">
      <dsp:nvSpPr>
        <dsp:cNvPr id="0" name=""/>
        <dsp:cNvSpPr/>
      </dsp:nvSpPr>
      <dsp:spPr>
        <a:xfrm>
          <a:off x="609600" y="21600"/>
          <a:ext cx="9875495" cy="109727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l" defTabSz="1066800">
            <a:lnSpc>
              <a:spcPct val="90000"/>
            </a:lnSpc>
            <a:spcBef>
              <a:spcPct val="0"/>
            </a:spcBef>
            <a:spcAft>
              <a:spcPct val="35000"/>
            </a:spcAft>
            <a:buNone/>
          </a:pPr>
          <a:r>
            <a:rPr lang="en-US" sz="2400" kern="1200"/>
            <a:t>Có chính sách hỗ trợ Nhà hát, CLB Tuồng; quan tâm thu nhập, đào tạo, tôn vinh nghệ nhân.</a:t>
          </a:r>
        </a:p>
      </dsp:txBody>
      <dsp:txXfrm>
        <a:off x="663165" y="75165"/>
        <a:ext cx="9768365" cy="990149"/>
      </dsp:txXfrm>
    </dsp:sp>
    <dsp:sp modelId="{9DCBA91E-E37C-4B41-BB9C-1D75B3C1555D}">
      <dsp:nvSpPr>
        <dsp:cNvPr id="0" name=""/>
        <dsp:cNvSpPr/>
      </dsp:nvSpPr>
      <dsp:spPr>
        <a:xfrm>
          <a:off x="0" y="2235600"/>
          <a:ext cx="12192000" cy="4536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1249BB-7CD9-4593-AF0F-1890B0DD7413}">
      <dsp:nvSpPr>
        <dsp:cNvPr id="0" name=""/>
        <dsp:cNvSpPr/>
      </dsp:nvSpPr>
      <dsp:spPr>
        <a:xfrm>
          <a:off x="609600" y="1404000"/>
          <a:ext cx="9875495" cy="109727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l" defTabSz="1066800">
            <a:lnSpc>
              <a:spcPct val="90000"/>
            </a:lnSpc>
            <a:spcBef>
              <a:spcPct val="0"/>
            </a:spcBef>
            <a:spcAft>
              <a:spcPct val="35000"/>
            </a:spcAft>
            <a:buNone/>
          </a:pPr>
          <a:r>
            <a:rPr lang="en-US" sz="2400" kern="1200"/>
            <a:t>Lưu trữ và quảng bá Tuồng trên nền tảng công nghệ số.</a:t>
          </a:r>
        </a:p>
      </dsp:txBody>
      <dsp:txXfrm>
        <a:off x="663165" y="1457565"/>
        <a:ext cx="9768365" cy="990149"/>
      </dsp:txXfrm>
    </dsp:sp>
    <dsp:sp modelId="{BDDCA56F-C6D5-4751-A252-6B233575D242}">
      <dsp:nvSpPr>
        <dsp:cNvPr id="0" name=""/>
        <dsp:cNvSpPr/>
      </dsp:nvSpPr>
      <dsp:spPr>
        <a:xfrm>
          <a:off x="0" y="3617999"/>
          <a:ext cx="12192000" cy="4536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2D4A7F-9E66-40C8-9116-580FFF54B90C}">
      <dsp:nvSpPr>
        <dsp:cNvPr id="0" name=""/>
        <dsp:cNvSpPr/>
      </dsp:nvSpPr>
      <dsp:spPr>
        <a:xfrm>
          <a:off x="609600" y="2786400"/>
          <a:ext cx="9875495" cy="109727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l" defTabSz="1066800">
            <a:lnSpc>
              <a:spcPct val="90000"/>
            </a:lnSpc>
            <a:spcBef>
              <a:spcPct val="0"/>
            </a:spcBef>
            <a:spcAft>
              <a:spcPct val="35000"/>
            </a:spcAft>
            <a:buNone/>
          </a:pPr>
          <a:r>
            <a:rPr lang="en-US" sz="2400" kern="1200"/>
            <a:t>Khôi phục không gian diễn xướng, đưa Tuồng vào lễ hội.</a:t>
          </a:r>
        </a:p>
      </dsp:txBody>
      <dsp:txXfrm>
        <a:off x="663165" y="2839965"/>
        <a:ext cx="9768365" cy="990149"/>
      </dsp:txXfrm>
    </dsp:sp>
    <dsp:sp modelId="{B6917CBC-1140-41B4-8E38-9BB56786A2EE}">
      <dsp:nvSpPr>
        <dsp:cNvPr id="0" name=""/>
        <dsp:cNvSpPr/>
      </dsp:nvSpPr>
      <dsp:spPr>
        <a:xfrm>
          <a:off x="0" y="5000399"/>
          <a:ext cx="12192000" cy="4536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C54408-B344-4160-B4A1-463FA4C2F477}">
      <dsp:nvSpPr>
        <dsp:cNvPr id="0" name=""/>
        <dsp:cNvSpPr/>
      </dsp:nvSpPr>
      <dsp:spPr>
        <a:xfrm>
          <a:off x="609600" y="4168799"/>
          <a:ext cx="9875495" cy="109727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l" defTabSz="1066800">
            <a:lnSpc>
              <a:spcPct val="90000"/>
            </a:lnSpc>
            <a:spcBef>
              <a:spcPct val="0"/>
            </a:spcBef>
            <a:spcAft>
              <a:spcPct val="35000"/>
            </a:spcAft>
            <a:buNone/>
          </a:pPr>
          <a:r>
            <a:rPr lang="en-US" sz="2400" kern="1200"/>
            <a:t>Quảng bá đến công chúng, nhất là giới trẻ; đưa Tuồng vào trường học và hoạt động trải nghiệm.</a:t>
          </a:r>
        </a:p>
      </dsp:txBody>
      <dsp:txXfrm>
        <a:off x="663165" y="4222364"/>
        <a:ext cx="9768365" cy="990149"/>
      </dsp:txXfrm>
    </dsp:sp>
    <dsp:sp modelId="{670AB369-C3CC-46A4-8050-E200F6B5A662}">
      <dsp:nvSpPr>
        <dsp:cNvPr id="0" name=""/>
        <dsp:cNvSpPr/>
      </dsp:nvSpPr>
      <dsp:spPr>
        <a:xfrm>
          <a:off x="0" y="6382799"/>
          <a:ext cx="12192000" cy="45360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C9B26F-C749-4F0E-BA48-0F9DBC6E8D28}">
      <dsp:nvSpPr>
        <dsp:cNvPr id="0" name=""/>
        <dsp:cNvSpPr/>
      </dsp:nvSpPr>
      <dsp:spPr>
        <a:xfrm>
          <a:off x="609600" y="5551199"/>
          <a:ext cx="9875495" cy="109727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l" defTabSz="1066800">
            <a:lnSpc>
              <a:spcPct val="90000"/>
            </a:lnSpc>
            <a:spcBef>
              <a:spcPct val="0"/>
            </a:spcBef>
            <a:spcAft>
              <a:spcPct val="35000"/>
            </a:spcAft>
            <a:buNone/>
          </a:pPr>
          <a:r>
            <a:rPr lang="en-US" sz="2400" kern="1200"/>
            <a:t>Dàn dựng chương trình phù hợp, biểu diễn thường xuyên, gắn kết với ngành du lịch.</a:t>
          </a:r>
        </a:p>
      </dsp:txBody>
      <dsp:txXfrm>
        <a:off x="663165" y="5604764"/>
        <a:ext cx="9768365" cy="99014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03D99D-8320-4D66-B025-196EB7C91008}" type="datetimeFigureOut">
              <a:rPr lang="en-US" smtClean="0"/>
              <a:t>11/28/2025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7D236A-517F-4BBE-B581-774BCE55E98F}" type="slidenum">
              <a:rPr lang="en-US" smtClean="0"/>
              <a:t>‹#›</a:t>
            </a:fld>
            <a:endParaRPr lang="en-US"/>
          </a:p>
        </p:txBody>
      </p:sp>
    </p:spTree>
    <p:extLst>
      <p:ext uri="{BB962C8B-B14F-4D97-AF65-F5344CB8AC3E}">
        <p14:creationId xmlns:p14="http://schemas.microsoft.com/office/powerpoint/2010/main" val="2581084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a:extLst>
            <a:ext uri="{FF2B5EF4-FFF2-40B4-BE49-F238E27FC236}">
              <a16:creationId xmlns:a16="http://schemas.microsoft.com/office/drawing/2014/main" id="{006F710A-841B-A724-895D-BBD2268873A0}"/>
            </a:ext>
          </a:extLst>
        </p:cNvPr>
        <p:cNvGrpSpPr/>
        <p:nvPr/>
      </p:nvGrpSpPr>
      <p:grpSpPr>
        <a:xfrm>
          <a:off x="0" y="0"/>
          <a:ext cx="0" cy="0"/>
          <a:chOff x="0" y="0"/>
          <a:chExt cx="0" cy="0"/>
        </a:xfrm>
      </p:grpSpPr>
      <p:sp>
        <p:nvSpPr>
          <p:cNvPr id="242" name="Google Shape;242;gbc6816c645_0_44:notes">
            <a:extLst>
              <a:ext uri="{FF2B5EF4-FFF2-40B4-BE49-F238E27FC236}">
                <a16:creationId xmlns:a16="http://schemas.microsoft.com/office/drawing/2014/main" id="{9520069D-A54D-3DB5-8F41-B7F0F9E0CD8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bc6816c645_0_44:notes">
            <a:extLst>
              <a:ext uri="{FF2B5EF4-FFF2-40B4-BE49-F238E27FC236}">
                <a16:creationId xmlns:a16="http://schemas.microsoft.com/office/drawing/2014/main" id="{7B9D3F7E-1A82-E474-CE49-7FBED5FD140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084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0"/>
        <p:cNvGrpSpPr/>
        <p:nvPr/>
      </p:nvGrpSpPr>
      <p:grpSpPr>
        <a:xfrm>
          <a:off x="0" y="0"/>
          <a:ext cx="0" cy="0"/>
          <a:chOff x="0" y="0"/>
          <a:chExt cx="0" cy="0"/>
        </a:xfrm>
      </p:grpSpPr>
      <p:sp>
        <p:nvSpPr>
          <p:cNvPr id="1641" name="Google Shape;1641;g1c9edaab3b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2" name="Google Shape;1642;g1c9edaab3b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DB237-BCF4-4266-AD46-E505AE3306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3298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A9CD98-8BEF-4808-8121-41119C5E81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9065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3"/>
        <p:cNvGrpSpPr/>
        <p:nvPr/>
      </p:nvGrpSpPr>
      <p:grpSpPr>
        <a:xfrm>
          <a:off x="0" y="0"/>
          <a:ext cx="0" cy="0"/>
          <a:chOff x="0" y="0"/>
          <a:chExt cx="0" cy="0"/>
        </a:xfrm>
      </p:grpSpPr>
      <p:sp>
        <p:nvSpPr>
          <p:cNvPr id="3274" name="Google Shape;3274;g12468a04dee_0_1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5" name="Google Shape;3275;g12468a04dee_0_1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2393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AD8F34-004C-4478-9F6B-B60B6E7BB9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1994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3"/>
        <p:cNvGrpSpPr/>
        <p:nvPr/>
      </p:nvGrpSpPr>
      <p:grpSpPr>
        <a:xfrm>
          <a:off x="0" y="0"/>
          <a:ext cx="0" cy="0"/>
          <a:chOff x="0" y="0"/>
          <a:chExt cx="0" cy="0"/>
        </a:xfrm>
      </p:grpSpPr>
      <p:sp>
        <p:nvSpPr>
          <p:cNvPr id="3274" name="Google Shape;3274;g12468a04dee_0_1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5" name="Google Shape;3275;g12468a04dee_0_1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2393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a:extLst>
            <a:ext uri="{FF2B5EF4-FFF2-40B4-BE49-F238E27FC236}">
              <a16:creationId xmlns:a16="http://schemas.microsoft.com/office/drawing/2014/main" id="{006F710A-841B-A724-895D-BBD2268873A0}"/>
            </a:ext>
          </a:extLst>
        </p:cNvPr>
        <p:cNvGrpSpPr/>
        <p:nvPr/>
      </p:nvGrpSpPr>
      <p:grpSpPr>
        <a:xfrm>
          <a:off x="0" y="0"/>
          <a:ext cx="0" cy="0"/>
          <a:chOff x="0" y="0"/>
          <a:chExt cx="0" cy="0"/>
        </a:xfrm>
      </p:grpSpPr>
      <p:sp>
        <p:nvSpPr>
          <p:cNvPr id="242" name="Google Shape;242;gbc6816c645_0_44:notes">
            <a:extLst>
              <a:ext uri="{FF2B5EF4-FFF2-40B4-BE49-F238E27FC236}">
                <a16:creationId xmlns:a16="http://schemas.microsoft.com/office/drawing/2014/main" id="{9520069D-A54D-3DB5-8F41-B7F0F9E0CD8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bc6816c645_0_44:notes">
            <a:extLst>
              <a:ext uri="{FF2B5EF4-FFF2-40B4-BE49-F238E27FC236}">
                <a16:creationId xmlns:a16="http://schemas.microsoft.com/office/drawing/2014/main" id="{7B9D3F7E-1A82-E474-CE49-7FBED5FD140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084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a:extLst>
            <a:ext uri="{FF2B5EF4-FFF2-40B4-BE49-F238E27FC236}">
              <a16:creationId xmlns:a16="http://schemas.microsoft.com/office/drawing/2014/main" id="{51DBC52F-1CBF-C93A-278E-43731384C7DD}"/>
            </a:ext>
          </a:extLst>
        </p:cNvPr>
        <p:cNvGrpSpPr/>
        <p:nvPr/>
      </p:nvGrpSpPr>
      <p:grpSpPr>
        <a:xfrm>
          <a:off x="0" y="0"/>
          <a:ext cx="0" cy="0"/>
          <a:chOff x="0" y="0"/>
          <a:chExt cx="0" cy="0"/>
        </a:xfrm>
      </p:grpSpPr>
      <p:sp>
        <p:nvSpPr>
          <p:cNvPr id="242" name="Google Shape;242;gbc6816c645_0_44:notes">
            <a:extLst>
              <a:ext uri="{FF2B5EF4-FFF2-40B4-BE49-F238E27FC236}">
                <a16:creationId xmlns:a16="http://schemas.microsoft.com/office/drawing/2014/main" id="{46AF8C08-3668-D88E-CEE7-56F53C0BA1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bc6816c645_0_44:notes">
            <a:extLst>
              <a:ext uri="{FF2B5EF4-FFF2-40B4-BE49-F238E27FC236}">
                <a16:creationId xmlns:a16="http://schemas.microsoft.com/office/drawing/2014/main" id="{D410DEEF-0954-0A2E-1898-345C60CDDA7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6775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45053-CC68-881C-B0D6-9CBCE0B4EC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B1B632-F2BA-6B01-4802-6EEE27C5B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84222CB-FDF3-0CC0-AECD-D92584A2C577}"/>
              </a:ext>
            </a:extLst>
          </p:cNvPr>
          <p:cNvSpPr>
            <a:spLocks noGrp="1"/>
          </p:cNvSpPr>
          <p:nvPr>
            <p:ph type="dt" sz="half" idx="10"/>
          </p:nvPr>
        </p:nvSpPr>
        <p:spPr/>
        <p:txBody>
          <a:bodyPr/>
          <a:lstStyle/>
          <a:p>
            <a:fld id="{E9294589-9F99-4645-A8A1-7DA6EE0229FA}" type="datetimeFigureOut">
              <a:rPr lang="en-US" smtClean="0"/>
              <a:t>11/28/2025</a:t>
            </a:fld>
            <a:endParaRPr lang="en-US"/>
          </a:p>
        </p:txBody>
      </p:sp>
      <p:sp>
        <p:nvSpPr>
          <p:cNvPr id="5" name="Footer Placeholder 4">
            <a:extLst>
              <a:ext uri="{FF2B5EF4-FFF2-40B4-BE49-F238E27FC236}">
                <a16:creationId xmlns:a16="http://schemas.microsoft.com/office/drawing/2014/main" id="{0F056FF0-28F7-5358-E597-9DDCB5BAFA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7EE777-EF34-48F4-5245-71494C661589}"/>
              </a:ext>
            </a:extLst>
          </p:cNvPr>
          <p:cNvSpPr>
            <a:spLocks noGrp="1"/>
          </p:cNvSpPr>
          <p:nvPr>
            <p:ph type="sldNum" sz="quarter" idx="12"/>
          </p:nvPr>
        </p:nvSpPr>
        <p:spPr/>
        <p:txBody>
          <a:bodyPr/>
          <a:lstStyle/>
          <a:p>
            <a:fld id="{6B5CE947-D4E9-4EFF-AD63-355AE59D1709}" type="slidenum">
              <a:rPr lang="en-US" smtClean="0"/>
              <a:t>‹#›</a:t>
            </a:fld>
            <a:endParaRPr lang="en-US"/>
          </a:p>
        </p:txBody>
      </p:sp>
    </p:spTree>
    <p:extLst>
      <p:ext uri="{BB962C8B-B14F-4D97-AF65-F5344CB8AC3E}">
        <p14:creationId xmlns:p14="http://schemas.microsoft.com/office/powerpoint/2010/main" val="2326594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4830A-504E-683F-D9B8-59759A99DE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733015-EB6A-2EE8-F261-0D8D7A1C01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309B16-0183-EABB-3F4A-57C2EBF8B776}"/>
              </a:ext>
            </a:extLst>
          </p:cNvPr>
          <p:cNvSpPr>
            <a:spLocks noGrp="1"/>
          </p:cNvSpPr>
          <p:nvPr>
            <p:ph type="dt" sz="half" idx="10"/>
          </p:nvPr>
        </p:nvSpPr>
        <p:spPr/>
        <p:txBody>
          <a:bodyPr/>
          <a:lstStyle/>
          <a:p>
            <a:fld id="{E9294589-9F99-4645-A8A1-7DA6EE0229FA}" type="datetimeFigureOut">
              <a:rPr lang="en-US" smtClean="0"/>
              <a:t>11/28/2025</a:t>
            </a:fld>
            <a:endParaRPr lang="en-US"/>
          </a:p>
        </p:txBody>
      </p:sp>
      <p:sp>
        <p:nvSpPr>
          <p:cNvPr id="5" name="Footer Placeholder 4">
            <a:extLst>
              <a:ext uri="{FF2B5EF4-FFF2-40B4-BE49-F238E27FC236}">
                <a16:creationId xmlns:a16="http://schemas.microsoft.com/office/drawing/2014/main" id="{D69E7043-F21A-759D-958F-9483613F43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5E05FB-2F68-CFF1-E5C0-00FE4D369797}"/>
              </a:ext>
            </a:extLst>
          </p:cNvPr>
          <p:cNvSpPr>
            <a:spLocks noGrp="1"/>
          </p:cNvSpPr>
          <p:nvPr>
            <p:ph type="sldNum" sz="quarter" idx="12"/>
          </p:nvPr>
        </p:nvSpPr>
        <p:spPr/>
        <p:txBody>
          <a:bodyPr/>
          <a:lstStyle/>
          <a:p>
            <a:fld id="{6B5CE947-D4E9-4EFF-AD63-355AE59D1709}" type="slidenum">
              <a:rPr lang="en-US" smtClean="0"/>
              <a:t>‹#›</a:t>
            </a:fld>
            <a:endParaRPr lang="en-US"/>
          </a:p>
        </p:txBody>
      </p:sp>
    </p:spTree>
    <p:extLst>
      <p:ext uri="{BB962C8B-B14F-4D97-AF65-F5344CB8AC3E}">
        <p14:creationId xmlns:p14="http://schemas.microsoft.com/office/powerpoint/2010/main" val="206111901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lt2"/>
        </a:solidFill>
        <a:effectLst/>
      </p:bgPr>
    </p:bg>
    <p:spTree>
      <p:nvGrpSpPr>
        <p:cNvPr id="1" name="Shape 891"/>
        <p:cNvGrpSpPr/>
        <p:nvPr/>
      </p:nvGrpSpPr>
      <p:grpSpPr>
        <a:xfrm>
          <a:off x="0" y="0"/>
          <a:ext cx="0" cy="0"/>
          <a:chOff x="0" y="0"/>
          <a:chExt cx="0" cy="0"/>
        </a:xfrm>
      </p:grpSpPr>
      <p:sp>
        <p:nvSpPr>
          <p:cNvPr id="892" name="Google Shape;892;p34"/>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3" name="Google Shape;893;p34"/>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94" name="Google Shape;894;p34"/>
          <p:cNvGrpSpPr/>
          <p:nvPr/>
        </p:nvGrpSpPr>
        <p:grpSpPr>
          <a:xfrm>
            <a:off x="101617" y="4366630"/>
            <a:ext cx="1990847" cy="2389777"/>
            <a:chOff x="2444075" y="2506775"/>
            <a:chExt cx="2133050" cy="2560475"/>
          </a:xfrm>
        </p:grpSpPr>
        <p:sp>
          <p:nvSpPr>
            <p:cNvPr id="895" name="Google Shape;895;p34"/>
            <p:cNvSpPr/>
            <p:nvPr/>
          </p:nvSpPr>
          <p:spPr>
            <a:xfrm>
              <a:off x="4219950" y="2777675"/>
              <a:ext cx="307775" cy="56275"/>
            </a:xfrm>
            <a:custGeom>
              <a:avLst/>
              <a:gdLst/>
              <a:ahLst/>
              <a:cxnLst/>
              <a:rect l="l" t="t" r="r" b="b"/>
              <a:pathLst>
                <a:path w="12311" h="2251" extrusionOk="0">
                  <a:moveTo>
                    <a:pt x="0" y="1"/>
                  </a:moveTo>
                  <a:lnTo>
                    <a:pt x="0" y="2250"/>
                  </a:lnTo>
                  <a:lnTo>
                    <a:pt x="12311" y="2250"/>
                  </a:lnTo>
                  <a:lnTo>
                    <a:pt x="87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6" name="Google Shape;896;p34"/>
            <p:cNvSpPr/>
            <p:nvPr/>
          </p:nvSpPr>
          <p:spPr>
            <a:xfrm>
              <a:off x="4205500" y="2764000"/>
              <a:ext cx="371625" cy="84375"/>
            </a:xfrm>
            <a:custGeom>
              <a:avLst/>
              <a:gdLst/>
              <a:ahLst/>
              <a:cxnLst/>
              <a:rect l="l" t="t" r="r" b="b"/>
              <a:pathLst>
                <a:path w="14865" h="3375" extrusionOk="0">
                  <a:moveTo>
                    <a:pt x="9150" y="1125"/>
                  </a:moveTo>
                  <a:lnTo>
                    <a:pt x="10913" y="2220"/>
                  </a:lnTo>
                  <a:lnTo>
                    <a:pt x="1186" y="2220"/>
                  </a:lnTo>
                  <a:lnTo>
                    <a:pt x="1186" y="1125"/>
                  </a:lnTo>
                  <a:close/>
                  <a:moveTo>
                    <a:pt x="1" y="1"/>
                  </a:moveTo>
                  <a:lnTo>
                    <a:pt x="1" y="3375"/>
                  </a:lnTo>
                  <a:lnTo>
                    <a:pt x="14864" y="3375"/>
                  </a:lnTo>
                  <a:lnTo>
                    <a:pt x="94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34"/>
            <p:cNvSpPr/>
            <p:nvPr/>
          </p:nvSpPr>
          <p:spPr>
            <a:xfrm>
              <a:off x="2826300" y="2722225"/>
              <a:ext cx="1393675" cy="111725"/>
            </a:xfrm>
            <a:custGeom>
              <a:avLst/>
              <a:gdLst/>
              <a:ahLst/>
              <a:cxnLst/>
              <a:rect l="l" t="t" r="r" b="b"/>
              <a:pathLst>
                <a:path w="55747" h="4469" extrusionOk="0">
                  <a:moveTo>
                    <a:pt x="1" y="0"/>
                  </a:moveTo>
                  <a:lnTo>
                    <a:pt x="1" y="4468"/>
                  </a:lnTo>
                  <a:lnTo>
                    <a:pt x="55746" y="4468"/>
                  </a:lnTo>
                  <a:lnTo>
                    <a:pt x="557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34"/>
            <p:cNvSpPr/>
            <p:nvPr/>
          </p:nvSpPr>
          <p:spPr>
            <a:xfrm>
              <a:off x="2812625" y="2707775"/>
              <a:ext cx="1421775" cy="140600"/>
            </a:xfrm>
            <a:custGeom>
              <a:avLst/>
              <a:gdLst/>
              <a:ahLst/>
              <a:cxnLst/>
              <a:rect l="l" t="t" r="r" b="b"/>
              <a:pathLst>
                <a:path w="56871" h="5624" extrusionOk="0">
                  <a:moveTo>
                    <a:pt x="55716" y="1125"/>
                  </a:moveTo>
                  <a:lnTo>
                    <a:pt x="55716" y="4469"/>
                  </a:lnTo>
                  <a:lnTo>
                    <a:pt x="1125" y="4469"/>
                  </a:lnTo>
                  <a:lnTo>
                    <a:pt x="1125" y="1125"/>
                  </a:lnTo>
                  <a:close/>
                  <a:moveTo>
                    <a:pt x="1" y="1"/>
                  </a:moveTo>
                  <a:lnTo>
                    <a:pt x="1" y="5624"/>
                  </a:lnTo>
                  <a:lnTo>
                    <a:pt x="56871" y="5624"/>
                  </a:lnTo>
                  <a:lnTo>
                    <a:pt x="5687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34"/>
            <p:cNvSpPr/>
            <p:nvPr/>
          </p:nvSpPr>
          <p:spPr>
            <a:xfrm>
              <a:off x="2750325" y="2833925"/>
              <a:ext cx="120075" cy="1721925"/>
            </a:xfrm>
            <a:custGeom>
              <a:avLst/>
              <a:gdLst/>
              <a:ahLst/>
              <a:cxnLst/>
              <a:rect l="l" t="t" r="r" b="b"/>
              <a:pathLst>
                <a:path w="4803" h="68877" extrusionOk="0">
                  <a:moveTo>
                    <a:pt x="0" y="0"/>
                  </a:moveTo>
                  <a:lnTo>
                    <a:pt x="0" y="68877"/>
                  </a:lnTo>
                  <a:lnTo>
                    <a:pt x="4803" y="68877"/>
                  </a:lnTo>
                  <a:lnTo>
                    <a:pt x="48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34"/>
            <p:cNvSpPr/>
            <p:nvPr/>
          </p:nvSpPr>
          <p:spPr>
            <a:xfrm>
              <a:off x="2736650" y="2819475"/>
              <a:ext cx="148200" cy="1750825"/>
            </a:xfrm>
            <a:custGeom>
              <a:avLst/>
              <a:gdLst/>
              <a:ahLst/>
              <a:cxnLst/>
              <a:rect l="l" t="t" r="r" b="b"/>
              <a:pathLst>
                <a:path w="5928" h="70033" extrusionOk="0">
                  <a:moveTo>
                    <a:pt x="4772" y="1156"/>
                  </a:moveTo>
                  <a:lnTo>
                    <a:pt x="4772" y="68907"/>
                  </a:lnTo>
                  <a:lnTo>
                    <a:pt x="1125" y="68907"/>
                  </a:lnTo>
                  <a:lnTo>
                    <a:pt x="1125" y="1156"/>
                  </a:lnTo>
                  <a:close/>
                  <a:moveTo>
                    <a:pt x="0" y="1"/>
                  </a:moveTo>
                  <a:lnTo>
                    <a:pt x="0" y="70032"/>
                  </a:lnTo>
                  <a:lnTo>
                    <a:pt x="5927" y="70032"/>
                  </a:lnTo>
                  <a:lnTo>
                    <a:pt x="5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34"/>
            <p:cNvSpPr/>
            <p:nvPr/>
          </p:nvSpPr>
          <p:spPr>
            <a:xfrm>
              <a:off x="2667500" y="4102925"/>
              <a:ext cx="277375" cy="277400"/>
            </a:xfrm>
            <a:custGeom>
              <a:avLst/>
              <a:gdLst/>
              <a:ahLst/>
              <a:cxnLst/>
              <a:rect l="l" t="t" r="r" b="b"/>
              <a:pathLst>
                <a:path w="11095" h="11096" extrusionOk="0">
                  <a:moveTo>
                    <a:pt x="5562" y="1"/>
                  </a:moveTo>
                  <a:cubicBezTo>
                    <a:pt x="2493" y="1"/>
                    <a:pt x="0" y="2493"/>
                    <a:pt x="0" y="5563"/>
                  </a:cubicBezTo>
                  <a:cubicBezTo>
                    <a:pt x="0" y="8603"/>
                    <a:pt x="2493" y="11095"/>
                    <a:pt x="5562" y="11095"/>
                  </a:cubicBezTo>
                  <a:cubicBezTo>
                    <a:pt x="8632" y="11095"/>
                    <a:pt x="11094" y="8603"/>
                    <a:pt x="11094" y="5563"/>
                  </a:cubicBezTo>
                  <a:cubicBezTo>
                    <a:pt x="11094" y="2493"/>
                    <a:pt x="8632" y="1"/>
                    <a:pt x="55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34"/>
            <p:cNvSpPr/>
            <p:nvPr/>
          </p:nvSpPr>
          <p:spPr>
            <a:xfrm>
              <a:off x="2653800" y="4088500"/>
              <a:ext cx="307025" cy="306250"/>
            </a:xfrm>
            <a:custGeom>
              <a:avLst/>
              <a:gdLst/>
              <a:ahLst/>
              <a:cxnLst/>
              <a:rect l="l" t="t" r="r" b="b"/>
              <a:pathLst>
                <a:path w="12281" h="12250" extrusionOk="0">
                  <a:moveTo>
                    <a:pt x="6110" y="1155"/>
                  </a:moveTo>
                  <a:cubicBezTo>
                    <a:pt x="8876" y="1155"/>
                    <a:pt x="11095" y="3374"/>
                    <a:pt x="11095" y="6140"/>
                  </a:cubicBezTo>
                  <a:cubicBezTo>
                    <a:pt x="11095" y="8876"/>
                    <a:pt x="8846" y="11095"/>
                    <a:pt x="6110" y="11095"/>
                  </a:cubicBezTo>
                  <a:cubicBezTo>
                    <a:pt x="3375" y="11095"/>
                    <a:pt x="1126" y="8876"/>
                    <a:pt x="1126" y="6140"/>
                  </a:cubicBezTo>
                  <a:cubicBezTo>
                    <a:pt x="1126" y="3374"/>
                    <a:pt x="3375" y="1155"/>
                    <a:pt x="6110" y="1155"/>
                  </a:cubicBezTo>
                  <a:close/>
                  <a:moveTo>
                    <a:pt x="6110" y="0"/>
                  </a:moveTo>
                  <a:cubicBezTo>
                    <a:pt x="2737" y="0"/>
                    <a:pt x="1" y="2736"/>
                    <a:pt x="1" y="6140"/>
                  </a:cubicBezTo>
                  <a:cubicBezTo>
                    <a:pt x="1" y="9514"/>
                    <a:pt x="2737" y="12250"/>
                    <a:pt x="6110" y="12250"/>
                  </a:cubicBezTo>
                  <a:cubicBezTo>
                    <a:pt x="9484" y="12250"/>
                    <a:pt x="12281" y="9514"/>
                    <a:pt x="12220" y="6140"/>
                  </a:cubicBezTo>
                  <a:cubicBezTo>
                    <a:pt x="12220" y="2736"/>
                    <a:pt x="9484" y="0"/>
                    <a:pt x="61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34"/>
            <p:cNvSpPr/>
            <p:nvPr/>
          </p:nvSpPr>
          <p:spPr>
            <a:xfrm>
              <a:off x="3660675" y="2639375"/>
              <a:ext cx="277375" cy="277400"/>
            </a:xfrm>
            <a:custGeom>
              <a:avLst/>
              <a:gdLst/>
              <a:ahLst/>
              <a:cxnLst/>
              <a:rect l="l" t="t" r="r" b="b"/>
              <a:pathLst>
                <a:path w="11095" h="11096" extrusionOk="0">
                  <a:moveTo>
                    <a:pt x="5532" y="1"/>
                  </a:moveTo>
                  <a:cubicBezTo>
                    <a:pt x="2462" y="1"/>
                    <a:pt x="0" y="2463"/>
                    <a:pt x="0" y="5533"/>
                  </a:cubicBezTo>
                  <a:cubicBezTo>
                    <a:pt x="0" y="8603"/>
                    <a:pt x="2462" y="11095"/>
                    <a:pt x="5532" y="11095"/>
                  </a:cubicBezTo>
                  <a:cubicBezTo>
                    <a:pt x="8602" y="11095"/>
                    <a:pt x="11095" y="8603"/>
                    <a:pt x="11095" y="5533"/>
                  </a:cubicBezTo>
                  <a:cubicBezTo>
                    <a:pt x="11095" y="2463"/>
                    <a:pt x="8602" y="1"/>
                    <a:pt x="55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34"/>
            <p:cNvSpPr/>
            <p:nvPr/>
          </p:nvSpPr>
          <p:spPr>
            <a:xfrm>
              <a:off x="3646225" y="2625700"/>
              <a:ext cx="306275" cy="306275"/>
            </a:xfrm>
            <a:custGeom>
              <a:avLst/>
              <a:gdLst/>
              <a:ahLst/>
              <a:cxnLst/>
              <a:rect l="l" t="t" r="r" b="b"/>
              <a:pathLst>
                <a:path w="12251" h="12251" extrusionOk="0">
                  <a:moveTo>
                    <a:pt x="6110" y="1125"/>
                  </a:moveTo>
                  <a:cubicBezTo>
                    <a:pt x="8846" y="1125"/>
                    <a:pt x="11095" y="3344"/>
                    <a:pt x="11095" y="6080"/>
                  </a:cubicBezTo>
                  <a:cubicBezTo>
                    <a:pt x="11095" y="8816"/>
                    <a:pt x="8846" y="11065"/>
                    <a:pt x="6110" y="11065"/>
                  </a:cubicBezTo>
                  <a:cubicBezTo>
                    <a:pt x="3375" y="11065"/>
                    <a:pt x="1125" y="8816"/>
                    <a:pt x="1125" y="6080"/>
                  </a:cubicBezTo>
                  <a:cubicBezTo>
                    <a:pt x="1125" y="3344"/>
                    <a:pt x="3375" y="1125"/>
                    <a:pt x="6110" y="1125"/>
                  </a:cubicBezTo>
                  <a:close/>
                  <a:moveTo>
                    <a:pt x="6110" y="1"/>
                  </a:moveTo>
                  <a:cubicBezTo>
                    <a:pt x="2736" y="1"/>
                    <a:pt x="1" y="2736"/>
                    <a:pt x="1" y="6141"/>
                  </a:cubicBezTo>
                  <a:cubicBezTo>
                    <a:pt x="1" y="9515"/>
                    <a:pt x="2736" y="12250"/>
                    <a:pt x="6110" y="12250"/>
                  </a:cubicBezTo>
                  <a:cubicBezTo>
                    <a:pt x="9515" y="12250"/>
                    <a:pt x="12250" y="9484"/>
                    <a:pt x="12250" y="6141"/>
                  </a:cubicBezTo>
                  <a:cubicBezTo>
                    <a:pt x="12250" y="2736"/>
                    <a:pt x="9484" y="1"/>
                    <a:pt x="6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34"/>
            <p:cNvSpPr/>
            <p:nvPr/>
          </p:nvSpPr>
          <p:spPr>
            <a:xfrm>
              <a:off x="2460050" y="2520650"/>
              <a:ext cx="351075" cy="340650"/>
            </a:xfrm>
            <a:custGeom>
              <a:avLst/>
              <a:gdLst/>
              <a:ahLst/>
              <a:cxnLst/>
              <a:rect l="l" t="t" r="r" b="b"/>
              <a:pathLst>
                <a:path w="14043" h="13626" extrusionOk="0">
                  <a:moveTo>
                    <a:pt x="4715" y="1"/>
                  </a:moveTo>
                  <a:cubicBezTo>
                    <a:pt x="3610" y="1"/>
                    <a:pt x="2508" y="419"/>
                    <a:pt x="1672" y="1254"/>
                  </a:cubicBezTo>
                  <a:cubicBezTo>
                    <a:pt x="0" y="2957"/>
                    <a:pt x="0" y="5692"/>
                    <a:pt x="1672" y="7364"/>
                  </a:cubicBezTo>
                  <a:lnTo>
                    <a:pt x="7933" y="13625"/>
                  </a:lnTo>
                  <a:lnTo>
                    <a:pt x="14043" y="7516"/>
                  </a:lnTo>
                  <a:lnTo>
                    <a:pt x="7781" y="1254"/>
                  </a:lnTo>
                  <a:cubicBezTo>
                    <a:pt x="6930" y="419"/>
                    <a:pt x="5821" y="1"/>
                    <a:pt x="47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34"/>
            <p:cNvSpPr/>
            <p:nvPr/>
          </p:nvSpPr>
          <p:spPr>
            <a:xfrm>
              <a:off x="2444075" y="2506775"/>
              <a:ext cx="387575" cy="375800"/>
            </a:xfrm>
            <a:custGeom>
              <a:avLst/>
              <a:gdLst/>
              <a:ahLst/>
              <a:cxnLst/>
              <a:rect l="l" t="t" r="r" b="b"/>
              <a:pathLst>
                <a:path w="15503" h="15032" extrusionOk="0">
                  <a:moveTo>
                    <a:pt x="5350" y="1110"/>
                  </a:moveTo>
                  <a:cubicBezTo>
                    <a:pt x="6323" y="1110"/>
                    <a:pt x="7296" y="1506"/>
                    <a:pt x="7995" y="2235"/>
                  </a:cubicBezTo>
                  <a:lnTo>
                    <a:pt x="13892" y="8101"/>
                  </a:lnTo>
                  <a:lnTo>
                    <a:pt x="8572" y="13421"/>
                  </a:lnTo>
                  <a:lnTo>
                    <a:pt x="2676" y="7554"/>
                  </a:lnTo>
                  <a:cubicBezTo>
                    <a:pt x="1247" y="6065"/>
                    <a:pt x="1247" y="3664"/>
                    <a:pt x="2676" y="2235"/>
                  </a:cubicBezTo>
                  <a:cubicBezTo>
                    <a:pt x="3405" y="1506"/>
                    <a:pt x="4408" y="1110"/>
                    <a:pt x="5350" y="1110"/>
                  </a:cubicBezTo>
                  <a:close/>
                  <a:moveTo>
                    <a:pt x="5350" y="1"/>
                  </a:moveTo>
                  <a:cubicBezTo>
                    <a:pt x="4097" y="1"/>
                    <a:pt x="2843" y="472"/>
                    <a:pt x="1885" y="1414"/>
                  </a:cubicBezTo>
                  <a:cubicBezTo>
                    <a:pt x="1" y="3329"/>
                    <a:pt x="1" y="6430"/>
                    <a:pt x="1885" y="8345"/>
                  </a:cubicBezTo>
                  <a:lnTo>
                    <a:pt x="8572" y="15032"/>
                  </a:lnTo>
                  <a:lnTo>
                    <a:pt x="15503" y="8101"/>
                  </a:lnTo>
                  <a:lnTo>
                    <a:pt x="8815" y="1414"/>
                  </a:lnTo>
                  <a:cubicBezTo>
                    <a:pt x="7858" y="472"/>
                    <a:pt x="6604" y="1"/>
                    <a:pt x="5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34"/>
            <p:cNvSpPr/>
            <p:nvPr/>
          </p:nvSpPr>
          <p:spPr>
            <a:xfrm>
              <a:off x="2779950" y="4555825"/>
              <a:ext cx="90450" cy="326025"/>
            </a:xfrm>
            <a:custGeom>
              <a:avLst/>
              <a:gdLst/>
              <a:ahLst/>
              <a:cxnLst/>
              <a:rect l="l" t="t" r="r" b="b"/>
              <a:pathLst>
                <a:path w="3618" h="13041" extrusionOk="0">
                  <a:moveTo>
                    <a:pt x="1" y="1"/>
                  </a:moveTo>
                  <a:lnTo>
                    <a:pt x="1" y="13040"/>
                  </a:lnTo>
                  <a:lnTo>
                    <a:pt x="3618" y="13040"/>
                  </a:lnTo>
                  <a:lnTo>
                    <a:pt x="36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34"/>
            <p:cNvSpPr/>
            <p:nvPr/>
          </p:nvSpPr>
          <p:spPr>
            <a:xfrm>
              <a:off x="2765525" y="4542150"/>
              <a:ext cx="119325" cy="354125"/>
            </a:xfrm>
            <a:custGeom>
              <a:avLst/>
              <a:gdLst/>
              <a:ahLst/>
              <a:cxnLst/>
              <a:rect l="l" t="t" r="r" b="b"/>
              <a:pathLst>
                <a:path w="4773" h="14165" extrusionOk="0">
                  <a:moveTo>
                    <a:pt x="3617" y="1125"/>
                  </a:moveTo>
                  <a:lnTo>
                    <a:pt x="3617" y="13010"/>
                  </a:lnTo>
                  <a:lnTo>
                    <a:pt x="1155" y="13010"/>
                  </a:lnTo>
                  <a:lnTo>
                    <a:pt x="1155" y="1125"/>
                  </a:lnTo>
                  <a:close/>
                  <a:moveTo>
                    <a:pt x="0" y="0"/>
                  </a:moveTo>
                  <a:lnTo>
                    <a:pt x="0" y="14165"/>
                  </a:lnTo>
                  <a:lnTo>
                    <a:pt x="4772" y="14165"/>
                  </a:lnTo>
                  <a:lnTo>
                    <a:pt x="47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34"/>
            <p:cNvSpPr/>
            <p:nvPr/>
          </p:nvSpPr>
          <p:spPr>
            <a:xfrm>
              <a:off x="2855950" y="4881825"/>
              <a:ext cx="28900" cy="185425"/>
            </a:xfrm>
            <a:custGeom>
              <a:avLst/>
              <a:gdLst/>
              <a:ahLst/>
              <a:cxnLst/>
              <a:rect l="l" t="t" r="r" b="b"/>
              <a:pathLst>
                <a:path w="1156" h="7417" extrusionOk="0">
                  <a:moveTo>
                    <a:pt x="0" y="0"/>
                  </a:moveTo>
                  <a:lnTo>
                    <a:pt x="0" y="7417"/>
                  </a:lnTo>
                  <a:lnTo>
                    <a:pt x="1155" y="7417"/>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34"/>
            <p:cNvSpPr/>
            <p:nvPr/>
          </p:nvSpPr>
          <p:spPr>
            <a:xfrm>
              <a:off x="2618850" y="2625700"/>
              <a:ext cx="415700" cy="416450"/>
            </a:xfrm>
            <a:custGeom>
              <a:avLst/>
              <a:gdLst/>
              <a:ahLst/>
              <a:cxnLst/>
              <a:rect l="l" t="t" r="r" b="b"/>
              <a:pathLst>
                <a:path w="16628" h="16658" extrusionOk="0">
                  <a:moveTo>
                    <a:pt x="8299" y="1"/>
                  </a:moveTo>
                  <a:cubicBezTo>
                    <a:pt x="3709" y="1"/>
                    <a:pt x="1" y="3740"/>
                    <a:pt x="1" y="8329"/>
                  </a:cubicBezTo>
                  <a:cubicBezTo>
                    <a:pt x="1" y="12919"/>
                    <a:pt x="3709" y="16658"/>
                    <a:pt x="8299" y="16658"/>
                  </a:cubicBezTo>
                  <a:cubicBezTo>
                    <a:pt x="12889" y="16658"/>
                    <a:pt x="16627" y="12919"/>
                    <a:pt x="16627" y="8329"/>
                  </a:cubicBezTo>
                  <a:cubicBezTo>
                    <a:pt x="16627" y="3740"/>
                    <a:pt x="12889" y="1"/>
                    <a:pt x="82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34"/>
            <p:cNvSpPr/>
            <p:nvPr/>
          </p:nvSpPr>
          <p:spPr>
            <a:xfrm>
              <a:off x="2604425" y="2611275"/>
              <a:ext cx="444550" cy="445325"/>
            </a:xfrm>
            <a:custGeom>
              <a:avLst/>
              <a:gdLst/>
              <a:ahLst/>
              <a:cxnLst/>
              <a:rect l="l" t="t" r="r" b="b"/>
              <a:pathLst>
                <a:path w="17782" h="17813" extrusionOk="0">
                  <a:moveTo>
                    <a:pt x="8876" y="1155"/>
                  </a:moveTo>
                  <a:cubicBezTo>
                    <a:pt x="13131" y="1155"/>
                    <a:pt x="16627" y="4651"/>
                    <a:pt x="16627" y="8906"/>
                  </a:cubicBezTo>
                  <a:cubicBezTo>
                    <a:pt x="16627" y="13162"/>
                    <a:pt x="13131" y="16657"/>
                    <a:pt x="8876" y="16657"/>
                  </a:cubicBezTo>
                  <a:cubicBezTo>
                    <a:pt x="4620" y="16657"/>
                    <a:pt x="1125" y="13162"/>
                    <a:pt x="1125" y="8906"/>
                  </a:cubicBezTo>
                  <a:cubicBezTo>
                    <a:pt x="1125" y="4651"/>
                    <a:pt x="4620" y="1155"/>
                    <a:pt x="8876" y="1155"/>
                  </a:cubicBezTo>
                  <a:close/>
                  <a:moveTo>
                    <a:pt x="8876" y="0"/>
                  </a:moveTo>
                  <a:cubicBezTo>
                    <a:pt x="3982" y="0"/>
                    <a:pt x="0" y="4013"/>
                    <a:pt x="0" y="8906"/>
                  </a:cubicBezTo>
                  <a:cubicBezTo>
                    <a:pt x="0" y="13800"/>
                    <a:pt x="3982" y="17812"/>
                    <a:pt x="8876" y="17812"/>
                  </a:cubicBezTo>
                  <a:cubicBezTo>
                    <a:pt x="13769" y="17812"/>
                    <a:pt x="17782" y="13800"/>
                    <a:pt x="17782" y="8906"/>
                  </a:cubicBezTo>
                  <a:cubicBezTo>
                    <a:pt x="17782" y="4013"/>
                    <a:pt x="13769" y="0"/>
                    <a:pt x="8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34"/>
            <p:cNvSpPr/>
            <p:nvPr/>
          </p:nvSpPr>
          <p:spPr>
            <a:xfrm>
              <a:off x="2718400" y="2726025"/>
              <a:ext cx="216600" cy="216575"/>
            </a:xfrm>
            <a:custGeom>
              <a:avLst/>
              <a:gdLst/>
              <a:ahLst/>
              <a:cxnLst/>
              <a:rect l="l" t="t" r="r" b="b"/>
              <a:pathLst>
                <a:path w="8664" h="8663" extrusionOk="0">
                  <a:moveTo>
                    <a:pt x="4317" y="0"/>
                  </a:moveTo>
                  <a:cubicBezTo>
                    <a:pt x="1946" y="0"/>
                    <a:pt x="1" y="1915"/>
                    <a:pt x="1" y="4316"/>
                  </a:cubicBezTo>
                  <a:cubicBezTo>
                    <a:pt x="1" y="6717"/>
                    <a:pt x="1946" y="8663"/>
                    <a:pt x="4317" y="8663"/>
                  </a:cubicBezTo>
                  <a:cubicBezTo>
                    <a:pt x="6718" y="8663"/>
                    <a:pt x="8663" y="6717"/>
                    <a:pt x="8663" y="4316"/>
                  </a:cubicBezTo>
                  <a:cubicBezTo>
                    <a:pt x="8663" y="1915"/>
                    <a:pt x="6718" y="0"/>
                    <a:pt x="43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34"/>
            <p:cNvSpPr/>
            <p:nvPr/>
          </p:nvSpPr>
          <p:spPr>
            <a:xfrm>
              <a:off x="2703975" y="2711575"/>
              <a:ext cx="244700" cy="244700"/>
            </a:xfrm>
            <a:custGeom>
              <a:avLst/>
              <a:gdLst/>
              <a:ahLst/>
              <a:cxnLst/>
              <a:rect l="l" t="t" r="r" b="b"/>
              <a:pathLst>
                <a:path w="9788" h="9788" extrusionOk="0">
                  <a:moveTo>
                    <a:pt x="4894" y="1186"/>
                  </a:moveTo>
                  <a:cubicBezTo>
                    <a:pt x="6961" y="1186"/>
                    <a:pt x="8632" y="2858"/>
                    <a:pt x="8663" y="4925"/>
                  </a:cubicBezTo>
                  <a:cubicBezTo>
                    <a:pt x="8663" y="7022"/>
                    <a:pt x="6961" y="8694"/>
                    <a:pt x="4894" y="8694"/>
                  </a:cubicBezTo>
                  <a:cubicBezTo>
                    <a:pt x="2827" y="8694"/>
                    <a:pt x="1155" y="6992"/>
                    <a:pt x="1155" y="4925"/>
                  </a:cubicBezTo>
                  <a:cubicBezTo>
                    <a:pt x="1155" y="2858"/>
                    <a:pt x="2857" y="1186"/>
                    <a:pt x="4894" y="1186"/>
                  </a:cubicBezTo>
                  <a:close/>
                  <a:moveTo>
                    <a:pt x="4894" y="1"/>
                  </a:moveTo>
                  <a:cubicBezTo>
                    <a:pt x="2219" y="1"/>
                    <a:pt x="0" y="2189"/>
                    <a:pt x="0" y="4894"/>
                  </a:cubicBezTo>
                  <a:cubicBezTo>
                    <a:pt x="0" y="7599"/>
                    <a:pt x="2189" y="9788"/>
                    <a:pt x="4894" y="9788"/>
                  </a:cubicBezTo>
                  <a:cubicBezTo>
                    <a:pt x="7599" y="9788"/>
                    <a:pt x="9757" y="7599"/>
                    <a:pt x="9787" y="4894"/>
                  </a:cubicBezTo>
                  <a:cubicBezTo>
                    <a:pt x="9787" y="2189"/>
                    <a:pt x="7599" y="1"/>
                    <a:pt x="48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4" name="Google Shape;914;p34"/>
          <p:cNvGrpSpPr/>
          <p:nvPr/>
        </p:nvGrpSpPr>
        <p:grpSpPr>
          <a:xfrm>
            <a:off x="960005" y="3324820"/>
            <a:ext cx="436217" cy="850384"/>
            <a:chOff x="2114275" y="3036050"/>
            <a:chExt cx="467375" cy="911125"/>
          </a:xfrm>
        </p:grpSpPr>
        <p:sp>
          <p:nvSpPr>
            <p:cNvPr id="915" name="Google Shape;915;p34"/>
            <p:cNvSpPr/>
            <p:nvPr/>
          </p:nvSpPr>
          <p:spPr>
            <a:xfrm>
              <a:off x="2174325" y="3440300"/>
              <a:ext cx="407325" cy="506875"/>
            </a:xfrm>
            <a:custGeom>
              <a:avLst/>
              <a:gdLst/>
              <a:ahLst/>
              <a:cxnLst/>
              <a:rect l="l" t="t" r="r" b="b"/>
              <a:pathLst>
                <a:path w="16293" h="20275" extrusionOk="0">
                  <a:moveTo>
                    <a:pt x="0" y="1"/>
                  </a:moveTo>
                  <a:lnTo>
                    <a:pt x="0" y="20275"/>
                  </a:lnTo>
                  <a:lnTo>
                    <a:pt x="16292" y="20275"/>
                  </a:lnTo>
                  <a:lnTo>
                    <a:pt x="162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34"/>
            <p:cNvSpPr/>
            <p:nvPr/>
          </p:nvSpPr>
          <p:spPr>
            <a:xfrm>
              <a:off x="2174325" y="3096075"/>
              <a:ext cx="407325" cy="343500"/>
            </a:xfrm>
            <a:custGeom>
              <a:avLst/>
              <a:gdLst/>
              <a:ahLst/>
              <a:cxnLst/>
              <a:rect l="l" t="t" r="r" b="b"/>
              <a:pathLst>
                <a:path w="16293" h="13740" extrusionOk="0">
                  <a:moveTo>
                    <a:pt x="0" y="1"/>
                  </a:moveTo>
                  <a:lnTo>
                    <a:pt x="0" y="13740"/>
                  </a:lnTo>
                  <a:lnTo>
                    <a:pt x="16292" y="13740"/>
                  </a:lnTo>
                  <a:lnTo>
                    <a:pt x="162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34"/>
            <p:cNvSpPr/>
            <p:nvPr/>
          </p:nvSpPr>
          <p:spPr>
            <a:xfrm>
              <a:off x="2114275" y="3036050"/>
              <a:ext cx="436225" cy="866300"/>
            </a:xfrm>
            <a:custGeom>
              <a:avLst/>
              <a:gdLst/>
              <a:ahLst/>
              <a:cxnLst/>
              <a:rect l="l" t="t" r="r" b="b"/>
              <a:pathLst>
                <a:path w="17449" h="34652" extrusionOk="0">
                  <a:moveTo>
                    <a:pt x="16263" y="1155"/>
                  </a:moveTo>
                  <a:lnTo>
                    <a:pt x="16263" y="33527"/>
                  </a:lnTo>
                  <a:lnTo>
                    <a:pt x="1095" y="33527"/>
                  </a:lnTo>
                  <a:lnTo>
                    <a:pt x="1095" y="1155"/>
                  </a:lnTo>
                  <a:close/>
                  <a:moveTo>
                    <a:pt x="1" y="0"/>
                  </a:moveTo>
                  <a:lnTo>
                    <a:pt x="1" y="34651"/>
                  </a:lnTo>
                  <a:lnTo>
                    <a:pt x="17448" y="34651"/>
                  </a:lnTo>
                  <a:lnTo>
                    <a:pt x="174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8" name="Google Shape;918;p34"/>
          <p:cNvGrpSpPr/>
          <p:nvPr/>
        </p:nvGrpSpPr>
        <p:grpSpPr>
          <a:xfrm>
            <a:off x="960003" y="5873237"/>
            <a:ext cx="2233396" cy="199431"/>
            <a:chOff x="4790625" y="1824675"/>
            <a:chExt cx="2392925" cy="213675"/>
          </a:xfrm>
        </p:grpSpPr>
        <p:sp>
          <p:nvSpPr>
            <p:cNvPr id="919" name="Google Shape;919;p34"/>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0" name="Google Shape;920;p34"/>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1" name="Google Shape;921;p34"/>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34"/>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34"/>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4" name="Google Shape;924;p34"/>
          <p:cNvGrpSpPr/>
          <p:nvPr/>
        </p:nvGrpSpPr>
        <p:grpSpPr>
          <a:xfrm>
            <a:off x="101603" y="3754710"/>
            <a:ext cx="286556" cy="307113"/>
            <a:chOff x="424275" y="4593075"/>
            <a:chExt cx="307025" cy="329050"/>
          </a:xfrm>
        </p:grpSpPr>
        <p:sp>
          <p:nvSpPr>
            <p:cNvPr id="925" name="Google Shape;925;p34"/>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34"/>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34"/>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8" name="Google Shape;928;p34"/>
          <p:cNvGrpSpPr/>
          <p:nvPr/>
        </p:nvGrpSpPr>
        <p:grpSpPr>
          <a:xfrm>
            <a:off x="960003" y="4948713"/>
            <a:ext cx="1466733" cy="721304"/>
            <a:chOff x="823225" y="4003400"/>
            <a:chExt cx="1571500" cy="772825"/>
          </a:xfrm>
        </p:grpSpPr>
        <p:sp>
          <p:nvSpPr>
            <p:cNvPr id="929" name="Google Shape;929;p34"/>
            <p:cNvSpPr/>
            <p:nvPr/>
          </p:nvSpPr>
          <p:spPr>
            <a:xfrm>
              <a:off x="865025" y="4054300"/>
              <a:ext cx="1493975" cy="721925"/>
            </a:xfrm>
            <a:custGeom>
              <a:avLst/>
              <a:gdLst/>
              <a:ahLst/>
              <a:cxnLst/>
              <a:rect l="l" t="t" r="r" b="b"/>
              <a:pathLst>
                <a:path w="59759" h="28877" extrusionOk="0">
                  <a:moveTo>
                    <a:pt x="34895" y="5715"/>
                  </a:moveTo>
                  <a:lnTo>
                    <a:pt x="5715" y="19818"/>
                  </a:lnTo>
                  <a:lnTo>
                    <a:pt x="5715" y="5715"/>
                  </a:lnTo>
                  <a:close/>
                  <a:moveTo>
                    <a:pt x="0" y="1"/>
                  </a:moveTo>
                  <a:lnTo>
                    <a:pt x="0" y="28876"/>
                  </a:lnTo>
                  <a:lnTo>
                    <a:pt x="597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34"/>
            <p:cNvSpPr/>
            <p:nvPr/>
          </p:nvSpPr>
          <p:spPr>
            <a:xfrm>
              <a:off x="823225" y="4003400"/>
              <a:ext cx="1571500" cy="759150"/>
            </a:xfrm>
            <a:custGeom>
              <a:avLst/>
              <a:gdLst/>
              <a:ahLst/>
              <a:cxnLst/>
              <a:rect l="l" t="t" r="r" b="b"/>
              <a:pathLst>
                <a:path w="62860" h="30366" extrusionOk="0">
                  <a:moveTo>
                    <a:pt x="32980" y="6839"/>
                  </a:moveTo>
                  <a:lnTo>
                    <a:pt x="6840" y="19453"/>
                  </a:lnTo>
                  <a:lnTo>
                    <a:pt x="6840" y="6839"/>
                  </a:lnTo>
                  <a:close/>
                  <a:moveTo>
                    <a:pt x="5685" y="5684"/>
                  </a:moveTo>
                  <a:lnTo>
                    <a:pt x="5685" y="21277"/>
                  </a:lnTo>
                  <a:lnTo>
                    <a:pt x="37965" y="5684"/>
                  </a:lnTo>
                  <a:close/>
                  <a:moveTo>
                    <a:pt x="57874" y="1125"/>
                  </a:moveTo>
                  <a:lnTo>
                    <a:pt x="1125" y="28541"/>
                  </a:lnTo>
                  <a:lnTo>
                    <a:pt x="1125" y="1125"/>
                  </a:lnTo>
                  <a:close/>
                  <a:moveTo>
                    <a:pt x="1" y="0"/>
                  </a:moveTo>
                  <a:lnTo>
                    <a:pt x="1" y="30365"/>
                  </a:lnTo>
                  <a:lnTo>
                    <a:pt x="628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1" name="Google Shape;931;p34"/>
          <p:cNvGrpSpPr/>
          <p:nvPr/>
        </p:nvGrpSpPr>
        <p:grpSpPr>
          <a:xfrm>
            <a:off x="10672621" y="101593"/>
            <a:ext cx="1417780" cy="1939747"/>
            <a:chOff x="3064150" y="3027700"/>
            <a:chExt cx="1519050" cy="2078300"/>
          </a:xfrm>
        </p:grpSpPr>
        <p:sp>
          <p:nvSpPr>
            <p:cNvPr id="932" name="Google Shape;932;p34"/>
            <p:cNvSpPr/>
            <p:nvPr/>
          </p:nvSpPr>
          <p:spPr>
            <a:xfrm>
              <a:off x="3118875" y="3080875"/>
              <a:ext cx="1464325" cy="2025125"/>
            </a:xfrm>
            <a:custGeom>
              <a:avLst/>
              <a:gdLst/>
              <a:ahLst/>
              <a:cxnLst/>
              <a:rect l="l" t="t" r="r" b="b"/>
              <a:pathLst>
                <a:path w="58573" h="81005" extrusionOk="0">
                  <a:moveTo>
                    <a:pt x="5107" y="1"/>
                  </a:moveTo>
                  <a:cubicBezTo>
                    <a:pt x="2280" y="1"/>
                    <a:pt x="0" y="2280"/>
                    <a:pt x="0" y="5107"/>
                  </a:cubicBezTo>
                  <a:lnTo>
                    <a:pt x="0" y="75929"/>
                  </a:lnTo>
                  <a:cubicBezTo>
                    <a:pt x="0" y="78725"/>
                    <a:pt x="2280" y="81005"/>
                    <a:pt x="5107" y="81005"/>
                  </a:cubicBezTo>
                  <a:lnTo>
                    <a:pt x="53466" y="81005"/>
                  </a:lnTo>
                  <a:cubicBezTo>
                    <a:pt x="56293" y="81005"/>
                    <a:pt x="58573" y="78725"/>
                    <a:pt x="58573" y="75929"/>
                  </a:cubicBezTo>
                  <a:lnTo>
                    <a:pt x="58573" y="5107"/>
                  </a:lnTo>
                  <a:cubicBezTo>
                    <a:pt x="58573" y="2280"/>
                    <a:pt x="56293" y="1"/>
                    <a:pt x="534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34"/>
            <p:cNvSpPr/>
            <p:nvPr/>
          </p:nvSpPr>
          <p:spPr>
            <a:xfrm>
              <a:off x="3202450"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32" y="10031"/>
                  </a:lnTo>
                  <a:cubicBezTo>
                    <a:pt x="9879" y="10031"/>
                    <a:pt x="10335" y="9575"/>
                    <a:pt x="10335" y="8998"/>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34"/>
            <p:cNvSpPr/>
            <p:nvPr/>
          </p:nvSpPr>
          <p:spPr>
            <a:xfrm>
              <a:off x="3542875"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02" y="10031"/>
                  </a:lnTo>
                  <a:cubicBezTo>
                    <a:pt x="9880" y="10031"/>
                    <a:pt x="10335" y="9575"/>
                    <a:pt x="10335" y="8998"/>
                  </a:cubicBezTo>
                  <a:lnTo>
                    <a:pt x="10335" y="1034"/>
                  </a:lnTo>
                  <a:cubicBezTo>
                    <a:pt x="10335" y="456"/>
                    <a:pt x="9880" y="0"/>
                    <a:pt x="9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34"/>
            <p:cNvSpPr/>
            <p:nvPr/>
          </p:nvSpPr>
          <p:spPr>
            <a:xfrm>
              <a:off x="3882550"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32" y="10031"/>
                  </a:lnTo>
                  <a:cubicBezTo>
                    <a:pt x="9879" y="10031"/>
                    <a:pt x="10335" y="9575"/>
                    <a:pt x="10335" y="8998"/>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34"/>
            <p:cNvSpPr/>
            <p:nvPr/>
          </p:nvSpPr>
          <p:spPr>
            <a:xfrm>
              <a:off x="4223000" y="3658400"/>
              <a:ext cx="258375" cy="250775"/>
            </a:xfrm>
            <a:custGeom>
              <a:avLst/>
              <a:gdLst/>
              <a:ahLst/>
              <a:cxnLst/>
              <a:rect l="l" t="t" r="r" b="b"/>
              <a:pathLst>
                <a:path w="10335" h="10031" extrusionOk="0">
                  <a:moveTo>
                    <a:pt x="1034" y="0"/>
                  </a:moveTo>
                  <a:cubicBezTo>
                    <a:pt x="456" y="0"/>
                    <a:pt x="0" y="456"/>
                    <a:pt x="0" y="1034"/>
                  </a:cubicBezTo>
                  <a:lnTo>
                    <a:pt x="0" y="8998"/>
                  </a:lnTo>
                  <a:cubicBezTo>
                    <a:pt x="0" y="9575"/>
                    <a:pt x="456" y="10031"/>
                    <a:pt x="1034" y="10031"/>
                  </a:cubicBezTo>
                  <a:lnTo>
                    <a:pt x="9301" y="10031"/>
                  </a:lnTo>
                  <a:cubicBezTo>
                    <a:pt x="9879" y="10031"/>
                    <a:pt x="10335" y="9575"/>
                    <a:pt x="10335" y="8998"/>
                  </a:cubicBezTo>
                  <a:lnTo>
                    <a:pt x="10335" y="1034"/>
                  </a:lnTo>
                  <a:cubicBezTo>
                    <a:pt x="10335" y="456"/>
                    <a:pt x="9879" y="0"/>
                    <a:pt x="93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34"/>
            <p:cNvSpPr/>
            <p:nvPr/>
          </p:nvSpPr>
          <p:spPr>
            <a:xfrm>
              <a:off x="3202450"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34"/>
            <p:cNvSpPr/>
            <p:nvPr/>
          </p:nvSpPr>
          <p:spPr>
            <a:xfrm>
              <a:off x="3542875"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02" y="10031"/>
                  </a:lnTo>
                  <a:cubicBezTo>
                    <a:pt x="9880" y="10031"/>
                    <a:pt x="10335" y="9575"/>
                    <a:pt x="10335" y="8997"/>
                  </a:cubicBezTo>
                  <a:lnTo>
                    <a:pt x="10335" y="1034"/>
                  </a:lnTo>
                  <a:cubicBezTo>
                    <a:pt x="10335" y="456"/>
                    <a:pt x="9880" y="0"/>
                    <a:pt x="9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34"/>
            <p:cNvSpPr/>
            <p:nvPr/>
          </p:nvSpPr>
          <p:spPr>
            <a:xfrm>
              <a:off x="3882550"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34"/>
            <p:cNvSpPr/>
            <p:nvPr/>
          </p:nvSpPr>
          <p:spPr>
            <a:xfrm>
              <a:off x="4223000" y="3995800"/>
              <a:ext cx="258375" cy="250775"/>
            </a:xfrm>
            <a:custGeom>
              <a:avLst/>
              <a:gdLst/>
              <a:ahLst/>
              <a:cxnLst/>
              <a:rect l="l" t="t" r="r" b="b"/>
              <a:pathLst>
                <a:path w="10335" h="10031" extrusionOk="0">
                  <a:moveTo>
                    <a:pt x="1034" y="0"/>
                  </a:moveTo>
                  <a:cubicBezTo>
                    <a:pt x="456" y="0"/>
                    <a:pt x="0" y="456"/>
                    <a:pt x="0" y="1034"/>
                  </a:cubicBezTo>
                  <a:lnTo>
                    <a:pt x="0" y="8997"/>
                  </a:lnTo>
                  <a:cubicBezTo>
                    <a:pt x="0" y="9575"/>
                    <a:pt x="456" y="10031"/>
                    <a:pt x="1034" y="10031"/>
                  </a:cubicBezTo>
                  <a:lnTo>
                    <a:pt x="9301" y="10031"/>
                  </a:lnTo>
                  <a:cubicBezTo>
                    <a:pt x="9879" y="10031"/>
                    <a:pt x="10335" y="9575"/>
                    <a:pt x="10335" y="8997"/>
                  </a:cubicBezTo>
                  <a:lnTo>
                    <a:pt x="10335" y="1034"/>
                  </a:lnTo>
                  <a:cubicBezTo>
                    <a:pt x="10335" y="456"/>
                    <a:pt x="9879" y="0"/>
                    <a:pt x="93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34"/>
            <p:cNvSpPr/>
            <p:nvPr/>
          </p:nvSpPr>
          <p:spPr>
            <a:xfrm>
              <a:off x="3202450"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34"/>
            <p:cNvSpPr/>
            <p:nvPr/>
          </p:nvSpPr>
          <p:spPr>
            <a:xfrm>
              <a:off x="3542875"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02" y="10031"/>
                  </a:lnTo>
                  <a:cubicBezTo>
                    <a:pt x="9880" y="10031"/>
                    <a:pt x="10335" y="9575"/>
                    <a:pt x="10335" y="8997"/>
                  </a:cubicBezTo>
                  <a:lnTo>
                    <a:pt x="10335" y="1034"/>
                  </a:lnTo>
                  <a:cubicBezTo>
                    <a:pt x="10335" y="456"/>
                    <a:pt x="9880" y="0"/>
                    <a:pt x="9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34"/>
            <p:cNvSpPr/>
            <p:nvPr/>
          </p:nvSpPr>
          <p:spPr>
            <a:xfrm>
              <a:off x="3882550"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34"/>
            <p:cNvSpPr/>
            <p:nvPr/>
          </p:nvSpPr>
          <p:spPr>
            <a:xfrm>
              <a:off x="4223000" y="4333950"/>
              <a:ext cx="258375" cy="250775"/>
            </a:xfrm>
            <a:custGeom>
              <a:avLst/>
              <a:gdLst/>
              <a:ahLst/>
              <a:cxnLst/>
              <a:rect l="l" t="t" r="r" b="b"/>
              <a:pathLst>
                <a:path w="10335" h="10031" extrusionOk="0">
                  <a:moveTo>
                    <a:pt x="1034" y="0"/>
                  </a:moveTo>
                  <a:cubicBezTo>
                    <a:pt x="456" y="0"/>
                    <a:pt x="0" y="456"/>
                    <a:pt x="0" y="1034"/>
                  </a:cubicBezTo>
                  <a:lnTo>
                    <a:pt x="0" y="8997"/>
                  </a:lnTo>
                  <a:cubicBezTo>
                    <a:pt x="0" y="9575"/>
                    <a:pt x="456" y="10031"/>
                    <a:pt x="1034" y="10031"/>
                  </a:cubicBezTo>
                  <a:lnTo>
                    <a:pt x="9301" y="10031"/>
                  </a:lnTo>
                  <a:cubicBezTo>
                    <a:pt x="9879" y="10031"/>
                    <a:pt x="10335" y="9575"/>
                    <a:pt x="10335" y="8997"/>
                  </a:cubicBezTo>
                  <a:lnTo>
                    <a:pt x="10335" y="1034"/>
                  </a:lnTo>
                  <a:cubicBezTo>
                    <a:pt x="10335" y="456"/>
                    <a:pt x="9879" y="0"/>
                    <a:pt x="93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34"/>
            <p:cNvSpPr/>
            <p:nvPr/>
          </p:nvSpPr>
          <p:spPr>
            <a:xfrm>
              <a:off x="3202450"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32" y="10031"/>
                  </a:lnTo>
                  <a:cubicBezTo>
                    <a:pt x="9879" y="10031"/>
                    <a:pt x="10335" y="9575"/>
                    <a:pt x="10335" y="8998"/>
                  </a:cubicBezTo>
                  <a:lnTo>
                    <a:pt x="10335" y="1004"/>
                  </a:lnTo>
                  <a:cubicBezTo>
                    <a:pt x="10335" y="457"/>
                    <a:pt x="9879" y="1"/>
                    <a:pt x="93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34"/>
            <p:cNvSpPr/>
            <p:nvPr/>
          </p:nvSpPr>
          <p:spPr>
            <a:xfrm>
              <a:off x="3542875"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02" y="10031"/>
                  </a:lnTo>
                  <a:cubicBezTo>
                    <a:pt x="9880" y="10031"/>
                    <a:pt x="10335" y="9575"/>
                    <a:pt x="10335" y="8998"/>
                  </a:cubicBezTo>
                  <a:lnTo>
                    <a:pt x="10335" y="1004"/>
                  </a:lnTo>
                  <a:cubicBezTo>
                    <a:pt x="10335" y="457"/>
                    <a:pt x="9880" y="1"/>
                    <a:pt x="93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34"/>
            <p:cNvSpPr/>
            <p:nvPr/>
          </p:nvSpPr>
          <p:spPr>
            <a:xfrm>
              <a:off x="3882550"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32" y="10031"/>
                  </a:lnTo>
                  <a:cubicBezTo>
                    <a:pt x="9879" y="10031"/>
                    <a:pt x="10335" y="9575"/>
                    <a:pt x="10335" y="8998"/>
                  </a:cubicBezTo>
                  <a:lnTo>
                    <a:pt x="10335" y="1004"/>
                  </a:lnTo>
                  <a:cubicBezTo>
                    <a:pt x="10335" y="457"/>
                    <a:pt x="9879" y="1"/>
                    <a:pt x="93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34"/>
            <p:cNvSpPr/>
            <p:nvPr/>
          </p:nvSpPr>
          <p:spPr>
            <a:xfrm>
              <a:off x="4223000" y="4671325"/>
              <a:ext cx="258375" cy="250800"/>
            </a:xfrm>
            <a:custGeom>
              <a:avLst/>
              <a:gdLst/>
              <a:ahLst/>
              <a:cxnLst/>
              <a:rect l="l" t="t" r="r" b="b"/>
              <a:pathLst>
                <a:path w="10335" h="10032" extrusionOk="0">
                  <a:moveTo>
                    <a:pt x="1034" y="1"/>
                  </a:moveTo>
                  <a:cubicBezTo>
                    <a:pt x="456" y="1"/>
                    <a:pt x="0" y="457"/>
                    <a:pt x="0" y="1004"/>
                  </a:cubicBezTo>
                  <a:lnTo>
                    <a:pt x="0" y="8998"/>
                  </a:lnTo>
                  <a:cubicBezTo>
                    <a:pt x="0" y="9575"/>
                    <a:pt x="456" y="10031"/>
                    <a:pt x="1034" y="10031"/>
                  </a:cubicBezTo>
                  <a:lnTo>
                    <a:pt x="9301" y="10031"/>
                  </a:lnTo>
                  <a:cubicBezTo>
                    <a:pt x="9879" y="10031"/>
                    <a:pt x="10335" y="9575"/>
                    <a:pt x="10335" y="8998"/>
                  </a:cubicBezTo>
                  <a:lnTo>
                    <a:pt x="10335" y="1004"/>
                  </a:lnTo>
                  <a:cubicBezTo>
                    <a:pt x="10335" y="457"/>
                    <a:pt x="9879" y="1"/>
                    <a:pt x="93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34"/>
            <p:cNvSpPr/>
            <p:nvPr/>
          </p:nvSpPr>
          <p:spPr>
            <a:xfrm>
              <a:off x="3064150" y="3027700"/>
              <a:ext cx="1492450" cy="2054000"/>
            </a:xfrm>
            <a:custGeom>
              <a:avLst/>
              <a:gdLst/>
              <a:ahLst/>
              <a:cxnLst/>
              <a:rect l="l" t="t" r="r" b="b"/>
              <a:pathLst>
                <a:path w="59698" h="82160" extrusionOk="0">
                  <a:moveTo>
                    <a:pt x="54014" y="1155"/>
                  </a:moveTo>
                  <a:cubicBezTo>
                    <a:pt x="56537" y="1155"/>
                    <a:pt x="58543" y="3161"/>
                    <a:pt x="58543" y="5654"/>
                  </a:cubicBezTo>
                  <a:lnTo>
                    <a:pt x="58543" y="76475"/>
                  </a:lnTo>
                  <a:cubicBezTo>
                    <a:pt x="58543" y="78998"/>
                    <a:pt x="56537" y="81004"/>
                    <a:pt x="54014" y="81004"/>
                  </a:cubicBezTo>
                  <a:lnTo>
                    <a:pt x="5654" y="81004"/>
                  </a:lnTo>
                  <a:cubicBezTo>
                    <a:pt x="3162" y="81004"/>
                    <a:pt x="1125" y="78998"/>
                    <a:pt x="1125" y="76475"/>
                  </a:cubicBezTo>
                  <a:lnTo>
                    <a:pt x="1125" y="5654"/>
                  </a:lnTo>
                  <a:cubicBezTo>
                    <a:pt x="1125" y="3161"/>
                    <a:pt x="3131" y="1155"/>
                    <a:pt x="5654" y="1155"/>
                  </a:cubicBezTo>
                  <a:close/>
                  <a:moveTo>
                    <a:pt x="5654" y="0"/>
                  </a:moveTo>
                  <a:cubicBezTo>
                    <a:pt x="2554" y="0"/>
                    <a:pt x="1" y="2553"/>
                    <a:pt x="1" y="5654"/>
                  </a:cubicBezTo>
                  <a:lnTo>
                    <a:pt x="1" y="76475"/>
                  </a:lnTo>
                  <a:cubicBezTo>
                    <a:pt x="1" y="79606"/>
                    <a:pt x="2554" y="82159"/>
                    <a:pt x="5654" y="82159"/>
                  </a:cubicBezTo>
                  <a:lnTo>
                    <a:pt x="54014" y="82159"/>
                  </a:lnTo>
                  <a:cubicBezTo>
                    <a:pt x="57145" y="82159"/>
                    <a:pt x="59698" y="79606"/>
                    <a:pt x="59698" y="76475"/>
                  </a:cubicBezTo>
                  <a:lnTo>
                    <a:pt x="59698" y="5654"/>
                  </a:lnTo>
                  <a:cubicBezTo>
                    <a:pt x="59698" y="2553"/>
                    <a:pt x="57145" y="0"/>
                    <a:pt x="540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34"/>
            <p:cNvSpPr/>
            <p:nvPr/>
          </p:nvSpPr>
          <p:spPr>
            <a:xfrm>
              <a:off x="3216900" y="3216900"/>
              <a:ext cx="1273600" cy="314625"/>
            </a:xfrm>
            <a:custGeom>
              <a:avLst/>
              <a:gdLst/>
              <a:ahLst/>
              <a:cxnLst/>
              <a:rect l="l" t="t" r="r" b="b"/>
              <a:pathLst>
                <a:path w="50944" h="12585" extrusionOk="0">
                  <a:moveTo>
                    <a:pt x="1338" y="1"/>
                  </a:moveTo>
                  <a:cubicBezTo>
                    <a:pt x="608" y="1"/>
                    <a:pt x="0" y="609"/>
                    <a:pt x="0" y="1308"/>
                  </a:cubicBezTo>
                  <a:lnTo>
                    <a:pt x="0" y="11247"/>
                  </a:lnTo>
                  <a:cubicBezTo>
                    <a:pt x="0" y="11946"/>
                    <a:pt x="608" y="12584"/>
                    <a:pt x="1338" y="12584"/>
                  </a:cubicBezTo>
                  <a:lnTo>
                    <a:pt x="49636" y="12584"/>
                  </a:lnTo>
                  <a:cubicBezTo>
                    <a:pt x="50335" y="12584"/>
                    <a:pt x="50943" y="11946"/>
                    <a:pt x="50943" y="11247"/>
                  </a:cubicBezTo>
                  <a:lnTo>
                    <a:pt x="50943" y="1308"/>
                  </a:lnTo>
                  <a:cubicBezTo>
                    <a:pt x="50943" y="609"/>
                    <a:pt x="50335" y="1"/>
                    <a:pt x="49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34"/>
            <p:cNvSpPr/>
            <p:nvPr/>
          </p:nvSpPr>
          <p:spPr>
            <a:xfrm>
              <a:off x="3159150" y="3160675"/>
              <a:ext cx="1302475" cy="343500"/>
            </a:xfrm>
            <a:custGeom>
              <a:avLst/>
              <a:gdLst/>
              <a:ahLst/>
              <a:cxnLst/>
              <a:rect l="l" t="t" r="r" b="b"/>
              <a:pathLst>
                <a:path w="52099" h="13740" extrusionOk="0">
                  <a:moveTo>
                    <a:pt x="50214" y="1155"/>
                  </a:moveTo>
                  <a:cubicBezTo>
                    <a:pt x="50609" y="1155"/>
                    <a:pt x="50943" y="1490"/>
                    <a:pt x="50943" y="1854"/>
                  </a:cubicBezTo>
                  <a:lnTo>
                    <a:pt x="50943" y="11885"/>
                  </a:lnTo>
                  <a:cubicBezTo>
                    <a:pt x="50943" y="12280"/>
                    <a:pt x="50609" y="12615"/>
                    <a:pt x="50214" y="12615"/>
                  </a:cubicBezTo>
                  <a:lnTo>
                    <a:pt x="1854" y="12615"/>
                  </a:lnTo>
                  <a:cubicBezTo>
                    <a:pt x="1459" y="12615"/>
                    <a:pt x="1125" y="12280"/>
                    <a:pt x="1125" y="11885"/>
                  </a:cubicBezTo>
                  <a:lnTo>
                    <a:pt x="1125" y="1854"/>
                  </a:lnTo>
                  <a:cubicBezTo>
                    <a:pt x="1125" y="1490"/>
                    <a:pt x="1459" y="1155"/>
                    <a:pt x="1854" y="1155"/>
                  </a:cubicBezTo>
                  <a:close/>
                  <a:moveTo>
                    <a:pt x="1854" y="0"/>
                  </a:moveTo>
                  <a:cubicBezTo>
                    <a:pt x="821" y="0"/>
                    <a:pt x="0" y="851"/>
                    <a:pt x="0" y="1854"/>
                  </a:cubicBezTo>
                  <a:lnTo>
                    <a:pt x="0" y="11885"/>
                  </a:lnTo>
                  <a:cubicBezTo>
                    <a:pt x="0" y="12918"/>
                    <a:pt x="821" y="13739"/>
                    <a:pt x="1854" y="13739"/>
                  </a:cubicBezTo>
                  <a:lnTo>
                    <a:pt x="50214" y="13739"/>
                  </a:lnTo>
                  <a:cubicBezTo>
                    <a:pt x="51247" y="13739"/>
                    <a:pt x="52098" y="12918"/>
                    <a:pt x="52098" y="11885"/>
                  </a:cubicBezTo>
                  <a:lnTo>
                    <a:pt x="52098" y="1854"/>
                  </a:lnTo>
                  <a:cubicBezTo>
                    <a:pt x="52098" y="851"/>
                    <a:pt x="51247" y="0"/>
                    <a:pt x="50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34"/>
            <p:cNvSpPr/>
            <p:nvPr/>
          </p:nvSpPr>
          <p:spPr>
            <a:xfrm>
              <a:off x="3159150" y="3615850"/>
              <a:ext cx="286500" cy="278900"/>
            </a:xfrm>
            <a:custGeom>
              <a:avLst/>
              <a:gdLst/>
              <a:ahLst/>
              <a:cxnLst/>
              <a:rect l="l" t="t" r="r" b="b"/>
              <a:pathLst>
                <a:path w="11460" h="11156" extrusionOk="0">
                  <a:moveTo>
                    <a:pt x="9909" y="1095"/>
                  </a:moveTo>
                  <a:cubicBezTo>
                    <a:pt x="10183" y="1095"/>
                    <a:pt x="10365" y="1277"/>
                    <a:pt x="10365" y="1550"/>
                  </a:cubicBezTo>
                  <a:lnTo>
                    <a:pt x="10365" y="9545"/>
                  </a:lnTo>
                  <a:cubicBezTo>
                    <a:pt x="10365" y="9788"/>
                    <a:pt x="10183" y="10000"/>
                    <a:pt x="9909" y="10000"/>
                  </a:cubicBezTo>
                  <a:lnTo>
                    <a:pt x="1641" y="10000"/>
                  </a:lnTo>
                  <a:cubicBezTo>
                    <a:pt x="1368" y="10000"/>
                    <a:pt x="1186" y="9788"/>
                    <a:pt x="1186" y="9545"/>
                  </a:cubicBezTo>
                  <a:lnTo>
                    <a:pt x="1186" y="1550"/>
                  </a:lnTo>
                  <a:cubicBezTo>
                    <a:pt x="1186" y="1277"/>
                    <a:pt x="1368" y="1095"/>
                    <a:pt x="1641" y="1095"/>
                  </a:cubicBezTo>
                  <a:close/>
                  <a:moveTo>
                    <a:pt x="1581" y="0"/>
                  </a:moveTo>
                  <a:cubicBezTo>
                    <a:pt x="699" y="0"/>
                    <a:pt x="0" y="730"/>
                    <a:pt x="0" y="1581"/>
                  </a:cubicBezTo>
                  <a:lnTo>
                    <a:pt x="0" y="9575"/>
                  </a:lnTo>
                  <a:cubicBezTo>
                    <a:pt x="0" y="10456"/>
                    <a:pt x="699" y="11155"/>
                    <a:pt x="1581" y="11155"/>
                  </a:cubicBezTo>
                  <a:lnTo>
                    <a:pt x="9879" y="11155"/>
                  </a:lnTo>
                  <a:cubicBezTo>
                    <a:pt x="10791" y="11155"/>
                    <a:pt x="11459" y="10456"/>
                    <a:pt x="11459" y="9575"/>
                  </a:cubicBezTo>
                  <a:lnTo>
                    <a:pt x="11459" y="1581"/>
                  </a:lnTo>
                  <a:cubicBezTo>
                    <a:pt x="11459" y="730"/>
                    <a:pt x="1076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34"/>
            <p:cNvSpPr/>
            <p:nvPr/>
          </p:nvSpPr>
          <p:spPr>
            <a:xfrm>
              <a:off x="3500325" y="3615850"/>
              <a:ext cx="286500" cy="278900"/>
            </a:xfrm>
            <a:custGeom>
              <a:avLst/>
              <a:gdLst/>
              <a:ahLst/>
              <a:cxnLst/>
              <a:rect l="l" t="t" r="r" b="b"/>
              <a:pathLst>
                <a:path w="11460" h="11156" extrusionOk="0">
                  <a:moveTo>
                    <a:pt x="9879" y="1095"/>
                  </a:moveTo>
                  <a:cubicBezTo>
                    <a:pt x="10123" y="1095"/>
                    <a:pt x="10335" y="1277"/>
                    <a:pt x="10335" y="1550"/>
                  </a:cubicBezTo>
                  <a:lnTo>
                    <a:pt x="10335" y="9545"/>
                  </a:lnTo>
                  <a:cubicBezTo>
                    <a:pt x="10335" y="9788"/>
                    <a:pt x="10123" y="10000"/>
                    <a:pt x="9879" y="10000"/>
                  </a:cubicBezTo>
                  <a:lnTo>
                    <a:pt x="1581" y="10000"/>
                  </a:lnTo>
                  <a:cubicBezTo>
                    <a:pt x="1308" y="10000"/>
                    <a:pt x="1125" y="9788"/>
                    <a:pt x="1125" y="9545"/>
                  </a:cubicBezTo>
                  <a:lnTo>
                    <a:pt x="1125" y="1550"/>
                  </a:lnTo>
                  <a:cubicBezTo>
                    <a:pt x="1125" y="1277"/>
                    <a:pt x="1308" y="1095"/>
                    <a:pt x="1581" y="1095"/>
                  </a:cubicBezTo>
                  <a:close/>
                  <a:moveTo>
                    <a:pt x="1581" y="0"/>
                  </a:moveTo>
                  <a:cubicBezTo>
                    <a:pt x="700" y="0"/>
                    <a:pt x="1" y="730"/>
                    <a:pt x="1" y="1581"/>
                  </a:cubicBezTo>
                  <a:lnTo>
                    <a:pt x="1" y="9575"/>
                  </a:lnTo>
                  <a:cubicBezTo>
                    <a:pt x="1" y="10456"/>
                    <a:pt x="700" y="11155"/>
                    <a:pt x="1581" y="11155"/>
                  </a:cubicBezTo>
                  <a:lnTo>
                    <a:pt x="9879" y="11155"/>
                  </a:lnTo>
                  <a:cubicBezTo>
                    <a:pt x="10730" y="11155"/>
                    <a:pt x="11460" y="10456"/>
                    <a:pt x="11460" y="9575"/>
                  </a:cubicBezTo>
                  <a:lnTo>
                    <a:pt x="11460" y="1581"/>
                  </a:lnTo>
                  <a:cubicBezTo>
                    <a:pt x="11460" y="730"/>
                    <a:pt x="1073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34"/>
            <p:cNvSpPr/>
            <p:nvPr/>
          </p:nvSpPr>
          <p:spPr>
            <a:xfrm>
              <a:off x="3840000" y="3615850"/>
              <a:ext cx="287275" cy="278900"/>
            </a:xfrm>
            <a:custGeom>
              <a:avLst/>
              <a:gdLst/>
              <a:ahLst/>
              <a:cxnLst/>
              <a:rect l="l" t="t" r="r" b="b"/>
              <a:pathLst>
                <a:path w="11491" h="11156" extrusionOk="0">
                  <a:moveTo>
                    <a:pt x="9879" y="1095"/>
                  </a:moveTo>
                  <a:cubicBezTo>
                    <a:pt x="10153" y="1095"/>
                    <a:pt x="10335" y="1277"/>
                    <a:pt x="10335" y="1550"/>
                  </a:cubicBezTo>
                  <a:lnTo>
                    <a:pt x="10335" y="9545"/>
                  </a:lnTo>
                  <a:cubicBezTo>
                    <a:pt x="10335" y="9788"/>
                    <a:pt x="10153" y="10000"/>
                    <a:pt x="9879" y="10000"/>
                  </a:cubicBezTo>
                  <a:lnTo>
                    <a:pt x="1612" y="10000"/>
                  </a:lnTo>
                  <a:cubicBezTo>
                    <a:pt x="1338" y="10000"/>
                    <a:pt x="1156" y="9788"/>
                    <a:pt x="1156" y="9545"/>
                  </a:cubicBezTo>
                  <a:lnTo>
                    <a:pt x="1156" y="1550"/>
                  </a:lnTo>
                  <a:cubicBezTo>
                    <a:pt x="1156" y="1277"/>
                    <a:pt x="1338" y="1095"/>
                    <a:pt x="1612" y="1095"/>
                  </a:cubicBezTo>
                  <a:close/>
                  <a:moveTo>
                    <a:pt x="1612" y="0"/>
                  </a:moveTo>
                  <a:cubicBezTo>
                    <a:pt x="730" y="0"/>
                    <a:pt x="1" y="730"/>
                    <a:pt x="1" y="1581"/>
                  </a:cubicBezTo>
                  <a:lnTo>
                    <a:pt x="1" y="9575"/>
                  </a:lnTo>
                  <a:cubicBezTo>
                    <a:pt x="1" y="10456"/>
                    <a:pt x="730" y="11155"/>
                    <a:pt x="1612" y="11155"/>
                  </a:cubicBezTo>
                  <a:lnTo>
                    <a:pt x="9879" y="11155"/>
                  </a:lnTo>
                  <a:cubicBezTo>
                    <a:pt x="10761" y="11155"/>
                    <a:pt x="11490" y="10456"/>
                    <a:pt x="11490" y="9575"/>
                  </a:cubicBezTo>
                  <a:lnTo>
                    <a:pt x="11490" y="1581"/>
                  </a:lnTo>
                  <a:cubicBezTo>
                    <a:pt x="11490" y="730"/>
                    <a:pt x="10761"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5" name="Google Shape;955;p34"/>
            <p:cNvSpPr/>
            <p:nvPr/>
          </p:nvSpPr>
          <p:spPr>
            <a:xfrm>
              <a:off x="4180425" y="3615850"/>
              <a:ext cx="286525" cy="278900"/>
            </a:xfrm>
            <a:custGeom>
              <a:avLst/>
              <a:gdLst/>
              <a:ahLst/>
              <a:cxnLst/>
              <a:rect l="l" t="t" r="r" b="b"/>
              <a:pathLst>
                <a:path w="11461" h="11156" extrusionOk="0">
                  <a:moveTo>
                    <a:pt x="9880" y="1095"/>
                  </a:moveTo>
                  <a:cubicBezTo>
                    <a:pt x="10123" y="1095"/>
                    <a:pt x="10335" y="1277"/>
                    <a:pt x="10335" y="1550"/>
                  </a:cubicBezTo>
                  <a:lnTo>
                    <a:pt x="10335" y="9545"/>
                  </a:lnTo>
                  <a:cubicBezTo>
                    <a:pt x="10335" y="9788"/>
                    <a:pt x="10123" y="10000"/>
                    <a:pt x="9880" y="10000"/>
                  </a:cubicBezTo>
                  <a:lnTo>
                    <a:pt x="1581" y="10000"/>
                  </a:lnTo>
                  <a:cubicBezTo>
                    <a:pt x="1308" y="10000"/>
                    <a:pt x="1126" y="9788"/>
                    <a:pt x="1126" y="9545"/>
                  </a:cubicBezTo>
                  <a:lnTo>
                    <a:pt x="1126" y="1550"/>
                  </a:lnTo>
                  <a:cubicBezTo>
                    <a:pt x="1126" y="1277"/>
                    <a:pt x="1308" y="1095"/>
                    <a:pt x="1581" y="1095"/>
                  </a:cubicBezTo>
                  <a:close/>
                  <a:moveTo>
                    <a:pt x="1581" y="0"/>
                  </a:moveTo>
                  <a:cubicBezTo>
                    <a:pt x="700" y="0"/>
                    <a:pt x="1" y="730"/>
                    <a:pt x="1" y="1581"/>
                  </a:cubicBezTo>
                  <a:lnTo>
                    <a:pt x="1" y="9575"/>
                  </a:lnTo>
                  <a:cubicBezTo>
                    <a:pt x="1" y="10456"/>
                    <a:pt x="700" y="11155"/>
                    <a:pt x="1581" y="11155"/>
                  </a:cubicBezTo>
                  <a:lnTo>
                    <a:pt x="9880" y="11155"/>
                  </a:lnTo>
                  <a:cubicBezTo>
                    <a:pt x="10731" y="11155"/>
                    <a:pt x="11460" y="10456"/>
                    <a:pt x="11460" y="9575"/>
                  </a:cubicBezTo>
                  <a:lnTo>
                    <a:pt x="11460" y="1581"/>
                  </a:lnTo>
                  <a:cubicBezTo>
                    <a:pt x="11460" y="730"/>
                    <a:pt x="10731" y="0"/>
                    <a:pt x="9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6" name="Google Shape;956;p34"/>
            <p:cNvSpPr/>
            <p:nvPr/>
          </p:nvSpPr>
          <p:spPr>
            <a:xfrm>
              <a:off x="3159150" y="3953225"/>
              <a:ext cx="286500" cy="278925"/>
            </a:xfrm>
            <a:custGeom>
              <a:avLst/>
              <a:gdLst/>
              <a:ahLst/>
              <a:cxnLst/>
              <a:rect l="l" t="t" r="r" b="b"/>
              <a:pathLst>
                <a:path w="11460" h="11157" extrusionOk="0">
                  <a:moveTo>
                    <a:pt x="9909" y="1126"/>
                  </a:moveTo>
                  <a:cubicBezTo>
                    <a:pt x="10183" y="1126"/>
                    <a:pt x="10365" y="1308"/>
                    <a:pt x="10365" y="1581"/>
                  </a:cubicBezTo>
                  <a:lnTo>
                    <a:pt x="10365" y="9576"/>
                  </a:lnTo>
                  <a:cubicBezTo>
                    <a:pt x="10365" y="9819"/>
                    <a:pt x="10183" y="10031"/>
                    <a:pt x="9909" y="10031"/>
                  </a:cubicBezTo>
                  <a:lnTo>
                    <a:pt x="1641" y="10031"/>
                  </a:lnTo>
                  <a:cubicBezTo>
                    <a:pt x="1368" y="10031"/>
                    <a:pt x="1186" y="9819"/>
                    <a:pt x="1186" y="9576"/>
                  </a:cubicBezTo>
                  <a:lnTo>
                    <a:pt x="1186" y="1581"/>
                  </a:lnTo>
                  <a:cubicBezTo>
                    <a:pt x="1186" y="1308"/>
                    <a:pt x="1368" y="1126"/>
                    <a:pt x="1641" y="1126"/>
                  </a:cubicBezTo>
                  <a:close/>
                  <a:moveTo>
                    <a:pt x="1581" y="1"/>
                  </a:moveTo>
                  <a:cubicBezTo>
                    <a:pt x="699" y="1"/>
                    <a:pt x="0" y="700"/>
                    <a:pt x="0" y="1581"/>
                  </a:cubicBezTo>
                  <a:lnTo>
                    <a:pt x="0" y="9576"/>
                  </a:lnTo>
                  <a:cubicBezTo>
                    <a:pt x="0" y="10427"/>
                    <a:pt x="699" y="11156"/>
                    <a:pt x="1581" y="11156"/>
                  </a:cubicBezTo>
                  <a:lnTo>
                    <a:pt x="9879" y="11156"/>
                  </a:lnTo>
                  <a:cubicBezTo>
                    <a:pt x="10791" y="11156"/>
                    <a:pt x="11459" y="10487"/>
                    <a:pt x="11459" y="9576"/>
                  </a:cubicBezTo>
                  <a:lnTo>
                    <a:pt x="11459" y="1581"/>
                  </a:lnTo>
                  <a:cubicBezTo>
                    <a:pt x="11459" y="700"/>
                    <a:pt x="1076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34"/>
            <p:cNvSpPr/>
            <p:nvPr/>
          </p:nvSpPr>
          <p:spPr>
            <a:xfrm>
              <a:off x="3500325" y="3953225"/>
              <a:ext cx="286500" cy="278925"/>
            </a:xfrm>
            <a:custGeom>
              <a:avLst/>
              <a:gdLst/>
              <a:ahLst/>
              <a:cxnLst/>
              <a:rect l="l" t="t" r="r" b="b"/>
              <a:pathLst>
                <a:path w="11460" h="11157" extrusionOk="0">
                  <a:moveTo>
                    <a:pt x="9879" y="1126"/>
                  </a:moveTo>
                  <a:cubicBezTo>
                    <a:pt x="10123" y="1126"/>
                    <a:pt x="10335" y="1308"/>
                    <a:pt x="10335" y="1581"/>
                  </a:cubicBezTo>
                  <a:lnTo>
                    <a:pt x="10335" y="9576"/>
                  </a:lnTo>
                  <a:cubicBezTo>
                    <a:pt x="10335" y="9819"/>
                    <a:pt x="10123" y="10031"/>
                    <a:pt x="9879" y="10031"/>
                  </a:cubicBezTo>
                  <a:lnTo>
                    <a:pt x="1581" y="10031"/>
                  </a:lnTo>
                  <a:cubicBezTo>
                    <a:pt x="1308" y="10031"/>
                    <a:pt x="1125" y="9819"/>
                    <a:pt x="1125" y="9576"/>
                  </a:cubicBezTo>
                  <a:lnTo>
                    <a:pt x="1125" y="1581"/>
                  </a:lnTo>
                  <a:cubicBezTo>
                    <a:pt x="1125" y="1308"/>
                    <a:pt x="1308" y="1126"/>
                    <a:pt x="1581" y="1126"/>
                  </a:cubicBezTo>
                  <a:close/>
                  <a:moveTo>
                    <a:pt x="1581" y="1"/>
                  </a:moveTo>
                  <a:cubicBezTo>
                    <a:pt x="700" y="1"/>
                    <a:pt x="1" y="700"/>
                    <a:pt x="1" y="1581"/>
                  </a:cubicBezTo>
                  <a:lnTo>
                    <a:pt x="1" y="9576"/>
                  </a:lnTo>
                  <a:cubicBezTo>
                    <a:pt x="1" y="10427"/>
                    <a:pt x="700" y="11156"/>
                    <a:pt x="1581" y="11156"/>
                  </a:cubicBezTo>
                  <a:lnTo>
                    <a:pt x="9879" y="11156"/>
                  </a:lnTo>
                  <a:cubicBezTo>
                    <a:pt x="10730" y="11156"/>
                    <a:pt x="11460" y="10487"/>
                    <a:pt x="11460" y="9576"/>
                  </a:cubicBezTo>
                  <a:lnTo>
                    <a:pt x="11460" y="1581"/>
                  </a:lnTo>
                  <a:cubicBezTo>
                    <a:pt x="11460" y="700"/>
                    <a:pt x="1073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8" name="Google Shape;958;p34"/>
            <p:cNvSpPr/>
            <p:nvPr/>
          </p:nvSpPr>
          <p:spPr>
            <a:xfrm>
              <a:off x="3840000" y="3953225"/>
              <a:ext cx="287275" cy="278925"/>
            </a:xfrm>
            <a:custGeom>
              <a:avLst/>
              <a:gdLst/>
              <a:ahLst/>
              <a:cxnLst/>
              <a:rect l="l" t="t" r="r" b="b"/>
              <a:pathLst>
                <a:path w="11491" h="11157" extrusionOk="0">
                  <a:moveTo>
                    <a:pt x="9879" y="1126"/>
                  </a:moveTo>
                  <a:cubicBezTo>
                    <a:pt x="10153" y="1126"/>
                    <a:pt x="10335" y="1308"/>
                    <a:pt x="10335" y="1581"/>
                  </a:cubicBezTo>
                  <a:lnTo>
                    <a:pt x="10335" y="9576"/>
                  </a:lnTo>
                  <a:cubicBezTo>
                    <a:pt x="10335" y="9819"/>
                    <a:pt x="10153" y="10031"/>
                    <a:pt x="9879" y="10031"/>
                  </a:cubicBezTo>
                  <a:lnTo>
                    <a:pt x="1612" y="10031"/>
                  </a:lnTo>
                  <a:cubicBezTo>
                    <a:pt x="1338" y="10031"/>
                    <a:pt x="1156" y="9819"/>
                    <a:pt x="1156" y="9576"/>
                  </a:cubicBezTo>
                  <a:lnTo>
                    <a:pt x="1156" y="1581"/>
                  </a:lnTo>
                  <a:cubicBezTo>
                    <a:pt x="1156" y="1308"/>
                    <a:pt x="1338" y="1126"/>
                    <a:pt x="1612" y="1126"/>
                  </a:cubicBezTo>
                  <a:close/>
                  <a:moveTo>
                    <a:pt x="1612" y="1"/>
                  </a:moveTo>
                  <a:cubicBezTo>
                    <a:pt x="730" y="1"/>
                    <a:pt x="1" y="700"/>
                    <a:pt x="1" y="1581"/>
                  </a:cubicBezTo>
                  <a:lnTo>
                    <a:pt x="1" y="9576"/>
                  </a:lnTo>
                  <a:cubicBezTo>
                    <a:pt x="1" y="10427"/>
                    <a:pt x="730" y="11156"/>
                    <a:pt x="1612" y="11156"/>
                  </a:cubicBezTo>
                  <a:lnTo>
                    <a:pt x="9879" y="11156"/>
                  </a:lnTo>
                  <a:cubicBezTo>
                    <a:pt x="10761" y="11156"/>
                    <a:pt x="11490" y="10487"/>
                    <a:pt x="11490" y="9576"/>
                  </a:cubicBezTo>
                  <a:lnTo>
                    <a:pt x="11490" y="1581"/>
                  </a:lnTo>
                  <a:cubicBezTo>
                    <a:pt x="11490" y="700"/>
                    <a:pt x="10761"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9" name="Google Shape;959;p34"/>
            <p:cNvSpPr/>
            <p:nvPr/>
          </p:nvSpPr>
          <p:spPr>
            <a:xfrm>
              <a:off x="4180425" y="3953225"/>
              <a:ext cx="286525" cy="278925"/>
            </a:xfrm>
            <a:custGeom>
              <a:avLst/>
              <a:gdLst/>
              <a:ahLst/>
              <a:cxnLst/>
              <a:rect l="l" t="t" r="r" b="b"/>
              <a:pathLst>
                <a:path w="11461" h="11157" extrusionOk="0">
                  <a:moveTo>
                    <a:pt x="9880" y="1126"/>
                  </a:moveTo>
                  <a:cubicBezTo>
                    <a:pt x="10123" y="1126"/>
                    <a:pt x="10335" y="1308"/>
                    <a:pt x="10335" y="1581"/>
                  </a:cubicBezTo>
                  <a:lnTo>
                    <a:pt x="10335" y="9576"/>
                  </a:lnTo>
                  <a:cubicBezTo>
                    <a:pt x="10335" y="9819"/>
                    <a:pt x="10123" y="10031"/>
                    <a:pt x="9880" y="10031"/>
                  </a:cubicBezTo>
                  <a:lnTo>
                    <a:pt x="1581" y="10031"/>
                  </a:lnTo>
                  <a:cubicBezTo>
                    <a:pt x="1308" y="10031"/>
                    <a:pt x="1126" y="9819"/>
                    <a:pt x="1126" y="9576"/>
                  </a:cubicBezTo>
                  <a:lnTo>
                    <a:pt x="1126" y="1581"/>
                  </a:lnTo>
                  <a:cubicBezTo>
                    <a:pt x="1126" y="1308"/>
                    <a:pt x="1308" y="1126"/>
                    <a:pt x="1581" y="1126"/>
                  </a:cubicBezTo>
                  <a:close/>
                  <a:moveTo>
                    <a:pt x="1581" y="1"/>
                  </a:moveTo>
                  <a:cubicBezTo>
                    <a:pt x="700" y="1"/>
                    <a:pt x="1" y="700"/>
                    <a:pt x="1" y="1581"/>
                  </a:cubicBezTo>
                  <a:lnTo>
                    <a:pt x="1" y="9576"/>
                  </a:lnTo>
                  <a:cubicBezTo>
                    <a:pt x="1" y="10427"/>
                    <a:pt x="700" y="11156"/>
                    <a:pt x="1581" y="11156"/>
                  </a:cubicBezTo>
                  <a:lnTo>
                    <a:pt x="9880" y="11156"/>
                  </a:lnTo>
                  <a:cubicBezTo>
                    <a:pt x="10731" y="11156"/>
                    <a:pt x="11460" y="10487"/>
                    <a:pt x="11460" y="9576"/>
                  </a:cubicBezTo>
                  <a:lnTo>
                    <a:pt x="11460" y="1581"/>
                  </a:lnTo>
                  <a:cubicBezTo>
                    <a:pt x="11460" y="700"/>
                    <a:pt x="10731" y="1"/>
                    <a:pt x="9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34"/>
            <p:cNvSpPr/>
            <p:nvPr/>
          </p:nvSpPr>
          <p:spPr>
            <a:xfrm>
              <a:off x="3159150" y="4291375"/>
              <a:ext cx="286500" cy="278925"/>
            </a:xfrm>
            <a:custGeom>
              <a:avLst/>
              <a:gdLst/>
              <a:ahLst/>
              <a:cxnLst/>
              <a:rect l="l" t="t" r="r" b="b"/>
              <a:pathLst>
                <a:path w="11460" h="11157" extrusionOk="0">
                  <a:moveTo>
                    <a:pt x="9909" y="1095"/>
                  </a:moveTo>
                  <a:cubicBezTo>
                    <a:pt x="10183" y="1095"/>
                    <a:pt x="10365" y="1278"/>
                    <a:pt x="10365" y="1551"/>
                  </a:cubicBezTo>
                  <a:lnTo>
                    <a:pt x="10365" y="9515"/>
                  </a:lnTo>
                  <a:cubicBezTo>
                    <a:pt x="10365" y="9788"/>
                    <a:pt x="10183" y="9971"/>
                    <a:pt x="9909" y="9971"/>
                  </a:cubicBezTo>
                  <a:lnTo>
                    <a:pt x="1641" y="9971"/>
                  </a:lnTo>
                  <a:cubicBezTo>
                    <a:pt x="1368" y="9971"/>
                    <a:pt x="1186" y="9788"/>
                    <a:pt x="1186" y="9515"/>
                  </a:cubicBezTo>
                  <a:lnTo>
                    <a:pt x="1186" y="1551"/>
                  </a:lnTo>
                  <a:cubicBezTo>
                    <a:pt x="1186" y="1278"/>
                    <a:pt x="1368" y="1095"/>
                    <a:pt x="1641" y="1095"/>
                  </a:cubicBezTo>
                  <a:close/>
                  <a:moveTo>
                    <a:pt x="1581" y="1"/>
                  </a:moveTo>
                  <a:cubicBezTo>
                    <a:pt x="699" y="1"/>
                    <a:pt x="0" y="700"/>
                    <a:pt x="0" y="1582"/>
                  </a:cubicBezTo>
                  <a:lnTo>
                    <a:pt x="0" y="9576"/>
                  </a:lnTo>
                  <a:cubicBezTo>
                    <a:pt x="0" y="10427"/>
                    <a:pt x="699" y="11156"/>
                    <a:pt x="1581" y="11156"/>
                  </a:cubicBezTo>
                  <a:lnTo>
                    <a:pt x="9879" y="11156"/>
                  </a:lnTo>
                  <a:cubicBezTo>
                    <a:pt x="10791" y="11156"/>
                    <a:pt x="11459" y="10427"/>
                    <a:pt x="11459" y="9576"/>
                  </a:cubicBezTo>
                  <a:lnTo>
                    <a:pt x="11459" y="1582"/>
                  </a:lnTo>
                  <a:cubicBezTo>
                    <a:pt x="11459" y="700"/>
                    <a:pt x="1076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34"/>
            <p:cNvSpPr/>
            <p:nvPr/>
          </p:nvSpPr>
          <p:spPr>
            <a:xfrm>
              <a:off x="3500325" y="4291375"/>
              <a:ext cx="286500" cy="278925"/>
            </a:xfrm>
            <a:custGeom>
              <a:avLst/>
              <a:gdLst/>
              <a:ahLst/>
              <a:cxnLst/>
              <a:rect l="l" t="t" r="r" b="b"/>
              <a:pathLst>
                <a:path w="11460" h="11157" extrusionOk="0">
                  <a:moveTo>
                    <a:pt x="9879" y="1095"/>
                  </a:moveTo>
                  <a:cubicBezTo>
                    <a:pt x="10123" y="1095"/>
                    <a:pt x="10335" y="1278"/>
                    <a:pt x="10335" y="1551"/>
                  </a:cubicBezTo>
                  <a:lnTo>
                    <a:pt x="10335" y="9515"/>
                  </a:lnTo>
                  <a:cubicBezTo>
                    <a:pt x="10335" y="9788"/>
                    <a:pt x="10123" y="9971"/>
                    <a:pt x="9879" y="9971"/>
                  </a:cubicBezTo>
                  <a:lnTo>
                    <a:pt x="1581" y="9971"/>
                  </a:lnTo>
                  <a:cubicBezTo>
                    <a:pt x="1308" y="9971"/>
                    <a:pt x="1125" y="9788"/>
                    <a:pt x="1125" y="9515"/>
                  </a:cubicBezTo>
                  <a:lnTo>
                    <a:pt x="1125" y="1551"/>
                  </a:lnTo>
                  <a:cubicBezTo>
                    <a:pt x="1125" y="1278"/>
                    <a:pt x="1308" y="1095"/>
                    <a:pt x="1581" y="1095"/>
                  </a:cubicBezTo>
                  <a:close/>
                  <a:moveTo>
                    <a:pt x="1581" y="1"/>
                  </a:moveTo>
                  <a:cubicBezTo>
                    <a:pt x="700" y="1"/>
                    <a:pt x="1" y="700"/>
                    <a:pt x="1" y="1582"/>
                  </a:cubicBezTo>
                  <a:lnTo>
                    <a:pt x="1" y="9576"/>
                  </a:lnTo>
                  <a:cubicBezTo>
                    <a:pt x="1" y="10427"/>
                    <a:pt x="700" y="11156"/>
                    <a:pt x="1581" y="11156"/>
                  </a:cubicBezTo>
                  <a:lnTo>
                    <a:pt x="9879" y="11156"/>
                  </a:lnTo>
                  <a:cubicBezTo>
                    <a:pt x="10730" y="11156"/>
                    <a:pt x="11460" y="10427"/>
                    <a:pt x="11460" y="9576"/>
                  </a:cubicBezTo>
                  <a:lnTo>
                    <a:pt x="11460" y="1582"/>
                  </a:lnTo>
                  <a:cubicBezTo>
                    <a:pt x="11460" y="700"/>
                    <a:pt x="1073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34"/>
            <p:cNvSpPr/>
            <p:nvPr/>
          </p:nvSpPr>
          <p:spPr>
            <a:xfrm>
              <a:off x="3840000" y="4291375"/>
              <a:ext cx="287275" cy="278925"/>
            </a:xfrm>
            <a:custGeom>
              <a:avLst/>
              <a:gdLst/>
              <a:ahLst/>
              <a:cxnLst/>
              <a:rect l="l" t="t" r="r" b="b"/>
              <a:pathLst>
                <a:path w="11491" h="11157" extrusionOk="0">
                  <a:moveTo>
                    <a:pt x="9879" y="1095"/>
                  </a:moveTo>
                  <a:cubicBezTo>
                    <a:pt x="10153" y="1095"/>
                    <a:pt x="10335" y="1278"/>
                    <a:pt x="10335" y="1551"/>
                  </a:cubicBezTo>
                  <a:lnTo>
                    <a:pt x="10335" y="9515"/>
                  </a:lnTo>
                  <a:cubicBezTo>
                    <a:pt x="10335" y="9788"/>
                    <a:pt x="10153" y="9971"/>
                    <a:pt x="9879" y="9971"/>
                  </a:cubicBezTo>
                  <a:lnTo>
                    <a:pt x="1612" y="9971"/>
                  </a:lnTo>
                  <a:cubicBezTo>
                    <a:pt x="1338" y="9971"/>
                    <a:pt x="1156" y="9788"/>
                    <a:pt x="1156" y="9515"/>
                  </a:cubicBezTo>
                  <a:lnTo>
                    <a:pt x="1156" y="1551"/>
                  </a:lnTo>
                  <a:cubicBezTo>
                    <a:pt x="1156" y="1278"/>
                    <a:pt x="1338" y="1095"/>
                    <a:pt x="1612" y="1095"/>
                  </a:cubicBezTo>
                  <a:close/>
                  <a:moveTo>
                    <a:pt x="1612" y="1"/>
                  </a:moveTo>
                  <a:cubicBezTo>
                    <a:pt x="730" y="1"/>
                    <a:pt x="1" y="700"/>
                    <a:pt x="1" y="1582"/>
                  </a:cubicBezTo>
                  <a:lnTo>
                    <a:pt x="1" y="9576"/>
                  </a:lnTo>
                  <a:cubicBezTo>
                    <a:pt x="1" y="10427"/>
                    <a:pt x="730" y="11156"/>
                    <a:pt x="1612" y="11156"/>
                  </a:cubicBezTo>
                  <a:lnTo>
                    <a:pt x="9879" y="11156"/>
                  </a:lnTo>
                  <a:cubicBezTo>
                    <a:pt x="10761" y="11156"/>
                    <a:pt x="11490" y="10427"/>
                    <a:pt x="11490" y="9576"/>
                  </a:cubicBezTo>
                  <a:lnTo>
                    <a:pt x="11490" y="1582"/>
                  </a:lnTo>
                  <a:cubicBezTo>
                    <a:pt x="11490" y="700"/>
                    <a:pt x="10761"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34"/>
            <p:cNvSpPr/>
            <p:nvPr/>
          </p:nvSpPr>
          <p:spPr>
            <a:xfrm>
              <a:off x="4180425" y="4291375"/>
              <a:ext cx="286525" cy="278925"/>
            </a:xfrm>
            <a:custGeom>
              <a:avLst/>
              <a:gdLst/>
              <a:ahLst/>
              <a:cxnLst/>
              <a:rect l="l" t="t" r="r" b="b"/>
              <a:pathLst>
                <a:path w="11461" h="11157" extrusionOk="0">
                  <a:moveTo>
                    <a:pt x="9880" y="1095"/>
                  </a:moveTo>
                  <a:cubicBezTo>
                    <a:pt x="10123" y="1095"/>
                    <a:pt x="10335" y="1278"/>
                    <a:pt x="10335" y="1551"/>
                  </a:cubicBezTo>
                  <a:lnTo>
                    <a:pt x="10335" y="9515"/>
                  </a:lnTo>
                  <a:cubicBezTo>
                    <a:pt x="10335" y="9788"/>
                    <a:pt x="10123" y="9971"/>
                    <a:pt x="9880" y="9971"/>
                  </a:cubicBezTo>
                  <a:lnTo>
                    <a:pt x="1581" y="9971"/>
                  </a:lnTo>
                  <a:cubicBezTo>
                    <a:pt x="1308" y="9971"/>
                    <a:pt x="1126" y="9788"/>
                    <a:pt x="1126" y="9515"/>
                  </a:cubicBezTo>
                  <a:lnTo>
                    <a:pt x="1126" y="1551"/>
                  </a:lnTo>
                  <a:cubicBezTo>
                    <a:pt x="1126" y="1278"/>
                    <a:pt x="1308" y="1095"/>
                    <a:pt x="1581" y="1095"/>
                  </a:cubicBezTo>
                  <a:close/>
                  <a:moveTo>
                    <a:pt x="1581" y="1"/>
                  </a:moveTo>
                  <a:cubicBezTo>
                    <a:pt x="700" y="1"/>
                    <a:pt x="1" y="700"/>
                    <a:pt x="1" y="1582"/>
                  </a:cubicBezTo>
                  <a:lnTo>
                    <a:pt x="1" y="9576"/>
                  </a:lnTo>
                  <a:cubicBezTo>
                    <a:pt x="1" y="10427"/>
                    <a:pt x="700" y="11156"/>
                    <a:pt x="1581" y="11156"/>
                  </a:cubicBezTo>
                  <a:lnTo>
                    <a:pt x="9880" y="11156"/>
                  </a:lnTo>
                  <a:cubicBezTo>
                    <a:pt x="10731" y="11156"/>
                    <a:pt x="11460" y="10427"/>
                    <a:pt x="11460" y="9576"/>
                  </a:cubicBezTo>
                  <a:lnTo>
                    <a:pt x="11460" y="1582"/>
                  </a:lnTo>
                  <a:cubicBezTo>
                    <a:pt x="11460" y="700"/>
                    <a:pt x="10731" y="1"/>
                    <a:pt x="9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34"/>
            <p:cNvSpPr/>
            <p:nvPr/>
          </p:nvSpPr>
          <p:spPr>
            <a:xfrm>
              <a:off x="3159150" y="4628025"/>
              <a:ext cx="286500" cy="279650"/>
            </a:xfrm>
            <a:custGeom>
              <a:avLst/>
              <a:gdLst/>
              <a:ahLst/>
              <a:cxnLst/>
              <a:rect l="l" t="t" r="r" b="b"/>
              <a:pathLst>
                <a:path w="11460" h="11186" extrusionOk="0">
                  <a:moveTo>
                    <a:pt x="9909" y="1155"/>
                  </a:moveTo>
                  <a:cubicBezTo>
                    <a:pt x="10183" y="1155"/>
                    <a:pt x="10365" y="1338"/>
                    <a:pt x="10365" y="1611"/>
                  </a:cubicBezTo>
                  <a:lnTo>
                    <a:pt x="10365" y="9575"/>
                  </a:lnTo>
                  <a:cubicBezTo>
                    <a:pt x="10365" y="9848"/>
                    <a:pt x="10183" y="10031"/>
                    <a:pt x="9909" y="10031"/>
                  </a:cubicBezTo>
                  <a:lnTo>
                    <a:pt x="1641" y="10031"/>
                  </a:lnTo>
                  <a:cubicBezTo>
                    <a:pt x="1368" y="10031"/>
                    <a:pt x="1186" y="9848"/>
                    <a:pt x="1186" y="9575"/>
                  </a:cubicBezTo>
                  <a:lnTo>
                    <a:pt x="1186" y="1611"/>
                  </a:lnTo>
                  <a:cubicBezTo>
                    <a:pt x="1186" y="1338"/>
                    <a:pt x="1368" y="1155"/>
                    <a:pt x="1641" y="1155"/>
                  </a:cubicBezTo>
                  <a:close/>
                  <a:moveTo>
                    <a:pt x="1581" y="0"/>
                  </a:moveTo>
                  <a:cubicBezTo>
                    <a:pt x="699" y="0"/>
                    <a:pt x="0" y="730"/>
                    <a:pt x="0" y="1611"/>
                  </a:cubicBezTo>
                  <a:lnTo>
                    <a:pt x="0" y="9575"/>
                  </a:lnTo>
                  <a:cubicBezTo>
                    <a:pt x="0" y="10456"/>
                    <a:pt x="699" y="11186"/>
                    <a:pt x="1581" y="11186"/>
                  </a:cubicBezTo>
                  <a:lnTo>
                    <a:pt x="9879" y="11186"/>
                  </a:lnTo>
                  <a:cubicBezTo>
                    <a:pt x="10791" y="11186"/>
                    <a:pt x="11459" y="10456"/>
                    <a:pt x="11459" y="9575"/>
                  </a:cubicBezTo>
                  <a:lnTo>
                    <a:pt x="11459" y="1611"/>
                  </a:lnTo>
                  <a:cubicBezTo>
                    <a:pt x="11459" y="730"/>
                    <a:pt x="1076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34"/>
            <p:cNvSpPr/>
            <p:nvPr/>
          </p:nvSpPr>
          <p:spPr>
            <a:xfrm>
              <a:off x="3500325" y="4628025"/>
              <a:ext cx="286500" cy="279650"/>
            </a:xfrm>
            <a:custGeom>
              <a:avLst/>
              <a:gdLst/>
              <a:ahLst/>
              <a:cxnLst/>
              <a:rect l="l" t="t" r="r" b="b"/>
              <a:pathLst>
                <a:path w="11460" h="11186" extrusionOk="0">
                  <a:moveTo>
                    <a:pt x="9879" y="1155"/>
                  </a:moveTo>
                  <a:cubicBezTo>
                    <a:pt x="10123" y="1155"/>
                    <a:pt x="10335" y="1338"/>
                    <a:pt x="10335" y="1611"/>
                  </a:cubicBezTo>
                  <a:lnTo>
                    <a:pt x="10335" y="9575"/>
                  </a:lnTo>
                  <a:cubicBezTo>
                    <a:pt x="10335" y="9848"/>
                    <a:pt x="10123" y="10031"/>
                    <a:pt x="9879" y="10031"/>
                  </a:cubicBezTo>
                  <a:lnTo>
                    <a:pt x="1581" y="10031"/>
                  </a:lnTo>
                  <a:cubicBezTo>
                    <a:pt x="1308" y="10031"/>
                    <a:pt x="1125" y="9848"/>
                    <a:pt x="1125" y="9575"/>
                  </a:cubicBezTo>
                  <a:lnTo>
                    <a:pt x="1125" y="1611"/>
                  </a:lnTo>
                  <a:cubicBezTo>
                    <a:pt x="1125" y="1338"/>
                    <a:pt x="1308" y="1155"/>
                    <a:pt x="1581" y="1155"/>
                  </a:cubicBezTo>
                  <a:close/>
                  <a:moveTo>
                    <a:pt x="1581" y="0"/>
                  </a:moveTo>
                  <a:cubicBezTo>
                    <a:pt x="700" y="0"/>
                    <a:pt x="1" y="730"/>
                    <a:pt x="1" y="1611"/>
                  </a:cubicBezTo>
                  <a:lnTo>
                    <a:pt x="1" y="9575"/>
                  </a:lnTo>
                  <a:cubicBezTo>
                    <a:pt x="1" y="10456"/>
                    <a:pt x="700" y="11186"/>
                    <a:pt x="1581" y="11186"/>
                  </a:cubicBezTo>
                  <a:lnTo>
                    <a:pt x="9879" y="11186"/>
                  </a:lnTo>
                  <a:cubicBezTo>
                    <a:pt x="10730" y="11186"/>
                    <a:pt x="11460" y="10456"/>
                    <a:pt x="11460" y="9575"/>
                  </a:cubicBezTo>
                  <a:lnTo>
                    <a:pt x="11460" y="1611"/>
                  </a:lnTo>
                  <a:cubicBezTo>
                    <a:pt x="11460" y="730"/>
                    <a:pt x="1073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34"/>
            <p:cNvSpPr/>
            <p:nvPr/>
          </p:nvSpPr>
          <p:spPr>
            <a:xfrm>
              <a:off x="3840000" y="4628025"/>
              <a:ext cx="287275" cy="279650"/>
            </a:xfrm>
            <a:custGeom>
              <a:avLst/>
              <a:gdLst/>
              <a:ahLst/>
              <a:cxnLst/>
              <a:rect l="l" t="t" r="r" b="b"/>
              <a:pathLst>
                <a:path w="11491" h="11186" extrusionOk="0">
                  <a:moveTo>
                    <a:pt x="9879" y="1155"/>
                  </a:moveTo>
                  <a:cubicBezTo>
                    <a:pt x="10153" y="1155"/>
                    <a:pt x="10335" y="1338"/>
                    <a:pt x="10335" y="1611"/>
                  </a:cubicBezTo>
                  <a:lnTo>
                    <a:pt x="10335" y="9575"/>
                  </a:lnTo>
                  <a:cubicBezTo>
                    <a:pt x="10335" y="9848"/>
                    <a:pt x="10153" y="10031"/>
                    <a:pt x="9879" y="10031"/>
                  </a:cubicBezTo>
                  <a:lnTo>
                    <a:pt x="1612" y="10031"/>
                  </a:lnTo>
                  <a:cubicBezTo>
                    <a:pt x="1338" y="10031"/>
                    <a:pt x="1156" y="9848"/>
                    <a:pt x="1156" y="9575"/>
                  </a:cubicBezTo>
                  <a:lnTo>
                    <a:pt x="1156" y="1611"/>
                  </a:lnTo>
                  <a:cubicBezTo>
                    <a:pt x="1156" y="1338"/>
                    <a:pt x="1338" y="1155"/>
                    <a:pt x="1612" y="1155"/>
                  </a:cubicBezTo>
                  <a:close/>
                  <a:moveTo>
                    <a:pt x="1612" y="0"/>
                  </a:moveTo>
                  <a:cubicBezTo>
                    <a:pt x="730" y="0"/>
                    <a:pt x="1" y="730"/>
                    <a:pt x="1" y="1611"/>
                  </a:cubicBezTo>
                  <a:lnTo>
                    <a:pt x="1" y="9575"/>
                  </a:lnTo>
                  <a:cubicBezTo>
                    <a:pt x="1" y="10456"/>
                    <a:pt x="730" y="11186"/>
                    <a:pt x="1612" y="11186"/>
                  </a:cubicBezTo>
                  <a:lnTo>
                    <a:pt x="9879" y="11186"/>
                  </a:lnTo>
                  <a:cubicBezTo>
                    <a:pt x="10761" y="11186"/>
                    <a:pt x="11490" y="10456"/>
                    <a:pt x="11490" y="9575"/>
                  </a:cubicBezTo>
                  <a:lnTo>
                    <a:pt x="11490" y="1611"/>
                  </a:lnTo>
                  <a:cubicBezTo>
                    <a:pt x="11490" y="730"/>
                    <a:pt x="10761"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34"/>
            <p:cNvSpPr/>
            <p:nvPr/>
          </p:nvSpPr>
          <p:spPr>
            <a:xfrm>
              <a:off x="4180425" y="4628025"/>
              <a:ext cx="286525" cy="279650"/>
            </a:xfrm>
            <a:custGeom>
              <a:avLst/>
              <a:gdLst/>
              <a:ahLst/>
              <a:cxnLst/>
              <a:rect l="l" t="t" r="r" b="b"/>
              <a:pathLst>
                <a:path w="11461" h="11186" extrusionOk="0">
                  <a:moveTo>
                    <a:pt x="9880" y="1155"/>
                  </a:moveTo>
                  <a:cubicBezTo>
                    <a:pt x="10123" y="1155"/>
                    <a:pt x="10335" y="1338"/>
                    <a:pt x="10335" y="1611"/>
                  </a:cubicBezTo>
                  <a:lnTo>
                    <a:pt x="10335" y="9575"/>
                  </a:lnTo>
                  <a:cubicBezTo>
                    <a:pt x="10335" y="9848"/>
                    <a:pt x="10123" y="10031"/>
                    <a:pt x="9880" y="10031"/>
                  </a:cubicBezTo>
                  <a:lnTo>
                    <a:pt x="1581" y="10031"/>
                  </a:lnTo>
                  <a:cubicBezTo>
                    <a:pt x="1308" y="10031"/>
                    <a:pt x="1126" y="9848"/>
                    <a:pt x="1126" y="9575"/>
                  </a:cubicBezTo>
                  <a:lnTo>
                    <a:pt x="1126" y="1611"/>
                  </a:lnTo>
                  <a:cubicBezTo>
                    <a:pt x="1126" y="1338"/>
                    <a:pt x="1308" y="1155"/>
                    <a:pt x="1581" y="1155"/>
                  </a:cubicBezTo>
                  <a:close/>
                  <a:moveTo>
                    <a:pt x="1581" y="0"/>
                  </a:moveTo>
                  <a:cubicBezTo>
                    <a:pt x="700" y="0"/>
                    <a:pt x="1" y="730"/>
                    <a:pt x="1" y="1611"/>
                  </a:cubicBezTo>
                  <a:lnTo>
                    <a:pt x="1" y="9575"/>
                  </a:lnTo>
                  <a:cubicBezTo>
                    <a:pt x="1" y="10456"/>
                    <a:pt x="700" y="11186"/>
                    <a:pt x="1581" y="11186"/>
                  </a:cubicBezTo>
                  <a:lnTo>
                    <a:pt x="9880" y="11186"/>
                  </a:lnTo>
                  <a:cubicBezTo>
                    <a:pt x="10731" y="11186"/>
                    <a:pt x="11460" y="10456"/>
                    <a:pt x="11460" y="9575"/>
                  </a:cubicBezTo>
                  <a:lnTo>
                    <a:pt x="11460" y="1611"/>
                  </a:lnTo>
                  <a:cubicBezTo>
                    <a:pt x="11460" y="730"/>
                    <a:pt x="10731" y="0"/>
                    <a:pt x="9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34"/>
            <p:cNvSpPr/>
            <p:nvPr/>
          </p:nvSpPr>
          <p:spPr>
            <a:xfrm>
              <a:off x="3064150" y="3027700"/>
              <a:ext cx="1492450" cy="2054000"/>
            </a:xfrm>
            <a:custGeom>
              <a:avLst/>
              <a:gdLst/>
              <a:ahLst/>
              <a:cxnLst/>
              <a:rect l="l" t="t" r="r" b="b"/>
              <a:pathLst>
                <a:path w="59698" h="82160" extrusionOk="0">
                  <a:moveTo>
                    <a:pt x="54014" y="1155"/>
                  </a:moveTo>
                  <a:cubicBezTo>
                    <a:pt x="56537" y="1155"/>
                    <a:pt x="58543" y="3161"/>
                    <a:pt x="58543" y="5654"/>
                  </a:cubicBezTo>
                  <a:lnTo>
                    <a:pt x="58543" y="76475"/>
                  </a:lnTo>
                  <a:cubicBezTo>
                    <a:pt x="58543" y="78998"/>
                    <a:pt x="56537" y="81004"/>
                    <a:pt x="54014" y="81004"/>
                  </a:cubicBezTo>
                  <a:lnTo>
                    <a:pt x="5654" y="81004"/>
                  </a:lnTo>
                  <a:cubicBezTo>
                    <a:pt x="3162" y="81004"/>
                    <a:pt x="1125" y="78998"/>
                    <a:pt x="1125" y="76475"/>
                  </a:cubicBezTo>
                  <a:lnTo>
                    <a:pt x="1125" y="5654"/>
                  </a:lnTo>
                  <a:cubicBezTo>
                    <a:pt x="1125" y="3161"/>
                    <a:pt x="3131" y="1155"/>
                    <a:pt x="5654" y="1155"/>
                  </a:cubicBezTo>
                  <a:close/>
                  <a:moveTo>
                    <a:pt x="5654" y="0"/>
                  </a:moveTo>
                  <a:cubicBezTo>
                    <a:pt x="2554" y="0"/>
                    <a:pt x="1" y="2553"/>
                    <a:pt x="1" y="5654"/>
                  </a:cubicBezTo>
                  <a:lnTo>
                    <a:pt x="1" y="76475"/>
                  </a:lnTo>
                  <a:cubicBezTo>
                    <a:pt x="1" y="79606"/>
                    <a:pt x="2554" y="82159"/>
                    <a:pt x="5654" y="82159"/>
                  </a:cubicBezTo>
                  <a:lnTo>
                    <a:pt x="54014" y="82159"/>
                  </a:lnTo>
                  <a:cubicBezTo>
                    <a:pt x="57145" y="82159"/>
                    <a:pt x="59698" y="79606"/>
                    <a:pt x="59698" y="76475"/>
                  </a:cubicBezTo>
                  <a:lnTo>
                    <a:pt x="59698" y="5654"/>
                  </a:lnTo>
                  <a:cubicBezTo>
                    <a:pt x="59698" y="2553"/>
                    <a:pt x="57145" y="0"/>
                    <a:pt x="540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69" name="Google Shape;969;p34"/>
          <p:cNvGrpSpPr/>
          <p:nvPr/>
        </p:nvGrpSpPr>
        <p:grpSpPr>
          <a:xfrm>
            <a:off x="10044391" y="1407963"/>
            <a:ext cx="323447" cy="633384"/>
            <a:chOff x="6833975" y="3957025"/>
            <a:chExt cx="346550" cy="678625"/>
          </a:xfrm>
        </p:grpSpPr>
        <p:sp>
          <p:nvSpPr>
            <p:cNvPr id="970" name="Google Shape;970;p34"/>
            <p:cNvSpPr/>
            <p:nvPr/>
          </p:nvSpPr>
          <p:spPr>
            <a:xfrm>
              <a:off x="6833975" y="4212350"/>
              <a:ext cx="303225" cy="376175"/>
            </a:xfrm>
            <a:custGeom>
              <a:avLst/>
              <a:gdLst/>
              <a:ahLst/>
              <a:cxnLst/>
              <a:rect l="l" t="t" r="r" b="b"/>
              <a:pathLst>
                <a:path w="12129" h="15047" extrusionOk="0">
                  <a:moveTo>
                    <a:pt x="1" y="1"/>
                  </a:moveTo>
                  <a:lnTo>
                    <a:pt x="1" y="15047"/>
                  </a:lnTo>
                  <a:lnTo>
                    <a:pt x="12129" y="15047"/>
                  </a:lnTo>
                  <a:lnTo>
                    <a:pt x="12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34"/>
            <p:cNvSpPr/>
            <p:nvPr/>
          </p:nvSpPr>
          <p:spPr>
            <a:xfrm>
              <a:off x="6833975" y="3957025"/>
              <a:ext cx="303225" cy="255350"/>
            </a:xfrm>
            <a:custGeom>
              <a:avLst/>
              <a:gdLst/>
              <a:ahLst/>
              <a:cxnLst/>
              <a:rect l="l" t="t" r="r" b="b"/>
              <a:pathLst>
                <a:path w="12129" h="10214" extrusionOk="0">
                  <a:moveTo>
                    <a:pt x="1" y="1"/>
                  </a:moveTo>
                  <a:lnTo>
                    <a:pt x="1" y="10214"/>
                  </a:lnTo>
                  <a:lnTo>
                    <a:pt x="12129" y="10214"/>
                  </a:lnTo>
                  <a:lnTo>
                    <a:pt x="121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34"/>
            <p:cNvSpPr/>
            <p:nvPr/>
          </p:nvSpPr>
          <p:spPr>
            <a:xfrm>
              <a:off x="6849175" y="3985150"/>
              <a:ext cx="331350" cy="650500"/>
            </a:xfrm>
            <a:custGeom>
              <a:avLst/>
              <a:gdLst/>
              <a:ahLst/>
              <a:cxnLst/>
              <a:rect l="l" t="t" r="r" b="b"/>
              <a:pathLst>
                <a:path w="13254" h="26020" extrusionOk="0">
                  <a:moveTo>
                    <a:pt x="12129" y="1156"/>
                  </a:moveTo>
                  <a:lnTo>
                    <a:pt x="12129" y="24895"/>
                  </a:lnTo>
                  <a:lnTo>
                    <a:pt x="1156" y="24895"/>
                  </a:lnTo>
                  <a:lnTo>
                    <a:pt x="1156" y="1156"/>
                  </a:lnTo>
                  <a:close/>
                  <a:moveTo>
                    <a:pt x="1" y="1"/>
                  </a:moveTo>
                  <a:lnTo>
                    <a:pt x="1" y="26019"/>
                  </a:lnTo>
                  <a:lnTo>
                    <a:pt x="13253" y="26019"/>
                  </a:lnTo>
                  <a:lnTo>
                    <a:pt x="132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73" name="Google Shape;973;p34"/>
          <p:cNvGrpSpPr/>
          <p:nvPr/>
        </p:nvGrpSpPr>
        <p:grpSpPr>
          <a:xfrm>
            <a:off x="8134430" y="720005"/>
            <a:ext cx="2233396" cy="199431"/>
            <a:chOff x="4790625" y="1824675"/>
            <a:chExt cx="2392925" cy="213675"/>
          </a:xfrm>
        </p:grpSpPr>
        <p:sp>
          <p:nvSpPr>
            <p:cNvPr id="974" name="Google Shape;974;p34"/>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34"/>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34"/>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34"/>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34"/>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79" name="Google Shape;979;p34"/>
          <p:cNvGrpSpPr/>
          <p:nvPr/>
        </p:nvGrpSpPr>
        <p:grpSpPr>
          <a:xfrm>
            <a:off x="11803860" y="2309314"/>
            <a:ext cx="286557" cy="334087"/>
            <a:chOff x="6571050" y="2495000"/>
            <a:chExt cx="307025" cy="357950"/>
          </a:xfrm>
        </p:grpSpPr>
        <p:sp>
          <p:nvSpPr>
            <p:cNvPr id="980" name="Google Shape;980;p34"/>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34"/>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34"/>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3" name="Google Shape;983;p34"/>
          <p:cNvGrpSpPr/>
          <p:nvPr/>
        </p:nvGrpSpPr>
        <p:grpSpPr>
          <a:xfrm>
            <a:off x="10769547" y="2309313"/>
            <a:ext cx="462443" cy="2412107"/>
            <a:chOff x="4713875" y="2486650"/>
            <a:chExt cx="495475" cy="2584400"/>
          </a:xfrm>
        </p:grpSpPr>
        <p:sp>
          <p:nvSpPr>
            <p:cNvPr id="984" name="Google Shape;984;p34"/>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34"/>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34"/>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34"/>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34"/>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34"/>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34"/>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34"/>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34"/>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34"/>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34"/>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34"/>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34"/>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34"/>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34"/>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326608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44F64-CF4E-42DE-9A19-91A3B905B3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13A63A-5DEF-4AE2-B2A6-50959A50AA89}"/>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67"/>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7E7E6F-1499-4728-A423-252E32A3F437}"/>
              </a:ext>
            </a:extLst>
          </p:cNvPr>
          <p:cNvSpPr>
            <a:spLocks noGrp="1"/>
          </p:cNvSpPr>
          <p:nvPr>
            <p:ph type="dt" sz="half" idx="10"/>
          </p:nvPr>
        </p:nvSpPr>
        <p:spPr/>
        <p:txBody>
          <a:bodyPr/>
          <a:lstStyle/>
          <a:p>
            <a:fld id="{707BADA8-8870-43E8-A9BD-14BA1A094DAB}" type="datetimeFigureOut">
              <a:rPr lang="en-US" smtClean="0">
                <a:solidFill>
                  <a:prstClr val="black">
                    <a:tint val="75000"/>
                  </a:prstClr>
                </a:solidFill>
              </a:rPr>
              <a:pPr/>
              <a:t>11/28/2025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4ECD820-DA9C-4017-9A17-29F446AA65D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BF2E07C-AA1A-4BE1-83A5-35B58C4BA0F4}"/>
              </a:ext>
            </a:extLst>
          </p:cNvPr>
          <p:cNvSpPr>
            <a:spLocks noGrp="1"/>
          </p:cNvSpPr>
          <p:nvPr>
            <p:ph type="sldNum" sz="quarter" idx="12"/>
          </p:nvPr>
        </p:nvSpPr>
        <p:spPr/>
        <p:txBody>
          <a:bodyPr/>
          <a:lstStyle/>
          <a:p>
            <a:fld id="{0D93F884-56C0-4E8A-AE9C-CDF44BFBEF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086215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B1E15-1896-4D6E-B8FA-E66212D666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2F88AB-B54C-4EB6-A9BF-81625E8F68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24264-918A-4904-9954-BF34DAB80AD6}"/>
              </a:ext>
            </a:extLst>
          </p:cNvPr>
          <p:cNvSpPr>
            <a:spLocks noGrp="1"/>
          </p:cNvSpPr>
          <p:nvPr>
            <p:ph type="dt" sz="half" idx="10"/>
          </p:nvPr>
        </p:nvSpPr>
        <p:spPr/>
        <p:txBody>
          <a:bodyPr/>
          <a:lstStyle/>
          <a:p>
            <a:fld id="{707BADA8-8870-43E8-A9BD-14BA1A094DAB}" type="datetimeFigureOut">
              <a:rPr lang="en-US" smtClean="0">
                <a:solidFill>
                  <a:prstClr val="black">
                    <a:tint val="75000"/>
                  </a:prstClr>
                </a:solidFill>
              </a:rPr>
              <a:pPr/>
              <a:t>11/28/2025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89289E6-DC95-4CA8-87D7-69FB8BF40C1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6E4A2D6-903D-4661-8394-25D41F1F07DF}"/>
              </a:ext>
            </a:extLst>
          </p:cNvPr>
          <p:cNvSpPr>
            <a:spLocks noGrp="1"/>
          </p:cNvSpPr>
          <p:nvPr>
            <p:ph type="sldNum" sz="quarter" idx="12"/>
          </p:nvPr>
        </p:nvSpPr>
        <p:spPr/>
        <p:txBody>
          <a:bodyPr/>
          <a:lstStyle/>
          <a:p>
            <a:fld id="{0D93F884-56C0-4E8A-AE9C-CDF44BFBEF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27024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E30D9-DC36-43FE-B19A-B60B67799905}"/>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8F1A63-6A39-4772-8813-ECABC2C8397C}"/>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67">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8E1F66-AC35-4BD5-9919-24A310704D88}"/>
              </a:ext>
            </a:extLst>
          </p:cNvPr>
          <p:cNvSpPr>
            <a:spLocks noGrp="1"/>
          </p:cNvSpPr>
          <p:nvPr>
            <p:ph type="dt" sz="half" idx="10"/>
          </p:nvPr>
        </p:nvSpPr>
        <p:spPr/>
        <p:txBody>
          <a:bodyPr/>
          <a:lstStyle/>
          <a:p>
            <a:fld id="{707BADA8-8870-43E8-A9BD-14BA1A094DAB}" type="datetimeFigureOut">
              <a:rPr lang="en-US" smtClean="0">
                <a:solidFill>
                  <a:prstClr val="black">
                    <a:tint val="75000"/>
                  </a:prstClr>
                </a:solidFill>
              </a:rPr>
              <a:pPr/>
              <a:t>11/28/2025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2AFEF31-111E-4219-BEEA-92DEB1AE9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80E751E-01DB-4ED0-92A4-2EF53FE33331}"/>
              </a:ext>
            </a:extLst>
          </p:cNvPr>
          <p:cNvSpPr>
            <a:spLocks noGrp="1"/>
          </p:cNvSpPr>
          <p:nvPr>
            <p:ph type="sldNum" sz="quarter" idx="12"/>
          </p:nvPr>
        </p:nvSpPr>
        <p:spPr/>
        <p:txBody>
          <a:bodyPr/>
          <a:lstStyle/>
          <a:p>
            <a:fld id="{0D93F884-56C0-4E8A-AE9C-CDF44BFBEF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532676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FFB1F-A962-460A-9738-CD0BFCEDDC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45120E-B336-481E-A6EA-9FC993199F56}"/>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4D9D6A-056A-4829-AF56-F5A5CEBED4D5}"/>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DB6CDA-7078-4BA7-8F99-CA3A777F9D3D}"/>
              </a:ext>
            </a:extLst>
          </p:cNvPr>
          <p:cNvSpPr>
            <a:spLocks noGrp="1"/>
          </p:cNvSpPr>
          <p:nvPr>
            <p:ph type="dt" sz="half" idx="10"/>
          </p:nvPr>
        </p:nvSpPr>
        <p:spPr/>
        <p:txBody>
          <a:bodyPr/>
          <a:lstStyle/>
          <a:p>
            <a:fld id="{707BADA8-8870-43E8-A9BD-14BA1A094DAB}" type="datetimeFigureOut">
              <a:rPr lang="en-US" smtClean="0">
                <a:solidFill>
                  <a:prstClr val="black">
                    <a:tint val="75000"/>
                  </a:prstClr>
                </a:solidFill>
              </a:rPr>
              <a:pPr/>
              <a:t>11/28/2025</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27723FAD-4FEE-4245-893C-BE0BD363414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F33A74EC-35EF-4154-8F94-0A402A2BC7AA}"/>
              </a:ext>
            </a:extLst>
          </p:cNvPr>
          <p:cNvSpPr>
            <a:spLocks noGrp="1"/>
          </p:cNvSpPr>
          <p:nvPr>
            <p:ph type="sldNum" sz="quarter" idx="12"/>
          </p:nvPr>
        </p:nvSpPr>
        <p:spPr/>
        <p:txBody>
          <a:bodyPr/>
          <a:lstStyle/>
          <a:p>
            <a:fld id="{0D93F884-56C0-4E8A-AE9C-CDF44BFBEF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460786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FD0A2-4B8C-47BB-9D88-A51B56090B0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8BFD66-BBE3-4807-B2DB-8708D429CECC}"/>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D17862-2791-4B12-ACD4-52A74E948EEC}"/>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20B555-2B1B-4F09-ABFF-C14A4D9B1056}"/>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0A5B62-0731-4BFB-A1A4-72EFE0CDF7F4}"/>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8CB694-4F32-454D-81C7-3C29E3ED4950}"/>
              </a:ext>
            </a:extLst>
          </p:cNvPr>
          <p:cNvSpPr>
            <a:spLocks noGrp="1"/>
          </p:cNvSpPr>
          <p:nvPr>
            <p:ph type="dt" sz="half" idx="10"/>
          </p:nvPr>
        </p:nvSpPr>
        <p:spPr/>
        <p:txBody>
          <a:bodyPr/>
          <a:lstStyle/>
          <a:p>
            <a:fld id="{707BADA8-8870-43E8-A9BD-14BA1A094DAB}" type="datetimeFigureOut">
              <a:rPr lang="en-US" smtClean="0">
                <a:solidFill>
                  <a:prstClr val="black">
                    <a:tint val="75000"/>
                  </a:prstClr>
                </a:solidFill>
              </a:rPr>
              <a:pPr/>
              <a:t>11/28/2025</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0477CB0F-EE2E-4EF8-9FFE-AF4F31E5DC89}"/>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D4C17B1C-B12C-4547-A443-B9D6BFE36E81}"/>
              </a:ext>
            </a:extLst>
          </p:cNvPr>
          <p:cNvSpPr>
            <a:spLocks noGrp="1"/>
          </p:cNvSpPr>
          <p:nvPr>
            <p:ph type="sldNum" sz="quarter" idx="12"/>
          </p:nvPr>
        </p:nvSpPr>
        <p:spPr/>
        <p:txBody>
          <a:bodyPr/>
          <a:lstStyle/>
          <a:p>
            <a:fld id="{0D93F884-56C0-4E8A-AE9C-CDF44BFBEF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375376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1981F-2FB0-47B5-A741-729DC07258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F33E9CC-2403-4A97-B40A-672CECFFAD6B}"/>
              </a:ext>
            </a:extLst>
          </p:cNvPr>
          <p:cNvSpPr>
            <a:spLocks noGrp="1"/>
          </p:cNvSpPr>
          <p:nvPr>
            <p:ph type="dt" sz="half" idx="10"/>
          </p:nvPr>
        </p:nvSpPr>
        <p:spPr/>
        <p:txBody>
          <a:bodyPr/>
          <a:lstStyle/>
          <a:p>
            <a:fld id="{707BADA8-8870-43E8-A9BD-14BA1A094DAB}" type="datetimeFigureOut">
              <a:rPr lang="en-US" smtClean="0">
                <a:solidFill>
                  <a:prstClr val="black">
                    <a:tint val="75000"/>
                  </a:prstClr>
                </a:solidFill>
              </a:rPr>
              <a:pPr/>
              <a:t>11/28/2025</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726C0731-CFE3-43E4-83C6-157104A5E98B}"/>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88F5273E-BADC-48C2-9761-A02F0D0E2F88}"/>
              </a:ext>
            </a:extLst>
          </p:cNvPr>
          <p:cNvSpPr>
            <a:spLocks noGrp="1"/>
          </p:cNvSpPr>
          <p:nvPr>
            <p:ph type="sldNum" sz="quarter" idx="12"/>
          </p:nvPr>
        </p:nvSpPr>
        <p:spPr/>
        <p:txBody>
          <a:bodyPr/>
          <a:lstStyle/>
          <a:p>
            <a:fld id="{0D93F884-56C0-4E8A-AE9C-CDF44BFBEF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82578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AEA6F3-F270-4476-B8BA-FA4AF03A1A7D}"/>
              </a:ext>
            </a:extLst>
          </p:cNvPr>
          <p:cNvSpPr>
            <a:spLocks noGrp="1"/>
          </p:cNvSpPr>
          <p:nvPr>
            <p:ph type="dt" sz="half" idx="10"/>
          </p:nvPr>
        </p:nvSpPr>
        <p:spPr/>
        <p:txBody>
          <a:bodyPr/>
          <a:lstStyle/>
          <a:p>
            <a:fld id="{707BADA8-8870-43E8-A9BD-14BA1A094DAB}" type="datetimeFigureOut">
              <a:rPr lang="en-US" smtClean="0">
                <a:solidFill>
                  <a:prstClr val="black">
                    <a:tint val="75000"/>
                  </a:prstClr>
                </a:solidFill>
              </a:rPr>
              <a:pPr/>
              <a:t>11/28/2025</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A4B3FD3A-3222-45CC-BC49-7B427976E645}"/>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FF360662-AAF9-4714-89B5-8D64079DA1E9}"/>
              </a:ext>
            </a:extLst>
          </p:cNvPr>
          <p:cNvSpPr>
            <a:spLocks noGrp="1"/>
          </p:cNvSpPr>
          <p:nvPr>
            <p:ph type="sldNum" sz="quarter" idx="12"/>
          </p:nvPr>
        </p:nvSpPr>
        <p:spPr/>
        <p:txBody>
          <a:bodyPr/>
          <a:lstStyle/>
          <a:p>
            <a:fld id="{0D93F884-56C0-4E8A-AE9C-CDF44BFBEF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850161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6340D-C7CA-4FE5-98A6-E971ABE288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D7F08C-6B3B-408F-8ABF-9AF0897BC110}"/>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D17795-665A-4CAB-876A-97AD760DB54D}"/>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4A477C2C-066B-4D8E-9CD7-1771F589F8A4}"/>
              </a:ext>
            </a:extLst>
          </p:cNvPr>
          <p:cNvSpPr>
            <a:spLocks noGrp="1"/>
          </p:cNvSpPr>
          <p:nvPr>
            <p:ph type="dt" sz="half" idx="10"/>
          </p:nvPr>
        </p:nvSpPr>
        <p:spPr/>
        <p:txBody>
          <a:bodyPr/>
          <a:lstStyle/>
          <a:p>
            <a:fld id="{707BADA8-8870-43E8-A9BD-14BA1A094DAB}" type="datetimeFigureOut">
              <a:rPr lang="en-US" smtClean="0">
                <a:solidFill>
                  <a:prstClr val="black">
                    <a:tint val="75000"/>
                  </a:prstClr>
                </a:solidFill>
              </a:rPr>
              <a:pPr/>
              <a:t>11/28/2025</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7C18C73A-C7DF-447F-B6D9-BBBDF6CB53DB}"/>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48E4A28-BF65-4456-BA09-932A0FD212E6}"/>
              </a:ext>
            </a:extLst>
          </p:cNvPr>
          <p:cNvSpPr>
            <a:spLocks noGrp="1"/>
          </p:cNvSpPr>
          <p:nvPr>
            <p:ph type="sldNum" sz="quarter" idx="12"/>
          </p:nvPr>
        </p:nvSpPr>
        <p:spPr/>
        <p:txBody>
          <a:bodyPr/>
          <a:lstStyle/>
          <a:p>
            <a:fld id="{0D93F884-56C0-4E8A-AE9C-CDF44BFBEF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826172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3D07B-2AD1-45CC-A6DD-6FDBEE71EF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643108-1305-4F72-B9B2-BE84BD233DED}"/>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56AED33F-F3E3-4427-9C64-EE5090410F04}"/>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060B035E-B59E-4426-8D67-F38809708BAA}"/>
              </a:ext>
            </a:extLst>
          </p:cNvPr>
          <p:cNvSpPr>
            <a:spLocks noGrp="1"/>
          </p:cNvSpPr>
          <p:nvPr>
            <p:ph type="dt" sz="half" idx="10"/>
          </p:nvPr>
        </p:nvSpPr>
        <p:spPr/>
        <p:txBody>
          <a:bodyPr/>
          <a:lstStyle/>
          <a:p>
            <a:fld id="{707BADA8-8870-43E8-A9BD-14BA1A094DAB}" type="datetimeFigureOut">
              <a:rPr lang="en-US" smtClean="0">
                <a:solidFill>
                  <a:prstClr val="black">
                    <a:tint val="75000"/>
                  </a:prstClr>
                </a:solidFill>
              </a:rPr>
              <a:pPr/>
              <a:t>11/28/2025</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730DBAD-EF4F-4D55-B245-6963CBCC37B5}"/>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B5640692-582C-43E6-BD1E-B890F322DD90}"/>
              </a:ext>
            </a:extLst>
          </p:cNvPr>
          <p:cNvSpPr>
            <a:spLocks noGrp="1"/>
          </p:cNvSpPr>
          <p:nvPr>
            <p:ph type="sldNum" sz="quarter" idx="12"/>
          </p:nvPr>
        </p:nvSpPr>
        <p:spPr/>
        <p:txBody>
          <a:bodyPr/>
          <a:lstStyle/>
          <a:p>
            <a:fld id="{0D93F884-56C0-4E8A-AE9C-CDF44BFBEF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0781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F4CAFE-E2AC-8B3D-A982-EEAB547A4F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5C5B71-A058-C4C1-316D-B00F302584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1AB3C2-AAF6-8340-557D-54B25BF2FA34}"/>
              </a:ext>
            </a:extLst>
          </p:cNvPr>
          <p:cNvSpPr>
            <a:spLocks noGrp="1"/>
          </p:cNvSpPr>
          <p:nvPr>
            <p:ph type="dt" sz="half" idx="10"/>
          </p:nvPr>
        </p:nvSpPr>
        <p:spPr/>
        <p:txBody>
          <a:bodyPr/>
          <a:lstStyle/>
          <a:p>
            <a:fld id="{E9294589-9F99-4645-A8A1-7DA6EE0229FA}" type="datetimeFigureOut">
              <a:rPr lang="en-US" smtClean="0"/>
              <a:t>11/28/2025</a:t>
            </a:fld>
            <a:endParaRPr lang="en-US"/>
          </a:p>
        </p:txBody>
      </p:sp>
      <p:sp>
        <p:nvSpPr>
          <p:cNvPr id="5" name="Footer Placeholder 4">
            <a:extLst>
              <a:ext uri="{FF2B5EF4-FFF2-40B4-BE49-F238E27FC236}">
                <a16:creationId xmlns:a16="http://schemas.microsoft.com/office/drawing/2014/main" id="{896D30FE-6448-B96A-506E-609EA5F853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671EC1-C39A-B342-3A3E-251184BE8D60}"/>
              </a:ext>
            </a:extLst>
          </p:cNvPr>
          <p:cNvSpPr>
            <a:spLocks noGrp="1"/>
          </p:cNvSpPr>
          <p:nvPr>
            <p:ph type="sldNum" sz="quarter" idx="12"/>
          </p:nvPr>
        </p:nvSpPr>
        <p:spPr/>
        <p:txBody>
          <a:bodyPr/>
          <a:lstStyle/>
          <a:p>
            <a:fld id="{6B5CE947-D4E9-4EFF-AD63-355AE59D1709}" type="slidenum">
              <a:rPr lang="en-US" smtClean="0"/>
              <a:t>‹#›</a:t>
            </a:fld>
            <a:endParaRPr lang="en-US"/>
          </a:p>
        </p:txBody>
      </p:sp>
    </p:spTree>
    <p:extLst>
      <p:ext uri="{BB962C8B-B14F-4D97-AF65-F5344CB8AC3E}">
        <p14:creationId xmlns:p14="http://schemas.microsoft.com/office/powerpoint/2010/main" val="427263712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6D7EF-210D-43B3-86D8-BFA1116747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91F302-7FBF-4B4B-A0CA-E129F6EC4D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265A29-E56A-40C3-812E-1D5D5BB5C766}"/>
              </a:ext>
            </a:extLst>
          </p:cNvPr>
          <p:cNvSpPr>
            <a:spLocks noGrp="1"/>
          </p:cNvSpPr>
          <p:nvPr>
            <p:ph type="dt" sz="half" idx="10"/>
          </p:nvPr>
        </p:nvSpPr>
        <p:spPr/>
        <p:txBody>
          <a:bodyPr/>
          <a:lstStyle/>
          <a:p>
            <a:fld id="{707BADA8-8870-43E8-A9BD-14BA1A094DAB}" type="datetimeFigureOut">
              <a:rPr lang="en-US" smtClean="0">
                <a:solidFill>
                  <a:prstClr val="black">
                    <a:tint val="75000"/>
                  </a:prstClr>
                </a:solidFill>
              </a:rPr>
              <a:pPr/>
              <a:t>11/28/2025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5E8CE91F-3B8E-4748-B02B-AEFB11DE979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595EEEA-A3F6-46B4-A6A2-54EB8E139261}"/>
              </a:ext>
            </a:extLst>
          </p:cNvPr>
          <p:cNvSpPr>
            <a:spLocks noGrp="1"/>
          </p:cNvSpPr>
          <p:nvPr>
            <p:ph type="sldNum" sz="quarter" idx="12"/>
          </p:nvPr>
        </p:nvSpPr>
        <p:spPr/>
        <p:txBody>
          <a:bodyPr/>
          <a:lstStyle/>
          <a:p>
            <a:fld id="{0D93F884-56C0-4E8A-AE9C-CDF44BFBEF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408738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D6A64C-8ED7-43BE-BFB2-AC772C21A40B}"/>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847811-1338-47A5-BD13-2C6C0DA301B6}"/>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BC4B9A-EF03-4483-9DBD-89EC551B8497}"/>
              </a:ext>
            </a:extLst>
          </p:cNvPr>
          <p:cNvSpPr>
            <a:spLocks noGrp="1"/>
          </p:cNvSpPr>
          <p:nvPr>
            <p:ph type="dt" sz="half" idx="10"/>
          </p:nvPr>
        </p:nvSpPr>
        <p:spPr/>
        <p:txBody>
          <a:bodyPr/>
          <a:lstStyle/>
          <a:p>
            <a:fld id="{707BADA8-8870-43E8-A9BD-14BA1A094DAB}" type="datetimeFigureOut">
              <a:rPr lang="en-US" smtClean="0">
                <a:solidFill>
                  <a:prstClr val="black">
                    <a:tint val="75000"/>
                  </a:prstClr>
                </a:solidFill>
              </a:rPr>
              <a:pPr/>
              <a:t>11/28/2025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9FABC5A-B5FF-4C2E-84C4-8F7A1D011D0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5BBD8DB-7583-4065-90AD-9B21B605CE8A}"/>
              </a:ext>
            </a:extLst>
          </p:cNvPr>
          <p:cNvSpPr>
            <a:spLocks noGrp="1"/>
          </p:cNvSpPr>
          <p:nvPr>
            <p:ph type="sldNum" sz="quarter" idx="12"/>
          </p:nvPr>
        </p:nvSpPr>
        <p:spPr/>
        <p:txBody>
          <a:bodyPr/>
          <a:lstStyle/>
          <a:p>
            <a:fld id="{0D93F884-56C0-4E8A-AE9C-CDF44BFBEF9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47766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7D725-E8C9-1F98-C46D-4272A5BB471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VN"/>
          </a:p>
        </p:txBody>
      </p:sp>
      <p:sp>
        <p:nvSpPr>
          <p:cNvPr id="3" name="Subtitle 2">
            <a:extLst>
              <a:ext uri="{FF2B5EF4-FFF2-40B4-BE49-F238E27FC236}">
                <a16:creationId xmlns:a16="http://schemas.microsoft.com/office/drawing/2014/main" id="{41AEB725-8B93-7028-2C35-D56865C4B5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VN"/>
          </a:p>
        </p:txBody>
      </p:sp>
      <p:sp>
        <p:nvSpPr>
          <p:cNvPr id="4" name="Date Placeholder 3">
            <a:extLst>
              <a:ext uri="{FF2B5EF4-FFF2-40B4-BE49-F238E27FC236}">
                <a16:creationId xmlns:a16="http://schemas.microsoft.com/office/drawing/2014/main" id="{05CF76B9-BC72-6625-2BEF-7A1F57BEDAE4}"/>
              </a:ext>
            </a:extLst>
          </p:cNvPr>
          <p:cNvSpPr>
            <a:spLocks noGrp="1"/>
          </p:cNvSpPr>
          <p:nvPr>
            <p:ph type="dt" sz="half" idx="10"/>
          </p:nvPr>
        </p:nvSpPr>
        <p:spPr/>
        <p:txBody>
          <a:bodyPr/>
          <a:lstStyle/>
          <a:p>
            <a:fld id="{06ED87D1-FBEB-E843-885B-BD353258C842}" type="datetimeFigureOut">
              <a:rPr lang="en-VN" smtClean="0"/>
              <a:t>11/28/2025</a:t>
            </a:fld>
            <a:endParaRPr lang="en-VN"/>
          </a:p>
        </p:txBody>
      </p:sp>
      <p:sp>
        <p:nvSpPr>
          <p:cNvPr id="5" name="Footer Placeholder 4">
            <a:extLst>
              <a:ext uri="{FF2B5EF4-FFF2-40B4-BE49-F238E27FC236}">
                <a16:creationId xmlns:a16="http://schemas.microsoft.com/office/drawing/2014/main" id="{2A4DD8BA-9FA8-2976-8385-CB3FC615AF4D}"/>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B5DCEF6A-98EC-5511-5B3C-D9E2B57510CC}"/>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382938834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5DA51-21BB-C309-37B3-04681BAFC827}"/>
              </a:ext>
            </a:extLst>
          </p:cNvPr>
          <p:cNvSpPr>
            <a:spLocks noGrp="1"/>
          </p:cNvSpPr>
          <p:nvPr>
            <p:ph type="title"/>
          </p:nvPr>
        </p:nvSpPr>
        <p:spPr/>
        <p:txBody>
          <a:bodyPr/>
          <a:lstStyle/>
          <a:p>
            <a:r>
              <a:rPr lang="en-GB"/>
              <a:t>Click to edit Master title style</a:t>
            </a:r>
            <a:endParaRPr lang="en-VN"/>
          </a:p>
        </p:txBody>
      </p:sp>
      <p:sp>
        <p:nvSpPr>
          <p:cNvPr id="3" name="Content Placeholder 2">
            <a:extLst>
              <a:ext uri="{FF2B5EF4-FFF2-40B4-BE49-F238E27FC236}">
                <a16:creationId xmlns:a16="http://schemas.microsoft.com/office/drawing/2014/main" id="{CD41FF97-786A-86D2-6BB7-4F935587CE1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4" name="Date Placeholder 3">
            <a:extLst>
              <a:ext uri="{FF2B5EF4-FFF2-40B4-BE49-F238E27FC236}">
                <a16:creationId xmlns:a16="http://schemas.microsoft.com/office/drawing/2014/main" id="{CA59DF9E-846E-4626-AA0D-DCC8E5AD4BCF}"/>
              </a:ext>
            </a:extLst>
          </p:cNvPr>
          <p:cNvSpPr>
            <a:spLocks noGrp="1"/>
          </p:cNvSpPr>
          <p:nvPr>
            <p:ph type="dt" sz="half" idx="10"/>
          </p:nvPr>
        </p:nvSpPr>
        <p:spPr/>
        <p:txBody>
          <a:bodyPr/>
          <a:lstStyle/>
          <a:p>
            <a:fld id="{06ED87D1-FBEB-E843-885B-BD353258C842}" type="datetimeFigureOut">
              <a:rPr lang="en-VN" smtClean="0"/>
              <a:t>11/28/2025</a:t>
            </a:fld>
            <a:endParaRPr lang="en-VN"/>
          </a:p>
        </p:txBody>
      </p:sp>
      <p:sp>
        <p:nvSpPr>
          <p:cNvPr id="5" name="Footer Placeholder 4">
            <a:extLst>
              <a:ext uri="{FF2B5EF4-FFF2-40B4-BE49-F238E27FC236}">
                <a16:creationId xmlns:a16="http://schemas.microsoft.com/office/drawing/2014/main" id="{41353548-B812-0F8F-A58C-A48554337130}"/>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1FC9E5EB-20B5-4800-F960-C59337794309}"/>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65894538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4AF7E-0211-AA2C-2FB0-CCBC9B07B74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VN"/>
          </a:p>
        </p:txBody>
      </p:sp>
      <p:sp>
        <p:nvSpPr>
          <p:cNvPr id="3" name="Text Placeholder 2">
            <a:extLst>
              <a:ext uri="{FF2B5EF4-FFF2-40B4-BE49-F238E27FC236}">
                <a16:creationId xmlns:a16="http://schemas.microsoft.com/office/drawing/2014/main" id="{B580A785-5A35-F037-4C1A-B9762A74B6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8DD1DFB-2785-88ED-ECCB-43E15652056E}"/>
              </a:ext>
            </a:extLst>
          </p:cNvPr>
          <p:cNvSpPr>
            <a:spLocks noGrp="1"/>
          </p:cNvSpPr>
          <p:nvPr>
            <p:ph type="dt" sz="half" idx="10"/>
          </p:nvPr>
        </p:nvSpPr>
        <p:spPr/>
        <p:txBody>
          <a:bodyPr/>
          <a:lstStyle/>
          <a:p>
            <a:fld id="{06ED87D1-FBEB-E843-885B-BD353258C842}" type="datetimeFigureOut">
              <a:rPr lang="en-VN" smtClean="0"/>
              <a:t>11/28/2025</a:t>
            </a:fld>
            <a:endParaRPr lang="en-VN"/>
          </a:p>
        </p:txBody>
      </p:sp>
      <p:sp>
        <p:nvSpPr>
          <p:cNvPr id="5" name="Footer Placeholder 4">
            <a:extLst>
              <a:ext uri="{FF2B5EF4-FFF2-40B4-BE49-F238E27FC236}">
                <a16:creationId xmlns:a16="http://schemas.microsoft.com/office/drawing/2014/main" id="{DD13A3D9-5EE9-BD2D-957E-8CAB5B2F7E2E}"/>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7A898DD7-EBC4-E443-C812-8EDDE1DB6C44}"/>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245880469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8FB02-3B5C-C6F5-59FE-DACBBA3E7300}"/>
              </a:ext>
            </a:extLst>
          </p:cNvPr>
          <p:cNvSpPr>
            <a:spLocks noGrp="1"/>
          </p:cNvSpPr>
          <p:nvPr>
            <p:ph type="title"/>
          </p:nvPr>
        </p:nvSpPr>
        <p:spPr/>
        <p:txBody>
          <a:bodyPr/>
          <a:lstStyle/>
          <a:p>
            <a:r>
              <a:rPr lang="en-GB"/>
              <a:t>Click to edit Master title style</a:t>
            </a:r>
            <a:endParaRPr lang="en-VN"/>
          </a:p>
        </p:txBody>
      </p:sp>
      <p:sp>
        <p:nvSpPr>
          <p:cNvPr id="3" name="Content Placeholder 2">
            <a:extLst>
              <a:ext uri="{FF2B5EF4-FFF2-40B4-BE49-F238E27FC236}">
                <a16:creationId xmlns:a16="http://schemas.microsoft.com/office/drawing/2014/main" id="{9C02161B-867D-471B-A0A2-056B164D476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4" name="Content Placeholder 3">
            <a:extLst>
              <a:ext uri="{FF2B5EF4-FFF2-40B4-BE49-F238E27FC236}">
                <a16:creationId xmlns:a16="http://schemas.microsoft.com/office/drawing/2014/main" id="{87DF13A7-D26B-6BF7-D555-806875E10C6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5" name="Date Placeholder 4">
            <a:extLst>
              <a:ext uri="{FF2B5EF4-FFF2-40B4-BE49-F238E27FC236}">
                <a16:creationId xmlns:a16="http://schemas.microsoft.com/office/drawing/2014/main" id="{91E52DD4-F890-EEE0-E96F-71799E5CD492}"/>
              </a:ext>
            </a:extLst>
          </p:cNvPr>
          <p:cNvSpPr>
            <a:spLocks noGrp="1"/>
          </p:cNvSpPr>
          <p:nvPr>
            <p:ph type="dt" sz="half" idx="10"/>
          </p:nvPr>
        </p:nvSpPr>
        <p:spPr/>
        <p:txBody>
          <a:bodyPr/>
          <a:lstStyle/>
          <a:p>
            <a:fld id="{06ED87D1-FBEB-E843-885B-BD353258C842}" type="datetimeFigureOut">
              <a:rPr lang="en-VN" smtClean="0"/>
              <a:t>11/28/2025</a:t>
            </a:fld>
            <a:endParaRPr lang="en-VN"/>
          </a:p>
        </p:txBody>
      </p:sp>
      <p:sp>
        <p:nvSpPr>
          <p:cNvPr id="6" name="Footer Placeholder 5">
            <a:extLst>
              <a:ext uri="{FF2B5EF4-FFF2-40B4-BE49-F238E27FC236}">
                <a16:creationId xmlns:a16="http://schemas.microsoft.com/office/drawing/2014/main" id="{3F0CAACE-E6A5-D24F-D942-EBFE10066F3F}"/>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45A0C2C4-9270-DE44-B3BC-B7091256DF3E}"/>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65485175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4BDB5-3662-18D4-C3D8-D7B36981C55B}"/>
              </a:ext>
            </a:extLst>
          </p:cNvPr>
          <p:cNvSpPr>
            <a:spLocks noGrp="1"/>
          </p:cNvSpPr>
          <p:nvPr>
            <p:ph type="title"/>
          </p:nvPr>
        </p:nvSpPr>
        <p:spPr>
          <a:xfrm>
            <a:off x="839788" y="365125"/>
            <a:ext cx="10515600" cy="1325563"/>
          </a:xfrm>
        </p:spPr>
        <p:txBody>
          <a:bodyPr/>
          <a:lstStyle/>
          <a:p>
            <a:r>
              <a:rPr lang="en-GB"/>
              <a:t>Click to edit Master title style</a:t>
            </a:r>
            <a:endParaRPr lang="en-VN"/>
          </a:p>
        </p:txBody>
      </p:sp>
      <p:sp>
        <p:nvSpPr>
          <p:cNvPr id="3" name="Text Placeholder 2">
            <a:extLst>
              <a:ext uri="{FF2B5EF4-FFF2-40B4-BE49-F238E27FC236}">
                <a16:creationId xmlns:a16="http://schemas.microsoft.com/office/drawing/2014/main" id="{18ECBBF4-7EC3-DB1A-9C9E-0352CA5AB5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64A15CE-DF2B-A634-A4B5-ACE9DA2A438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5" name="Text Placeholder 4">
            <a:extLst>
              <a:ext uri="{FF2B5EF4-FFF2-40B4-BE49-F238E27FC236}">
                <a16:creationId xmlns:a16="http://schemas.microsoft.com/office/drawing/2014/main" id="{D5995012-82F2-FE56-4D52-80E14183A6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ED0C7BE-B5AC-4B0C-3ED2-B3706AC69D8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7" name="Date Placeholder 6">
            <a:extLst>
              <a:ext uri="{FF2B5EF4-FFF2-40B4-BE49-F238E27FC236}">
                <a16:creationId xmlns:a16="http://schemas.microsoft.com/office/drawing/2014/main" id="{6A389A22-ADF7-CA51-7E40-9E6DB7C0E593}"/>
              </a:ext>
            </a:extLst>
          </p:cNvPr>
          <p:cNvSpPr>
            <a:spLocks noGrp="1"/>
          </p:cNvSpPr>
          <p:nvPr>
            <p:ph type="dt" sz="half" idx="10"/>
          </p:nvPr>
        </p:nvSpPr>
        <p:spPr/>
        <p:txBody>
          <a:bodyPr/>
          <a:lstStyle/>
          <a:p>
            <a:fld id="{06ED87D1-FBEB-E843-885B-BD353258C842}" type="datetimeFigureOut">
              <a:rPr lang="en-VN" smtClean="0"/>
              <a:t>11/28/2025</a:t>
            </a:fld>
            <a:endParaRPr lang="en-VN"/>
          </a:p>
        </p:txBody>
      </p:sp>
      <p:sp>
        <p:nvSpPr>
          <p:cNvPr id="8" name="Footer Placeholder 7">
            <a:extLst>
              <a:ext uri="{FF2B5EF4-FFF2-40B4-BE49-F238E27FC236}">
                <a16:creationId xmlns:a16="http://schemas.microsoft.com/office/drawing/2014/main" id="{EF4FD87F-1133-484B-C1C9-FB7B25A68796}"/>
              </a:ext>
            </a:extLst>
          </p:cNvPr>
          <p:cNvSpPr>
            <a:spLocks noGrp="1"/>
          </p:cNvSpPr>
          <p:nvPr>
            <p:ph type="ftr" sz="quarter" idx="11"/>
          </p:nvPr>
        </p:nvSpPr>
        <p:spPr/>
        <p:txBody>
          <a:bodyPr/>
          <a:lstStyle/>
          <a:p>
            <a:endParaRPr lang="en-VN"/>
          </a:p>
        </p:txBody>
      </p:sp>
      <p:sp>
        <p:nvSpPr>
          <p:cNvPr id="9" name="Slide Number Placeholder 8">
            <a:extLst>
              <a:ext uri="{FF2B5EF4-FFF2-40B4-BE49-F238E27FC236}">
                <a16:creationId xmlns:a16="http://schemas.microsoft.com/office/drawing/2014/main" id="{419624E7-6DE4-9336-9B06-463920C82B4E}"/>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181497635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69545-3DCF-01E5-65DD-A9ACA1425C5C}"/>
              </a:ext>
            </a:extLst>
          </p:cNvPr>
          <p:cNvSpPr>
            <a:spLocks noGrp="1"/>
          </p:cNvSpPr>
          <p:nvPr>
            <p:ph type="title"/>
          </p:nvPr>
        </p:nvSpPr>
        <p:spPr/>
        <p:txBody>
          <a:bodyPr/>
          <a:lstStyle/>
          <a:p>
            <a:r>
              <a:rPr lang="en-GB"/>
              <a:t>Click to edit Master title style</a:t>
            </a:r>
            <a:endParaRPr lang="en-VN"/>
          </a:p>
        </p:txBody>
      </p:sp>
      <p:sp>
        <p:nvSpPr>
          <p:cNvPr id="3" name="Date Placeholder 2">
            <a:extLst>
              <a:ext uri="{FF2B5EF4-FFF2-40B4-BE49-F238E27FC236}">
                <a16:creationId xmlns:a16="http://schemas.microsoft.com/office/drawing/2014/main" id="{33DD2083-422B-3E42-34E9-8844343DBC3F}"/>
              </a:ext>
            </a:extLst>
          </p:cNvPr>
          <p:cNvSpPr>
            <a:spLocks noGrp="1"/>
          </p:cNvSpPr>
          <p:nvPr>
            <p:ph type="dt" sz="half" idx="10"/>
          </p:nvPr>
        </p:nvSpPr>
        <p:spPr/>
        <p:txBody>
          <a:bodyPr/>
          <a:lstStyle/>
          <a:p>
            <a:fld id="{06ED87D1-FBEB-E843-885B-BD353258C842}" type="datetimeFigureOut">
              <a:rPr lang="en-VN" smtClean="0"/>
              <a:t>11/28/2025</a:t>
            </a:fld>
            <a:endParaRPr lang="en-VN"/>
          </a:p>
        </p:txBody>
      </p:sp>
      <p:sp>
        <p:nvSpPr>
          <p:cNvPr id="4" name="Footer Placeholder 3">
            <a:extLst>
              <a:ext uri="{FF2B5EF4-FFF2-40B4-BE49-F238E27FC236}">
                <a16:creationId xmlns:a16="http://schemas.microsoft.com/office/drawing/2014/main" id="{6C5B9C01-B298-0EDF-B544-DB21D175E7AF}"/>
              </a:ext>
            </a:extLst>
          </p:cNvPr>
          <p:cNvSpPr>
            <a:spLocks noGrp="1"/>
          </p:cNvSpPr>
          <p:nvPr>
            <p:ph type="ftr" sz="quarter" idx="11"/>
          </p:nvPr>
        </p:nvSpPr>
        <p:spPr/>
        <p:txBody>
          <a:bodyPr/>
          <a:lstStyle/>
          <a:p>
            <a:endParaRPr lang="en-VN"/>
          </a:p>
        </p:txBody>
      </p:sp>
      <p:sp>
        <p:nvSpPr>
          <p:cNvPr id="5" name="Slide Number Placeholder 4">
            <a:extLst>
              <a:ext uri="{FF2B5EF4-FFF2-40B4-BE49-F238E27FC236}">
                <a16:creationId xmlns:a16="http://schemas.microsoft.com/office/drawing/2014/main" id="{8E26EA25-0FD2-964B-3AB6-82BDBB7EA27E}"/>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292510344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66969C-4EAE-628A-CACB-D301EB9A3376}"/>
              </a:ext>
            </a:extLst>
          </p:cNvPr>
          <p:cNvSpPr>
            <a:spLocks noGrp="1"/>
          </p:cNvSpPr>
          <p:nvPr>
            <p:ph type="dt" sz="half" idx="10"/>
          </p:nvPr>
        </p:nvSpPr>
        <p:spPr/>
        <p:txBody>
          <a:bodyPr/>
          <a:lstStyle/>
          <a:p>
            <a:fld id="{06ED87D1-FBEB-E843-885B-BD353258C842}" type="datetimeFigureOut">
              <a:rPr lang="en-VN" smtClean="0"/>
              <a:t>11/28/2025</a:t>
            </a:fld>
            <a:endParaRPr lang="en-VN"/>
          </a:p>
        </p:txBody>
      </p:sp>
      <p:sp>
        <p:nvSpPr>
          <p:cNvPr id="3" name="Footer Placeholder 2">
            <a:extLst>
              <a:ext uri="{FF2B5EF4-FFF2-40B4-BE49-F238E27FC236}">
                <a16:creationId xmlns:a16="http://schemas.microsoft.com/office/drawing/2014/main" id="{4CBA882B-4124-BE41-BA59-BE88020317C8}"/>
              </a:ext>
            </a:extLst>
          </p:cNvPr>
          <p:cNvSpPr>
            <a:spLocks noGrp="1"/>
          </p:cNvSpPr>
          <p:nvPr>
            <p:ph type="ftr" sz="quarter" idx="11"/>
          </p:nvPr>
        </p:nvSpPr>
        <p:spPr/>
        <p:txBody>
          <a:bodyPr/>
          <a:lstStyle/>
          <a:p>
            <a:endParaRPr lang="en-VN"/>
          </a:p>
        </p:txBody>
      </p:sp>
      <p:sp>
        <p:nvSpPr>
          <p:cNvPr id="4" name="Slide Number Placeholder 3">
            <a:extLst>
              <a:ext uri="{FF2B5EF4-FFF2-40B4-BE49-F238E27FC236}">
                <a16:creationId xmlns:a16="http://schemas.microsoft.com/office/drawing/2014/main" id="{1FC8E153-16CF-5D83-EA06-29F1C3B82E05}"/>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21166286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E2AE3-DEF4-35B7-17A5-6906C761C30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VN"/>
          </a:p>
        </p:txBody>
      </p:sp>
      <p:sp>
        <p:nvSpPr>
          <p:cNvPr id="3" name="Content Placeholder 2">
            <a:extLst>
              <a:ext uri="{FF2B5EF4-FFF2-40B4-BE49-F238E27FC236}">
                <a16:creationId xmlns:a16="http://schemas.microsoft.com/office/drawing/2014/main" id="{82B0950A-5078-6B37-0D2D-AE2EB8E10E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4" name="Text Placeholder 3">
            <a:extLst>
              <a:ext uri="{FF2B5EF4-FFF2-40B4-BE49-F238E27FC236}">
                <a16:creationId xmlns:a16="http://schemas.microsoft.com/office/drawing/2014/main" id="{8E7AE616-439F-A379-5D1B-2AD6280573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BD28126-6972-C70A-4A4D-674CC3A2D476}"/>
              </a:ext>
            </a:extLst>
          </p:cNvPr>
          <p:cNvSpPr>
            <a:spLocks noGrp="1"/>
          </p:cNvSpPr>
          <p:nvPr>
            <p:ph type="dt" sz="half" idx="10"/>
          </p:nvPr>
        </p:nvSpPr>
        <p:spPr/>
        <p:txBody>
          <a:bodyPr/>
          <a:lstStyle/>
          <a:p>
            <a:fld id="{06ED87D1-FBEB-E843-885B-BD353258C842}" type="datetimeFigureOut">
              <a:rPr lang="en-VN" smtClean="0"/>
              <a:t>11/28/2025</a:t>
            </a:fld>
            <a:endParaRPr lang="en-VN"/>
          </a:p>
        </p:txBody>
      </p:sp>
      <p:sp>
        <p:nvSpPr>
          <p:cNvPr id="6" name="Footer Placeholder 5">
            <a:extLst>
              <a:ext uri="{FF2B5EF4-FFF2-40B4-BE49-F238E27FC236}">
                <a16:creationId xmlns:a16="http://schemas.microsoft.com/office/drawing/2014/main" id="{67661716-8A73-8416-46BA-813597C222BC}"/>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395F39D8-0F4B-0981-4EF3-DCADF7A1054C}"/>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668188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02 Profile 1">
  <p:cSld name="002 Profile 1">
    <p:spTree>
      <p:nvGrpSpPr>
        <p:cNvPr id="1" name="Shape 118"/>
        <p:cNvGrpSpPr/>
        <p:nvPr/>
      </p:nvGrpSpPr>
      <p:grpSpPr>
        <a:xfrm>
          <a:off x="0" y="0"/>
          <a:ext cx="0" cy="0"/>
          <a:chOff x="0" y="0"/>
          <a:chExt cx="0" cy="0"/>
        </a:xfrm>
      </p:grpSpPr>
    </p:spTree>
    <p:extLst>
      <p:ext uri="{BB962C8B-B14F-4D97-AF65-F5344CB8AC3E}">
        <p14:creationId xmlns:p14="http://schemas.microsoft.com/office/powerpoint/2010/main" val="42460175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AA67A-C53E-39E8-D150-73E765C9307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VN"/>
          </a:p>
        </p:txBody>
      </p:sp>
      <p:sp>
        <p:nvSpPr>
          <p:cNvPr id="3" name="Picture Placeholder 2">
            <a:extLst>
              <a:ext uri="{FF2B5EF4-FFF2-40B4-BE49-F238E27FC236}">
                <a16:creationId xmlns:a16="http://schemas.microsoft.com/office/drawing/2014/main" id="{2FFFBCE9-F4B1-48F2-46B5-8EB68EC7DE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VN"/>
          </a:p>
        </p:txBody>
      </p:sp>
      <p:sp>
        <p:nvSpPr>
          <p:cNvPr id="4" name="Text Placeholder 3">
            <a:extLst>
              <a:ext uri="{FF2B5EF4-FFF2-40B4-BE49-F238E27FC236}">
                <a16:creationId xmlns:a16="http://schemas.microsoft.com/office/drawing/2014/main" id="{48785DFD-BCC7-CD36-E772-CAAB75D5BE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06D454-F64E-B6B3-143D-3968666B96BF}"/>
              </a:ext>
            </a:extLst>
          </p:cNvPr>
          <p:cNvSpPr>
            <a:spLocks noGrp="1"/>
          </p:cNvSpPr>
          <p:nvPr>
            <p:ph type="dt" sz="half" idx="10"/>
          </p:nvPr>
        </p:nvSpPr>
        <p:spPr/>
        <p:txBody>
          <a:bodyPr/>
          <a:lstStyle/>
          <a:p>
            <a:fld id="{06ED87D1-FBEB-E843-885B-BD353258C842}" type="datetimeFigureOut">
              <a:rPr lang="en-VN" smtClean="0"/>
              <a:t>11/28/2025</a:t>
            </a:fld>
            <a:endParaRPr lang="en-VN"/>
          </a:p>
        </p:txBody>
      </p:sp>
      <p:sp>
        <p:nvSpPr>
          <p:cNvPr id="6" name="Footer Placeholder 5">
            <a:extLst>
              <a:ext uri="{FF2B5EF4-FFF2-40B4-BE49-F238E27FC236}">
                <a16:creationId xmlns:a16="http://schemas.microsoft.com/office/drawing/2014/main" id="{8D92050F-6D6A-EC7D-4826-2BB7F4E422BA}"/>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464A4062-F433-5C62-47B3-D8B0C58F104B}"/>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246042218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D1FC3-3613-3DFF-0E32-2C2EC0B9BD75}"/>
              </a:ext>
            </a:extLst>
          </p:cNvPr>
          <p:cNvSpPr>
            <a:spLocks noGrp="1"/>
          </p:cNvSpPr>
          <p:nvPr>
            <p:ph type="title"/>
          </p:nvPr>
        </p:nvSpPr>
        <p:spPr/>
        <p:txBody>
          <a:bodyPr/>
          <a:lstStyle/>
          <a:p>
            <a:r>
              <a:rPr lang="en-GB"/>
              <a:t>Click to edit Master title style</a:t>
            </a:r>
            <a:endParaRPr lang="en-VN"/>
          </a:p>
        </p:txBody>
      </p:sp>
      <p:sp>
        <p:nvSpPr>
          <p:cNvPr id="3" name="Vertical Text Placeholder 2">
            <a:extLst>
              <a:ext uri="{FF2B5EF4-FFF2-40B4-BE49-F238E27FC236}">
                <a16:creationId xmlns:a16="http://schemas.microsoft.com/office/drawing/2014/main" id="{6ACC6E3B-07D5-6E38-5363-C7C0414CEEB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4" name="Date Placeholder 3">
            <a:extLst>
              <a:ext uri="{FF2B5EF4-FFF2-40B4-BE49-F238E27FC236}">
                <a16:creationId xmlns:a16="http://schemas.microsoft.com/office/drawing/2014/main" id="{546F3D30-CEFE-8EB7-9316-965517BF1341}"/>
              </a:ext>
            </a:extLst>
          </p:cNvPr>
          <p:cNvSpPr>
            <a:spLocks noGrp="1"/>
          </p:cNvSpPr>
          <p:nvPr>
            <p:ph type="dt" sz="half" idx="10"/>
          </p:nvPr>
        </p:nvSpPr>
        <p:spPr/>
        <p:txBody>
          <a:bodyPr/>
          <a:lstStyle/>
          <a:p>
            <a:fld id="{06ED87D1-FBEB-E843-885B-BD353258C842}" type="datetimeFigureOut">
              <a:rPr lang="en-VN" smtClean="0"/>
              <a:t>11/28/2025</a:t>
            </a:fld>
            <a:endParaRPr lang="en-VN"/>
          </a:p>
        </p:txBody>
      </p:sp>
      <p:sp>
        <p:nvSpPr>
          <p:cNvPr id="5" name="Footer Placeholder 4">
            <a:extLst>
              <a:ext uri="{FF2B5EF4-FFF2-40B4-BE49-F238E27FC236}">
                <a16:creationId xmlns:a16="http://schemas.microsoft.com/office/drawing/2014/main" id="{A55CA2C0-BA53-8DC9-1D1F-FEE4CA99824A}"/>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6A58AB8B-1DCD-66D5-AE98-7054DD6F036F}"/>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7134724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9E2895-810D-1D35-2BDA-80F4FAE6214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VN"/>
          </a:p>
        </p:txBody>
      </p:sp>
      <p:sp>
        <p:nvSpPr>
          <p:cNvPr id="3" name="Vertical Text Placeholder 2">
            <a:extLst>
              <a:ext uri="{FF2B5EF4-FFF2-40B4-BE49-F238E27FC236}">
                <a16:creationId xmlns:a16="http://schemas.microsoft.com/office/drawing/2014/main" id="{79470C0C-F984-8977-B4F5-1E6DB08A2E8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4" name="Date Placeholder 3">
            <a:extLst>
              <a:ext uri="{FF2B5EF4-FFF2-40B4-BE49-F238E27FC236}">
                <a16:creationId xmlns:a16="http://schemas.microsoft.com/office/drawing/2014/main" id="{8124366C-28D2-BC8E-56C8-E8105D8F59FB}"/>
              </a:ext>
            </a:extLst>
          </p:cNvPr>
          <p:cNvSpPr>
            <a:spLocks noGrp="1"/>
          </p:cNvSpPr>
          <p:nvPr>
            <p:ph type="dt" sz="half" idx="10"/>
          </p:nvPr>
        </p:nvSpPr>
        <p:spPr/>
        <p:txBody>
          <a:bodyPr/>
          <a:lstStyle/>
          <a:p>
            <a:fld id="{06ED87D1-FBEB-E843-885B-BD353258C842}" type="datetimeFigureOut">
              <a:rPr lang="en-VN" smtClean="0"/>
              <a:t>11/28/2025</a:t>
            </a:fld>
            <a:endParaRPr lang="en-VN"/>
          </a:p>
        </p:txBody>
      </p:sp>
      <p:sp>
        <p:nvSpPr>
          <p:cNvPr id="5" name="Footer Placeholder 4">
            <a:extLst>
              <a:ext uri="{FF2B5EF4-FFF2-40B4-BE49-F238E27FC236}">
                <a16:creationId xmlns:a16="http://schemas.microsoft.com/office/drawing/2014/main" id="{F74406A5-E513-873D-DCFF-6F5FE88750C2}"/>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0C40F497-417F-A09B-606C-2F0FC93479F7}"/>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120502532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097"/>
        <p:cNvGrpSpPr/>
        <p:nvPr/>
      </p:nvGrpSpPr>
      <p:grpSpPr>
        <a:xfrm>
          <a:off x="0" y="0"/>
          <a:ext cx="0" cy="0"/>
          <a:chOff x="0" y="0"/>
          <a:chExt cx="0" cy="0"/>
        </a:xfrm>
      </p:grpSpPr>
      <p:sp>
        <p:nvSpPr>
          <p:cNvPr id="1098" name="Google Shape;1098;p26"/>
          <p:cNvSpPr/>
          <p:nvPr/>
        </p:nvSpPr>
        <p:spPr>
          <a:xfrm flipH="1">
            <a:off x="10442727" y="302394"/>
            <a:ext cx="10533" cy="833"/>
          </a:xfrm>
          <a:custGeom>
            <a:avLst/>
            <a:gdLst/>
            <a:ahLst/>
            <a:cxnLst/>
            <a:rect l="l" t="t" r="r" b="b"/>
            <a:pathLst>
              <a:path w="139" h="11" extrusionOk="0">
                <a:moveTo>
                  <a:pt x="0" y="1"/>
                </a:moveTo>
                <a:cubicBezTo>
                  <a:pt x="38" y="5"/>
                  <a:pt x="80" y="6"/>
                  <a:pt x="117" y="9"/>
                </a:cubicBezTo>
                <a:lnTo>
                  <a:pt x="117" y="9"/>
                </a:lnTo>
                <a:cubicBezTo>
                  <a:pt x="75" y="4"/>
                  <a:pt x="40" y="1"/>
                  <a:pt x="0" y="1"/>
                </a:cubicBezTo>
                <a:close/>
                <a:moveTo>
                  <a:pt x="117" y="9"/>
                </a:moveTo>
                <a:cubicBezTo>
                  <a:pt x="124" y="9"/>
                  <a:pt x="131" y="10"/>
                  <a:pt x="138" y="11"/>
                </a:cubicBezTo>
                <a:cubicBezTo>
                  <a:pt x="131" y="10"/>
                  <a:pt x="124" y="9"/>
                  <a:pt x="117" y="9"/>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9" name="Google Shape;1099;p26"/>
          <p:cNvSpPr/>
          <p:nvPr/>
        </p:nvSpPr>
        <p:spPr>
          <a:xfrm flipH="1">
            <a:off x="10315259" y="339225"/>
            <a:ext cx="11291" cy="6291"/>
          </a:xfrm>
          <a:custGeom>
            <a:avLst/>
            <a:gdLst/>
            <a:ahLst/>
            <a:cxnLst/>
            <a:rect l="l" t="t" r="r" b="b"/>
            <a:pathLst>
              <a:path w="149" h="83" extrusionOk="0">
                <a:moveTo>
                  <a:pt x="0" y="1"/>
                </a:moveTo>
                <a:cubicBezTo>
                  <a:pt x="51" y="26"/>
                  <a:pt x="97" y="52"/>
                  <a:pt x="148" y="82"/>
                </a:cubicBezTo>
                <a:cubicBezTo>
                  <a:pt x="102" y="52"/>
                  <a:pt x="51" y="26"/>
                  <a:pt x="0" y="1"/>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0" name="Google Shape;1100;p26"/>
          <p:cNvSpPr/>
          <p:nvPr/>
        </p:nvSpPr>
        <p:spPr>
          <a:xfrm flipH="1">
            <a:off x="10405896" y="307092"/>
            <a:ext cx="10533" cy="2349"/>
          </a:xfrm>
          <a:custGeom>
            <a:avLst/>
            <a:gdLst/>
            <a:ahLst/>
            <a:cxnLst/>
            <a:rect l="l" t="t" r="r" b="b"/>
            <a:pathLst>
              <a:path w="139" h="31" extrusionOk="0">
                <a:moveTo>
                  <a:pt x="0" y="0"/>
                </a:moveTo>
                <a:cubicBezTo>
                  <a:pt x="46" y="5"/>
                  <a:pt x="97" y="21"/>
                  <a:pt x="138" y="31"/>
                </a:cubicBezTo>
                <a:cubicBezTo>
                  <a:pt x="97" y="21"/>
                  <a:pt x="46" y="5"/>
                  <a:pt x="0" y="0"/>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1" name="Google Shape;1101;p26"/>
          <p:cNvSpPr/>
          <p:nvPr/>
        </p:nvSpPr>
        <p:spPr>
          <a:xfrm flipH="1">
            <a:off x="10424160" y="304365"/>
            <a:ext cx="10533" cy="1212"/>
          </a:xfrm>
          <a:custGeom>
            <a:avLst/>
            <a:gdLst/>
            <a:ahLst/>
            <a:cxnLst/>
            <a:rect l="l" t="t" r="r" b="b"/>
            <a:pathLst>
              <a:path w="139" h="16" extrusionOk="0">
                <a:moveTo>
                  <a:pt x="1" y="0"/>
                </a:moveTo>
                <a:lnTo>
                  <a:pt x="139" y="16"/>
                </a:ln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2" name="Google Shape;1102;p26"/>
          <p:cNvSpPr/>
          <p:nvPr/>
        </p:nvSpPr>
        <p:spPr>
          <a:xfrm flipH="1">
            <a:off x="10383465" y="310957"/>
            <a:ext cx="15535" cy="4320"/>
          </a:xfrm>
          <a:custGeom>
            <a:avLst/>
            <a:gdLst/>
            <a:ahLst/>
            <a:cxnLst/>
            <a:rect l="l" t="t" r="r" b="b"/>
            <a:pathLst>
              <a:path w="205" h="57" extrusionOk="0">
                <a:moveTo>
                  <a:pt x="0" y="0"/>
                </a:moveTo>
                <a:cubicBezTo>
                  <a:pt x="72" y="21"/>
                  <a:pt x="133" y="41"/>
                  <a:pt x="205" y="56"/>
                </a:cubicBezTo>
                <a:cubicBezTo>
                  <a:pt x="138" y="41"/>
                  <a:pt x="72" y="21"/>
                  <a:pt x="0" y="0"/>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3" name="Google Shape;1103;p26"/>
          <p:cNvSpPr/>
          <p:nvPr/>
        </p:nvSpPr>
        <p:spPr>
          <a:xfrm flipH="1">
            <a:off x="10332309" y="331495"/>
            <a:ext cx="9776" cy="4699"/>
          </a:xfrm>
          <a:custGeom>
            <a:avLst/>
            <a:gdLst/>
            <a:ahLst/>
            <a:cxnLst/>
            <a:rect l="l" t="t" r="r" b="b"/>
            <a:pathLst>
              <a:path w="129" h="62" extrusionOk="0">
                <a:moveTo>
                  <a:pt x="1" y="0"/>
                </a:moveTo>
                <a:cubicBezTo>
                  <a:pt x="47" y="16"/>
                  <a:pt x="88" y="36"/>
                  <a:pt x="128" y="62"/>
                </a:cubicBezTo>
                <a:cubicBezTo>
                  <a:pt x="88" y="36"/>
                  <a:pt x="47" y="16"/>
                  <a:pt x="1" y="0"/>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4" name="Google Shape;1104;p26"/>
          <p:cNvSpPr/>
          <p:nvPr/>
        </p:nvSpPr>
        <p:spPr>
          <a:xfrm flipH="1">
            <a:off x="10365656" y="317172"/>
            <a:ext cx="12049" cy="4699"/>
          </a:xfrm>
          <a:custGeom>
            <a:avLst/>
            <a:gdLst/>
            <a:ahLst/>
            <a:cxnLst/>
            <a:rect l="l" t="t" r="r" b="b"/>
            <a:pathLst>
              <a:path w="159" h="62" extrusionOk="0">
                <a:moveTo>
                  <a:pt x="0" y="0"/>
                </a:moveTo>
                <a:lnTo>
                  <a:pt x="0" y="0"/>
                </a:lnTo>
                <a:cubicBezTo>
                  <a:pt x="51" y="20"/>
                  <a:pt x="108" y="41"/>
                  <a:pt x="159" y="61"/>
                </a:cubicBezTo>
                <a:cubicBezTo>
                  <a:pt x="108" y="41"/>
                  <a:pt x="57" y="20"/>
                  <a:pt x="0" y="0"/>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5" name="Google Shape;1105;p26"/>
          <p:cNvSpPr/>
          <p:nvPr/>
        </p:nvSpPr>
        <p:spPr>
          <a:xfrm flipH="1">
            <a:off x="10348983" y="324144"/>
            <a:ext cx="9776" cy="3941"/>
          </a:xfrm>
          <a:custGeom>
            <a:avLst/>
            <a:gdLst/>
            <a:ahLst/>
            <a:cxnLst/>
            <a:rect l="l" t="t" r="r" b="b"/>
            <a:pathLst>
              <a:path w="129" h="52" extrusionOk="0">
                <a:moveTo>
                  <a:pt x="1" y="0"/>
                </a:moveTo>
                <a:cubicBezTo>
                  <a:pt x="42" y="21"/>
                  <a:pt x="88" y="36"/>
                  <a:pt x="129" y="51"/>
                </a:cubicBezTo>
                <a:cubicBezTo>
                  <a:pt x="88" y="36"/>
                  <a:pt x="42" y="21"/>
                  <a:pt x="1" y="0"/>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6" name="Google Shape;1106;p26"/>
          <p:cNvSpPr/>
          <p:nvPr/>
        </p:nvSpPr>
        <p:spPr>
          <a:xfrm flipH="1">
            <a:off x="10461369" y="301257"/>
            <a:ext cx="13640" cy="455"/>
          </a:xfrm>
          <a:custGeom>
            <a:avLst/>
            <a:gdLst/>
            <a:ahLst/>
            <a:cxnLst/>
            <a:rect l="l" t="t" r="r" b="b"/>
            <a:pathLst>
              <a:path w="180" h="6" extrusionOk="0">
                <a:moveTo>
                  <a:pt x="1" y="0"/>
                </a:moveTo>
                <a:cubicBezTo>
                  <a:pt x="62" y="0"/>
                  <a:pt x="119" y="0"/>
                  <a:pt x="180" y="6"/>
                </a:cubicBezTo>
                <a:cubicBezTo>
                  <a:pt x="119" y="0"/>
                  <a:pt x="62" y="0"/>
                  <a:pt x="1" y="0"/>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7" name="Google Shape;1107;p26"/>
          <p:cNvSpPr/>
          <p:nvPr/>
        </p:nvSpPr>
        <p:spPr>
          <a:xfrm flipH="1">
            <a:off x="10342011" y="328389"/>
            <a:ext cx="6668" cy="3183"/>
          </a:xfrm>
          <a:custGeom>
            <a:avLst/>
            <a:gdLst/>
            <a:ahLst/>
            <a:cxnLst/>
            <a:rect l="l" t="t" r="r" b="b"/>
            <a:pathLst>
              <a:path w="88" h="42" extrusionOk="0">
                <a:moveTo>
                  <a:pt x="1" y="0"/>
                </a:moveTo>
                <a:cubicBezTo>
                  <a:pt x="31" y="16"/>
                  <a:pt x="57" y="26"/>
                  <a:pt x="88" y="41"/>
                </a:cubicBezTo>
                <a:cubicBezTo>
                  <a:pt x="57" y="26"/>
                  <a:pt x="31" y="16"/>
                  <a:pt x="1" y="0"/>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8" name="Google Shape;1108;p26"/>
          <p:cNvSpPr/>
          <p:nvPr/>
        </p:nvSpPr>
        <p:spPr>
          <a:xfrm flipH="1">
            <a:off x="10325717" y="336118"/>
            <a:ext cx="6668" cy="3183"/>
          </a:xfrm>
          <a:custGeom>
            <a:avLst/>
            <a:gdLst/>
            <a:ahLst/>
            <a:cxnLst/>
            <a:rect l="l" t="t" r="r" b="b"/>
            <a:pathLst>
              <a:path w="88" h="42" extrusionOk="0">
                <a:moveTo>
                  <a:pt x="0" y="1"/>
                </a:moveTo>
                <a:cubicBezTo>
                  <a:pt x="26" y="11"/>
                  <a:pt x="52" y="26"/>
                  <a:pt x="87" y="41"/>
                </a:cubicBezTo>
                <a:cubicBezTo>
                  <a:pt x="52" y="26"/>
                  <a:pt x="26" y="11"/>
                  <a:pt x="0" y="1"/>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9" name="Google Shape;1109;p26"/>
          <p:cNvSpPr/>
          <p:nvPr/>
        </p:nvSpPr>
        <p:spPr>
          <a:xfrm flipH="1">
            <a:off x="10311015" y="345439"/>
            <a:ext cx="4320" cy="2349"/>
          </a:xfrm>
          <a:custGeom>
            <a:avLst/>
            <a:gdLst/>
            <a:ahLst/>
            <a:cxnLst/>
            <a:rect l="l" t="t" r="r" b="b"/>
            <a:pathLst>
              <a:path w="57" h="31" extrusionOk="0">
                <a:moveTo>
                  <a:pt x="0" y="0"/>
                </a:moveTo>
                <a:lnTo>
                  <a:pt x="0" y="0"/>
                </a:lnTo>
                <a:cubicBezTo>
                  <a:pt x="21" y="10"/>
                  <a:pt x="41" y="21"/>
                  <a:pt x="57" y="31"/>
                </a:cubicBezTo>
                <a:cubicBezTo>
                  <a:pt x="41" y="16"/>
                  <a:pt x="21" y="5"/>
                  <a:pt x="0" y="0"/>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0" name="Google Shape;1110;p26"/>
          <p:cNvSpPr/>
          <p:nvPr/>
        </p:nvSpPr>
        <p:spPr>
          <a:xfrm flipH="1">
            <a:off x="10416430" y="305500"/>
            <a:ext cx="7805" cy="1667"/>
          </a:xfrm>
          <a:custGeom>
            <a:avLst/>
            <a:gdLst/>
            <a:ahLst/>
            <a:cxnLst/>
            <a:rect l="l" t="t" r="r" b="b"/>
            <a:pathLst>
              <a:path w="103" h="22" extrusionOk="0">
                <a:moveTo>
                  <a:pt x="1" y="1"/>
                </a:moveTo>
                <a:lnTo>
                  <a:pt x="1" y="1"/>
                </a:lnTo>
                <a:cubicBezTo>
                  <a:pt x="31" y="11"/>
                  <a:pt x="72" y="16"/>
                  <a:pt x="103" y="21"/>
                </a:cubicBezTo>
                <a:cubicBezTo>
                  <a:pt x="72" y="16"/>
                  <a:pt x="31" y="6"/>
                  <a:pt x="1" y="1"/>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1" name="Google Shape;1111;p26"/>
          <p:cNvSpPr/>
          <p:nvPr/>
        </p:nvSpPr>
        <p:spPr>
          <a:xfrm flipH="1">
            <a:off x="10434617" y="303151"/>
            <a:ext cx="8184" cy="909"/>
          </a:xfrm>
          <a:custGeom>
            <a:avLst/>
            <a:gdLst/>
            <a:ahLst/>
            <a:cxnLst/>
            <a:rect l="l" t="t" r="r" b="b"/>
            <a:pathLst>
              <a:path w="108" h="12" extrusionOk="0">
                <a:moveTo>
                  <a:pt x="0" y="1"/>
                </a:moveTo>
                <a:cubicBezTo>
                  <a:pt x="41" y="6"/>
                  <a:pt x="72" y="6"/>
                  <a:pt x="108" y="11"/>
                </a:cubicBezTo>
                <a:cubicBezTo>
                  <a:pt x="72" y="6"/>
                  <a:pt x="36" y="1"/>
                  <a:pt x="0" y="1"/>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2" name="Google Shape;1112;p26"/>
          <p:cNvSpPr/>
          <p:nvPr/>
        </p:nvSpPr>
        <p:spPr>
          <a:xfrm flipH="1">
            <a:off x="10453186" y="301257"/>
            <a:ext cx="7805" cy="455"/>
          </a:xfrm>
          <a:custGeom>
            <a:avLst/>
            <a:gdLst/>
            <a:ahLst/>
            <a:cxnLst/>
            <a:rect l="l" t="t" r="r" b="b"/>
            <a:pathLst>
              <a:path w="103" h="6" extrusionOk="0">
                <a:moveTo>
                  <a:pt x="0" y="0"/>
                </a:moveTo>
                <a:cubicBezTo>
                  <a:pt x="31" y="6"/>
                  <a:pt x="61" y="6"/>
                  <a:pt x="102" y="6"/>
                </a:cubicBezTo>
                <a:cubicBezTo>
                  <a:pt x="72" y="6"/>
                  <a:pt x="31" y="0"/>
                  <a:pt x="0" y="0"/>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3" name="Google Shape;1113;p26"/>
          <p:cNvSpPr/>
          <p:nvPr/>
        </p:nvSpPr>
        <p:spPr>
          <a:xfrm flipH="1">
            <a:off x="10377629" y="315202"/>
            <a:ext cx="5911" cy="2047"/>
          </a:xfrm>
          <a:custGeom>
            <a:avLst/>
            <a:gdLst/>
            <a:ahLst/>
            <a:cxnLst/>
            <a:rect l="l" t="t" r="r" b="b"/>
            <a:pathLst>
              <a:path w="78" h="27" extrusionOk="0">
                <a:moveTo>
                  <a:pt x="1" y="0"/>
                </a:moveTo>
                <a:lnTo>
                  <a:pt x="1" y="0"/>
                </a:lnTo>
                <a:cubicBezTo>
                  <a:pt x="26" y="11"/>
                  <a:pt x="52" y="21"/>
                  <a:pt x="77" y="26"/>
                </a:cubicBezTo>
                <a:cubicBezTo>
                  <a:pt x="52" y="21"/>
                  <a:pt x="26" y="6"/>
                  <a:pt x="1" y="0"/>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4" name="Google Shape;1114;p26"/>
          <p:cNvSpPr/>
          <p:nvPr/>
        </p:nvSpPr>
        <p:spPr>
          <a:xfrm flipH="1">
            <a:off x="10358304" y="321796"/>
            <a:ext cx="7048" cy="2425"/>
          </a:xfrm>
          <a:custGeom>
            <a:avLst/>
            <a:gdLst/>
            <a:ahLst/>
            <a:cxnLst/>
            <a:rect l="l" t="t" r="r" b="b"/>
            <a:pathLst>
              <a:path w="93" h="32" extrusionOk="0">
                <a:moveTo>
                  <a:pt x="1" y="0"/>
                </a:moveTo>
                <a:cubicBezTo>
                  <a:pt x="37" y="11"/>
                  <a:pt x="57" y="26"/>
                  <a:pt x="93" y="31"/>
                </a:cubicBezTo>
                <a:cubicBezTo>
                  <a:pt x="62" y="16"/>
                  <a:pt x="26" y="6"/>
                  <a:pt x="1" y="0"/>
                </a:cubicBez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5" name="Google Shape;1115;p26"/>
          <p:cNvSpPr/>
          <p:nvPr/>
        </p:nvSpPr>
        <p:spPr>
          <a:xfrm flipH="1">
            <a:off x="10398545" y="309365"/>
            <a:ext cx="7427" cy="1667"/>
          </a:xfrm>
          <a:custGeom>
            <a:avLst/>
            <a:gdLst/>
            <a:ahLst/>
            <a:cxnLst/>
            <a:rect l="l" t="t" r="r" b="b"/>
            <a:pathLst>
              <a:path w="98" h="22" extrusionOk="0">
                <a:moveTo>
                  <a:pt x="0" y="1"/>
                </a:moveTo>
                <a:lnTo>
                  <a:pt x="97" y="21"/>
                </a:lnTo>
                <a:close/>
              </a:path>
            </a:pathLst>
          </a:custGeom>
          <a:solidFill>
            <a:srgbClr val="FFDD3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6" name="Google Shape;1116;p26"/>
          <p:cNvGrpSpPr/>
          <p:nvPr/>
        </p:nvGrpSpPr>
        <p:grpSpPr>
          <a:xfrm flipH="1">
            <a:off x="-128597" y="5066911"/>
            <a:ext cx="12269065" cy="2008816"/>
            <a:chOff x="-9053" y="3825998"/>
            <a:chExt cx="9169705" cy="1506612"/>
          </a:xfrm>
        </p:grpSpPr>
        <p:sp>
          <p:nvSpPr>
            <p:cNvPr id="1117" name="Google Shape;1117;p26"/>
            <p:cNvSpPr/>
            <p:nvPr/>
          </p:nvSpPr>
          <p:spPr>
            <a:xfrm>
              <a:off x="7667684" y="4194640"/>
              <a:ext cx="1492968" cy="468645"/>
            </a:xfrm>
            <a:custGeom>
              <a:avLst/>
              <a:gdLst/>
              <a:ahLst/>
              <a:cxnLst/>
              <a:rect l="l" t="t" r="r" b="b"/>
              <a:pathLst>
                <a:path w="196702" h="61745" extrusionOk="0">
                  <a:moveTo>
                    <a:pt x="145437" y="0"/>
                  </a:moveTo>
                  <a:cubicBezTo>
                    <a:pt x="137503" y="0"/>
                    <a:pt x="130967" y="8075"/>
                    <a:pt x="126423" y="14366"/>
                  </a:cubicBezTo>
                  <a:cubicBezTo>
                    <a:pt x="121484" y="21207"/>
                    <a:pt x="116329" y="23300"/>
                    <a:pt x="110225" y="23300"/>
                  </a:cubicBezTo>
                  <a:cubicBezTo>
                    <a:pt x="106128" y="23300"/>
                    <a:pt x="101603" y="22357"/>
                    <a:pt x="96430" y="21274"/>
                  </a:cubicBezTo>
                  <a:cubicBezTo>
                    <a:pt x="94066" y="20781"/>
                    <a:pt x="91974" y="20557"/>
                    <a:pt x="90081" y="20557"/>
                  </a:cubicBezTo>
                  <a:cubicBezTo>
                    <a:pt x="80686" y="20557"/>
                    <a:pt x="76219" y="26062"/>
                    <a:pt x="67960" y="31319"/>
                  </a:cubicBezTo>
                  <a:cubicBezTo>
                    <a:pt x="64638" y="33436"/>
                    <a:pt x="61890" y="34143"/>
                    <a:pt x="59236" y="34143"/>
                  </a:cubicBezTo>
                  <a:cubicBezTo>
                    <a:pt x="55117" y="34143"/>
                    <a:pt x="51223" y="32441"/>
                    <a:pt x="45761" y="31669"/>
                  </a:cubicBezTo>
                  <a:cubicBezTo>
                    <a:pt x="44868" y="31543"/>
                    <a:pt x="43970" y="31483"/>
                    <a:pt x="43069" y="31483"/>
                  </a:cubicBezTo>
                  <a:cubicBezTo>
                    <a:pt x="27130" y="31483"/>
                    <a:pt x="10355" y="50435"/>
                    <a:pt x="1409" y="59967"/>
                  </a:cubicBezTo>
                  <a:cubicBezTo>
                    <a:pt x="893" y="60528"/>
                    <a:pt x="421" y="61114"/>
                    <a:pt x="1" y="61745"/>
                  </a:cubicBezTo>
                  <a:lnTo>
                    <a:pt x="196702" y="61745"/>
                  </a:lnTo>
                  <a:lnTo>
                    <a:pt x="196702" y="25296"/>
                  </a:lnTo>
                  <a:cubicBezTo>
                    <a:pt x="190220" y="21089"/>
                    <a:pt x="183222" y="22249"/>
                    <a:pt x="176052" y="20631"/>
                  </a:cubicBezTo>
                  <a:cubicBezTo>
                    <a:pt x="166148" y="18394"/>
                    <a:pt x="161559" y="9190"/>
                    <a:pt x="154459" y="3550"/>
                  </a:cubicBezTo>
                  <a:cubicBezTo>
                    <a:pt x="151291" y="1033"/>
                    <a:pt x="148274" y="0"/>
                    <a:pt x="145437" y="0"/>
                  </a:cubicBezTo>
                  <a:close/>
                </a:path>
              </a:pathLst>
            </a:custGeom>
            <a:solidFill>
              <a:srgbClr val="468F59">
                <a:alpha val="36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26"/>
            <p:cNvSpPr/>
            <p:nvPr/>
          </p:nvSpPr>
          <p:spPr>
            <a:xfrm>
              <a:off x="-9053" y="3825998"/>
              <a:ext cx="4427525" cy="823738"/>
            </a:xfrm>
            <a:custGeom>
              <a:avLst/>
              <a:gdLst/>
              <a:ahLst/>
              <a:cxnLst/>
              <a:rect l="l" t="t" r="r" b="b"/>
              <a:pathLst>
                <a:path w="226096" h="42065" extrusionOk="0">
                  <a:moveTo>
                    <a:pt x="33018" y="1"/>
                  </a:moveTo>
                  <a:cubicBezTo>
                    <a:pt x="29112" y="1"/>
                    <a:pt x="25053" y="1393"/>
                    <a:pt x="20975" y="4928"/>
                  </a:cubicBezTo>
                  <a:cubicBezTo>
                    <a:pt x="13837" y="11116"/>
                    <a:pt x="9535" y="20122"/>
                    <a:pt x="0" y="24347"/>
                  </a:cubicBezTo>
                  <a:lnTo>
                    <a:pt x="0" y="42065"/>
                  </a:lnTo>
                  <a:lnTo>
                    <a:pt x="226095" y="42065"/>
                  </a:lnTo>
                  <a:cubicBezTo>
                    <a:pt x="226089" y="38362"/>
                    <a:pt x="190328" y="35978"/>
                    <a:pt x="185943" y="30912"/>
                  </a:cubicBezTo>
                  <a:cubicBezTo>
                    <a:pt x="179117" y="24742"/>
                    <a:pt x="172782" y="18850"/>
                    <a:pt x="161793" y="18850"/>
                  </a:cubicBezTo>
                  <a:cubicBezTo>
                    <a:pt x="159137" y="18850"/>
                    <a:pt x="156209" y="19194"/>
                    <a:pt x="152935" y="19962"/>
                  </a:cubicBezTo>
                  <a:cubicBezTo>
                    <a:pt x="145660" y="21676"/>
                    <a:pt x="140935" y="24373"/>
                    <a:pt x="135174" y="24373"/>
                  </a:cubicBezTo>
                  <a:cubicBezTo>
                    <a:pt x="132623" y="24373"/>
                    <a:pt x="129869" y="23844"/>
                    <a:pt x="126601" y="22467"/>
                  </a:cubicBezTo>
                  <a:cubicBezTo>
                    <a:pt x="117273" y="18537"/>
                    <a:pt x="111560" y="14016"/>
                    <a:pt x="102427" y="14016"/>
                  </a:cubicBezTo>
                  <a:cubicBezTo>
                    <a:pt x="99341" y="14016"/>
                    <a:pt x="95864" y="14532"/>
                    <a:pt x="91726" y="15762"/>
                  </a:cubicBezTo>
                  <a:cubicBezTo>
                    <a:pt x="84308" y="17966"/>
                    <a:pt x="78037" y="19823"/>
                    <a:pt x="72249" y="19823"/>
                  </a:cubicBezTo>
                  <a:cubicBezTo>
                    <a:pt x="66371" y="19823"/>
                    <a:pt x="60992" y="17907"/>
                    <a:pt x="55416" y="12493"/>
                  </a:cubicBezTo>
                  <a:cubicBezTo>
                    <a:pt x="49702" y="6946"/>
                    <a:pt x="41741" y="1"/>
                    <a:pt x="33018" y="1"/>
                  </a:cubicBezTo>
                  <a:close/>
                </a:path>
              </a:pathLst>
            </a:custGeom>
            <a:solidFill>
              <a:srgbClr val="468F59">
                <a:alpha val="2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26"/>
            <p:cNvSpPr/>
            <p:nvPr/>
          </p:nvSpPr>
          <p:spPr>
            <a:xfrm>
              <a:off x="0" y="4778200"/>
              <a:ext cx="9144316" cy="409382"/>
            </a:xfrm>
            <a:custGeom>
              <a:avLst/>
              <a:gdLst/>
              <a:ahLst/>
              <a:cxnLst/>
              <a:rect l="l" t="t" r="r" b="b"/>
              <a:pathLst>
                <a:path w="288396" h="39930" extrusionOk="0">
                  <a:moveTo>
                    <a:pt x="1" y="1"/>
                  </a:moveTo>
                  <a:lnTo>
                    <a:pt x="1" y="39930"/>
                  </a:lnTo>
                  <a:lnTo>
                    <a:pt x="288396" y="39930"/>
                  </a:lnTo>
                  <a:lnTo>
                    <a:pt x="288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26"/>
            <p:cNvSpPr/>
            <p:nvPr/>
          </p:nvSpPr>
          <p:spPr>
            <a:xfrm>
              <a:off x="9" y="4621278"/>
              <a:ext cx="9144316" cy="95687"/>
            </a:xfrm>
            <a:custGeom>
              <a:avLst/>
              <a:gdLst/>
              <a:ahLst/>
              <a:cxnLst/>
              <a:rect l="l" t="t" r="r" b="b"/>
              <a:pathLst>
                <a:path w="288396" h="3411" extrusionOk="0">
                  <a:moveTo>
                    <a:pt x="1" y="1"/>
                  </a:moveTo>
                  <a:lnTo>
                    <a:pt x="1" y="3411"/>
                  </a:lnTo>
                  <a:lnTo>
                    <a:pt x="288396" y="3411"/>
                  </a:lnTo>
                  <a:lnTo>
                    <a:pt x="28839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26"/>
            <p:cNvSpPr/>
            <p:nvPr/>
          </p:nvSpPr>
          <p:spPr>
            <a:xfrm flipH="1">
              <a:off x="7452516" y="4857246"/>
              <a:ext cx="1692169" cy="135525"/>
            </a:xfrm>
            <a:custGeom>
              <a:avLst/>
              <a:gdLst/>
              <a:ahLst/>
              <a:cxnLst/>
              <a:rect l="l" t="t" r="r" b="b"/>
              <a:pathLst>
                <a:path w="91038" h="9032" extrusionOk="0">
                  <a:moveTo>
                    <a:pt x="0" y="1"/>
                  </a:moveTo>
                  <a:lnTo>
                    <a:pt x="0" y="9032"/>
                  </a:lnTo>
                  <a:lnTo>
                    <a:pt x="53466" y="9032"/>
                  </a:lnTo>
                  <a:lnTo>
                    <a:pt x="53447" y="9019"/>
                  </a:lnTo>
                  <a:cubicBezTo>
                    <a:pt x="74212" y="9019"/>
                    <a:pt x="91037" y="6998"/>
                    <a:pt x="91037" y="4513"/>
                  </a:cubicBezTo>
                  <a:cubicBezTo>
                    <a:pt x="91037" y="2021"/>
                    <a:pt x="74212" y="1"/>
                    <a:pt x="53447" y="1"/>
                  </a:cubicBezTo>
                  <a:close/>
                </a:path>
              </a:pathLst>
            </a:custGeom>
            <a:solidFill>
              <a:srgbClr val="FFD653">
                <a:alpha val="37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26"/>
            <p:cNvSpPr/>
            <p:nvPr/>
          </p:nvSpPr>
          <p:spPr>
            <a:xfrm flipH="1">
              <a:off x="828" y="4923201"/>
              <a:ext cx="3459273" cy="409409"/>
            </a:xfrm>
            <a:custGeom>
              <a:avLst/>
              <a:gdLst/>
              <a:ahLst/>
              <a:cxnLst/>
              <a:rect l="l" t="t" r="r" b="b"/>
              <a:pathLst>
                <a:path w="193987" h="28446" extrusionOk="0">
                  <a:moveTo>
                    <a:pt x="193987" y="1"/>
                  </a:moveTo>
                  <a:cubicBezTo>
                    <a:pt x="79451" y="2487"/>
                    <a:pt x="0" y="7923"/>
                    <a:pt x="0" y="14220"/>
                  </a:cubicBezTo>
                  <a:cubicBezTo>
                    <a:pt x="0" y="20523"/>
                    <a:pt x="79451" y="25960"/>
                    <a:pt x="193987" y="28445"/>
                  </a:cubicBezTo>
                  <a:lnTo>
                    <a:pt x="193987" y="1"/>
                  </a:lnTo>
                  <a:close/>
                </a:path>
              </a:pathLst>
            </a:custGeom>
            <a:solidFill>
              <a:srgbClr val="FFD653">
                <a:alpha val="37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26"/>
            <p:cNvSpPr/>
            <p:nvPr/>
          </p:nvSpPr>
          <p:spPr>
            <a:xfrm>
              <a:off x="0" y="4692974"/>
              <a:ext cx="9144026" cy="95698"/>
            </a:xfrm>
            <a:custGeom>
              <a:avLst/>
              <a:gdLst/>
              <a:ahLst/>
              <a:cxnLst/>
              <a:rect l="l" t="t" r="r" b="b"/>
              <a:pathLst>
                <a:path w="286714" h="4832" extrusionOk="0">
                  <a:moveTo>
                    <a:pt x="1" y="1"/>
                  </a:moveTo>
                  <a:lnTo>
                    <a:pt x="1" y="4832"/>
                  </a:lnTo>
                  <a:lnTo>
                    <a:pt x="286713" y="4832"/>
                  </a:lnTo>
                  <a:lnTo>
                    <a:pt x="2867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4" name="Google Shape;1124;p26"/>
          <p:cNvGrpSpPr/>
          <p:nvPr/>
        </p:nvGrpSpPr>
        <p:grpSpPr>
          <a:xfrm flipH="1">
            <a:off x="1074" y="5735738"/>
            <a:ext cx="1259809" cy="463549"/>
            <a:chOff x="6769526" y="3527400"/>
            <a:chExt cx="1781405" cy="655471"/>
          </a:xfrm>
        </p:grpSpPr>
        <p:sp>
          <p:nvSpPr>
            <p:cNvPr id="1125" name="Google Shape;1125;p26"/>
            <p:cNvSpPr/>
            <p:nvPr/>
          </p:nvSpPr>
          <p:spPr>
            <a:xfrm>
              <a:off x="7786029" y="3527400"/>
              <a:ext cx="274297" cy="643962"/>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26"/>
            <p:cNvSpPr/>
            <p:nvPr/>
          </p:nvSpPr>
          <p:spPr>
            <a:xfrm>
              <a:off x="7785600" y="3527400"/>
              <a:ext cx="137303" cy="643962"/>
            </a:xfrm>
            <a:custGeom>
              <a:avLst/>
              <a:gdLst/>
              <a:ahLst/>
              <a:cxnLst/>
              <a:rect l="l" t="t" r="r" b="b"/>
              <a:pathLst>
                <a:path w="7999" h="37516" extrusionOk="0">
                  <a:moveTo>
                    <a:pt x="7998" y="0"/>
                  </a:moveTo>
                  <a:lnTo>
                    <a:pt x="0" y="37515"/>
                  </a:lnTo>
                  <a:lnTo>
                    <a:pt x="7998" y="37515"/>
                  </a:lnTo>
                  <a:lnTo>
                    <a:pt x="79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26"/>
            <p:cNvSpPr/>
            <p:nvPr/>
          </p:nvSpPr>
          <p:spPr>
            <a:xfrm>
              <a:off x="7958049" y="3527400"/>
              <a:ext cx="274589" cy="643962"/>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26"/>
            <p:cNvSpPr/>
            <p:nvPr/>
          </p:nvSpPr>
          <p:spPr>
            <a:xfrm>
              <a:off x="7955903" y="3926076"/>
              <a:ext cx="53366" cy="245271"/>
            </a:xfrm>
            <a:custGeom>
              <a:avLst/>
              <a:gdLst/>
              <a:ahLst/>
              <a:cxnLst/>
              <a:rect l="l" t="t" r="r" b="b"/>
              <a:pathLst>
                <a:path w="3109" h="14289" extrusionOk="0">
                  <a:moveTo>
                    <a:pt x="3042" y="0"/>
                  </a:moveTo>
                  <a:lnTo>
                    <a:pt x="1" y="14288"/>
                  </a:lnTo>
                  <a:lnTo>
                    <a:pt x="126" y="14288"/>
                  </a:lnTo>
                  <a:lnTo>
                    <a:pt x="3108" y="309"/>
                  </a:lnTo>
                  <a:lnTo>
                    <a:pt x="30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26"/>
            <p:cNvSpPr/>
            <p:nvPr/>
          </p:nvSpPr>
          <p:spPr>
            <a:xfrm>
              <a:off x="7957774" y="3538128"/>
              <a:ext cx="135003" cy="633371"/>
            </a:xfrm>
            <a:custGeom>
              <a:avLst/>
              <a:gdLst/>
              <a:ahLst/>
              <a:cxnLst/>
              <a:rect l="l" t="t" r="r" b="b"/>
              <a:pathLst>
                <a:path w="7865" h="36899" extrusionOk="0">
                  <a:moveTo>
                    <a:pt x="7865" y="0"/>
                  </a:moveTo>
                  <a:lnTo>
                    <a:pt x="7515" y="1616"/>
                  </a:lnTo>
                  <a:lnTo>
                    <a:pt x="6932" y="4341"/>
                  </a:lnTo>
                  <a:lnTo>
                    <a:pt x="6907" y="4507"/>
                  </a:lnTo>
                  <a:lnTo>
                    <a:pt x="5415" y="11480"/>
                  </a:lnTo>
                  <a:lnTo>
                    <a:pt x="5349" y="11755"/>
                  </a:lnTo>
                  <a:lnTo>
                    <a:pt x="2974" y="22911"/>
                  </a:lnTo>
                  <a:lnTo>
                    <a:pt x="0" y="36890"/>
                  </a:lnTo>
                  <a:lnTo>
                    <a:pt x="7417" y="36890"/>
                  </a:lnTo>
                  <a:cubicBezTo>
                    <a:pt x="7517" y="36552"/>
                    <a:pt x="7675" y="36221"/>
                    <a:pt x="7865" y="35874"/>
                  </a:cubicBezTo>
                  <a:lnTo>
                    <a:pt x="7865" y="0"/>
                  </a:lnTo>
                  <a:close/>
                  <a:moveTo>
                    <a:pt x="7417" y="36890"/>
                  </a:moveTo>
                  <a:cubicBezTo>
                    <a:pt x="7417" y="36893"/>
                    <a:pt x="7416" y="36896"/>
                    <a:pt x="7415" y="36899"/>
                  </a:cubicBezTo>
                  <a:lnTo>
                    <a:pt x="7448" y="3689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26"/>
            <p:cNvSpPr/>
            <p:nvPr/>
          </p:nvSpPr>
          <p:spPr>
            <a:xfrm>
              <a:off x="7444956" y="3703925"/>
              <a:ext cx="195675" cy="459383"/>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26"/>
            <p:cNvSpPr/>
            <p:nvPr/>
          </p:nvSpPr>
          <p:spPr>
            <a:xfrm>
              <a:off x="7444650" y="3703925"/>
              <a:ext cx="97948" cy="459383"/>
            </a:xfrm>
            <a:custGeom>
              <a:avLst/>
              <a:gdLst/>
              <a:ahLst/>
              <a:cxnLst/>
              <a:rect l="l" t="t" r="r" b="b"/>
              <a:pathLst>
                <a:path w="7999" h="37516" extrusionOk="0">
                  <a:moveTo>
                    <a:pt x="7998" y="0"/>
                  </a:moveTo>
                  <a:lnTo>
                    <a:pt x="0" y="37515"/>
                  </a:lnTo>
                  <a:lnTo>
                    <a:pt x="7998" y="37515"/>
                  </a:lnTo>
                  <a:lnTo>
                    <a:pt x="79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26"/>
            <p:cNvSpPr/>
            <p:nvPr/>
          </p:nvSpPr>
          <p:spPr>
            <a:xfrm>
              <a:off x="7567669" y="3703925"/>
              <a:ext cx="195883" cy="459383"/>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26"/>
            <p:cNvSpPr/>
            <p:nvPr/>
          </p:nvSpPr>
          <p:spPr>
            <a:xfrm>
              <a:off x="7566138" y="3988325"/>
              <a:ext cx="38070" cy="174969"/>
            </a:xfrm>
            <a:custGeom>
              <a:avLst/>
              <a:gdLst/>
              <a:ahLst/>
              <a:cxnLst/>
              <a:rect l="l" t="t" r="r" b="b"/>
              <a:pathLst>
                <a:path w="3109" h="14289" extrusionOk="0">
                  <a:moveTo>
                    <a:pt x="3042" y="0"/>
                  </a:moveTo>
                  <a:lnTo>
                    <a:pt x="1" y="14288"/>
                  </a:lnTo>
                  <a:lnTo>
                    <a:pt x="126" y="14288"/>
                  </a:lnTo>
                  <a:lnTo>
                    <a:pt x="3108" y="309"/>
                  </a:lnTo>
                  <a:lnTo>
                    <a:pt x="30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26"/>
            <p:cNvSpPr/>
            <p:nvPr/>
          </p:nvSpPr>
          <p:spPr>
            <a:xfrm>
              <a:off x="7567473" y="3711577"/>
              <a:ext cx="96307" cy="451828"/>
            </a:xfrm>
            <a:custGeom>
              <a:avLst/>
              <a:gdLst/>
              <a:ahLst/>
              <a:cxnLst/>
              <a:rect l="l" t="t" r="r" b="b"/>
              <a:pathLst>
                <a:path w="7865" h="36899" extrusionOk="0">
                  <a:moveTo>
                    <a:pt x="7865" y="0"/>
                  </a:moveTo>
                  <a:lnTo>
                    <a:pt x="7515" y="1616"/>
                  </a:lnTo>
                  <a:lnTo>
                    <a:pt x="6932" y="4341"/>
                  </a:lnTo>
                  <a:lnTo>
                    <a:pt x="6907" y="4507"/>
                  </a:lnTo>
                  <a:lnTo>
                    <a:pt x="5415" y="11480"/>
                  </a:lnTo>
                  <a:lnTo>
                    <a:pt x="5349" y="11755"/>
                  </a:lnTo>
                  <a:lnTo>
                    <a:pt x="2974" y="22911"/>
                  </a:lnTo>
                  <a:lnTo>
                    <a:pt x="0" y="36890"/>
                  </a:lnTo>
                  <a:lnTo>
                    <a:pt x="7417" y="36890"/>
                  </a:lnTo>
                  <a:cubicBezTo>
                    <a:pt x="7517" y="36552"/>
                    <a:pt x="7675" y="36221"/>
                    <a:pt x="7865" y="35874"/>
                  </a:cubicBezTo>
                  <a:lnTo>
                    <a:pt x="7865" y="0"/>
                  </a:lnTo>
                  <a:close/>
                  <a:moveTo>
                    <a:pt x="7417" y="36890"/>
                  </a:moveTo>
                  <a:cubicBezTo>
                    <a:pt x="7417" y="36893"/>
                    <a:pt x="7416" y="36896"/>
                    <a:pt x="7415" y="36899"/>
                  </a:cubicBezTo>
                  <a:lnTo>
                    <a:pt x="7448" y="3689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26"/>
            <p:cNvSpPr/>
            <p:nvPr/>
          </p:nvSpPr>
          <p:spPr>
            <a:xfrm>
              <a:off x="7111229" y="3671451"/>
              <a:ext cx="217807" cy="511343"/>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26"/>
            <p:cNvSpPr/>
            <p:nvPr/>
          </p:nvSpPr>
          <p:spPr>
            <a:xfrm>
              <a:off x="7182275" y="3838777"/>
              <a:ext cx="73351" cy="344022"/>
            </a:xfrm>
            <a:custGeom>
              <a:avLst/>
              <a:gdLst/>
              <a:ahLst/>
              <a:cxnLst/>
              <a:rect l="l" t="t" r="r" b="b"/>
              <a:pathLst>
                <a:path w="7999" h="37516" extrusionOk="0">
                  <a:moveTo>
                    <a:pt x="7998" y="0"/>
                  </a:moveTo>
                  <a:lnTo>
                    <a:pt x="0" y="37515"/>
                  </a:lnTo>
                  <a:lnTo>
                    <a:pt x="7998" y="37515"/>
                  </a:lnTo>
                  <a:lnTo>
                    <a:pt x="79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26"/>
            <p:cNvSpPr/>
            <p:nvPr/>
          </p:nvSpPr>
          <p:spPr>
            <a:xfrm>
              <a:off x="7274403" y="3838777"/>
              <a:ext cx="146692" cy="344022"/>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26"/>
            <p:cNvSpPr/>
            <p:nvPr/>
          </p:nvSpPr>
          <p:spPr>
            <a:xfrm>
              <a:off x="7273257" y="4051760"/>
              <a:ext cx="28510" cy="131030"/>
            </a:xfrm>
            <a:custGeom>
              <a:avLst/>
              <a:gdLst/>
              <a:ahLst/>
              <a:cxnLst/>
              <a:rect l="l" t="t" r="r" b="b"/>
              <a:pathLst>
                <a:path w="3109" h="14289" extrusionOk="0">
                  <a:moveTo>
                    <a:pt x="3042" y="0"/>
                  </a:moveTo>
                  <a:lnTo>
                    <a:pt x="1" y="14288"/>
                  </a:lnTo>
                  <a:lnTo>
                    <a:pt x="126" y="14288"/>
                  </a:lnTo>
                  <a:lnTo>
                    <a:pt x="3108" y="309"/>
                  </a:lnTo>
                  <a:lnTo>
                    <a:pt x="30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26"/>
            <p:cNvSpPr/>
            <p:nvPr/>
          </p:nvSpPr>
          <p:spPr>
            <a:xfrm>
              <a:off x="7274256" y="3844508"/>
              <a:ext cx="72122" cy="338364"/>
            </a:xfrm>
            <a:custGeom>
              <a:avLst/>
              <a:gdLst/>
              <a:ahLst/>
              <a:cxnLst/>
              <a:rect l="l" t="t" r="r" b="b"/>
              <a:pathLst>
                <a:path w="7865" h="36899" extrusionOk="0">
                  <a:moveTo>
                    <a:pt x="7865" y="0"/>
                  </a:moveTo>
                  <a:lnTo>
                    <a:pt x="7515" y="1616"/>
                  </a:lnTo>
                  <a:lnTo>
                    <a:pt x="6932" y="4341"/>
                  </a:lnTo>
                  <a:lnTo>
                    <a:pt x="6907" y="4507"/>
                  </a:lnTo>
                  <a:lnTo>
                    <a:pt x="5415" y="11480"/>
                  </a:lnTo>
                  <a:lnTo>
                    <a:pt x="5349" y="11755"/>
                  </a:lnTo>
                  <a:lnTo>
                    <a:pt x="2974" y="22911"/>
                  </a:lnTo>
                  <a:lnTo>
                    <a:pt x="0" y="36890"/>
                  </a:lnTo>
                  <a:lnTo>
                    <a:pt x="7417" y="36890"/>
                  </a:lnTo>
                  <a:cubicBezTo>
                    <a:pt x="7517" y="36552"/>
                    <a:pt x="7675" y="36221"/>
                    <a:pt x="7865" y="35874"/>
                  </a:cubicBezTo>
                  <a:lnTo>
                    <a:pt x="7865" y="0"/>
                  </a:lnTo>
                  <a:close/>
                  <a:moveTo>
                    <a:pt x="7417" y="36890"/>
                  </a:moveTo>
                  <a:cubicBezTo>
                    <a:pt x="7417" y="36893"/>
                    <a:pt x="7416" y="36896"/>
                    <a:pt x="7415" y="36899"/>
                  </a:cubicBezTo>
                  <a:lnTo>
                    <a:pt x="7448" y="3689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26"/>
            <p:cNvSpPr/>
            <p:nvPr/>
          </p:nvSpPr>
          <p:spPr>
            <a:xfrm>
              <a:off x="6983676" y="3918025"/>
              <a:ext cx="104580" cy="245261"/>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26"/>
            <p:cNvSpPr/>
            <p:nvPr/>
          </p:nvSpPr>
          <p:spPr>
            <a:xfrm>
              <a:off x="6911575" y="3994130"/>
              <a:ext cx="72106" cy="169103"/>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26"/>
            <p:cNvSpPr/>
            <p:nvPr/>
          </p:nvSpPr>
          <p:spPr>
            <a:xfrm>
              <a:off x="8215279" y="3660001"/>
              <a:ext cx="217807" cy="511343"/>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26"/>
            <p:cNvSpPr/>
            <p:nvPr/>
          </p:nvSpPr>
          <p:spPr>
            <a:xfrm>
              <a:off x="8446351" y="3918025"/>
              <a:ext cx="104580" cy="245261"/>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26"/>
            <p:cNvSpPr/>
            <p:nvPr/>
          </p:nvSpPr>
          <p:spPr>
            <a:xfrm>
              <a:off x="6769526" y="3918025"/>
              <a:ext cx="104580" cy="245261"/>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5" name="Google Shape;1145;p26"/>
          <p:cNvGrpSpPr/>
          <p:nvPr/>
        </p:nvGrpSpPr>
        <p:grpSpPr>
          <a:xfrm>
            <a:off x="10768516" y="5735836"/>
            <a:ext cx="1259809" cy="463585"/>
            <a:chOff x="6769526" y="3527400"/>
            <a:chExt cx="1781405" cy="655398"/>
          </a:xfrm>
        </p:grpSpPr>
        <p:sp>
          <p:nvSpPr>
            <p:cNvPr id="1146" name="Google Shape;1146;p26"/>
            <p:cNvSpPr/>
            <p:nvPr/>
          </p:nvSpPr>
          <p:spPr>
            <a:xfrm>
              <a:off x="7786029" y="3527400"/>
              <a:ext cx="274297" cy="643962"/>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26"/>
            <p:cNvSpPr/>
            <p:nvPr/>
          </p:nvSpPr>
          <p:spPr>
            <a:xfrm>
              <a:off x="7958049" y="3527400"/>
              <a:ext cx="274589" cy="643962"/>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26"/>
            <p:cNvSpPr/>
            <p:nvPr/>
          </p:nvSpPr>
          <p:spPr>
            <a:xfrm>
              <a:off x="7955903" y="3926076"/>
              <a:ext cx="53366" cy="245271"/>
            </a:xfrm>
            <a:custGeom>
              <a:avLst/>
              <a:gdLst/>
              <a:ahLst/>
              <a:cxnLst/>
              <a:rect l="l" t="t" r="r" b="b"/>
              <a:pathLst>
                <a:path w="3109" h="14289" extrusionOk="0">
                  <a:moveTo>
                    <a:pt x="3042" y="0"/>
                  </a:moveTo>
                  <a:lnTo>
                    <a:pt x="1" y="14288"/>
                  </a:lnTo>
                  <a:lnTo>
                    <a:pt x="126" y="14288"/>
                  </a:lnTo>
                  <a:lnTo>
                    <a:pt x="3108" y="309"/>
                  </a:lnTo>
                  <a:lnTo>
                    <a:pt x="30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26"/>
            <p:cNvSpPr/>
            <p:nvPr/>
          </p:nvSpPr>
          <p:spPr>
            <a:xfrm>
              <a:off x="7444956" y="3703925"/>
              <a:ext cx="195675" cy="459383"/>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26"/>
            <p:cNvSpPr/>
            <p:nvPr/>
          </p:nvSpPr>
          <p:spPr>
            <a:xfrm>
              <a:off x="7567669" y="3703925"/>
              <a:ext cx="195883" cy="459383"/>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26"/>
            <p:cNvSpPr/>
            <p:nvPr/>
          </p:nvSpPr>
          <p:spPr>
            <a:xfrm>
              <a:off x="7566138" y="3988325"/>
              <a:ext cx="38070" cy="174969"/>
            </a:xfrm>
            <a:custGeom>
              <a:avLst/>
              <a:gdLst/>
              <a:ahLst/>
              <a:cxnLst/>
              <a:rect l="l" t="t" r="r" b="b"/>
              <a:pathLst>
                <a:path w="3109" h="14289" extrusionOk="0">
                  <a:moveTo>
                    <a:pt x="3042" y="0"/>
                  </a:moveTo>
                  <a:lnTo>
                    <a:pt x="1" y="14288"/>
                  </a:lnTo>
                  <a:lnTo>
                    <a:pt x="126" y="14288"/>
                  </a:lnTo>
                  <a:lnTo>
                    <a:pt x="3108" y="309"/>
                  </a:lnTo>
                  <a:lnTo>
                    <a:pt x="30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26"/>
            <p:cNvSpPr/>
            <p:nvPr/>
          </p:nvSpPr>
          <p:spPr>
            <a:xfrm>
              <a:off x="7111229" y="3671451"/>
              <a:ext cx="217807" cy="511343"/>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26"/>
            <p:cNvSpPr/>
            <p:nvPr/>
          </p:nvSpPr>
          <p:spPr>
            <a:xfrm>
              <a:off x="7274403" y="3838777"/>
              <a:ext cx="146692" cy="344022"/>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26"/>
            <p:cNvSpPr/>
            <p:nvPr/>
          </p:nvSpPr>
          <p:spPr>
            <a:xfrm>
              <a:off x="7273257" y="4051760"/>
              <a:ext cx="28510" cy="131030"/>
            </a:xfrm>
            <a:custGeom>
              <a:avLst/>
              <a:gdLst/>
              <a:ahLst/>
              <a:cxnLst/>
              <a:rect l="l" t="t" r="r" b="b"/>
              <a:pathLst>
                <a:path w="3109" h="14289" extrusionOk="0">
                  <a:moveTo>
                    <a:pt x="3042" y="0"/>
                  </a:moveTo>
                  <a:lnTo>
                    <a:pt x="1" y="14288"/>
                  </a:lnTo>
                  <a:lnTo>
                    <a:pt x="126" y="14288"/>
                  </a:lnTo>
                  <a:lnTo>
                    <a:pt x="3108" y="309"/>
                  </a:lnTo>
                  <a:lnTo>
                    <a:pt x="30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26"/>
            <p:cNvSpPr/>
            <p:nvPr/>
          </p:nvSpPr>
          <p:spPr>
            <a:xfrm>
              <a:off x="6983676" y="3918025"/>
              <a:ext cx="104580" cy="245261"/>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26"/>
            <p:cNvSpPr/>
            <p:nvPr/>
          </p:nvSpPr>
          <p:spPr>
            <a:xfrm>
              <a:off x="6911575" y="3994130"/>
              <a:ext cx="72106" cy="169103"/>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26"/>
            <p:cNvSpPr/>
            <p:nvPr/>
          </p:nvSpPr>
          <p:spPr>
            <a:xfrm>
              <a:off x="8215279" y="3660001"/>
              <a:ext cx="217807" cy="511343"/>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26"/>
            <p:cNvSpPr/>
            <p:nvPr/>
          </p:nvSpPr>
          <p:spPr>
            <a:xfrm>
              <a:off x="8446351" y="3918025"/>
              <a:ext cx="104580" cy="245261"/>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26"/>
            <p:cNvSpPr/>
            <p:nvPr/>
          </p:nvSpPr>
          <p:spPr>
            <a:xfrm>
              <a:off x="6769526" y="3918025"/>
              <a:ext cx="104580" cy="245261"/>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0" name="Google Shape;1160;p26"/>
          <p:cNvGrpSpPr/>
          <p:nvPr/>
        </p:nvGrpSpPr>
        <p:grpSpPr>
          <a:xfrm>
            <a:off x="9325213" y="5254534"/>
            <a:ext cx="2872321" cy="1742644"/>
            <a:chOff x="7065924" y="3940900"/>
            <a:chExt cx="2154241" cy="1306983"/>
          </a:xfrm>
        </p:grpSpPr>
        <p:sp>
          <p:nvSpPr>
            <p:cNvPr id="1161" name="Google Shape;1161;p26"/>
            <p:cNvSpPr/>
            <p:nvPr/>
          </p:nvSpPr>
          <p:spPr>
            <a:xfrm>
              <a:off x="7065924" y="3940900"/>
              <a:ext cx="2154231" cy="1306983"/>
            </a:xfrm>
            <a:custGeom>
              <a:avLst/>
              <a:gdLst/>
              <a:ahLst/>
              <a:cxnLst/>
              <a:rect l="l" t="t" r="r" b="b"/>
              <a:pathLst>
                <a:path w="40715" h="24702" extrusionOk="0">
                  <a:moveTo>
                    <a:pt x="40706" y="0"/>
                  </a:moveTo>
                  <a:lnTo>
                    <a:pt x="40706" y="0"/>
                  </a:lnTo>
                  <a:lnTo>
                    <a:pt x="40706" y="0"/>
                  </a:lnTo>
                  <a:cubicBezTo>
                    <a:pt x="40709" y="0"/>
                    <a:pt x="40712" y="0"/>
                    <a:pt x="40715" y="0"/>
                  </a:cubicBezTo>
                  <a:close/>
                  <a:moveTo>
                    <a:pt x="40706" y="0"/>
                  </a:moveTo>
                  <a:cubicBezTo>
                    <a:pt x="39251" y="1"/>
                    <a:pt x="37788" y="134"/>
                    <a:pt x="36374" y="317"/>
                  </a:cubicBezTo>
                  <a:cubicBezTo>
                    <a:pt x="33750" y="625"/>
                    <a:pt x="30601" y="1458"/>
                    <a:pt x="29918" y="4007"/>
                  </a:cubicBezTo>
                  <a:cubicBezTo>
                    <a:pt x="29546" y="3141"/>
                    <a:pt x="28682" y="2749"/>
                    <a:pt x="27751" y="2749"/>
                  </a:cubicBezTo>
                  <a:cubicBezTo>
                    <a:pt x="26740" y="2749"/>
                    <a:pt x="25652" y="3212"/>
                    <a:pt x="25035" y="4032"/>
                  </a:cubicBezTo>
                  <a:cubicBezTo>
                    <a:pt x="23863" y="5583"/>
                    <a:pt x="23909" y="7682"/>
                    <a:pt x="24006" y="9615"/>
                  </a:cubicBezTo>
                  <a:lnTo>
                    <a:pt x="24006" y="9615"/>
                  </a:lnTo>
                  <a:cubicBezTo>
                    <a:pt x="23909" y="8292"/>
                    <a:pt x="22546" y="7497"/>
                    <a:pt x="21185" y="7497"/>
                  </a:cubicBezTo>
                  <a:cubicBezTo>
                    <a:pt x="20515" y="7497"/>
                    <a:pt x="19846" y="7689"/>
                    <a:pt x="19329" y="8106"/>
                  </a:cubicBezTo>
                  <a:cubicBezTo>
                    <a:pt x="17729" y="9381"/>
                    <a:pt x="17496" y="11772"/>
                    <a:pt x="17979" y="13747"/>
                  </a:cubicBezTo>
                  <a:cubicBezTo>
                    <a:pt x="15755" y="8939"/>
                    <a:pt x="11939" y="4866"/>
                    <a:pt x="7265" y="2325"/>
                  </a:cubicBezTo>
                  <a:lnTo>
                    <a:pt x="7265" y="2325"/>
                  </a:lnTo>
                  <a:cubicBezTo>
                    <a:pt x="7049" y="6823"/>
                    <a:pt x="9431" y="11364"/>
                    <a:pt x="13255" y="13755"/>
                  </a:cubicBezTo>
                  <a:cubicBezTo>
                    <a:pt x="12887" y="13596"/>
                    <a:pt x="12490" y="13521"/>
                    <a:pt x="12090" y="13521"/>
                  </a:cubicBezTo>
                  <a:cubicBezTo>
                    <a:pt x="11062" y="13521"/>
                    <a:pt x="10022" y="14019"/>
                    <a:pt x="9440" y="14871"/>
                  </a:cubicBezTo>
                  <a:cubicBezTo>
                    <a:pt x="8640" y="16063"/>
                    <a:pt x="8831" y="17812"/>
                    <a:pt x="9848" y="18812"/>
                  </a:cubicBezTo>
                  <a:cubicBezTo>
                    <a:pt x="9525" y="18710"/>
                    <a:pt x="9194" y="18663"/>
                    <a:pt x="8863" y="18663"/>
                  </a:cubicBezTo>
                  <a:cubicBezTo>
                    <a:pt x="6909" y="18663"/>
                    <a:pt x="4963" y="20316"/>
                    <a:pt x="4899" y="22311"/>
                  </a:cubicBezTo>
                  <a:cubicBezTo>
                    <a:pt x="4523" y="21673"/>
                    <a:pt x="3835" y="21386"/>
                    <a:pt x="3106" y="21386"/>
                  </a:cubicBezTo>
                  <a:cubicBezTo>
                    <a:pt x="2254" y="21386"/>
                    <a:pt x="1347" y="21778"/>
                    <a:pt x="817" y="22461"/>
                  </a:cubicBezTo>
                  <a:cubicBezTo>
                    <a:pt x="359" y="23044"/>
                    <a:pt x="100" y="23827"/>
                    <a:pt x="0" y="24702"/>
                  </a:cubicBezTo>
                  <a:lnTo>
                    <a:pt x="40706" y="24702"/>
                  </a:lnTo>
                  <a:lnTo>
                    <a:pt x="4070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26"/>
            <p:cNvSpPr/>
            <p:nvPr/>
          </p:nvSpPr>
          <p:spPr>
            <a:xfrm>
              <a:off x="7065924" y="4928398"/>
              <a:ext cx="521481" cy="319471"/>
            </a:xfrm>
            <a:custGeom>
              <a:avLst/>
              <a:gdLst/>
              <a:ahLst/>
              <a:cxnLst/>
              <a:rect l="l" t="t" r="r" b="b"/>
              <a:pathLst>
                <a:path w="9856" h="6038" extrusionOk="0">
                  <a:moveTo>
                    <a:pt x="8869" y="1"/>
                  </a:moveTo>
                  <a:cubicBezTo>
                    <a:pt x="6912" y="1"/>
                    <a:pt x="4969" y="1651"/>
                    <a:pt x="4907" y="3638"/>
                  </a:cubicBezTo>
                  <a:cubicBezTo>
                    <a:pt x="4528" y="3006"/>
                    <a:pt x="3841" y="2721"/>
                    <a:pt x="3115" y="2721"/>
                  </a:cubicBezTo>
                  <a:cubicBezTo>
                    <a:pt x="2263" y="2721"/>
                    <a:pt x="1356" y="3113"/>
                    <a:pt x="825" y="3797"/>
                  </a:cubicBezTo>
                  <a:cubicBezTo>
                    <a:pt x="367" y="4380"/>
                    <a:pt x="108" y="5163"/>
                    <a:pt x="0" y="6038"/>
                  </a:cubicBezTo>
                  <a:lnTo>
                    <a:pt x="5199" y="6038"/>
                  </a:lnTo>
                  <a:cubicBezTo>
                    <a:pt x="5817" y="4636"/>
                    <a:pt x="7342" y="3620"/>
                    <a:pt x="8881" y="3620"/>
                  </a:cubicBezTo>
                  <a:cubicBezTo>
                    <a:pt x="9208" y="3620"/>
                    <a:pt x="9536" y="3665"/>
                    <a:pt x="9856" y="3763"/>
                  </a:cubicBezTo>
                  <a:cubicBezTo>
                    <a:pt x="8889" y="2822"/>
                    <a:pt x="8664" y="1206"/>
                    <a:pt x="9323" y="31"/>
                  </a:cubicBezTo>
                  <a:cubicBezTo>
                    <a:pt x="9172" y="11"/>
                    <a:pt x="9021" y="1"/>
                    <a:pt x="88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26"/>
            <p:cNvSpPr/>
            <p:nvPr/>
          </p:nvSpPr>
          <p:spPr>
            <a:xfrm>
              <a:off x="7447203" y="3942646"/>
              <a:ext cx="1772961" cy="919100"/>
            </a:xfrm>
            <a:custGeom>
              <a:avLst/>
              <a:gdLst/>
              <a:ahLst/>
              <a:cxnLst/>
              <a:rect l="l" t="t" r="r" b="b"/>
              <a:pathLst>
                <a:path w="33509" h="17371" extrusionOk="0">
                  <a:moveTo>
                    <a:pt x="16800" y="13239"/>
                  </a:moveTo>
                  <a:cubicBezTo>
                    <a:pt x="16802" y="13270"/>
                    <a:pt x="16803" y="13300"/>
                    <a:pt x="16805" y="13330"/>
                  </a:cubicBezTo>
                  <a:cubicBezTo>
                    <a:pt x="16804" y="13300"/>
                    <a:pt x="16802" y="13269"/>
                    <a:pt x="16800" y="13239"/>
                  </a:cubicBezTo>
                  <a:close/>
                  <a:moveTo>
                    <a:pt x="33509" y="0"/>
                  </a:moveTo>
                  <a:cubicBezTo>
                    <a:pt x="32051" y="0"/>
                    <a:pt x="30584" y="134"/>
                    <a:pt x="29168" y="309"/>
                  </a:cubicBezTo>
                  <a:cubicBezTo>
                    <a:pt x="26544" y="625"/>
                    <a:pt x="23395" y="1458"/>
                    <a:pt x="22712" y="4008"/>
                  </a:cubicBezTo>
                  <a:cubicBezTo>
                    <a:pt x="22340" y="3142"/>
                    <a:pt x="21476" y="2750"/>
                    <a:pt x="20545" y="2750"/>
                  </a:cubicBezTo>
                  <a:cubicBezTo>
                    <a:pt x="19534" y="2750"/>
                    <a:pt x="18446" y="3213"/>
                    <a:pt x="17829" y="4033"/>
                  </a:cubicBezTo>
                  <a:cubicBezTo>
                    <a:pt x="16657" y="5575"/>
                    <a:pt x="16703" y="7682"/>
                    <a:pt x="16800" y="9615"/>
                  </a:cubicBezTo>
                  <a:lnTo>
                    <a:pt x="16800" y="9615"/>
                  </a:lnTo>
                  <a:cubicBezTo>
                    <a:pt x="16703" y="8290"/>
                    <a:pt x="15335" y="7495"/>
                    <a:pt x="13972" y="7495"/>
                  </a:cubicBezTo>
                  <a:cubicBezTo>
                    <a:pt x="13305" y="7495"/>
                    <a:pt x="12638" y="7685"/>
                    <a:pt x="12123" y="8098"/>
                  </a:cubicBezTo>
                  <a:cubicBezTo>
                    <a:pt x="10523" y="9381"/>
                    <a:pt x="10290" y="11764"/>
                    <a:pt x="10773" y="13747"/>
                  </a:cubicBezTo>
                  <a:cubicBezTo>
                    <a:pt x="8549" y="8931"/>
                    <a:pt x="4733" y="4866"/>
                    <a:pt x="59" y="2325"/>
                  </a:cubicBezTo>
                  <a:lnTo>
                    <a:pt x="59" y="2325"/>
                  </a:lnTo>
                  <a:cubicBezTo>
                    <a:pt x="1" y="3633"/>
                    <a:pt x="167" y="4949"/>
                    <a:pt x="509" y="6207"/>
                  </a:cubicBezTo>
                  <a:cubicBezTo>
                    <a:pt x="4966" y="8757"/>
                    <a:pt x="8607" y="12714"/>
                    <a:pt x="10773" y="17371"/>
                  </a:cubicBezTo>
                  <a:cubicBezTo>
                    <a:pt x="10290" y="15380"/>
                    <a:pt x="10523" y="13005"/>
                    <a:pt x="12123" y="11722"/>
                  </a:cubicBezTo>
                  <a:cubicBezTo>
                    <a:pt x="12638" y="11310"/>
                    <a:pt x="13305" y="11119"/>
                    <a:pt x="13972" y="11119"/>
                  </a:cubicBezTo>
                  <a:cubicBezTo>
                    <a:pt x="15335" y="11119"/>
                    <a:pt x="16703" y="11914"/>
                    <a:pt x="16800" y="13239"/>
                  </a:cubicBezTo>
                  <a:lnTo>
                    <a:pt x="16800" y="13239"/>
                  </a:lnTo>
                  <a:cubicBezTo>
                    <a:pt x="16703" y="11306"/>
                    <a:pt x="16657" y="9199"/>
                    <a:pt x="17829" y="7657"/>
                  </a:cubicBezTo>
                  <a:cubicBezTo>
                    <a:pt x="18446" y="6837"/>
                    <a:pt x="19534" y="6374"/>
                    <a:pt x="20545" y="6374"/>
                  </a:cubicBezTo>
                  <a:cubicBezTo>
                    <a:pt x="21476" y="6374"/>
                    <a:pt x="22340" y="6766"/>
                    <a:pt x="22712" y="7632"/>
                  </a:cubicBezTo>
                  <a:cubicBezTo>
                    <a:pt x="23386" y="5091"/>
                    <a:pt x="26544" y="4258"/>
                    <a:pt x="29168" y="3933"/>
                  </a:cubicBezTo>
                  <a:cubicBezTo>
                    <a:pt x="30584" y="3766"/>
                    <a:pt x="32051" y="3633"/>
                    <a:pt x="33509" y="3625"/>
                  </a:cubicBezTo>
                  <a:lnTo>
                    <a:pt x="335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26"/>
            <p:cNvSpPr/>
            <p:nvPr/>
          </p:nvSpPr>
          <p:spPr>
            <a:xfrm>
              <a:off x="7529216" y="4699531"/>
              <a:ext cx="238518" cy="216032"/>
            </a:xfrm>
            <a:custGeom>
              <a:avLst/>
              <a:gdLst/>
              <a:ahLst/>
              <a:cxnLst/>
              <a:rect l="l" t="t" r="r" b="b"/>
              <a:pathLst>
                <a:path w="4508" h="4083" extrusionOk="0">
                  <a:moveTo>
                    <a:pt x="1192" y="0"/>
                  </a:moveTo>
                  <a:cubicBezTo>
                    <a:pt x="1000" y="167"/>
                    <a:pt x="834" y="350"/>
                    <a:pt x="700" y="558"/>
                  </a:cubicBezTo>
                  <a:cubicBezTo>
                    <a:pt x="0" y="1600"/>
                    <a:pt x="50" y="3066"/>
                    <a:pt x="775" y="4082"/>
                  </a:cubicBezTo>
                  <a:cubicBezTo>
                    <a:pt x="1357" y="3293"/>
                    <a:pt x="2358" y="2833"/>
                    <a:pt x="3346" y="2833"/>
                  </a:cubicBezTo>
                  <a:cubicBezTo>
                    <a:pt x="3745" y="2833"/>
                    <a:pt x="4141" y="2908"/>
                    <a:pt x="4508" y="3066"/>
                  </a:cubicBezTo>
                  <a:cubicBezTo>
                    <a:pt x="3216" y="2266"/>
                    <a:pt x="2108" y="1208"/>
                    <a:pt x="1192" y="0"/>
                  </a:cubicBezTo>
                  <a:close/>
                </a:path>
              </a:pathLst>
            </a:custGeom>
            <a:solidFill>
              <a:srgbClr val="468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26"/>
            <p:cNvSpPr/>
            <p:nvPr/>
          </p:nvSpPr>
          <p:spPr>
            <a:xfrm>
              <a:off x="7065924" y="3940900"/>
              <a:ext cx="2154231" cy="1306983"/>
            </a:xfrm>
            <a:custGeom>
              <a:avLst/>
              <a:gdLst/>
              <a:ahLst/>
              <a:cxnLst/>
              <a:rect l="l" t="t" r="r" b="b"/>
              <a:pathLst>
                <a:path w="40715" h="24702" extrusionOk="0">
                  <a:moveTo>
                    <a:pt x="40706" y="0"/>
                  </a:moveTo>
                  <a:lnTo>
                    <a:pt x="40706" y="0"/>
                  </a:lnTo>
                  <a:lnTo>
                    <a:pt x="40706" y="0"/>
                  </a:lnTo>
                  <a:cubicBezTo>
                    <a:pt x="40709" y="0"/>
                    <a:pt x="40712" y="0"/>
                    <a:pt x="40715" y="0"/>
                  </a:cubicBezTo>
                  <a:close/>
                  <a:moveTo>
                    <a:pt x="40706" y="0"/>
                  </a:moveTo>
                  <a:cubicBezTo>
                    <a:pt x="39251" y="1"/>
                    <a:pt x="37788" y="134"/>
                    <a:pt x="36374" y="317"/>
                  </a:cubicBezTo>
                  <a:cubicBezTo>
                    <a:pt x="33750" y="625"/>
                    <a:pt x="30601" y="1458"/>
                    <a:pt x="29918" y="4007"/>
                  </a:cubicBezTo>
                  <a:cubicBezTo>
                    <a:pt x="29546" y="3141"/>
                    <a:pt x="28682" y="2749"/>
                    <a:pt x="27751" y="2749"/>
                  </a:cubicBezTo>
                  <a:cubicBezTo>
                    <a:pt x="26740" y="2749"/>
                    <a:pt x="25652" y="3212"/>
                    <a:pt x="25035" y="4032"/>
                  </a:cubicBezTo>
                  <a:cubicBezTo>
                    <a:pt x="23863" y="5583"/>
                    <a:pt x="23909" y="7682"/>
                    <a:pt x="24006" y="9615"/>
                  </a:cubicBezTo>
                  <a:lnTo>
                    <a:pt x="24006" y="9615"/>
                  </a:lnTo>
                  <a:cubicBezTo>
                    <a:pt x="23909" y="8292"/>
                    <a:pt x="22546" y="7497"/>
                    <a:pt x="21185" y="7497"/>
                  </a:cubicBezTo>
                  <a:cubicBezTo>
                    <a:pt x="20515" y="7497"/>
                    <a:pt x="19846" y="7689"/>
                    <a:pt x="19329" y="8106"/>
                  </a:cubicBezTo>
                  <a:cubicBezTo>
                    <a:pt x="17729" y="9381"/>
                    <a:pt x="17496" y="11772"/>
                    <a:pt x="17979" y="13747"/>
                  </a:cubicBezTo>
                  <a:cubicBezTo>
                    <a:pt x="15755" y="8939"/>
                    <a:pt x="11939" y="4866"/>
                    <a:pt x="7265" y="2325"/>
                  </a:cubicBezTo>
                  <a:lnTo>
                    <a:pt x="7265" y="2325"/>
                  </a:lnTo>
                  <a:cubicBezTo>
                    <a:pt x="7049" y="6823"/>
                    <a:pt x="9431" y="11364"/>
                    <a:pt x="13255" y="13755"/>
                  </a:cubicBezTo>
                  <a:cubicBezTo>
                    <a:pt x="12887" y="13596"/>
                    <a:pt x="12490" y="13521"/>
                    <a:pt x="12090" y="13521"/>
                  </a:cubicBezTo>
                  <a:cubicBezTo>
                    <a:pt x="11062" y="13521"/>
                    <a:pt x="10022" y="14019"/>
                    <a:pt x="9440" y="14871"/>
                  </a:cubicBezTo>
                  <a:cubicBezTo>
                    <a:pt x="8640" y="16063"/>
                    <a:pt x="8831" y="17812"/>
                    <a:pt x="9848" y="18812"/>
                  </a:cubicBezTo>
                  <a:cubicBezTo>
                    <a:pt x="9525" y="18710"/>
                    <a:pt x="9194" y="18663"/>
                    <a:pt x="8863" y="18663"/>
                  </a:cubicBezTo>
                  <a:cubicBezTo>
                    <a:pt x="6909" y="18663"/>
                    <a:pt x="4963" y="20316"/>
                    <a:pt x="4899" y="22311"/>
                  </a:cubicBezTo>
                  <a:cubicBezTo>
                    <a:pt x="4523" y="21673"/>
                    <a:pt x="3835" y="21386"/>
                    <a:pt x="3106" y="21386"/>
                  </a:cubicBezTo>
                  <a:cubicBezTo>
                    <a:pt x="2254" y="21386"/>
                    <a:pt x="1347" y="21778"/>
                    <a:pt x="817" y="22461"/>
                  </a:cubicBezTo>
                  <a:cubicBezTo>
                    <a:pt x="359" y="23044"/>
                    <a:pt x="100" y="23827"/>
                    <a:pt x="0" y="24702"/>
                  </a:cubicBezTo>
                  <a:lnTo>
                    <a:pt x="40706" y="24702"/>
                  </a:lnTo>
                  <a:lnTo>
                    <a:pt x="40706" y="0"/>
                  </a:lnTo>
                  <a:close/>
                </a:path>
              </a:pathLst>
            </a:custGeom>
            <a:solidFill>
              <a:srgbClr val="262034">
                <a:alpha val="52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6" name="Google Shape;1166;p26"/>
          <p:cNvGrpSpPr/>
          <p:nvPr/>
        </p:nvGrpSpPr>
        <p:grpSpPr>
          <a:xfrm>
            <a:off x="10317476" y="4899663"/>
            <a:ext cx="1640160" cy="2097680"/>
            <a:chOff x="5791475" y="1450100"/>
            <a:chExt cx="1065777" cy="1363074"/>
          </a:xfrm>
        </p:grpSpPr>
        <p:sp>
          <p:nvSpPr>
            <p:cNvPr id="1167" name="Google Shape;1167;p26"/>
            <p:cNvSpPr/>
            <p:nvPr/>
          </p:nvSpPr>
          <p:spPr>
            <a:xfrm>
              <a:off x="6158688" y="1805226"/>
              <a:ext cx="446388" cy="1007949"/>
            </a:xfrm>
            <a:custGeom>
              <a:avLst/>
              <a:gdLst/>
              <a:ahLst/>
              <a:cxnLst/>
              <a:rect l="l" t="t" r="r" b="b"/>
              <a:pathLst>
                <a:path w="9895" h="22343" extrusionOk="0">
                  <a:moveTo>
                    <a:pt x="369" y="0"/>
                  </a:moveTo>
                  <a:cubicBezTo>
                    <a:pt x="185" y="0"/>
                    <a:pt x="0" y="179"/>
                    <a:pt x="147" y="357"/>
                  </a:cubicBezTo>
                  <a:cubicBezTo>
                    <a:pt x="1446" y="2056"/>
                    <a:pt x="2879" y="3639"/>
                    <a:pt x="4021" y="5464"/>
                  </a:cubicBezTo>
                  <a:cubicBezTo>
                    <a:pt x="5187" y="7322"/>
                    <a:pt x="6179" y="9296"/>
                    <a:pt x="6945" y="11354"/>
                  </a:cubicBezTo>
                  <a:cubicBezTo>
                    <a:pt x="8303" y="14961"/>
                    <a:pt x="8794" y="18585"/>
                    <a:pt x="8944" y="22343"/>
                  </a:cubicBezTo>
                  <a:lnTo>
                    <a:pt x="9878" y="22343"/>
                  </a:lnTo>
                  <a:cubicBezTo>
                    <a:pt x="9894" y="18469"/>
                    <a:pt x="8944" y="14478"/>
                    <a:pt x="7570" y="10929"/>
                  </a:cubicBezTo>
                  <a:cubicBezTo>
                    <a:pt x="6062" y="7055"/>
                    <a:pt x="3771" y="2789"/>
                    <a:pt x="530" y="57"/>
                  </a:cubicBezTo>
                  <a:cubicBezTo>
                    <a:pt x="483" y="17"/>
                    <a:pt x="426" y="0"/>
                    <a:pt x="3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26"/>
            <p:cNvSpPr/>
            <p:nvPr/>
          </p:nvSpPr>
          <p:spPr>
            <a:xfrm>
              <a:off x="5791475" y="1450100"/>
              <a:ext cx="698973" cy="699830"/>
            </a:xfrm>
            <a:custGeom>
              <a:avLst/>
              <a:gdLst/>
              <a:ahLst/>
              <a:cxnLst/>
              <a:rect l="l" t="t" r="r" b="b"/>
              <a:pathLst>
                <a:path w="15494" h="15513" extrusionOk="0">
                  <a:moveTo>
                    <a:pt x="11044" y="0"/>
                  </a:moveTo>
                  <a:cubicBezTo>
                    <a:pt x="10663" y="0"/>
                    <a:pt x="10238" y="282"/>
                    <a:pt x="9945" y="581"/>
                  </a:cubicBezTo>
                  <a:cubicBezTo>
                    <a:pt x="8587" y="1972"/>
                    <a:pt x="7904" y="3971"/>
                    <a:pt x="8120" y="5896"/>
                  </a:cubicBezTo>
                  <a:cubicBezTo>
                    <a:pt x="7580" y="4567"/>
                    <a:pt x="6717" y="3013"/>
                    <a:pt x="5282" y="3013"/>
                  </a:cubicBezTo>
                  <a:cubicBezTo>
                    <a:pt x="5279" y="3013"/>
                    <a:pt x="5275" y="3013"/>
                    <a:pt x="5271" y="3013"/>
                  </a:cubicBezTo>
                  <a:cubicBezTo>
                    <a:pt x="4038" y="3038"/>
                    <a:pt x="3121" y="4413"/>
                    <a:pt x="3346" y="5621"/>
                  </a:cubicBezTo>
                  <a:cubicBezTo>
                    <a:pt x="3575" y="6806"/>
                    <a:pt x="4629" y="7694"/>
                    <a:pt x="5794" y="8003"/>
                  </a:cubicBezTo>
                  <a:lnTo>
                    <a:pt x="5794" y="8003"/>
                  </a:lnTo>
                  <a:cubicBezTo>
                    <a:pt x="5685" y="7978"/>
                    <a:pt x="5567" y="7967"/>
                    <a:pt x="5444" y="7967"/>
                  </a:cubicBezTo>
                  <a:cubicBezTo>
                    <a:pt x="3506" y="7967"/>
                    <a:pt x="0" y="10791"/>
                    <a:pt x="2830" y="10845"/>
                  </a:cubicBezTo>
                  <a:cubicBezTo>
                    <a:pt x="2311" y="11509"/>
                    <a:pt x="477" y="14419"/>
                    <a:pt x="1577" y="14419"/>
                  </a:cubicBezTo>
                  <a:cubicBezTo>
                    <a:pt x="1802" y="14419"/>
                    <a:pt x="2149" y="14297"/>
                    <a:pt x="2655" y="14010"/>
                  </a:cubicBezTo>
                  <a:cubicBezTo>
                    <a:pt x="4571" y="12919"/>
                    <a:pt x="6379" y="11644"/>
                    <a:pt x="8045" y="10195"/>
                  </a:cubicBezTo>
                  <a:lnTo>
                    <a:pt x="8045" y="10195"/>
                  </a:lnTo>
                  <a:cubicBezTo>
                    <a:pt x="7245" y="11811"/>
                    <a:pt x="7029" y="13711"/>
                    <a:pt x="7420" y="15460"/>
                  </a:cubicBezTo>
                  <a:cubicBezTo>
                    <a:pt x="7499" y="15496"/>
                    <a:pt x="7576" y="15512"/>
                    <a:pt x="7652" y="15512"/>
                  </a:cubicBezTo>
                  <a:cubicBezTo>
                    <a:pt x="8055" y="15512"/>
                    <a:pt x="8421" y="15061"/>
                    <a:pt x="8645" y="14669"/>
                  </a:cubicBezTo>
                  <a:cubicBezTo>
                    <a:pt x="9078" y="13877"/>
                    <a:pt x="9620" y="13152"/>
                    <a:pt x="9745" y="12261"/>
                  </a:cubicBezTo>
                  <a:cubicBezTo>
                    <a:pt x="9878" y="11278"/>
                    <a:pt x="9928" y="10295"/>
                    <a:pt x="9878" y="9312"/>
                  </a:cubicBezTo>
                  <a:lnTo>
                    <a:pt x="9878" y="9312"/>
                  </a:lnTo>
                  <a:cubicBezTo>
                    <a:pt x="10078" y="9795"/>
                    <a:pt x="10328" y="10270"/>
                    <a:pt x="10678" y="10645"/>
                  </a:cubicBezTo>
                  <a:cubicBezTo>
                    <a:pt x="11167" y="11153"/>
                    <a:pt x="11888" y="11515"/>
                    <a:pt x="12602" y="11515"/>
                  </a:cubicBezTo>
                  <a:cubicBezTo>
                    <a:pt x="12824" y="11515"/>
                    <a:pt x="13046" y="11480"/>
                    <a:pt x="13260" y="11403"/>
                  </a:cubicBezTo>
                  <a:cubicBezTo>
                    <a:pt x="14194" y="11070"/>
                    <a:pt x="14943" y="9645"/>
                    <a:pt x="14302" y="8762"/>
                  </a:cubicBezTo>
                  <a:cubicBezTo>
                    <a:pt x="14085" y="8462"/>
                    <a:pt x="13760" y="8270"/>
                    <a:pt x="13435" y="8095"/>
                  </a:cubicBezTo>
                  <a:cubicBezTo>
                    <a:pt x="12782" y="7735"/>
                    <a:pt x="12109" y="7402"/>
                    <a:pt x="11391" y="7236"/>
                  </a:cubicBezTo>
                  <a:lnTo>
                    <a:pt x="11391" y="7236"/>
                  </a:lnTo>
                  <a:cubicBezTo>
                    <a:pt x="11753" y="7307"/>
                    <a:pt x="12124" y="7366"/>
                    <a:pt x="12486" y="7366"/>
                  </a:cubicBezTo>
                  <a:cubicBezTo>
                    <a:pt x="12857" y="7366"/>
                    <a:pt x="13217" y="7304"/>
                    <a:pt x="13544" y="7129"/>
                  </a:cubicBezTo>
                  <a:cubicBezTo>
                    <a:pt x="14335" y="6712"/>
                    <a:pt x="15185" y="5371"/>
                    <a:pt x="15352" y="4505"/>
                  </a:cubicBezTo>
                  <a:cubicBezTo>
                    <a:pt x="15493" y="3755"/>
                    <a:pt x="15143" y="2855"/>
                    <a:pt x="14410" y="2663"/>
                  </a:cubicBezTo>
                  <a:cubicBezTo>
                    <a:pt x="14303" y="2634"/>
                    <a:pt x="14195" y="2621"/>
                    <a:pt x="14087" y="2621"/>
                  </a:cubicBezTo>
                  <a:cubicBezTo>
                    <a:pt x="13640" y="2621"/>
                    <a:pt x="13190" y="2845"/>
                    <a:pt x="12794" y="3080"/>
                  </a:cubicBezTo>
                  <a:cubicBezTo>
                    <a:pt x="11986" y="3563"/>
                    <a:pt x="11211" y="4130"/>
                    <a:pt x="10503" y="4763"/>
                  </a:cubicBezTo>
                  <a:cubicBezTo>
                    <a:pt x="11411" y="3738"/>
                    <a:pt x="11894" y="2355"/>
                    <a:pt x="11794" y="1006"/>
                  </a:cubicBezTo>
                  <a:cubicBezTo>
                    <a:pt x="11778" y="689"/>
                    <a:pt x="11703" y="347"/>
                    <a:pt x="11461" y="147"/>
                  </a:cubicBezTo>
                  <a:cubicBezTo>
                    <a:pt x="11336" y="44"/>
                    <a:pt x="11193" y="0"/>
                    <a:pt x="1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26"/>
            <p:cNvSpPr/>
            <p:nvPr/>
          </p:nvSpPr>
          <p:spPr>
            <a:xfrm>
              <a:off x="5813174" y="1815286"/>
              <a:ext cx="416073" cy="334645"/>
            </a:xfrm>
            <a:custGeom>
              <a:avLst/>
              <a:gdLst/>
              <a:ahLst/>
              <a:cxnLst/>
              <a:rect l="l" t="t" r="r" b="b"/>
              <a:pathLst>
                <a:path w="9223" h="7418" extrusionOk="0">
                  <a:moveTo>
                    <a:pt x="5340" y="0"/>
                  </a:moveTo>
                  <a:lnTo>
                    <a:pt x="5340" y="0"/>
                  </a:lnTo>
                  <a:cubicBezTo>
                    <a:pt x="4232" y="917"/>
                    <a:pt x="2907" y="242"/>
                    <a:pt x="1891" y="1242"/>
                  </a:cubicBezTo>
                  <a:cubicBezTo>
                    <a:pt x="1641" y="1475"/>
                    <a:pt x="1141" y="1925"/>
                    <a:pt x="1282" y="2333"/>
                  </a:cubicBezTo>
                  <a:cubicBezTo>
                    <a:pt x="1349" y="2507"/>
                    <a:pt x="1874" y="2800"/>
                    <a:pt x="2164" y="2800"/>
                  </a:cubicBezTo>
                  <a:cubicBezTo>
                    <a:pt x="2234" y="2800"/>
                    <a:pt x="2291" y="2782"/>
                    <a:pt x="2324" y="2741"/>
                  </a:cubicBezTo>
                  <a:lnTo>
                    <a:pt x="2324" y="2741"/>
                  </a:lnTo>
                  <a:cubicBezTo>
                    <a:pt x="1826" y="3412"/>
                    <a:pt x="1" y="6324"/>
                    <a:pt x="1099" y="6324"/>
                  </a:cubicBezTo>
                  <a:cubicBezTo>
                    <a:pt x="1323" y="6324"/>
                    <a:pt x="1669" y="6202"/>
                    <a:pt x="2174" y="5915"/>
                  </a:cubicBezTo>
                  <a:cubicBezTo>
                    <a:pt x="4090" y="4824"/>
                    <a:pt x="5898" y="3549"/>
                    <a:pt x="7564" y="2100"/>
                  </a:cubicBezTo>
                  <a:lnTo>
                    <a:pt x="7564" y="2100"/>
                  </a:lnTo>
                  <a:cubicBezTo>
                    <a:pt x="6764" y="3716"/>
                    <a:pt x="6548" y="5616"/>
                    <a:pt x="6939" y="7365"/>
                  </a:cubicBezTo>
                  <a:cubicBezTo>
                    <a:pt x="7018" y="7401"/>
                    <a:pt x="7095" y="7417"/>
                    <a:pt x="7171" y="7417"/>
                  </a:cubicBezTo>
                  <a:cubicBezTo>
                    <a:pt x="7574" y="7417"/>
                    <a:pt x="7940" y="6966"/>
                    <a:pt x="8164" y="6574"/>
                  </a:cubicBezTo>
                  <a:cubicBezTo>
                    <a:pt x="9222" y="4666"/>
                    <a:pt x="9114" y="3474"/>
                    <a:pt x="9064" y="1308"/>
                  </a:cubicBezTo>
                  <a:lnTo>
                    <a:pt x="9064" y="1308"/>
                  </a:lnTo>
                  <a:cubicBezTo>
                    <a:pt x="9005" y="1742"/>
                    <a:pt x="8822" y="2266"/>
                    <a:pt x="8397" y="2291"/>
                  </a:cubicBezTo>
                  <a:cubicBezTo>
                    <a:pt x="8389" y="2292"/>
                    <a:pt x="8381" y="2292"/>
                    <a:pt x="8373" y="2292"/>
                  </a:cubicBezTo>
                  <a:cubicBezTo>
                    <a:pt x="8224" y="2292"/>
                    <a:pt x="8082" y="2220"/>
                    <a:pt x="7947" y="2125"/>
                  </a:cubicBezTo>
                  <a:cubicBezTo>
                    <a:pt x="7356" y="1675"/>
                    <a:pt x="7264" y="834"/>
                    <a:pt x="7223" y="84"/>
                  </a:cubicBezTo>
                  <a:cubicBezTo>
                    <a:pt x="6681" y="750"/>
                    <a:pt x="6056" y="1350"/>
                    <a:pt x="5381" y="1892"/>
                  </a:cubicBezTo>
                  <a:cubicBezTo>
                    <a:pt x="5216" y="2024"/>
                    <a:pt x="4990" y="2145"/>
                    <a:pt x="4795" y="2145"/>
                  </a:cubicBezTo>
                  <a:cubicBezTo>
                    <a:pt x="4694" y="2145"/>
                    <a:pt x="4602" y="2112"/>
                    <a:pt x="4532" y="2033"/>
                  </a:cubicBezTo>
                  <a:cubicBezTo>
                    <a:pt x="4373" y="1833"/>
                    <a:pt x="4482" y="1533"/>
                    <a:pt x="4607" y="1300"/>
                  </a:cubicBezTo>
                  <a:cubicBezTo>
                    <a:pt x="4848" y="867"/>
                    <a:pt x="5090" y="434"/>
                    <a:pt x="5340" y="0"/>
                  </a:cubicBezTo>
                  <a:close/>
                </a:path>
              </a:pathLst>
            </a:custGeom>
            <a:solidFill>
              <a:srgbClr val="FFD653">
                <a:alpha val="37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26"/>
            <p:cNvSpPr/>
            <p:nvPr/>
          </p:nvSpPr>
          <p:spPr>
            <a:xfrm>
              <a:off x="6081862" y="1742655"/>
              <a:ext cx="181939" cy="133488"/>
            </a:xfrm>
            <a:custGeom>
              <a:avLst/>
              <a:gdLst/>
              <a:ahLst/>
              <a:cxnLst/>
              <a:rect l="l" t="t" r="r" b="b"/>
              <a:pathLst>
                <a:path w="4033" h="2959" extrusionOk="0">
                  <a:moveTo>
                    <a:pt x="2716" y="0"/>
                  </a:moveTo>
                  <a:cubicBezTo>
                    <a:pt x="1887" y="0"/>
                    <a:pt x="900" y="1216"/>
                    <a:pt x="433" y="1660"/>
                  </a:cubicBezTo>
                  <a:cubicBezTo>
                    <a:pt x="225" y="1869"/>
                    <a:pt x="0" y="2119"/>
                    <a:pt x="34" y="2410"/>
                  </a:cubicBezTo>
                  <a:cubicBezTo>
                    <a:pt x="84" y="2718"/>
                    <a:pt x="408" y="2902"/>
                    <a:pt x="717" y="2943"/>
                  </a:cubicBezTo>
                  <a:cubicBezTo>
                    <a:pt x="789" y="2953"/>
                    <a:pt x="862" y="2958"/>
                    <a:pt x="934" y="2958"/>
                  </a:cubicBezTo>
                  <a:cubicBezTo>
                    <a:pt x="1514" y="2958"/>
                    <a:pt x="2069" y="2643"/>
                    <a:pt x="2491" y="2235"/>
                  </a:cubicBezTo>
                  <a:cubicBezTo>
                    <a:pt x="3016" y="1735"/>
                    <a:pt x="4033" y="511"/>
                    <a:pt x="3016" y="61"/>
                  </a:cubicBezTo>
                  <a:cubicBezTo>
                    <a:pt x="2919" y="19"/>
                    <a:pt x="2819" y="0"/>
                    <a:pt x="2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26"/>
            <p:cNvSpPr/>
            <p:nvPr/>
          </p:nvSpPr>
          <p:spPr>
            <a:xfrm>
              <a:off x="6572682" y="1597212"/>
              <a:ext cx="284570" cy="1215962"/>
            </a:xfrm>
            <a:custGeom>
              <a:avLst/>
              <a:gdLst/>
              <a:ahLst/>
              <a:cxnLst/>
              <a:rect l="l" t="t" r="r" b="b"/>
              <a:pathLst>
                <a:path w="6308" h="26954" extrusionOk="0">
                  <a:moveTo>
                    <a:pt x="4772" y="1"/>
                  </a:moveTo>
                  <a:cubicBezTo>
                    <a:pt x="4652" y="1"/>
                    <a:pt x="4538" y="61"/>
                    <a:pt x="4466" y="211"/>
                  </a:cubicBezTo>
                  <a:cubicBezTo>
                    <a:pt x="509" y="8575"/>
                    <a:pt x="1" y="17839"/>
                    <a:pt x="184" y="26954"/>
                  </a:cubicBezTo>
                  <a:lnTo>
                    <a:pt x="2200" y="26954"/>
                  </a:lnTo>
                  <a:cubicBezTo>
                    <a:pt x="5241" y="18481"/>
                    <a:pt x="6307" y="9400"/>
                    <a:pt x="5241" y="419"/>
                  </a:cubicBezTo>
                  <a:cubicBezTo>
                    <a:pt x="5214" y="194"/>
                    <a:pt x="4985" y="1"/>
                    <a:pt x="47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26"/>
            <p:cNvSpPr/>
            <p:nvPr/>
          </p:nvSpPr>
          <p:spPr>
            <a:xfrm>
              <a:off x="6585449" y="1597212"/>
              <a:ext cx="271803" cy="1215962"/>
            </a:xfrm>
            <a:custGeom>
              <a:avLst/>
              <a:gdLst/>
              <a:ahLst/>
              <a:cxnLst/>
              <a:rect l="l" t="t" r="r" b="b"/>
              <a:pathLst>
                <a:path w="6025" h="26954" extrusionOk="0">
                  <a:moveTo>
                    <a:pt x="4488" y="1"/>
                  </a:moveTo>
                  <a:cubicBezTo>
                    <a:pt x="4369" y="1"/>
                    <a:pt x="4255" y="61"/>
                    <a:pt x="4183" y="211"/>
                  </a:cubicBezTo>
                  <a:cubicBezTo>
                    <a:pt x="3850" y="927"/>
                    <a:pt x="3542" y="1652"/>
                    <a:pt x="3250" y="2377"/>
                  </a:cubicBezTo>
                  <a:cubicBezTo>
                    <a:pt x="3942" y="10716"/>
                    <a:pt x="2817" y="19089"/>
                    <a:pt x="1" y="26954"/>
                  </a:cubicBezTo>
                  <a:lnTo>
                    <a:pt x="1917" y="26954"/>
                  </a:lnTo>
                  <a:cubicBezTo>
                    <a:pt x="4950" y="18481"/>
                    <a:pt x="6024" y="9400"/>
                    <a:pt x="4950" y="419"/>
                  </a:cubicBezTo>
                  <a:cubicBezTo>
                    <a:pt x="4928" y="194"/>
                    <a:pt x="4701" y="1"/>
                    <a:pt x="4488" y="1"/>
                  </a:cubicBezTo>
                  <a:close/>
                </a:path>
              </a:pathLst>
            </a:custGeom>
            <a:solidFill>
              <a:srgbClr val="262034">
                <a:alpha val="6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73" name="Google Shape;1173;p26"/>
          <p:cNvSpPr/>
          <p:nvPr/>
        </p:nvSpPr>
        <p:spPr>
          <a:xfrm flipH="1">
            <a:off x="10836117" y="196533"/>
            <a:ext cx="943280" cy="943420"/>
          </a:xfrm>
          <a:custGeom>
            <a:avLst/>
            <a:gdLst/>
            <a:ahLst/>
            <a:cxnLst/>
            <a:rect l="l" t="t" r="r" b="b"/>
            <a:pathLst>
              <a:path w="54170" h="54178" extrusionOk="0">
                <a:moveTo>
                  <a:pt x="27085" y="0"/>
                </a:moveTo>
                <a:cubicBezTo>
                  <a:pt x="12123" y="0"/>
                  <a:pt x="1" y="12122"/>
                  <a:pt x="1" y="27085"/>
                </a:cubicBezTo>
                <a:cubicBezTo>
                  <a:pt x="1" y="42056"/>
                  <a:pt x="12123" y="54177"/>
                  <a:pt x="27085" y="54177"/>
                </a:cubicBezTo>
                <a:cubicBezTo>
                  <a:pt x="42040" y="54177"/>
                  <a:pt x="54170" y="42056"/>
                  <a:pt x="54170" y="27085"/>
                </a:cubicBezTo>
                <a:cubicBezTo>
                  <a:pt x="54170" y="12130"/>
                  <a:pt x="42048" y="0"/>
                  <a:pt x="27085"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4" name="Google Shape;1174;p26"/>
          <p:cNvSpPr/>
          <p:nvPr/>
        </p:nvSpPr>
        <p:spPr>
          <a:xfrm flipH="1">
            <a:off x="9850995" y="271569"/>
            <a:ext cx="1474636" cy="275835"/>
          </a:xfrm>
          <a:custGeom>
            <a:avLst/>
            <a:gdLst/>
            <a:ahLst/>
            <a:cxnLst/>
            <a:rect l="l" t="t" r="r" b="b"/>
            <a:pathLst>
              <a:path w="74439" h="13924" extrusionOk="0">
                <a:moveTo>
                  <a:pt x="45306" y="1"/>
                </a:moveTo>
                <a:cubicBezTo>
                  <a:pt x="44279" y="1"/>
                  <a:pt x="43224" y="239"/>
                  <a:pt x="42322" y="652"/>
                </a:cubicBezTo>
                <a:cubicBezTo>
                  <a:pt x="40514" y="1468"/>
                  <a:pt x="39206" y="2843"/>
                  <a:pt x="37990" y="4193"/>
                </a:cubicBezTo>
                <a:cubicBezTo>
                  <a:pt x="36589" y="5759"/>
                  <a:pt x="34801" y="7527"/>
                  <a:pt x="32506" y="7527"/>
                </a:cubicBezTo>
                <a:cubicBezTo>
                  <a:pt x="32372" y="7527"/>
                  <a:pt x="32237" y="7521"/>
                  <a:pt x="32100" y="7508"/>
                </a:cubicBezTo>
                <a:cubicBezTo>
                  <a:pt x="30375" y="7342"/>
                  <a:pt x="29092" y="6175"/>
                  <a:pt x="27668" y="5359"/>
                </a:cubicBezTo>
                <a:cubicBezTo>
                  <a:pt x="26370" y="4621"/>
                  <a:pt x="24745" y="4200"/>
                  <a:pt x="23170" y="4200"/>
                </a:cubicBezTo>
                <a:cubicBezTo>
                  <a:pt x="21651" y="4200"/>
                  <a:pt x="20179" y="4592"/>
                  <a:pt x="19095" y="5467"/>
                </a:cubicBezTo>
                <a:cubicBezTo>
                  <a:pt x="17837" y="6484"/>
                  <a:pt x="17229" y="8008"/>
                  <a:pt x="15788" y="8825"/>
                </a:cubicBezTo>
                <a:cubicBezTo>
                  <a:pt x="14892" y="9326"/>
                  <a:pt x="13875" y="9476"/>
                  <a:pt x="12802" y="9476"/>
                </a:cubicBezTo>
                <a:cubicBezTo>
                  <a:pt x="11201" y="9476"/>
                  <a:pt x="9478" y="9141"/>
                  <a:pt x="7856" y="9141"/>
                </a:cubicBezTo>
                <a:cubicBezTo>
                  <a:pt x="4649" y="9141"/>
                  <a:pt x="1516" y="10674"/>
                  <a:pt x="0" y="12990"/>
                </a:cubicBezTo>
                <a:lnTo>
                  <a:pt x="74439" y="13923"/>
                </a:lnTo>
                <a:cubicBezTo>
                  <a:pt x="72903" y="11834"/>
                  <a:pt x="70000" y="10543"/>
                  <a:pt x="67074" y="10543"/>
                </a:cubicBezTo>
                <a:cubicBezTo>
                  <a:pt x="66699" y="10543"/>
                  <a:pt x="66323" y="10564"/>
                  <a:pt x="65949" y="10608"/>
                </a:cubicBezTo>
                <a:cubicBezTo>
                  <a:pt x="65112" y="10705"/>
                  <a:pt x="64243" y="10899"/>
                  <a:pt x="63418" y="10899"/>
                </a:cubicBezTo>
                <a:cubicBezTo>
                  <a:pt x="62979" y="10899"/>
                  <a:pt x="62553" y="10844"/>
                  <a:pt x="62150" y="10691"/>
                </a:cubicBezTo>
                <a:cubicBezTo>
                  <a:pt x="59559" y="9716"/>
                  <a:pt x="60184" y="5759"/>
                  <a:pt x="57443" y="5192"/>
                </a:cubicBezTo>
                <a:cubicBezTo>
                  <a:pt x="57245" y="5153"/>
                  <a:pt x="57047" y="5136"/>
                  <a:pt x="56847" y="5136"/>
                </a:cubicBezTo>
                <a:cubicBezTo>
                  <a:pt x="55806" y="5136"/>
                  <a:pt x="54748" y="5589"/>
                  <a:pt x="53688" y="5589"/>
                </a:cubicBezTo>
                <a:cubicBezTo>
                  <a:pt x="53584" y="5589"/>
                  <a:pt x="53481" y="5585"/>
                  <a:pt x="53378" y="5576"/>
                </a:cubicBezTo>
                <a:cubicBezTo>
                  <a:pt x="50678" y="5326"/>
                  <a:pt x="50220" y="2176"/>
                  <a:pt x="48121" y="768"/>
                </a:cubicBezTo>
                <a:cubicBezTo>
                  <a:pt x="47327" y="236"/>
                  <a:pt x="46330" y="1"/>
                  <a:pt x="4530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5" name="Google Shape;1175;p26"/>
          <p:cNvSpPr/>
          <p:nvPr/>
        </p:nvSpPr>
        <p:spPr>
          <a:xfrm flipH="1">
            <a:off x="11215617" y="802205"/>
            <a:ext cx="1148345" cy="214801"/>
          </a:xfrm>
          <a:custGeom>
            <a:avLst/>
            <a:gdLst/>
            <a:ahLst/>
            <a:cxnLst/>
            <a:rect l="l" t="t" r="r" b="b"/>
            <a:pathLst>
              <a:path w="74439" h="13924" extrusionOk="0">
                <a:moveTo>
                  <a:pt x="45306" y="1"/>
                </a:moveTo>
                <a:cubicBezTo>
                  <a:pt x="44279" y="1"/>
                  <a:pt x="43224" y="239"/>
                  <a:pt x="42322" y="652"/>
                </a:cubicBezTo>
                <a:cubicBezTo>
                  <a:pt x="40514" y="1468"/>
                  <a:pt x="39206" y="2843"/>
                  <a:pt x="37990" y="4193"/>
                </a:cubicBezTo>
                <a:cubicBezTo>
                  <a:pt x="36589" y="5759"/>
                  <a:pt x="34801" y="7527"/>
                  <a:pt x="32506" y="7527"/>
                </a:cubicBezTo>
                <a:cubicBezTo>
                  <a:pt x="32372" y="7527"/>
                  <a:pt x="32237" y="7521"/>
                  <a:pt x="32100" y="7508"/>
                </a:cubicBezTo>
                <a:cubicBezTo>
                  <a:pt x="30375" y="7342"/>
                  <a:pt x="29092" y="6175"/>
                  <a:pt x="27668" y="5359"/>
                </a:cubicBezTo>
                <a:cubicBezTo>
                  <a:pt x="26370" y="4621"/>
                  <a:pt x="24745" y="4200"/>
                  <a:pt x="23170" y="4200"/>
                </a:cubicBezTo>
                <a:cubicBezTo>
                  <a:pt x="21651" y="4200"/>
                  <a:pt x="20179" y="4592"/>
                  <a:pt x="19095" y="5467"/>
                </a:cubicBezTo>
                <a:cubicBezTo>
                  <a:pt x="17837" y="6484"/>
                  <a:pt x="17229" y="8008"/>
                  <a:pt x="15788" y="8825"/>
                </a:cubicBezTo>
                <a:cubicBezTo>
                  <a:pt x="14892" y="9326"/>
                  <a:pt x="13875" y="9476"/>
                  <a:pt x="12802" y="9476"/>
                </a:cubicBezTo>
                <a:cubicBezTo>
                  <a:pt x="11201" y="9476"/>
                  <a:pt x="9478" y="9141"/>
                  <a:pt x="7856" y="9141"/>
                </a:cubicBezTo>
                <a:cubicBezTo>
                  <a:pt x="4649" y="9141"/>
                  <a:pt x="1516" y="10674"/>
                  <a:pt x="0" y="12990"/>
                </a:cubicBezTo>
                <a:lnTo>
                  <a:pt x="74439" y="13923"/>
                </a:lnTo>
                <a:cubicBezTo>
                  <a:pt x="72903" y="11834"/>
                  <a:pt x="70000" y="10543"/>
                  <a:pt x="67074" y="10543"/>
                </a:cubicBezTo>
                <a:cubicBezTo>
                  <a:pt x="66699" y="10543"/>
                  <a:pt x="66323" y="10564"/>
                  <a:pt x="65949" y="10608"/>
                </a:cubicBezTo>
                <a:cubicBezTo>
                  <a:pt x="65112" y="10705"/>
                  <a:pt x="64243" y="10899"/>
                  <a:pt x="63418" y="10899"/>
                </a:cubicBezTo>
                <a:cubicBezTo>
                  <a:pt x="62979" y="10899"/>
                  <a:pt x="62553" y="10844"/>
                  <a:pt x="62150" y="10691"/>
                </a:cubicBezTo>
                <a:cubicBezTo>
                  <a:pt x="59559" y="9716"/>
                  <a:pt x="60184" y="5759"/>
                  <a:pt x="57443" y="5192"/>
                </a:cubicBezTo>
                <a:cubicBezTo>
                  <a:pt x="57245" y="5153"/>
                  <a:pt x="57047" y="5136"/>
                  <a:pt x="56847" y="5136"/>
                </a:cubicBezTo>
                <a:cubicBezTo>
                  <a:pt x="55806" y="5136"/>
                  <a:pt x="54748" y="5589"/>
                  <a:pt x="53688" y="5589"/>
                </a:cubicBezTo>
                <a:cubicBezTo>
                  <a:pt x="53584" y="5589"/>
                  <a:pt x="53481" y="5585"/>
                  <a:pt x="53378" y="5576"/>
                </a:cubicBezTo>
                <a:cubicBezTo>
                  <a:pt x="50678" y="5326"/>
                  <a:pt x="50220" y="2176"/>
                  <a:pt x="48121" y="768"/>
                </a:cubicBezTo>
                <a:cubicBezTo>
                  <a:pt x="47327" y="236"/>
                  <a:pt x="46330" y="1"/>
                  <a:pt x="4530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6" name="Google Shape;1176;p26"/>
          <p:cNvSpPr txBox="1">
            <a:spLocks noGrp="1"/>
          </p:cNvSpPr>
          <p:nvPr>
            <p:ph type="subTitle" idx="1"/>
          </p:nvPr>
        </p:nvSpPr>
        <p:spPr>
          <a:xfrm>
            <a:off x="959967" y="1335000"/>
            <a:ext cx="7256800" cy="430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177" name="Google Shape;1177;p26"/>
          <p:cNvSpPr txBox="1">
            <a:spLocks noGrp="1"/>
          </p:cNvSpPr>
          <p:nvPr>
            <p:ph type="title"/>
          </p:nvPr>
        </p:nvSpPr>
        <p:spPr>
          <a:xfrm>
            <a:off x="955733" y="611633"/>
            <a:ext cx="7569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232301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61575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FEEDD-6353-A90E-A67C-E87A2E96A9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8C1BCD-6D15-F216-C7E1-E2B9659643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7F4088-2CEE-DA8D-4513-EA3B8601EED5}"/>
              </a:ext>
            </a:extLst>
          </p:cNvPr>
          <p:cNvSpPr>
            <a:spLocks noGrp="1"/>
          </p:cNvSpPr>
          <p:nvPr>
            <p:ph type="dt" sz="half" idx="10"/>
          </p:nvPr>
        </p:nvSpPr>
        <p:spPr/>
        <p:txBody>
          <a:bodyPr/>
          <a:lstStyle/>
          <a:p>
            <a:fld id="{8C9CB5CF-C96E-47D7-A593-8BDD6E748BB0}" type="datetimeFigureOut">
              <a:rPr lang="en-US" smtClean="0"/>
              <a:t>11/28/2025</a:t>
            </a:fld>
            <a:endParaRPr lang="en-US"/>
          </a:p>
        </p:txBody>
      </p:sp>
      <p:sp>
        <p:nvSpPr>
          <p:cNvPr id="5" name="Footer Placeholder 4">
            <a:extLst>
              <a:ext uri="{FF2B5EF4-FFF2-40B4-BE49-F238E27FC236}">
                <a16:creationId xmlns:a16="http://schemas.microsoft.com/office/drawing/2014/main" id="{A026869A-9357-05AB-07CF-2FC36A9142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BA731E-9E94-8EC7-29CA-2DA3145BB50F}"/>
              </a:ext>
            </a:extLst>
          </p:cNvPr>
          <p:cNvSpPr>
            <a:spLocks noGrp="1"/>
          </p:cNvSpPr>
          <p:nvPr>
            <p:ph type="sldNum" sz="quarter" idx="12"/>
          </p:nvPr>
        </p:nvSpPr>
        <p:spPr/>
        <p:txBody>
          <a:bodyPr/>
          <a:lstStyle/>
          <a:p>
            <a:fld id="{2CA8A760-6FA1-4A62-A58B-F203C7C9EB3D}" type="slidenum">
              <a:rPr lang="en-US" smtClean="0"/>
              <a:t>‹#›</a:t>
            </a:fld>
            <a:endParaRPr lang="en-US"/>
          </a:p>
        </p:txBody>
      </p:sp>
    </p:spTree>
    <p:extLst>
      <p:ext uri="{BB962C8B-B14F-4D97-AF65-F5344CB8AC3E}">
        <p14:creationId xmlns:p14="http://schemas.microsoft.com/office/powerpoint/2010/main" val="3858912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6EA20-0DC0-DF15-6BA1-A9932C5631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06EB9E-F77A-8B03-EDA2-9CFCEAFA63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A313C8-8BBA-0E05-A75F-8C7B80A9C727}"/>
              </a:ext>
            </a:extLst>
          </p:cNvPr>
          <p:cNvSpPr>
            <a:spLocks noGrp="1"/>
          </p:cNvSpPr>
          <p:nvPr>
            <p:ph type="dt" sz="half" idx="10"/>
          </p:nvPr>
        </p:nvSpPr>
        <p:spPr/>
        <p:txBody>
          <a:bodyPr/>
          <a:lstStyle/>
          <a:p>
            <a:fld id="{8C9CB5CF-C96E-47D7-A593-8BDD6E748BB0}" type="datetimeFigureOut">
              <a:rPr lang="en-US" smtClean="0"/>
              <a:t>11/28/2025</a:t>
            </a:fld>
            <a:endParaRPr lang="en-US"/>
          </a:p>
        </p:txBody>
      </p:sp>
      <p:sp>
        <p:nvSpPr>
          <p:cNvPr id="5" name="Footer Placeholder 4">
            <a:extLst>
              <a:ext uri="{FF2B5EF4-FFF2-40B4-BE49-F238E27FC236}">
                <a16:creationId xmlns:a16="http://schemas.microsoft.com/office/drawing/2014/main" id="{3AF0A6CC-23D2-0963-B122-7C6522CB3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9E199D-D242-3B65-ED0A-4E60A5D05B2D}"/>
              </a:ext>
            </a:extLst>
          </p:cNvPr>
          <p:cNvSpPr>
            <a:spLocks noGrp="1"/>
          </p:cNvSpPr>
          <p:nvPr>
            <p:ph type="sldNum" sz="quarter" idx="12"/>
          </p:nvPr>
        </p:nvSpPr>
        <p:spPr/>
        <p:txBody>
          <a:bodyPr/>
          <a:lstStyle/>
          <a:p>
            <a:fld id="{2CA8A760-6FA1-4A62-A58B-F203C7C9EB3D}" type="slidenum">
              <a:rPr lang="en-US" smtClean="0"/>
              <a:t>‹#›</a:t>
            </a:fld>
            <a:endParaRPr lang="en-US"/>
          </a:p>
        </p:txBody>
      </p:sp>
    </p:spTree>
    <p:extLst>
      <p:ext uri="{BB962C8B-B14F-4D97-AF65-F5344CB8AC3E}">
        <p14:creationId xmlns:p14="http://schemas.microsoft.com/office/powerpoint/2010/main" val="1591853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F7BD3-DB80-253F-8F8B-A57A6A3C73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311A6A-4FB4-8A34-617F-1D906FDD2FB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53DEF4-D4E4-6A3C-DC33-B9B19FDECE0B}"/>
              </a:ext>
            </a:extLst>
          </p:cNvPr>
          <p:cNvSpPr>
            <a:spLocks noGrp="1"/>
          </p:cNvSpPr>
          <p:nvPr>
            <p:ph type="dt" sz="half" idx="10"/>
          </p:nvPr>
        </p:nvSpPr>
        <p:spPr/>
        <p:txBody>
          <a:bodyPr/>
          <a:lstStyle/>
          <a:p>
            <a:fld id="{8C9CB5CF-C96E-47D7-A593-8BDD6E748BB0}" type="datetimeFigureOut">
              <a:rPr lang="en-US" smtClean="0"/>
              <a:t>11/28/2025</a:t>
            </a:fld>
            <a:endParaRPr lang="en-US"/>
          </a:p>
        </p:txBody>
      </p:sp>
      <p:sp>
        <p:nvSpPr>
          <p:cNvPr id="5" name="Footer Placeholder 4">
            <a:extLst>
              <a:ext uri="{FF2B5EF4-FFF2-40B4-BE49-F238E27FC236}">
                <a16:creationId xmlns:a16="http://schemas.microsoft.com/office/drawing/2014/main" id="{3F29FF28-B0A6-F2A3-01E8-3EF347A5F4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43A8E8-04C8-C814-CE0F-77BA23FF4F24}"/>
              </a:ext>
            </a:extLst>
          </p:cNvPr>
          <p:cNvSpPr>
            <a:spLocks noGrp="1"/>
          </p:cNvSpPr>
          <p:nvPr>
            <p:ph type="sldNum" sz="quarter" idx="12"/>
          </p:nvPr>
        </p:nvSpPr>
        <p:spPr/>
        <p:txBody>
          <a:bodyPr/>
          <a:lstStyle/>
          <a:p>
            <a:fld id="{2CA8A760-6FA1-4A62-A58B-F203C7C9EB3D}" type="slidenum">
              <a:rPr lang="en-US" smtClean="0"/>
              <a:t>‹#›</a:t>
            </a:fld>
            <a:endParaRPr lang="en-US"/>
          </a:p>
        </p:txBody>
      </p:sp>
    </p:spTree>
    <p:extLst>
      <p:ext uri="{BB962C8B-B14F-4D97-AF65-F5344CB8AC3E}">
        <p14:creationId xmlns:p14="http://schemas.microsoft.com/office/powerpoint/2010/main" val="1759117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6B5A7-B37F-DA5E-840E-B26C77D617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DA31B9-BF6D-5382-641C-F49945B25E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ADF23E-A695-9F7C-82CC-BF28E66437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7D127D-8E0B-045F-6EA3-2ED4C3F5FE17}"/>
              </a:ext>
            </a:extLst>
          </p:cNvPr>
          <p:cNvSpPr>
            <a:spLocks noGrp="1"/>
          </p:cNvSpPr>
          <p:nvPr>
            <p:ph type="dt" sz="half" idx="10"/>
          </p:nvPr>
        </p:nvSpPr>
        <p:spPr/>
        <p:txBody>
          <a:bodyPr/>
          <a:lstStyle/>
          <a:p>
            <a:fld id="{8C9CB5CF-C96E-47D7-A593-8BDD6E748BB0}" type="datetimeFigureOut">
              <a:rPr lang="en-US" smtClean="0"/>
              <a:t>11/28/2025</a:t>
            </a:fld>
            <a:endParaRPr lang="en-US"/>
          </a:p>
        </p:txBody>
      </p:sp>
      <p:sp>
        <p:nvSpPr>
          <p:cNvPr id="6" name="Footer Placeholder 5">
            <a:extLst>
              <a:ext uri="{FF2B5EF4-FFF2-40B4-BE49-F238E27FC236}">
                <a16:creationId xmlns:a16="http://schemas.microsoft.com/office/drawing/2014/main" id="{E8000057-1E72-B018-0AC5-A8DFCC60AE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80990B-18F2-0199-A2C2-8E8E392416C0}"/>
              </a:ext>
            </a:extLst>
          </p:cNvPr>
          <p:cNvSpPr>
            <a:spLocks noGrp="1"/>
          </p:cNvSpPr>
          <p:nvPr>
            <p:ph type="sldNum" sz="quarter" idx="12"/>
          </p:nvPr>
        </p:nvSpPr>
        <p:spPr/>
        <p:txBody>
          <a:bodyPr/>
          <a:lstStyle/>
          <a:p>
            <a:fld id="{2CA8A760-6FA1-4A62-A58B-F203C7C9EB3D}" type="slidenum">
              <a:rPr lang="en-US" smtClean="0"/>
              <a:t>‹#›</a:t>
            </a:fld>
            <a:endParaRPr lang="en-US"/>
          </a:p>
        </p:txBody>
      </p:sp>
    </p:spTree>
    <p:extLst>
      <p:ext uri="{BB962C8B-B14F-4D97-AF65-F5344CB8AC3E}">
        <p14:creationId xmlns:p14="http://schemas.microsoft.com/office/powerpoint/2010/main" val="1849094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AF653-5E88-CA87-D813-1436D87FD3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4FE12A-4857-718A-0678-A80FC0EB3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5766B1-B37C-273C-CDEF-8F7E986517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8F554A-1F5A-0CDC-F2AD-0ECCB6EB8E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341F59-F51D-1794-40B9-24764B23D8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26FA42-2CCF-3945-7BAC-5C097BC315CA}"/>
              </a:ext>
            </a:extLst>
          </p:cNvPr>
          <p:cNvSpPr>
            <a:spLocks noGrp="1"/>
          </p:cNvSpPr>
          <p:nvPr>
            <p:ph type="dt" sz="half" idx="10"/>
          </p:nvPr>
        </p:nvSpPr>
        <p:spPr/>
        <p:txBody>
          <a:bodyPr/>
          <a:lstStyle/>
          <a:p>
            <a:fld id="{8C9CB5CF-C96E-47D7-A593-8BDD6E748BB0}" type="datetimeFigureOut">
              <a:rPr lang="en-US" smtClean="0"/>
              <a:t>11/28/2025</a:t>
            </a:fld>
            <a:endParaRPr lang="en-US"/>
          </a:p>
        </p:txBody>
      </p:sp>
      <p:sp>
        <p:nvSpPr>
          <p:cNvPr id="8" name="Footer Placeholder 7">
            <a:extLst>
              <a:ext uri="{FF2B5EF4-FFF2-40B4-BE49-F238E27FC236}">
                <a16:creationId xmlns:a16="http://schemas.microsoft.com/office/drawing/2014/main" id="{977F49BA-427E-D98B-8B4A-8DC39A34C2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D51212-8930-9547-4FC0-94940B86BCF5}"/>
              </a:ext>
            </a:extLst>
          </p:cNvPr>
          <p:cNvSpPr>
            <a:spLocks noGrp="1"/>
          </p:cNvSpPr>
          <p:nvPr>
            <p:ph type="sldNum" sz="quarter" idx="12"/>
          </p:nvPr>
        </p:nvSpPr>
        <p:spPr/>
        <p:txBody>
          <a:bodyPr/>
          <a:lstStyle/>
          <a:p>
            <a:fld id="{2CA8A760-6FA1-4A62-A58B-F203C7C9EB3D}" type="slidenum">
              <a:rPr lang="en-US" smtClean="0"/>
              <a:t>‹#›</a:t>
            </a:fld>
            <a:endParaRPr lang="en-US"/>
          </a:p>
        </p:txBody>
      </p:sp>
    </p:spTree>
    <p:extLst>
      <p:ext uri="{BB962C8B-B14F-4D97-AF65-F5344CB8AC3E}">
        <p14:creationId xmlns:p14="http://schemas.microsoft.com/office/powerpoint/2010/main" val="28021402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C7072-75EB-0F0A-DE26-0CEA1534DF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D6787D4-788F-0557-2C46-28DDCA633FFF}"/>
              </a:ext>
            </a:extLst>
          </p:cNvPr>
          <p:cNvSpPr>
            <a:spLocks noGrp="1"/>
          </p:cNvSpPr>
          <p:nvPr>
            <p:ph type="dt" sz="half" idx="10"/>
          </p:nvPr>
        </p:nvSpPr>
        <p:spPr/>
        <p:txBody>
          <a:bodyPr/>
          <a:lstStyle/>
          <a:p>
            <a:fld id="{8C9CB5CF-C96E-47D7-A593-8BDD6E748BB0}" type="datetimeFigureOut">
              <a:rPr lang="en-US" smtClean="0"/>
              <a:t>11/28/2025</a:t>
            </a:fld>
            <a:endParaRPr lang="en-US"/>
          </a:p>
        </p:txBody>
      </p:sp>
      <p:sp>
        <p:nvSpPr>
          <p:cNvPr id="4" name="Footer Placeholder 3">
            <a:extLst>
              <a:ext uri="{FF2B5EF4-FFF2-40B4-BE49-F238E27FC236}">
                <a16:creationId xmlns:a16="http://schemas.microsoft.com/office/drawing/2014/main" id="{28203E8D-3067-830C-C5C0-57465565AD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7CCF3F9-BECE-DC84-6B41-F71B44B00A04}"/>
              </a:ext>
            </a:extLst>
          </p:cNvPr>
          <p:cNvSpPr>
            <a:spLocks noGrp="1"/>
          </p:cNvSpPr>
          <p:nvPr>
            <p:ph type="sldNum" sz="quarter" idx="12"/>
          </p:nvPr>
        </p:nvSpPr>
        <p:spPr/>
        <p:txBody>
          <a:bodyPr/>
          <a:lstStyle/>
          <a:p>
            <a:fld id="{2CA8A760-6FA1-4A62-A58B-F203C7C9EB3D}" type="slidenum">
              <a:rPr lang="en-US" smtClean="0"/>
              <a:t>‹#›</a:t>
            </a:fld>
            <a:endParaRPr lang="en-US"/>
          </a:p>
        </p:txBody>
      </p:sp>
    </p:spTree>
    <p:extLst>
      <p:ext uri="{BB962C8B-B14F-4D97-AF65-F5344CB8AC3E}">
        <p14:creationId xmlns:p14="http://schemas.microsoft.com/office/powerpoint/2010/main" val="2884749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ACDC9-1B10-622F-CE67-0F1A6E9CA7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B3BBF9-5889-4CC1-45F5-83F5ED1450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1CA8EB-613E-C07D-F73C-238606906340}"/>
              </a:ext>
            </a:extLst>
          </p:cNvPr>
          <p:cNvSpPr>
            <a:spLocks noGrp="1"/>
          </p:cNvSpPr>
          <p:nvPr>
            <p:ph type="dt" sz="half" idx="10"/>
          </p:nvPr>
        </p:nvSpPr>
        <p:spPr/>
        <p:txBody>
          <a:bodyPr/>
          <a:lstStyle/>
          <a:p>
            <a:fld id="{E9294589-9F99-4645-A8A1-7DA6EE0229FA}" type="datetimeFigureOut">
              <a:rPr lang="en-US" smtClean="0"/>
              <a:t>11/28/2025</a:t>
            </a:fld>
            <a:endParaRPr lang="en-US"/>
          </a:p>
        </p:txBody>
      </p:sp>
      <p:sp>
        <p:nvSpPr>
          <p:cNvPr id="5" name="Footer Placeholder 4">
            <a:extLst>
              <a:ext uri="{FF2B5EF4-FFF2-40B4-BE49-F238E27FC236}">
                <a16:creationId xmlns:a16="http://schemas.microsoft.com/office/drawing/2014/main" id="{5E2B8C56-AEA9-2BFF-3536-6C0A8412D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8F977D-4627-D306-413C-3821E721D94B}"/>
              </a:ext>
            </a:extLst>
          </p:cNvPr>
          <p:cNvSpPr>
            <a:spLocks noGrp="1"/>
          </p:cNvSpPr>
          <p:nvPr>
            <p:ph type="sldNum" sz="quarter" idx="12"/>
          </p:nvPr>
        </p:nvSpPr>
        <p:spPr/>
        <p:txBody>
          <a:bodyPr/>
          <a:lstStyle/>
          <a:p>
            <a:fld id="{6B5CE947-D4E9-4EFF-AD63-355AE59D1709}" type="slidenum">
              <a:rPr lang="en-US" smtClean="0"/>
              <a:t>‹#›</a:t>
            </a:fld>
            <a:endParaRPr lang="en-US"/>
          </a:p>
        </p:txBody>
      </p:sp>
    </p:spTree>
    <p:extLst>
      <p:ext uri="{BB962C8B-B14F-4D97-AF65-F5344CB8AC3E}">
        <p14:creationId xmlns:p14="http://schemas.microsoft.com/office/powerpoint/2010/main" val="34096095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EB2138-D2A7-78E4-7B55-D0B456B2C457}"/>
              </a:ext>
            </a:extLst>
          </p:cNvPr>
          <p:cNvSpPr>
            <a:spLocks noGrp="1"/>
          </p:cNvSpPr>
          <p:nvPr>
            <p:ph type="dt" sz="half" idx="10"/>
          </p:nvPr>
        </p:nvSpPr>
        <p:spPr/>
        <p:txBody>
          <a:bodyPr/>
          <a:lstStyle/>
          <a:p>
            <a:fld id="{8C9CB5CF-C96E-47D7-A593-8BDD6E748BB0}" type="datetimeFigureOut">
              <a:rPr lang="en-US" smtClean="0"/>
              <a:t>11/28/2025</a:t>
            </a:fld>
            <a:endParaRPr lang="en-US"/>
          </a:p>
        </p:txBody>
      </p:sp>
      <p:sp>
        <p:nvSpPr>
          <p:cNvPr id="3" name="Footer Placeholder 2">
            <a:extLst>
              <a:ext uri="{FF2B5EF4-FFF2-40B4-BE49-F238E27FC236}">
                <a16:creationId xmlns:a16="http://schemas.microsoft.com/office/drawing/2014/main" id="{F03E8AB0-C833-7EE7-4735-D6701286BE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9D56FC-3104-C4F6-31E0-B79761BAED42}"/>
              </a:ext>
            </a:extLst>
          </p:cNvPr>
          <p:cNvSpPr>
            <a:spLocks noGrp="1"/>
          </p:cNvSpPr>
          <p:nvPr>
            <p:ph type="sldNum" sz="quarter" idx="12"/>
          </p:nvPr>
        </p:nvSpPr>
        <p:spPr/>
        <p:txBody>
          <a:bodyPr/>
          <a:lstStyle/>
          <a:p>
            <a:fld id="{2CA8A760-6FA1-4A62-A58B-F203C7C9EB3D}" type="slidenum">
              <a:rPr lang="en-US" smtClean="0"/>
              <a:t>‹#›</a:t>
            </a:fld>
            <a:endParaRPr lang="en-US"/>
          </a:p>
        </p:txBody>
      </p:sp>
    </p:spTree>
    <p:extLst>
      <p:ext uri="{BB962C8B-B14F-4D97-AF65-F5344CB8AC3E}">
        <p14:creationId xmlns:p14="http://schemas.microsoft.com/office/powerpoint/2010/main" val="22878623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F0BCD-4BC1-94C0-3F1D-8BDD7F7F37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3DD6CC-0BB3-8EEF-A4EB-EA32A4D74B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157D7B-3383-1F6B-F1B5-BB02211AFF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968E1F-1C90-68E0-E6A2-517BBA93CBB3}"/>
              </a:ext>
            </a:extLst>
          </p:cNvPr>
          <p:cNvSpPr>
            <a:spLocks noGrp="1"/>
          </p:cNvSpPr>
          <p:nvPr>
            <p:ph type="dt" sz="half" idx="10"/>
          </p:nvPr>
        </p:nvSpPr>
        <p:spPr/>
        <p:txBody>
          <a:bodyPr/>
          <a:lstStyle/>
          <a:p>
            <a:fld id="{8C9CB5CF-C96E-47D7-A593-8BDD6E748BB0}" type="datetimeFigureOut">
              <a:rPr lang="en-US" smtClean="0"/>
              <a:t>11/28/2025</a:t>
            </a:fld>
            <a:endParaRPr lang="en-US"/>
          </a:p>
        </p:txBody>
      </p:sp>
      <p:sp>
        <p:nvSpPr>
          <p:cNvPr id="6" name="Footer Placeholder 5">
            <a:extLst>
              <a:ext uri="{FF2B5EF4-FFF2-40B4-BE49-F238E27FC236}">
                <a16:creationId xmlns:a16="http://schemas.microsoft.com/office/drawing/2014/main" id="{2544F63C-F7E7-2CB2-795D-87077CF271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6BCFF0-AAF9-B98A-1E6C-7299BA991879}"/>
              </a:ext>
            </a:extLst>
          </p:cNvPr>
          <p:cNvSpPr>
            <a:spLocks noGrp="1"/>
          </p:cNvSpPr>
          <p:nvPr>
            <p:ph type="sldNum" sz="quarter" idx="12"/>
          </p:nvPr>
        </p:nvSpPr>
        <p:spPr/>
        <p:txBody>
          <a:bodyPr/>
          <a:lstStyle/>
          <a:p>
            <a:fld id="{2CA8A760-6FA1-4A62-A58B-F203C7C9EB3D}" type="slidenum">
              <a:rPr lang="en-US" smtClean="0"/>
              <a:t>‹#›</a:t>
            </a:fld>
            <a:endParaRPr lang="en-US"/>
          </a:p>
        </p:txBody>
      </p:sp>
    </p:spTree>
    <p:extLst>
      <p:ext uri="{BB962C8B-B14F-4D97-AF65-F5344CB8AC3E}">
        <p14:creationId xmlns:p14="http://schemas.microsoft.com/office/powerpoint/2010/main" val="678406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820EF-BD68-2909-8FF2-10EE92151A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46CD8ED-06CA-E565-0AB9-24F5A28DCA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E7C2B5-1896-6154-3FD3-19405DFF12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F01A09-69C0-D89B-4C0A-FD255F695C1F}"/>
              </a:ext>
            </a:extLst>
          </p:cNvPr>
          <p:cNvSpPr>
            <a:spLocks noGrp="1"/>
          </p:cNvSpPr>
          <p:nvPr>
            <p:ph type="dt" sz="half" idx="10"/>
          </p:nvPr>
        </p:nvSpPr>
        <p:spPr/>
        <p:txBody>
          <a:bodyPr/>
          <a:lstStyle/>
          <a:p>
            <a:fld id="{8C9CB5CF-C96E-47D7-A593-8BDD6E748BB0}" type="datetimeFigureOut">
              <a:rPr lang="en-US" smtClean="0"/>
              <a:t>11/28/2025</a:t>
            </a:fld>
            <a:endParaRPr lang="en-US"/>
          </a:p>
        </p:txBody>
      </p:sp>
      <p:sp>
        <p:nvSpPr>
          <p:cNvPr id="6" name="Footer Placeholder 5">
            <a:extLst>
              <a:ext uri="{FF2B5EF4-FFF2-40B4-BE49-F238E27FC236}">
                <a16:creationId xmlns:a16="http://schemas.microsoft.com/office/drawing/2014/main" id="{0AC822CC-11AC-DDBD-8EFE-29BFD02DD6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86AB36-2AFA-6804-A8AF-873827E8A70D}"/>
              </a:ext>
            </a:extLst>
          </p:cNvPr>
          <p:cNvSpPr>
            <a:spLocks noGrp="1"/>
          </p:cNvSpPr>
          <p:nvPr>
            <p:ph type="sldNum" sz="quarter" idx="12"/>
          </p:nvPr>
        </p:nvSpPr>
        <p:spPr/>
        <p:txBody>
          <a:bodyPr/>
          <a:lstStyle/>
          <a:p>
            <a:fld id="{2CA8A760-6FA1-4A62-A58B-F203C7C9EB3D}" type="slidenum">
              <a:rPr lang="en-US" smtClean="0"/>
              <a:t>‹#›</a:t>
            </a:fld>
            <a:endParaRPr lang="en-US"/>
          </a:p>
        </p:txBody>
      </p:sp>
    </p:spTree>
    <p:extLst>
      <p:ext uri="{BB962C8B-B14F-4D97-AF65-F5344CB8AC3E}">
        <p14:creationId xmlns:p14="http://schemas.microsoft.com/office/powerpoint/2010/main" val="38703433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A46DA-72A5-3B69-5B6C-6EB527E511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90CB0A-8B95-1129-605C-33466AC796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47BC67-A220-9E4A-C24F-E5EEC0941254}"/>
              </a:ext>
            </a:extLst>
          </p:cNvPr>
          <p:cNvSpPr>
            <a:spLocks noGrp="1"/>
          </p:cNvSpPr>
          <p:nvPr>
            <p:ph type="dt" sz="half" idx="10"/>
          </p:nvPr>
        </p:nvSpPr>
        <p:spPr/>
        <p:txBody>
          <a:bodyPr/>
          <a:lstStyle/>
          <a:p>
            <a:fld id="{8C9CB5CF-C96E-47D7-A593-8BDD6E748BB0}" type="datetimeFigureOut">
              <a:rPr lang="en-US" smtClean="0"/>
              <a:t>11/28/2025</a:t>
            </a:fld>
            <a:endParaRPr lang="en-US"/>
          </a:p>
        </p:txBody>
      </p:sp>
      <p:sp>
        <p:nvSpPr>
          <p:cNvPr id="5" name="Footer Placeholder 4">
            <a:extLst>
              <a:ext uri="{FF2B5EF4-FFF2-40B4-BE49-F238E27FC236}">
                <a16:creationId xmlns:a16="http://schemas.microsoft.com/office/drawing/2014/main" id="{23FDC706-4671-E0B9-3816-8B7EB909A4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CBFA8C-15D1-9669-2466-9D70DBA6ECE3}"/>
              </a:ext>
            </a:extLst>
          </p:cNvPr>
          <p:cNvSpPr>
            <a:spLocks noGrp="1"/>
          </p:cNvSpPr>
          <p:nvPr>
            <p:ph type="sldNum" sz="quarter" idx="12"/>
          </p:nvPr>
        </p:nvSpPr>
        <p:spPr/>
        <p:txBody>
          <a:bodyPr/>
          <a:lstStyle/>
          <a:p>
            <a:fld id="{2CA8A760-6FA1-4A62-A58B-F203C7C9EB3D}" type="slidenum">
              <a:rPr lang="en-US" smtClean="0"/>
              <a:t>‹#›</a:t>
            </a:fld>
            <a:endParaRPr lang="en-US"/>
          </a:p>
        </p:txBody>
      </p:sp>
    </p:spTree>
    <p:extLst>
      <p:ext uri="{BB962C8B-B14F-4D97-AF65-F5344CB8AC3E}">
        <p14:creationId xmlns:p14="http://schemas.microsoft.com/office/powerpoint/2010/main" val="8184043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AF9EAA-A49B-C182-3A21-CD018EAE490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D3FDC31-0145-D606-27C6-8ECDCE1917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D81CBA-E055-F998-DD1F-2BEAE263C193}"/>
              </a:ext>
            </a:extLst>
          </p:cNvPr>
          <p:cNvSpPr>
            <a:spLocks noGrp="1"/>
          </p:cNvSpPr>
          <p:nvPr>
            <p:ph type="dt" sz="half" idx="10"/>
          </p:nvPr>
        </p:nvSpPr>
        <p:spPr/>
        <p:txBody>
          <a:bodyPr/>
          <a:lstStyle/>
          <a:p>
            <a:fld id="{8C9CB5CF-C96E-47D7-A593-8BDD6E748BB0}" type="datetimeFigureOut">
              <a:rPr lang="en-US" smtClean="0"/>
              <a:t>11/28/2025</a:t>
            </a:fld>
            <a:endParaRPr lang="en-US"/>
          </a:p>
        </p:txBody>
      </p:sp>
      <p:sp>
        <p:nvSpPr>
          <p:cNvPr id="5" name="Footer Placeholder 4">
            <a:extLst>
              <a:ext uri="{FF2B5EF4-FFF2-40B4-BE49-F238E27FC236}">
                <a16:creationId xmlns:a16="http://schemas.microsoft.com/office/drawing/2014/main" id="{32C4388A-E0DB-B584-49C0-AB68596C9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60384B-6B2A-E460-4273-F3CECA14A6BD}"/>
              </a:ext>
            </a:extLst>
          </p:cNvPr>
          <p:cNvSpPr>
            <a:spLocks noGrp="1"/>
          </p:cNvSpPr>
          <p:nvPr>
            <p:ph type="sldNum" sz="quarter" idx="12"/>
          </p:nvPr>
        </p:nvSpPr>
        <p:spPr/>
        <p:txBody>
          <a:bodyPr/>
          <a:lstStyle/>
          <a:p>
            <a:fld id="{2CA8A760-6FA1-4A62-A58B-F203C7C9EB3D}" type="slidenum">
              <a:rPr lang="en-US" smtClean="0"/>
              <a:t>‹#›</a:t>
            </a:fld>
            <a:endParaRPr lang="en-US"/>
          </a:p>
        </p:txBody>
      </p:sp>
    </p:spTree>
    <p:extLst>
      <p:ext uri="{BB962C8B-B14F-4D97-AF65-F5344CB8AC3E}">
        <p14:creationId xmlns:p14="http://schemas.microsoft.com/office/powerpoint/2010/main" val="40105781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290024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127594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77956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03886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7206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DDD83-C5C2-04CF-7785-52AEFC0F18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7D7C573-BD58-07B4-5AF0-836DE676F0E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68A6E3-659A-41D7-8EAC-98414631FB2A}"/>
              </a:ext>
            </a:extLst>
          </p:cNvPr>
          <p:cNvSpPr>
            <a:spLocks noGrp="1"/>
          </p:cNvSpPr>
          <p:nvPr>
            <p:ph type="dt" sz="half" idx="10"/>
          </p:nvPr>
        </p:nvSpPr>
        <p:spPr/>
        <p:txBody>
          <a:bodyPr/>
          <a:lstStyle/>
          <a:p>
            <a:fld id="{E9294589-9F99-4645-A8A1-7DA6EE0229FA}" type="datetimeFigureOut">
              <a:rPr lang="en-US" smtClean="0"/>
              <a:t>11/28/2025</a:t>
            </a:fld>
            <a:endParaRPr lang="en-US"/>
          </a:p>
        </p:txBody>
      </p:sp>
      <p:sp>
        <p:nvSpPr>
          <p:cNvPr id="5" name="Footer Placeholder 4">
            <a:extLst>
              <a:ext uri="{FF2B5EF4-FFF2-40B4-BE49-F238E27FC236}">
                <a16:creationId xmlns:a16="http://schemas.microsoft.com/office/drawing/2014/main" id="{6E36A295-844D-85B6-BD07-4D04A96089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18EC1F-C28C-AF13-438C-940255C95066}"/>
              </a:ext>
            </a:extLst>
          </p:cNvPr>
          <p:cNvSpPr>
            <a:spLocks noGrp="1"/>
          </p:cNvSpPr>
          <p:nvPr>
            <p:ph type="sldNum" sz="quarter" idx="12"/>
          </p:nvPr>
        </p:nvSpPr>
        <p:spPr/>
        <p:txBody>
          <a:bodyPr/>
          <a:lstStyle/>
          <a:p>
            <a:fld id="{6B5CE947-D4E9-4EFF-AD63-355AE59D1709}" type="slidenum">
              <a:rPr lang="en-US" smtClean="0"/>
              <a:t>‹#›</a:t>
            </a:fld>
            <a:endParaRPr lang="en-US"/>
          </a:p>
        </p:txBody>
      </p:sp>
    </p:spTree>
    <p:extLst>
      <p:ext uri="{BB962C8B-B14F-4D97-AF65-F5344CB8AC3E}">
        <p14:creationId xmlns:p14="http://schemas.microsoft.com/office/powerpoint/2010/main" val="33876403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23573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27059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604743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628783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039052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97881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9"/>
            <a:ext cx="4318000" cy="5442083"/>
          </a:xfrm>
        </p:spPr>
        <p:txBody>
          <a:bodyPr/>
          <a:lstStyle/>
          <a:p>
            <a:endParaRPr lang="en-GB"/>
          </a:p>
        </p:txBody>
      </p:sp>
    </p:spTree>
    <p:extLst>
      <p:ext uri="{BB962C8B-B14F-4D97-AF65-F5344CB8AC3E}">
        <p14:creationId xmlns:p14="http://schemas.microsoft.com/office/powerpoint/2010/main" val="34723605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884238" y="1111251"/>
            <a:ext cx="2168525" cy="2168525"/>
          </a:xfrm>
          <a:prstGeom prst="ellipse">
            <a:avLst/>
          </a:prstGeom>
        </p:spPr>
        <p:txBody>
          <a:bodyPr/>
          <a:lstStyle/>
          <a:p>
            <a:endParaRPr lang="en-GB"/>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6"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931479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3"/>
          </a:xfrm>
        </p:spPr>
        <p:txBody>
          <a:bodyPr/>
          <a:lstStyle>
            <a:lvl1pPr marL="0" indent="0" algn="ctr">
              <a:buNone/>
              <a:defRPr sz="2400"/>
            </a:lvl1pPr>
            <a:lvl2pPr marL="457212" indent="0" algn="ctr">
              <a:buNone/>
              <a:defRPr sz="2000"/>
            </a:lvl2pPr>
            <a:lvl3pPr marL="914423" indent="0" algn="ctr">
              <a:buNone/>
              <a:defRPr sz="1800"/>
            </a:lvl3pPr>
            <a:lvl4pPr marL="1371635" indent="0" algn="ctr">
              <a:buNone/>
              <a:defRPr sz="1600"/>
            </a:lvl4pPr>
            <a:lvl5pPr marL="1828845" indent="0" algn="ctr">
              <a:buNone/>
              <a:defRPr sz="1600"/>
            </a:lvl5pPr>
            <a:lvl6pPr marL="2286058" indent="0" algn="ctr">
              <a:buNone/>
              <a:defRPr sz="1600"/>
            </a:lvl6pPr>
            <a:lvl7pPr marL="2743268" indent="0" algn="ctr">
              <a:buNone/>
              <a:defRPr sz="1600"/>
            </a:lvl7pPr>
            <a:lvl8pPr marL="3200480" indent="0" algn="ctr">
              <a:buNone/>
              <a:defRPr sz="1600"/>
            </a:lvl8pPr>
            <a:lvl9pPr marL="3657692"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550390A-DC02-4CC9-BC9F-202DABEAF58D}"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1957825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50390A-DC02-4CC9-BC9F-202DABEAF58D}"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3117565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BA876-BD6F-1A0D-36DF-22368EB112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7159A2-F5CF-C643-AF5D-3098089A50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B6761F-4E12-7ED6-39A2-A9AD7D2263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A09779-FB86-938D-438A-9CD1E94F3016}"/>
              </a:ext>
            </a:extLst>
          </p:cNvPr>
          <p:cNvSpPr>
            <a:spLocks noGrp="1"/>
          </p:cNvSpPr>
          <p:nvPr>
            <p:ph type="dt" sz="half" idx="10"/>
          </p:nvPr>
        </p:nvSpPr>
        <p:spPr/>
        <p:txBody>
          <a:bodyPr/>
          <a:lstStyle/>
          <a:p>
            <a:fld id="{E9294589-9F99-4645-A8A1-7DA6EE0229FA}" type="datetimeFigureOut">
              <a:rPr lang="en-US" smtClean="0"/>
              <a:t>11/28/2025</a:t>
            </a:fld>
            <a:endParaRPr lang="en-US"/>
          </a:p>
        </p:txBody>
      </p:sp>
      <p:sp>
        <p:nvSpPr>
          <p:cNvPr id="6" name="Footer Placeholder 5">
            <a:extLst>
              <a:ext uri="{FF2B5EF4-FFF2-40B4-BE49-F238E27FC236}">
                <a16:creationId xmlns:a16="http://schemas.microsoft.com/office/drawing/2014/main" id="{21225521-CEED-BE96-88C8-B482FEB964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F3368A-EC5A-C1AB-7851-DB8F16E5FEA1}"/>
              </a:ext>
            </a:extLst>
          </p:cNvPr>
          <p:cNvSpPr>
            <a:spLocks noGrp="1"/>
          </p:cNvSpPr>
          <p:nvPr>
            <p:ph type="sldNum" sz="quarter" idx="12"/>
          </p:nvPr>
        </p:nvSpPr>
        <p:spPr/>
        <p:txBody>
          <a:bodyPr/>
          <a:lstStyle/>
          <a:p>
            <a:fld id="{6B5CE947-D4E9-4EFF-AD63-355AE59D1709}" type="slidenum">
              <a:rPr lang="en-US" smtClean="0"/>
              <a:t>‹#›</a:t>
            </a:fld>
            <a:endParaRPr lang="en-US"/>
          </a:p>
        </p:txBody>
      </p:sp>
    </p:spTree>
    <p:extLst>
      <p:ext uri="{BB962C8B-B14F-4D97-AF65-F5344CB8AC3E}">
        <p14:creationId xmlns:p14="http://schemas.microsoft.com/office/powerpoint/2010/main" val="36437830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12" indent="0">
              <a:buNone/>
              <a:defRPr sz="2000">
                <a:solidFill>
                  <a:schemeClr val="tx1">
                    <a:tint val="75000"/>
                  </a:schemeClr>
                </a:solidFill>
              </a:defRPr>
            </a:lvl2pPr>
            <a:lvl3pPr marL="914423" indent="0">
              <a:buNone/>
              <a:defRPr sz="1800">
                <a:solidFill>
                  <a:schemeClr val="tx1">
                    <a:tint val="75000"/>
                  </a:schemeClr>
                </a:solidFill>
              </a:defRPr>
            </a:lvl3pPr>
            <a:lvl4pPr marL="1371635" indent="0">
              <a:buNone/>
              <a:defRPr sz="1600">
                <a:solidFill>
                  <a:schemeClr val="tx1">
                    <a:tint val="75000"/>
                  </a:schemeClr>
                </a:solidFill>
              </a:defRPr>
            </a:lvl4pPr>
            <a:lvl5pPr marL="1828845" indent="0">
              <a:buNone/>
              <a:defRPr sz="1600">
                <a:solidFill>
                  <a:schemeClr val="tx1">
                    <a:tint val="75000"/>
                  </a:schemeClr>
                </a:solidFill>
              </a:defRPr>
            </a:lvl5pPr>
            <a:lvl6pPr marL="2286058" indent="0">
              <a:buNone/>
              <a:defRPr sz="1600">
                <a:solidFill>
                  <a:schemeClr val="tx1">
                    <a:tint val="75000"/>
                  </a:schemeClr>
                </a:solidFill>
              </a:defRPr>
            </a:lvl6pPr>
            <a:lvl7pPr marL="2743268" indent="0">
              <a:buNone/>
              <a:defRPr sz="1600">
                <a:solidFill>
                  <a:schemeClr val="tx1">
                    <a:tint val="75000"/>
                  </a:schemeClr>
                </a:solidFill>
              </a:defRPr>
            </a:lvl7pPr>
            <a:lvl8pPr marL="3200480" indent="0">
              <a:buNone/>
              <a:defRPr sz="1600">
                <a:solidFill>
                  <a:schemeClr val="tx1">
                    <a:tint val="75000"/>
                  </a:schemeClr>
                </a:solidFill>
              </a:defRPr>
            </a:lvl8pPr>
            <a:lvl9pPr marL="3657692"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550390A-DC02-4CC9-BC9F-202DABEAF58D}"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17980415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6"/>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6"/>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50390A-DC02-4CC9-BC9F-202DABEAF58D}"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32470837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0" y="1681163"/>
            <a:ext cx="5157787" cy="823912"/>
          </a:xfrm>
        </p:spPr>
        <p:txBody>
          <a:bodyPr anchor="b"/>
          <a:lstStyle>
            <a:lvl1pPr marL="0" indent="0">
              <a:buNone/>
              <a:defRPr sz="2400" b="1"/>
            </a:lvl1pPr>
            <a:lvl2pPr marL="457212" indent="0">
              <a:buNone/>
              <a:defRPr sz="2000" b="1"/>
            </a:lvl2pPr>
            <a:lvl3pPr marL="914423" indent="0">
              <a:buNone/>
              <a:defRPr sz="1800" b="1"/>
            </a:lvl3pPr>
            <a:lvl4pPr marL="1371635" indent="0">
              <a:buNone/>
              <a:defRPr sz="1600" b="1"/>
            </a:lvl4pPr>
            <a:lvl5pPr marL="1828845" indent="0">
              <a:buNone/>
              <a:defRPr sz="1600" b="1"/>
            </a:lvl5pPr>
            <a:lvl6pPr marL="2286058" indent="0">
              <a:buNone/>
              <a:defRPr sz="1600" b="1"/>
            </a:lvl6pPr>
            <a:lvl7pPr marL="2743268" indent="0">
              <a:buNone/>
              <a:defRPr sz="1600" b="1"/>
            </a:lvl7pPr>
            <a:lvl8pPr marL="3200480" indent="0">
              <a:buNone/>
              <a:defRPr sz="1600" b="1"/>
            </a:lvl8pPr>
            <a:lvl9pPr marL="3657692" indent="0">
              <a:buNone/>
              <a:defRPr sz="1600" b="1"/>
            </a:lvl9pPr>
          </a:lstStyle>
          <a:p>
            <a:pPr lvl="0"/>
            <a:r>
              <a:rPr lang="en-US"/>
              <a:t>Edit Master text styles</a:t>
            </a:r>
          </a:p>
        </p:txBody>
      </p:sp>
      <p:sp>
        <p:nvSpPr>
          <p:cNvPr id="4" name="Content Placeholder 3"/>
          <p:cNvSpPr>
            <a:spLocks noGrp="1"/>
          </p:cNvSpPr>
          <p:nvPr>
            <p:ph sz="half" idx="2"/>
          </p:nvPr>
        </p:nvSpPr>
        <p:spPr>
          <a:xfrm>
            <a:off x="839790"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12" indent="0">
              <a:buNone/>
              <a:defRPr sz="2000" b="1"/>
            </a:lvl2pPr>
            <a:lvl3pPr marL="914423" indent="0">
              <a:buNone/>
              <a:defRPr sz="1800" b="1"/>
            </a:lvl3pPr>
            <a:lvl4pPr marL="1371635" indent="0">
              <a:buNone/>
              <a:defRPr sz="1600" b="1"/>
            </a:lvl4pPr>
            <a:lvl5pPr marL="1828845" indent="0">
              <a:buNone/>
              <a:defRPr sz="1600" b="1"/>
            </a:lvl5pPr>
            <a:lvl6pPr marL="2286058" indent="0">
              <a:buNone/>
              <a:defRPr sz="1600" b="1"/>
            </a:lvl6pPr>
            <a:lvl7pPr marL="2743268" indent="0">
              <a:buNone/>
              <a:defRPr sz="1600" b="1"/>
            </a:lvl7pPr>
            <a:lvl8pPr marL="3200480" indent="0">
              <a:buNone/>
              <a:defRPr sz="1600" b="1"/>
            </a:lvl8pPr>
            <a:lvl9pPr marL="3657692"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50390A-DC02-4CC9-BC9F-202DABEAF58D}" type="datetimeFigureOut">
              <a:rPr lang="en-US" smtClean="0"/>
              <a:t>11/28/2025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31980833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50390A-DC02-4CC9-BC9F-202DABEAF58D}" type="datetimeFigureOut">
              <a:rPr lang="en-US" smtClean="0"/>
              <a:t>11/28/2025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23876299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0390A-DC02-4CC9-BC9F-202DABEAF58D}" type="datetimeFigureOut">
              <a:rPr lang="en-US" smtClean="0"/>
              <a:t>11/28/2025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8991606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1"/>
            <a:ext cx="3932237" cy="3811588"/>
          </a:xfrm>
        </p:spPr>
        <p:txBody>
          <a:bodyPr/>
          <a:lstStyle>
            <a:lvl1pPr marL="0" indent="0">
              <a:buNone/>
              <a:defRPr sz="1600"/>
            </a:lvl1pPr>
            <a:lvl2pPr marL="457212" indent="0">
              <a:buNone/>
              <a:defRPr sz="1400"/>
            </a:lvl2pPr>
            <a:lvl3pPr marL="914423" indent="0">
              <a:buNone/>
              <a:defRPr sz="1200"/>
            </a:lvl3pPr>
            <a:lvl4pPr marL="1371635" indent="0">
              <a:buNone/>
              <a:defRPr sz="1000"/>
            </a:lvl4pPr>
            <a:lvl5pPr marL="1828845" indent="0">
              <a:buNone/>
              <a:defRPr sz="1000"/>
            </a:lvl5pPr>
            <a:lvl6pPr marL="2286058" indent="0">
              <a:buNone/>
              <a:defRPr sz="1000"/>
            </a:lvl6pPr>
            <a:lvl7pPr marL="2743268" indent="0">
              <a:buNone/>
              <a:defRPr sz="1000"/>
            </a:lvl7pPr>
            <a:lvl8pPr marL="3200480" indent="0">
              <a:buNone/>
              <a:defRPr sz="1000"/>
            </a:lvl8pPr>
            <a:lvl9pPr marL="3657692"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50390A-DC02-4CC9-BC9F-202DABEAF58D}"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41076864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12" indent="0">
              <a:buNone/>
              <a:defRPr sz="2800"/>
            </a:lvl2pPr>
            <a:lvl3pPr marL="914423" indent="0">
              <a:buNone/>
              <a:defRPr sz="2400"/>
            </a:lvl3pPr>
            <a:lvl4pPr marL="1371635" indent="0">
              <a:buNone/>
              <a:defRPr sz="2000"/>
            </a:lvl4pPr>
            <a:lvl5pPr marL="1828845" indent="0">
              <a:buNone/>
              <a:defRPr sz="2000"/>
            </a:lvl5pPr>
            <a:lvl6pPr marL="2286058" indent="0">
              <a:buNone/>
              <a:defRPr sz="2000"/>
            </a:lvl6pPr>
            <a:lvl7pPr marL="2743268" indent="0">
              <a:buNone/>
              <a:defRPr sz="2000"/>
            </a:lvl7pPr>
            <a:lvl8pPr marL="3200480" indent="0">
              <a:buNone/>
              <a:defRPr sz="2000"/>
            </a:lvl8pPr>
            <a:lvl9pPr marL="3657692" indent="0">
              <a:buNone/>
              <a:defRPr sz="2000"/>
            </a:lvl9pPr>
          </a:lstStyle>
          <a:p>
            <a:endParaRPr lang="en-US"/>
          </a:p>
        </p:txBody>
      </p:sp>
      <p:sp>
        <p:nvSpPr>
          <p:cNvPr id="4" name="Text Placeholder 3"/>
          <p:cNvSpPr>
            <a:spLocks noGrp="1"/>
          </p:cNvSpPr>
          <p:nvPr>
            <p:ph type="body" sz="half" idx="2"/>
          </p:nvPr>
        </p:nvSpPr>
        <p:spPr>
          <a:xfrm>
            <a:off x="839789" y="2057401"/>
            <a:ext cx="3932237" cy="3811588"/>
          </a:xfrm>
        </p:spPr>
        <p:txBody>
          <a:bodyPr/>
          <a:lstStyle>
            <a:lvl1pPr marL="0" indent="0">
              <a:buNone/>
              <a:defRPr sz="1600"/>
            </a:lvl1pPr>
            <a:lvl2pPr marL="457212" indent="0">
              <a:buNone/>
              <a:defRPr sz="1400"/>
            </a:lvl2pPr>
            <a:lvl3pPr marL="914423" indent="0">
              <a:buNone/>
              <a:defRPr sz="1200"/>
            </a:lvl3pPr>
            <a:lvl4pPr marL="1371635" indent="0">
              <a:buNone/>
              <a:defRPr sz="1000"/>
            </a:lvl4pPr>
            <a:lvl5pPr marL="1828845" indent="0">
              <a:buNone/>
              <a:defRPr sz="1000"/>
            </a:lvl5pPr>
            <a:lvl6pPr marL="2286058" indent="0">
              <a:buNone/>
              <a:defRPr sz="1000"/>
            </a:lvl6pPr>
            <a:lvl7pPr marL="2743268" indent="0">
              <a:buNone/>
              <a:defRPr sz="1000"/>
            </a:lvl7pPr>
            <a:lvl8pPr marL="3200480" indent="0">
              <a:buNone/>
              <a:defRPr sz="1000"/>
            </a:lvl8pPr>
            <a:lvl9pPr marL="3657692"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50390A-DC02-4CC9-BC9F-202DABEAF58D}"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34698658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50390A-DC02-4CC9-BC9F-202DABEAF58D}"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7743168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7"/>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7"/>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50390A-DC02-4CC9-BC9F-202DABEAF58D}"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17547664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defTabSz="914423">
              <a:defRPr/>
            </a:pPr>
            <a:endParaRPr lang="vi-VN">
              <a:solidFill>
                <a:prstClr val="black">
                  <a:tint val="75000"/>
                </a:prstClr>
              </a:solidFill>
            </a:endParaRPr>
          </a:p>
        </p:txBody>
      </p:sp>
      <p:sp>
        <p:nvSpPr>
          <p:cNvPr id="4" name="Rectangle 5"/>
          <p:cNvSpPr>
            <a:spLocks noGrp="1" noChangeArrowheads="1"/>
          </p:cNvSpPr>
          <p:nvPr>
            <p:ph type="ftr" sz="quarter" idx="11"/>
          </p:nvPr>
        </p:nvSpPr>
        <p:spPr>
          <a:ln/>
        </p:spPr>
        <p:txBody>
          <a:bodyPr/>
          <a:lstStyle>
            <a:lvl1pPr>
              <a:defRPr/>
            </a:lvl1pPr>
          </a:lstStyle>
          <a:p>
            <a:pPr defTabSz="914423">
              <a:defRPr/>
            </a:pPr>
            <a:endParaRPr lang="vi-VN">
              <a:solidFill>
                <a:prstClr val="black">
                  <a:tint val="75000"/>
                </a:prstClr>
              </a:solidFill>
            </a:endParaRPr>
          </a:p>
        </p:txBody>
      </p:sp>
      <p:sp>
        <p:nvSpPr>
          <p:cNvPr id="5" name="Rectangle 6"/>
          <p:cNvSpPr>
            <a:spLocks noGrp="1" noChangeArrowheads="1"/>
          </p:cNvSpPr>
          <p:nvPr>
            <p:ph type="sldNum" sz="quarter" idx="12"/>
          </p:nvPr>
        </p:nvSpPr>
        <p:spPr>
          <a:ln/>
        </p:spPr>
        <p:txBody>
          <a:bodyPr/>
          <a:lstStyle>
            <a:lvl1pPr>
              <a:defRPr/>
            </a:lvl1pPr>
          </a:lstStyle>
          <a:p>
            <a:pPr defTabSz="914423">
              <a:defRPr/>
            </a:pPr>
            <a:fld id="{9E349F27-085B-483B-AC26-E69EB07D6F3A}" type="slidenum">
              <a:rPr lang="vi-VN" smtClean="0">
                <a:solidFill>
                  <a:prstClr val="black">
                    <a:tint val="75000"/>
                  </a:prstClr>
                </a:solidFill>
              </a:rPr>
              <a:pPr defTabSz="914423">
                <a:defRPr/>
              </a:pPr>
              <a:t>‹#›</a:t>
            </a:fld>
            <a:endParaRPr lang="vi-VN">
              <a:solidFill>
                <a:prstClr val="black">
                  <a:tint val="75000"/>
                </a:prstClr>
              </a:solidFill>
            </a:endParaRPr>
          </a:p>
        </p:txBody>
      </p:sp>
    </p:spTree>
    <p:extLst>
      <p:ext uri="{BB962C8B-B14F-4D97-AF65-F5344CB8AC3E}">
        <p14:creationId xmlns:p14="http://schemas.microsoft.com/office/powerpoint/2010/main" val="1230087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5C6A7-16F5-40C4-F902-95E0F5ED88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86DC7C-71A5-7221-4E61-3C58F4156F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4B5AD1-FC6A-B50B-7783-68ED484870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8F89D1-660A-F024-D195-258D4F552F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7BCAA8-B8D2-46BE-35B2-B319ED9EDC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65855B-DC5D-F8A1-9397-0B60A698BAF9}"/>
              </a:ext>
            </a:extLst>
          </p:cNvPr>
          <p:cNvSpPr>
            <a:spLocks noGrp="1"/>
          </p:cNvSpPr>
          <p:nvPr>
            <p:ph type="dt" sz="half" idx="10"/>
          </p:nvPr>
        </p:nvSpPr>
        <p:spPr/>
        <p:txBody>
          <a:bodyPr/>
          <a:lstStyle/>
          <a:p>
            <a:fld id="{E9294589-9F99-4645-A8A1-7DA6EE0229FA}" type="datetimeFigureOut">
              <a:rPr lang="en-US" smtClean="0"/>
              <a:t>11/28/2025</a:t>
            </a:fld>
            <a:endParaRPr lang="en-US"/>
          </a:p>
        </p:txBody>
      </p:sp>
      <p:sp>
        <p:nvSpPr>
          <p:cNvPr id="8" name="Footer Placeholder 7">
            <a:extLst>
              <a:ext uri="{FF2B5EF4-FFF2-40B4-BE49-F238E27FC236}">
                <a16:creationId xmlns:a16="http://schemas.microsoft.com/office/drawing/2014/main" id="{17CA4B55-9B15-FA2A-38A3-57E965265B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2B6816-4BAA-0770-7B72-2B86DF1CD43F}"/>
              </a:ext>
            </a:extLst>
          </p:cNvPr>
          <p:cNvSpPr>
            <a:spLocks noGrp="1"/>
          </p:cNvSpPr>
          <p:nvPr>
            <p:ph type="sldNum" sz="quarter" idx="12"/>
          </p:nvPr>
        </p:nvSpPr>
        <p:spPr/>
        <p:txBody>
          <a:bodyPr/>
          <a:lstStyle/>
          <a:p>
            <a:fld id="{6B5CE947-D4E9-4EFF-AD63-355AE59D1709}" type="slidenum">
              <a:rPr lang="en-US" smtClean="0"/>
              <a:t>‹#›</a:t>
            </a:fld>
            <a:endParaRPr lang="en-US"/>
          </a:p>
        </p:txBody>
      </p:sp>
    </p:spTree>
    <p:extLst>
      <p:ext uri="{BB962C8B-B14F-4D97-AF65-F5344CB8AC3E}">
        <p14:creationId xmlns:p14="http://schemas.microsoft.com/office/powerpoint/2010/main" val="39745979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50967" y="1621800"/>
            <a:ext cx="10290000" cy="137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10667"/>
            </a:lvl1pPr>
            <a:lvl2pPr lvl="1" algn="ctr">
              <a:spcBef>
                <a:spcPts val="0"/>
              </a:spcBef>
              <a:spcAft>
                <a:spcPts val="0"/>
              </a:spcAft>
              <a:buSzPts val="5200"/>
              <a:buNone/>
              <a:defRPr sz="6934"/>
            </a:lvl2pPr>
            <a:lvl3pPr lvl="2" algn="ctr">
              <a:spcBef>
                <a:spcPts val="0"/>
              </a:spcBef>
              <a:spcAft>
                <a:spcPts val="0"/>
              </a:spcAft>
              <a:buSzPts val="5200"/>
              <a:buNone/>
              <a:defRPr sz="6934"/>
            </a:lvl3pPr>
            <a:lvl4pPr lvl="3" algn="ctr">
              <a:spcBef>
                <a:spcPts val="0"/>
              </a:spcBef>
              <a:spcAft>
                <a:spcPts val="0"/>
              </a:spcAft>
              <a:buSzPts val="5200"/>
              <a:buNone/>
              <a:defRPr sz="6934"/>
            </a:lvl4pPr>
            <a:lvl5pPr lvl="4" algn="ctr">
              <a:spcBef>
                <a:spcPts val="0"/>
              </a:spcBef>
              <a:spcAft>
                <a:spcPts val="0"/>
              </a:spcAft>
              <a:buSzPts val="5200"/>
              <a:buNone/>
              <a:defRPr sz="6934"/>
            </a:lvl5pPr>
            <a:lvl6pPr lvl="5" algn="ctr">
              <a:spcBef>
                <a:spcPts val="0"/>
              </a:spcBef>
              <a:spcAft>
                <a:spcPts val="0"/>
              </a:spcAft>
              <a:buSzPts val="5200"/>
              <a:buNone/>
              <a:defRPr sz="6934"/>
            </a:lvl6pPr>
            <a:lvl7pPr lvl="6" algn="ctr">
              <a:spcBef>
                <a:spcPts val="0"/>
              </a:spcBef>
              <a:spcAft>
                <a:spcPts val="0"/>
              </a:spcAft>
              <a:buSzPts val="5200"/>
              <a:buNone/>
              <a:defRPr sz="6934"/>
            </a:lvl7pPr>
            <a:lvl8pPr lvl="7" algn="ctr">
              <a:spcBef>
                <a:spcPts val="0"/>
              </a:spcBef>
              <a:spcAft>
                <a:spcPts val="0"/>
              </a:spcAft>
              <a:buSzPts val="5200"/>
              <a:buNone/>
              <a:defRPr sz="6934"/>
            </a:lvl8pPr>
            <a:lvl9pPr lvl="8" algn="ctr">
              <a:spcBef>
                <a:spcPts val="0"/>
              </a:spcBef>
              <a:spcAft>
                <a:spcPts val="0"/>
              </a:spcAft>
              <a:buSzPts val="5200"/>
              <a:buNone/>
              <a:defRPr sz="6934"/>
            </a:lvl9pPr>
          </a:lstStyle>
          <a:p>
            <a:endParaRPr/>
          </a:p>
        </p:txBody>
      </p:sp>
      <p:sp>
        <p:nvSpPr>
          <p:cNvPr id="10" name="Google Shape;10;p2"/>
          <p:cNvSpPr/>
          <p:nvPr/>
        </p:nvSpPr>
        <p:spPr>
          <a:xfrm>
            <a:off x="411733" y="-196568"/>
            <a:ext cx="6550200" cy="743367"/>
          </a:xfrm>
          <a:custGeom>
            <a:avLst/>
            <a:gdLst/>
            <a:ahLst/>
            <a:cxnLst/>
            <a:rect l="l" t="t" r="r" b="b"/>
            <a:pathLst>
              <a:path w="196506" h="22301" extrusionOk="0">
                <a:moveTo>
                  <a:pt x="6557" y="1664"/>
                </a:moveTo>
                <a:cubicBezTo>
                  <a:pt x="-8165" y="4439"/>
                  <a:pt x="4911" y="14834"/>
                  <a:pt x="16717" y="17468"/>
                </a:cubicBezTo>
                <a:cubicBezTo>
                  <a:pt x="28523" y="20102"/>
                  <a:pt x="58486" y="16668"/>
                  <a:pt x="77395" y="17468"/>
                </a:cubicBezTo>
                <a:cubicBezTo>
                  <a:pt x="96304" y="18268"/>
                  <a:pt x="110368" y="22125"/>
                  <a:pt x="130170" y="22266"/>
                </a:cubicBezTo>
                <a:cubicBezTo>
                  <a:pt x="149973" y="22407"/>
                  <a:pt x="192400" y="20008"/>
                  <a:pt x="196210" y="18315"/>
                </a:cubicBezTo>
                <a:cubicBezTo>
                  <a:pt x="200020" y="16622"/>
                  <a:pt x="157734" y="13470"/>
                  <a:pt x="153030" y="12106"/>
                </a:cubicBezTo>
                <a:cubicBezTo>
                  <a:pt x="148326" y="10742"/>
                  <a:pt x="161121" y="11447"/>
                  <a:pt x="167988" y="10130"/>
                </a:cubicBezTo>
                <a:cubicBezTo>
                  <a:pt x="174856" y="8813"/>
                  <a:pt x="204724" y="5756"/>
                  <a:pt x="194235" y="4204"/>
                </a:cubicBezTo>
                <a:cubicBezTo>
                  <a:pt x="183746" y="2652"/>
                  <a:pt x="136332" y="1240"/>
                  <a:pt x="105052" y="817"/>
                </a:cubicBezTo>
                <a:cubicBezTo>
                  <a:pt x="73772" y="394"/>
                  <a:pt x="21280" y="-1111"/>
                  <a:pt x="6557" y="1664"/>
                </a:cubicBezTo>
                <a:close/>
              </a:path>
            </a:pathLst>
          </a:custGeom>
          <a:solidFill>
            <a:schemeClr val="lt1"/>
          </a:solidFill>
          <a:ln>
            <a:noFill/>
          </a:ln>
        </p:spPr>
      </p:sp>
      <p:sp>
        <p:nvSpPr>
          <p:cNvPr id="11" name="Google Shape;11;p2"/>
          <p:cNvSpPr/>
          <p:nvPr/>
        </p:nvSpPr>
        <p:spPr>
          <a:xfrm>
            <a:off x="9472281" y="806982"/>
            <a:ext cx="3531700" cy="610700"/>
          </a:xfrm>
          <a:custGeom>
            <a:avLst/>
            <a:gdLst/>
            <a:ahLst/>
            <a:cxnLst/>
            <a:rect l="l" t="t" r="r" b="b"/>
            <a:pathLst>
              <a:path w="105951" h="18321" extrusionOk="0">
                <a:moveTo>
                  <a:pt x="96550" y="344"/>
                </a:moveTo>
                <a:cubicBezTo>
                  <a:pt x="83333" y="-1396"/>
                  <a:pt x="27076" y="4155"/>
                  <a:pt x="16963" y="5989"/>
                </a:cubicBezTo>
                <a:cubicBezTo>
                  <a:pt x="6850" y="7824"/>
                  <a:pt x="38647" y="10269"/>
                  <a:pt x="35872" y="11351"/>
                </a:cubicBezTo>
                <a:cubicBezTo>
                  <a:pt x="33097" y="12433"/>
                  <a:pt x="2288" y="11445"/>
                  <a:pt x="312" y="12480"/>
                </a:cubicBezTo>
                <a:cubicBezTo>
                  <a:pt x="-1663" y="13515"/>
                  <a:pt x="8026" y="16902"/>
                  <a:pt x="24019" y="17560"/>
                </a:cubicBezTo>
                <a:cubicBezTo>
                  <a:pt x="40012" y="18219"/>
                  <a:pt x="84180" y="19300"/>
                  <a:pt x="96268" y="16431"/>
                </a:cubicBezTo>
                <a:cubicBezTo>
                  <a:pt x="108357" y="13562"/>
                  <a:pt x="109768" y="2084"/>
                  <a:pt x="96550" y="344"/>
                </a:cubicBezTo>
                <a:close/>
              </a:path>
            </a:pathLst>
          </a:custGeom>
          <a:solidFill>
            <a:schemeClr val="lt1"/>
          </a:solidFill>
          <a:ln>
            <a:noFill/>
          </a:ln>
        </p:spPr>
      </p:sp>
      <p:sp>
        <p:nvSpPr>
          <p:cNvPr id="12" name="Google Shape;12;p2"/>
          <p:cNvSpPr/>
          <p:nvPr/>
        </p:nvSpPr>
        <p:spPr>
          <a:xfrm>
            <a:off x="1723435" y="4195701"/>
            <a:ext cx="8673633" cy="1392300"/>
          </a:xfrm>
          <a:custGeom>
            <a:avLst/>
            <a:gdLst/>
            <a:ahLst/>
            <a:cxnLst/>
            <a:rect l="l" t="t" r="r" b="b"/>
            <a:pathLst>
              <a:path w="260209" h="41769" extrusionOk="0">
                <a:moveTo>
                  <a:pt x="255411" y="27658"/>
                </a:moveTo>
                <a:lnTo>
                  <a:pt x="235091" y="6491"/>
                </a:lnTo>
                <a:lnTo>
                  <a:pt x="216182" y="27940"/>
                </a:lnTo>
                <a:lnTo>
                  <a:pt x="163689" y="30480"/>
                </a:lnTo>
                <a:lnTo>
                  <a:pt x="151836" y="14676"/>
                </a:lnTo>
                <a:lnTo>
                  <a:pt x="143651" y="27658"/>
                </a:lnTo>
                <a:lnTo>
                  <a:pt x="125307" y="0"/>
                </a:lnTo>
                <a:lnTo>
                  <a:pt x="106398" y="26811"/>
                </a:lnTo>
                <a:lnTo>
                  <a:pt x="99342" y="14111"/>
                </a:lnTo>
                <a:lnTo>
                  <a:pt x="90029" y="29069"/>
                </a:lnTo>
                <a:lnTo>
                  <a:pt x="38100" y="29916"/>
                </a:lnTo>
                <a:lnTo>
                  <a:pt x="13265" y="847"/>
                </a:lnTo>
                <a:lnTo>
                  <a:pt x="0" y="27658"/>
                </a:lnTo>
                <a:lnTo>
                  <a:pt x="2258" y="37818"/>
                </a:lnTo>
                <a:lnTo>
                  <a:pt x="260209" y="41769"/>
                </a:lnTo>
                <a:close/>
              </a:path>
            </a:pathLst>
          </a:custGeom>
          <a:solidFill>
            <a:schemeClr val="accent2"/>
          </a:solidFill>
          <a:ln>
            <a:noFill/>
          </a:ln>
        </p:spPr>
      </p:sp>
      <p:sp>
        <p:nvSpPr>
          <p:cNvPr id="13" name="Google Shape;13;p2"/>
          <p:cNvSpPr/>
          <p:nvPr/>
        </p:nvSpPr>
        <p:spPr>
          <a:xfrm flipH="1">
            <a:off x="-890592" y="4786240"/>
            <a:ext cx="14714267" cy="1827767"/>
          </a:xfrm>
          <a:custGeom>
            <a:avLst/>
            <a:gdLst/>
            <a:ahLst/>
            <a:cxnLst/>
            <a:rect l="l" t="t" r="r" b="b"/>
            <a:pathLst>
              <a:path w="441428" h="54833" extrusionOk="0">
                <a:moveTo>
                  <a:pt x="25589" y="2040"/>
                </a:moveTo>
                <a:cubicBezTo>
                  <a:pt x="41017" y="-4592"/>
                  <a:pt x="71262" y="7497"/>
                  <a:pt x="94169" y="8249"/>
                </a:cubicBezTo>
                <a:cubicBezTo>
                  <a:pt x="117076" y="9002"/>
                  <a:pt x="131798" y="6226"/>
                  <a:pt x="163031" y="6555"/>
                </a:cubicBezTo>
                <a:cubicBezTo>
                  <a:pt x="194264" y="6884"/>
                  <a:pt x="245629" y="10365"/>
                  <a:pt x="281565" y="10224"/>
                </a:cubicBezTo>
                <a:cubicBezTo>
                  <a:pt x="317501" y="10083"/>
                  <a:pt x="357388" y="5004"/>
                  <a:pt x="378649" y="5709"/>
                </a:cubicBezTo>
                <a:cubicBezTo>
                  <a:pt x="399910" y="6415"/>
                  <a:pt x="403108" y="7402"/>
                  <a:pt x="409129" y="14457"/>
                </a:cubicBezTo>
                <a:cubicBezTo>
                  <a:pt x="415150" y="21513"/>
                  <a:pt x="474840" y="41363"/>
                  <a:pt x="414774" y="48042"/>
                </a:cubicBezTo>
                <a:cubicBezTo>
                  <a:pt x="354708" y="54721"/>
                  <a:pt x="117593" y="54533"/>
                  <a:pt x="48731" y="54533"/>
                </a:cubicBezTo>
                <a:cubicBezTo>
                  <a:pt x="-20131" y="54533"/>
                  <a:pt x="5457" y="56791"/>
                  <a:pt x="1600" y="48042"/>
                </a:cubicBezTo>
                <a:cubicBezTo>
                  <a:pt x="-2257" y="39293"/>
                  <a:pt x="10161" y="8672"/>
                  <a:pt x="25589" y="2040"/>
                </a:cubicBezTo>
                <a:close/>
              </a:path>
            </a:pathLst>
          </a:custGeom>
          <a:solidFill>
            <a:schemeClr val="accent2"/>
          </a:solidFill>
          <a:ln>
            <a:noFill/>
          </a:ln>
        </p:spPr>
      </p:sp>
      <p:sp>
        <p:nvSpPr>
          <p:cNvPr id="14" name="Google Shape;14;p2"/>
          <p:cNvSpPr/>
          <p:nvPr/>
        </p:nvSpPr>
        <p:spPr>
          <a:xfrm>
            <a:off x="-890592" y="4786240"/>
            <a:ext cx="14714267" cy="1827767"/>
          </a:xfrm>
          <a:custGeom>
            <a:avLst/>
            <a:gdLst/>
            <a:ahLst/>
            <a:cxnLst/>
            <a:rect l="l" t="t" r="r" b="b"/>
            <a:pathLst>
              <a:path w="441428" h="54833" extrusionOk="0">
                <a:moveTo>
                  <a:pt x="25589" y="2040"/>
                </a:moveTo>
                <a:cubicBezTo>
                  <a:pt x="41017" y="-4592"/>
                  <a:pt x="71262" y="7497"/>
                  <a:pt x="94169" y="8249"/>
                </a:cubicBezTo>
                <a:cubicBezTo>
                  <a:pt x="117076" y="9002"/>
                  <a:pt x="131798" y="6226"/>
                  <a:pt x="163031" y="6555"/>
                </a:cubicBezTo>
                <a:cubicBezTo>
                  <a:pt x="194264" y="6884"/>
                  <a:pt x="245629" y="10365"/>
                  <a:pt x="281565" y="10224"/>
                </a:cubicBezTo>
                <a:cubicBezTo>
                  <a:pt x="317501" y="10083"/>
                  <a:pt x="357388" y="5004"/>
                  <a:pt x="378649" y="5709"/>
                </a:cubicBezTo>
                <a:cubicBezTo>
                  <a:pt x="399910" y="6415"/>
                  <a:pt x="403108" y="7402"/>
                  <a:pt x="409129" y="14457"/>
                </a:cubicBezTo>
                <a:cubicBezTo>
                  <a:pt x="415150" y="21513"/>
                  <a:pt x="474840" y="41363"/>
                  <a:pt x="414774" y="48042"/>
                </a:cubicBezTo>
                <a:cubicBezTo>
                  <a:pt x="354708" y="54721"/>
                  <a:pt x="117593" y="54533"/>
                  <a:pt x="48731" y="54533"/>
                </a:cubicBezTo>
                <a:cubicBezTo>
                  <a:pt x="-20131" y="54533"/>
                  <a:pt x="5457" y="56791"/>
                  <a:pt x="1600" y="48042"/>
                </a:cubicBezTo>
                <a:cubicBezTo>
                  <a:pt x="-2257" y="39293"/>
                  <a:pt x="10161" y="8672"/>
                  <a:pt x="25589" y="2040"/>
                </a:cubicBezTo>
                <a:close/>
              </a:path>
            </a:pathLst>
          </a:custGeom>
          <a:solidFill>
            <a:schemeClr val="accent4"/>
          </a:solidFill>
          <a:ln>
            <a:noFill/>
          </a:ln>
        </p:spPr>
      </p:sp>
      <p:grpSp>
        <p:nvGrpSpPr>
          <p:cNvPr id="15" name="Google Shape;15;p2"/>
          <p:cNvGrpSpPr/>
          <p:nvPr/>
        </p:nvGrpSpPr>
        <p:grpSpPr>
          <a:xfrm flipH="1">
            <a:off x="6017217" y="4907031"/>
            <a:ext cx="2040692" cy="956853"/>
            <a:chOff x="3923537" y="1105771"/>
            <a:chExt cx="819643" cy="384320"/>
          </a:xfrm>
        </p:grpSpPr>
        <p:sp>
          <p:nvSpPr>
            <p:cNvPr id="16" name="Google Shape;16;p2"/>
            <p:cNvSpPr/>
            <p:nvPr/>
          </p:nvSpPr>
          <p:spPr>
            <a:xfrm>
              <a:off x="4323013" y="1105771"/>
              <a:ext cx="228008" cy="250291"/>
            </a:xfrm>
            <a:custGeom>
              <a:avLst/>
              <a:gdLst/>
              <a:ahLst/>
              <a:cxnLst/>
              <a:rect l="l" t="t" r="r" b="b"/>
              <a:pathLst>
                <a:path w="5597" h="6144" extrusionOk="0">
                  <a:moveTo>
                    <a:pt x="2798" y="1"/>
                  </a:moveTo>
                  <a:cubicBezTo>
                    <a:pt x="1253" y="1"/>
                    <a:pt x="0" y="1376"/>
                    <a:pt x="0" y="3072"/>
                  </a:cubicBezTo>
                  <a:cubicBezTo>
                    <a:pt x="0" y="4767"/>
                    <a:pt x="1253" y="6143"/>
                    <a:pt x="2798" y="6143"/>
                  </a:cubicBezTo>
                  <a:cubicBezTo>
                    <a:pt x="4343" y="6143"/>
                    <a:pt x="5596" y="4767"/>
                    <a:pt x="5596" y="3072"/>
                  </a:cubicBezTo>
                  <a:cubicBezTo>
                    <a:pt x="5596" y="1376"/>
                    <a:pt x="4343" y="1"/>
                    <a:pt x="27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4423513" y="1139217"/>
              <a:ext cx="319667" cy="350872"/>
            </a:xfrm>
            <a:custGeom>
              <a:avLst/>
              <a:gdLst/>
              <a:ahLst/>
              <a:cxnLst/>
              <a:rect l="l" t="t" r="r" b="b"/>
              <a:pathLst>
                <a:path w="7847" h="8613" extrusionOk="0">
                  <a:moveTo>
                    <a:pt x="3924" y="0"/>
                  </a:moveTo>
                  <a:cubicBezTo>
                    <a:pt x="1757" y="0"/>
                    <a:pt x="0" y="1928"/>
                    <a:pt x="0" y="4306"/>
                  </a:cubicBezTo>
                  <a:cubicBezTo>
                    <a:pt x="0" y="6685"/>
                    <a:pt x="1757" y="8612"/>
                    <a:pt x="3924" y="8612"/>
                  </a:cubicBezTo>
                  <a:cubicBezTo>
                    <a:pt x="6090" y="8612"/>
                    <a:pt x="7847" y="6685"/>
                    <a:pt x="7847" y="4306"/>
                  </a:cubicBezTo>
                  <a:cubicBezTo>
                    <a:pt x="7847" y="1928"/>
                    <a:pt x="6090" y="0"/>
                    <a:pt x="39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4483886" y="1139217"/>
              <a:ext cx="253143" cy="165883"/>
            </a:xfrm>
            <a:custGeom>
              <a:avLst/>
              <a:gdLst/>
              <a:ahLst/>
              <a:cxnLst/>
              <a:rect l="l" t="t" r="r" b="b"/>
              <a:pathLst>
                <a:path w="6214" h="4072" extrusionOk="0">
                  <a:moveTo>
                    <a:pt x="2442" y="0"/>
                  </a:moveTo>
                  <a:cubicBezTo>
                    <a:pt x="1518" y="0"/>
                    <a:pt x="671" y="353"/>
                    <a:pt x="0" y="939"/>
                  </a:cubicBezTo>
                  <a:cubicBezTo>
                    <a:pt x="466" y="2746"/>
                    <a:pt x="1976" y="4072"/>
                    <a:pt x="3772" y="4072"/>
                  </a:cubicBezTo>
                  <a:cubicBezTo>
                    <a:pt x="4696" y="4072"/>
                    <a:pt x="5543" y="3719"/>
                    <a:pt x="6214" y="3132"/>
                  </a:cubicBezTo>
                  <a:cubicBezTo>
                    <a:pt x="5748" y="1326"/>
                    <a:pt x="4237" y="0"/>
                    <a:pt x="2442" y="0"/>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4104047" y="1148057"/>
              <a:ext cx="278115" cy="314290"/>
            </a:xfrm>
            <a:custGeom>
              <a:avLst/>
              <a:gdLst/>
              <a:ahLst/>
              <a:cxnLst/>
              <a:rect l="l" t="t" r="r" b="b"/>
              <a:pathLst>
                <a:path w="6827" h="7715" extrusionOk="0">
                  <a:moveTo>
                    <a:pt x="3413" y="1"/>
                  </a:moveTo>
                  <a:cubicBezTo>
                    <a:pt x="1529" y="1"/>
                    <a:pt x="0" y="1727"/>
                    <a:pt x="0" y="3857"/>
                  </a:cubicBezTo>
                  <a:cubicBezTo>
                    <a:pt x="0" y="5987"/>
                    <a:pt x="1529" y="7714"/>
                    <a:pt x="3413" y="7714"/>
                  </a:cubicBezTo>
                  <a:cubicBezTo>
                    <a:pt x="5298" y="7714"/>
                    <a:pt x="6826" y="5988"/>
                    <a:pt x="6826" y="3857"/>
                  </a:cubicBezTo>
                  <a:cubicBezTo>
                    <a:pt x="6826" y="1727"/>
                    <a:pt x="5298" y="1"/>
                    <a:pt x="34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4106695" y="1148057"/>
              <a:ext cx="199329" cy="143966"/>
            </a:xfrm>
            <a:custGeom>
              <a:avLst/>
              <a:gdLst/>
              <a:ahLst/>
              <a:cxnLst/>
              <a:rect l="l" t="t" r="r" b="b"/>
              <a:pathLst>
                <a:path w="4893" h="3534" extrusionOk="0">
                  <a:moveTo>
                    <a:pt x="3348" y="1"/>
                  </a:moveTo>
                  <a:cubicBezTo>
                    <a:pt x="1689" y="1"/>
                    <a:pt x="308" y="1339"/>
                    <a:pt x="1" y="3113"/>
                  </a:cubicBezTo>
                  <a:cubicBezTo>
                    <a:pt x="464" y="3379"/>
                    <a:pt x="988" y="3533"/>
                    <a:pt x="1544" y="3533"/>
                  </a:cubicBezTo>
                  <a:cubicBezTo>
                    <a:pt x="3204" y="3533"/>
                    <a:pt x="4585" y="2195"/>
                    <a:pt x="4892" y="420"/>
                  </a:cubicBezTo>
                  <a:cubicBezTo>
                    <a:pt x="4428" y="154"/>
                    <a:pt x="3904" y="1"/>
                    <a:pt x="3348"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4086163" y="1207249"/>
              <a:ext cx="500705" cy="282840"/>
            </a:xfrm>
            <a:custGeom>
              <a:avLst/>
              <a:gdLst/>
              <a:ahLst/>
              <a:cxnLst/>
              <a:rect l="l" t="t" r="r" b="b"/>
              <a:pathLst>
                <a:path w="12291" h="6943" extrusionOk="0">
                  <a:moveTo>
                    <a:pt x="6146" y="1"/>
                  </a:moveTo>
                  <a:cubicBezTo>
                    <a:pt x="2751" y="1"/>
                    <a:pt x="0" y="3022"/>
                    <a:pt x="0" y="6746"/>
                  </a:cubicBezTo>
                  <a:cubicBezTo>
                    <a:pt x="0" y="6813"/>
                    <a:pt x="8" y="6877"/>
                    <a:pt x="9" y="6942"/>
                  </a:cubicBezTo>
                  <a:lnTo>
                    <a:pt x="12282" y="6942"/>
                  </a:lnTo>
                  <a:cubicBezTo>
                    <a:pt x="12283" y="6877"/>
                    <a:pt x="12291" y="6813"/>
                    <a:pt x="12291" y="6746"/>
                  </a:cubicBezTo>
                  <a:cubicBezTo>
                    <a:pt x="12291" y="3022"/>
                    <a:pt x="9540" y="1"/>
                    <a:pt x="61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3923537" y="1344047"/>
              <a:ext cx="228008" cy="146044"/>
            </a:xfrm>
            <a:custGeom>
              <a:avLst/>
              <a:gdLst/>
              <a:ahLst/>
              <a:cxnLst/>
              <a:rect l="l" t="t" r="r" b="b"/>
              <a:pathLst>
                <a:path w="5597" h="3585" extrusionOk="0">
                  <a:moveTo>
                    <a:pt x="2798" y="1"/>
                  </a:moveTo>
                  <a:cubicBezTo>
                    <a:pt x="1253" y="1"/>
                    <a:pt x="0" y="1376"/>
                    <a:pt x="0" y="3072"/>
                  </a:cubicBezTo>
                  <a:cubicBezTo>
                    <a:pt x="0" y="3247"/>
                    <a:pt x="17" y="3417"/>
                    <a:pt x="42" y="3584"/>
                  </a:cubicBezTo>
                  <a:lnTo>
                    <a:pt x="5555" y="3584"/>
                  </a:lnTo>
                  <a:cubicBezTo>
                    <a:pt x="5580" y="3417"/>
                    <a:pt x="5596" y="3247"/>
                    <a:pt x="5596" y="3072"/>
                  </a:cubicBezTo>
                  <a:cubicBezTo>
                    <a:pt x="5596" y="1376"/>
                    <a:pt x="4345" y="1"/>
                    <a:pt x="2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4124538" y="1207249"/>
              <a:ext cx="390265" cy="158550"/>
            </a:xfrm>
            <a:custGeom>
              <a:avLst/>
              <a:gdLst/>
              <a:ahLst/>
              <a:cxnLst/>
              <a:rect l="l" t="t" r="r" b="b"/>
              <a:pathLst>
                <a:path w="9580" h="3892" extrusionOk="0">
                  <a:moveTo>
                    <a:pt x="5204" y="1"/>
                  </a:moveTo>
                  <a:cubicBezTo>
                    <a:pt x="3009" y="1"/>
                    <a:pt x="1088" y="1269"/>
                    <a:pt x="1" y="3168"/>
                  </a:cubicBezTo>
                  <a:cubicBezTo>
                    <a:pt x="717" y="3635"/>
                    <a:pt x="1825" y="3891"/>
                    <a:pt x="3135" y="3891"/>
                  </a:cubicBezTo>
                  <a:cubicBezTo>
                    <a:pt x="3980" y="3891"/>
                    <a:pt x="4909" y="3785"/>
                    <a:pt x="5870" y="3559"/>
                  </a:cubicBezTo>
                  <a:cubicBezTo>
                    <a:pt x="7319" y="3219"/>
                    <a:pt x="8603" y="2664"/>
                    <a:pt x="9580" y="2014"/>
                  </a:cubicBezTo>
                  <a:cubicBezTo>
                    <a:pt x="8465" y="773"/>
                    <a:pt x="6917" y="1"/>
                    <a:pt x="5204"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4341996" y="1105771"/>
              <a:ext cx="168124" cy="85223"/>
            </a:xfrm>
            <a:custGeom>
              <a:avLst/>
              <a:gdLst/>
              <a:ahLst/>
              <a:cxnLst/>
              <a:rect l="l" t="t" r="r" b="b"/>
              <a:pathLst>
                <a:path w="4127" h="2092" extrusionOk="0">
                  <a:moveTo>
                    <a:pt x="2332" y="1"/>
                  </a:moveTo>
                  <a:cubicBezTo>
                    <a:pt x="1359" y="1"/>
                    <a:pt x="502" y="547"/>
                    <a:pt x="1" y="1375"/>
                  </a:cubicBezTo>
                  <a:cubicBezTo>
                    <a:pt x="486" y="1821"/>
                    <a:pt x="1111" y="2091"/>
                    <a:pt x="1795" y="2091"/>
                  </a:cubicBezTo>
                  <a:cubicBezTo>
                    <a:pt x="2769" y="2091"/>
                    <a:pt x="3626" y="1545"/>
                    <a:pt x="4127" y="716"/>
                  </a:cubicBezTo>
                  <a:cubicBezTo>
                    <a:pt x="3641" y="270"/>
                    <a:pt x="3015" y="1"/>
                    <a:pt x="2332"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3939303" y="1344617"/>
              <a:ext cx="163643" cy="84571"/>
            </a:xfrm>
            <a:custGeom>
              <a:avLst/>
              <a:gdLst/>
              <a:ahLst/>
              <a:cxnLst/>
              <a:rect l="l" t="t" r="r" b="b"/>
              <a:pathLst>
                <a:path w="4017" h="2076" extrusionOk="0">
                  <a:moveTo>
                    <a:pt x="2411" y="1"/>
                  </a:moveTo>
                  <a:cubicBezTo>
                    <a:pt x="1383" y="1"/>
                    <a:pt x="488" y="611"/>
                    <a:pt x="1" y="1518"/>
                  </a:cubicBezTo>
                  <a:cubicBezTo>
                    <a:pt x="456" y="1868"/>
                    <a:pt x="1009" y="2075"/>
                    <a:pt x="1606" y="2075"/>
                  </a:cubicBezTo>
                  <a:cubicBezTo>
                    <a:pt x="2634" y="2075"/>
                    <a:pt x="3530" y="1465"/>
                    <a:pt x="4017" y="559"/>
                  </a:cubicBezTo>
                  <a:cubicBezTo>
                    <a:pt x="3561" y="209"/>
                    <a:pt x="3009" y="1"/>
                    <a:pt x="2411"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6;p2"/>
          <p:cNvGrpSpPr/>
          <p:nvPr/>
        </p:nvGrpSpPr>
        <p:grpSpPr>
          <a:xfrm>
            <a:off x="11240964" y="4955850"/>
            <a:ext cx="973712" cy="596435"/>
            <a:chOff x="3483447" y="1297158"/>
            <a:chExt cx="272820" cy="167106"/>
          </a:xfrm>
        </p:grpSpPr>
        <p:sp>
          <p:nvSpPr>
            <p:cNvPr id="27" name="Google Shape;27;p2"/>
            <p:cNvSpPr/>
            <p:nvPr/>
          </p:nvSpPr>
          <p:spPr>
            <a:xfrm>
              <a:off x="3483447" y="1364905"/>
              <a:ext cx="145637" cy="99359"/>
            </a:xfrm>
            <a:custGeom>
              <a:avLst/>
              <a:gdLst/>
              <a:ahLst/>
              <a:cxnLst/>
              <a:rect l="l" t="t" r="r" b="b"/>
              <a:pathLst>
                <a:path w="3575" h="2439" extrusionOk="0">
                  <a:moveTo>
                    <a:pt x="1788" y="1"/>
                  </a:moveTo>
                  <a:cubicBezTo>
                    <a:pt x="800" y="1"/>
                    <a:pt x="0" y="667"/>
                    <a:pt x="0" y="1487"/>
                  </a:cubicBezTo>
                  <a:cubicBezTo>
                    <a:pt x="0" y="1849"/>
                    <a:pt x="156" y="2181"/>
                    <a:pt x="415" y="2438"/>
                  </a:cubicBezTo>
                  <a:lnTo>
                    <a:pt x="3159" y="2438"/>
                  </a:lnTo>
                  <a:cubicBezTo>
                    <a:pt x="3419" y="2180"/>
                    <a:pt x="3575" y="1849"/>
                    <a:pt x="3575" y="1487"/>
                  </a:cubicBezTo>
                  <a:cubicBezTo>
                    <a:pt x="3575" y="667"/>
                    <a:pt x="2774" y="1"/>
                    <a:pt x="17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3580810" y="1297158"/>
              <a:ext cx="175456" cy="167105"/>
            </a:xfrm>
            <a:custGeom>
              <a:avLst/>
              <a:gdLst/>
              <a:ahLst/>
              <a:cxnLst/>
              <a:rect l="l" t="t" r="r" b="b"/>
              <a:pathLst>
                <a:path w="4307" h="4102" extrusionOk="0">
                  <a:moveTo>
                    <a:pt x="2153" y="1"/>
                  </a:moveTo>
                  <a:cubicBezTo>
                    <a:pt x="964" y="1"/>
                    <a:pt x="0" y="1120"/>
                    <a:pt x="0" y="2501"/>
                  </a:cubicBezTo>
                  <a:cubicBezTo>
                    <a:pt x="0" y="3110"/>
                    <a:pt x="188" y="3667"/>
                    <a:pt x="499" y="4101"/>
                  </a:cubicBezTo>
                  <a:lnTo>
                    <a:pt x="3806" y="4101"/>
                  </a:lnTo>
                  <a:cubicBezTo>
                    <a:pt x="4118" y="3667"/>
                    <a:pt x="4306" y="3110"/>
                    <a:pt x="4306" y="2501"/>
                  </a:cubicBezTo>
                  <a:cubicBezTo>
                    <a:pt x="4306" y="1120"/>
                    <a:pt x="3342" y="1"/>
                    <a:pt x="21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3580810" y="1331581"/>
              <a:ext cx="175253" cy="132682"/>
            </a:xfrm>
            <a:custGeom>
              <a:avLst/>
              <a:gdLst/>
              <a:ahLst/>
              <a:cxnLst/>
              <a:rect l="l" t="t" r="r" b="b"/>
              <a:pathLst>
                <a:path w="4302" h="3257" extrusionOk="0">
                  <a:moveTo>
                    <a:pt x="542" y="1"/>
                  </a:moveTo>
                  <a:cubicBezTo>
                    <a:pt x="206" y="442"/>
                    <a:pt x="0" y="1020"/>
                    <a:pt x="0" y="1655"/>
                  </a:cubicBezTo>
                  <a:cubicBezTo>
                    <a:pt x="0" y="2265"/>
                    <a:pt x="188" y="2822"/>
                    <a:pt x="499" y="3256"/>
                  </a:cubicBezTo>
                  <a:lnTo>
                    <a:pt x="3806" y="3256"/>
                  </a:lnTo>
                  <a:cubicBezTo>
                    <a:pt x="4098" y="2851"/>
                    <a:pt x="4277" y="2338"/>
                    <a:pt x="4301" y="1777"/>
                  </a:cubicBezTo>
                  <a:lnTo>
                    <a:pt x="4301" y="1777"/>
                  </a:lnTo>
                  <a:cubicBezTo>
                    <a:pt x="4050" y="1866"/>
                    <a:pt x="3773" y="1912"/>
                    <a:pt x="3481" y="1912"/>
                  </a:cubicBezTo>
                  <a:cubicBezTo>
                    <a:pt x="3079" y="1912"/>
                    <a:pt x="2649" y="1824"/>
                    <a:pt x="2225" y="1637"/>
                  </a:cubicBezTo>
                  <a:cubicBezTo>
                    <a:pt x="1430" y="1288"/>
                    <a:pt x="831" y="673"/>
                    <a:pt x="542"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0" name="Google Shape;30;p2"/>
          <p:cNvGrpSpPr/>
          <p:nvPr/>
        </p:nvGrpSpPr>
        <p:grpSpPr>
          <a:xfrm>
            <a:off x="3490663" y="5040372"/>
            <a:ext cx="1471969" cy="690187"/>
            <a:chOff x="3923537" y="1105771"/>
            <a:chExt cx="819643" cy="384320"/>
          </a:xfrm>
        </p:grpSpPr>
        <p:sp>
          <p:nvSpPr>
            <p:cNvPr id="31" name="Google Shape;31;p2"/>
            <p:cNvSpPr/>
            <p:nvPr/>
          </p:nvSpPr>
          <p:spPr>
            <a:xfrm>
              <a:off x="4323013" y="1105771"/>
              <a:ext cx="228008" cy="250291"/>
            </a:xfrm>
            <a:custGeom>
              <a:avLst/>
              <a:gdLst/>
              <a:ahLst/>
              <a:cxnLst/>
              <a:rect l="l" t="t" r="r" b="b"/>
              <a:pathLst>
                <a:path w="5597" h="6144" extrusionOk="0">
                  <a:moveTo>
                    <a:pt x="2798" y="1"/>
                  </a:moveTo>
                  <a:cubicBezTo>
                    <a:pt x="1253" y="1"/>
                    <a:pt x="0" y="1376"/>
                    <a:pt x="0" y="3072"/>
                  </a:cubicBezTo>
                  <a:cubicBezTo>
                    <a:pt x="0" y="4767"/>
                    <a:pt x="1253" y="6143"/>
                    <a:pt x="2798" y="6143"/>
                  </a:cubicBezTo>
                  <a:cubicBezTo>
                    <a:pt x="4343" y="6143"/>
                    <a:pt x="5596" y="4767"/>
                    <a:pt x="5596" y="3072"/>
                  </a:cubicBezTo>
                  <a:cubicBezTo>
                    <a:pt x="5596" y="1376"/>
                    <a:pt x="4343" y="1"/>
                    <a:pt x="27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4423513" y="1139217"/>
              <a:ext cx="319667" cy="350872"/>
            </a:xfrm>
            <a:custGeom>
              <a:avLst/>
              <a:gdLst/>
              <a:ahLst/>
              <a:cxnLst/>
              <a:rect l="l" t="t" r="r" b="b"/>
              <a:pathLst>
                <a:path w="7847" h="8613" extrusionOk="0">
                  <a:moveTo>
                    <a:pt x="3924" y="0"/>
                  </a:moveTo>
                  <a:cubicBezTo>
                    <a:pt x="1757" y="0"/>
                    <a:pt x="0" y="1928"/>
                    <a:pt x="0" y="4306"/>
                  </a:cubicBezTo>
                  <a:cubicBezTo>
                    <a:pt x="0" y="6685"/>
                    <a:pt x="1757" y="8612"/>
                    <a:pt x="3924" y="8612"/>
                  </a:cubicBezTo>
                  <a:cubicBezTo>
                    <a:pt x="6090" y="8612"/>
                    <a:pt x="7847" y="6685"/>
                    <a:pt x="7847" y="4306"/>
                  </a:cubicBezTo>
                  <a:cubicBezTo>
                    <a:pt x="7847" y="1928"/>
                    <a:pt x="6090" y="0"/>
                    <a:pt x="39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4483886" y="1139217"/>
              <a:ext cx="253143" cy="165883"/>
            </a:xfrm>
            <a:custGeom>
              <a:avLst/>
              <a:gdLst/>
              <a:ahLst/>
              <a:cxnLst/>
              <a:rect l="l" t="t" r="r" b="b"/>
              <a:pathLst>
                <a:path w="6214" h="4072" extrusionOk="0">
                  <a:moveTo>
                    <a:pt x="2442" y="0"/>
                  </a:moveTo>
                  <a:cubicBezTo>
                    <a:pt x="1518" y="0"/>
                    <a:pt x="671" y="353"/>
                    <a:pt x="0" y="939"/>
                  </a:cubicBezTo>
                  <a:cubicBezTo>
                    <a:pt x="466" y="2746"/>
                    <a:pt x="1976" y="4072"/>
                    <a:pt x="3772" y="4072"/>
                  </a:cubicBezTo>
                  <a:cubicBezTo>
                    <a:pt x="4696" y="4072"/>
                    <a:pt x="5543" y="3719"/>
                    <a:pt x="6214" y="3132"/>
                  </a:cubicBezTo>
                  <a:cubicBezTo>
                    <a:pt x="5748" y="1326"/>
                    <a:pt x="4237" y="0"/>
                    <a:pt x="2442" y="0"/>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4104047" y="1148057"/>
              <a:ext cx="278115" cy="314290"/>
            </a:xfrm>
            <a:custGeom>
              <a:avLst/>
              <a:gdLst/>
              <a:ahLst/>
              <a:cxnLst/>
              <a:rect l="l" t="t" r="r" b="b"/>
              <a:pathLst>
                <a:path w="6827" h="7715" extrusionOk="0">
                  <a:moveTo>
                    <a:pt x="3413" y="1"/>
                  </a:moveTo>
                  <a:cubicBezTo>
                    <a:pt x="1529" y="1"/>
                    <a:pt x="0" y="1727"/>
                    <a:pt x="0" y="3857"/>
                  </a:cubicBezTo>
                  <a:cubicBezTo>
                    <a:pt x="0" y="5987"/>
                    <a:pt x="1529" y="7714"/>
                    <a:pt x="3413" y="7714"/>
                  </a:cubicBezTo>
                  <a:cubicBezTo>
                    <a:pt x="5298" y="7714"/>
                    <a:pt x="6826" y="5988"/>
                    <a:pt x="6826" y="3857"/>
                  </a:cubicBezTo>
                  <a:cubicBezTo>
                    <a:pt x="6826" y="1727"/>
                    <a:pt x="5298" y="1"/>
                    <a:pt x="34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4106695" y="1148057"/>
              <a:ext cx="199329" cy="143966"/>
            </a:xfrm>
            <a:custGeom>
              <a:avLst/>
              <a:gdLst/>
              <a:ahLst/>
              <a:cxnLst/>
              <a:rect l="l" t="t" r="r" b="b"/>
              <a:pathLst>
                <a:path w="4893" h="3534" extrusionOk="0">
                  <a:moveTo>
                    <a:pt x="3348" y="1"/>
                  </a:moveTo>
                  <a:cubicBezTo>
                    <a:pt x="1689" y="1"/>
                    <a:pt x="308" y="1339"/>
                    <a:pt x="1" y="3113"/>
                  </a:cubicBezTo>
                  <a:cubicBezTo>
                    <a:pt x="464" y="3379"/>
                    <a:pt x="988" y="3533"/>
                    <a:pt x="1544" y="3533"/>
                  </a:cubicBezTo>
                  <a:cubicBezTo>
                    <a:pt x="3204" y="3533"/>
                    <a:pt x="4585" y="2195"/>
                    <a:pt x="4892" y="420"/>
                  </a:cubicBezTo>
                  <a:cubicBezTo>
                    <a:pt x="4428" y="154"/>
                    <a:pt x="3904" y="1"/>
                    <a:pt x="3348"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086163" y="1207249"/>
              <a:ext cx="500705" cy="282840"/>
            </a:xfrm>
            <a:custGeom>
              <a:avLst/>
              <a:gdLst/>
              <a:ahLst/>
              <a:cxnLst/>
              <a:rect l="l" t="t" r="r" b="b"/>
              <a:pathLst>
                <a:path w="12291" h="6943" extrusionOk="0">
                  <a:moveTo>
                    <a:pt x="6146" y="1"/>
                  </a:moveTo>
                  <a:cubicBezTo>
                    <a:pt x="2751" y="1"/>
                    <a:pt x="0" y="3022"/>
                    <a:pt x="0" y="6746"/>
                  </a:cubicBezTo>
                  <a:cubicBezTo>
                    <a:pt x="0" y="6813"/>
                    <a:pt x="8" y="6877"/>
                    <a:pt x="9" y="6942"/>
                  </a:cubicBezTo>
                  <a:lnTo>
                    <a:pt x="12282" y="6942"/>
                  </a:lnTo>
                  <a:cubicBezTo>
                    <a:pt x="12283" y="6877"/>
                    <a:pt x="12291" y="6813"/>
                    <a:pt x="12291" y="6746"/>
                  </a:cubicBezTo>
                  <a:cubicBezTo>
                    <a:pt x="12291" y="3022"/>
                    <a:pt x="9540" y="1"/>
                    <a:pt x="61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3923537" y="1344047"/>
              <a:ext cx="228008" cy="146044"/>
            </a:xfrm>
            <a:custGeom>
              <a:avLst/>
              <a:gdLst/>
              <a:ahLst/>
              <a:cxnLst/>
              <a:rect l="l" t="t" r="r" b="b"/>
              <a:pathLst>
                <a:path w="5597" h="3585" extrusionOk="0">
                  <a:moveTo>
                    <a:pt x="2798" y="1"/>
                  </a:moveTo>
                  <a:cubicBezTo>
                    <a:pt x="1253" y="1"/>
                    <a:pt x="0" y="1376"/>
                    <a:pt x="0" y="3072"/>
                  </a:cubicBezTo>
                  <a:cubicBezTo>
                    <a:pt x="0" y="3247"/>
                    <a:pt x="17" y="3417"/>
                    <a:pt x="42" y="3584"/>
                  </a:cubicBezTo>
                  <a:lnTo>
                    <a:pt x="5555" y="3584"/>
                  </a:lnTo>
                  <a:cubicBezTo>
                    <a:pt x="5580" y="3417"/>
                    <a:pt x="5596" y="3247"/>
                    <a:pt x="5596" y="3072"/>
                  </a:cubicBezTo>
                  <a:cubicBezTo>
                    <a:pt x="5596" y="1376"/>
                    <a:pt x="4345" y="1"/>
                    <a:pt x="2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124538" y="1207249"/>
              <a:ext cx="390265" cy="158550"/>
            </a:xfrm>
            <a:custGeom>
              <a:avLst/>
              <a:gdLst/>
              <a:ahLst/>
              <a:cxnLst/>
              <a:rect l="l" t="t" r="r" b="b"/>
              <a:pathLst>
                <a:path w="9580" h="3892" extrusionOk="0">
                  <a:moveTo>
                    <a:pt x="5204" y="1"/>
                  </a:moveTo>
                  <a:cubicBezTo>
                    <a:pt x="3009" y="1"/>
                    <a:pt x="1088" y="1269"/>
                    <a:pt x="1" y="3168"/>
                  </a:cubicBezTo>
                  <a:cubicBezTo>
                    <a:pt x="717" y="3635"/>
                    <a:pt x="1825" y="3891"/>
                    <a:pt x="3135" y="3891"/>
                  </a:cubicBezTo>
                  <a:cubicBezTo>
                    <a:pt x="3980" y="3891"/>
                    <a:pt x="4909" y="3785"/>
                    <a:pt x="5870" y="3559"/>
                  </a:cubicBezTo>
                  <a:cubicBezTo>
                    <a:pt x="7319" y="3219"/>
                    <a:pt x="8603" y="2664"/>
                    <a:pt x="9580" y="2014"/>
                  </a:cubicBezTo>
                  <a:cubicBezTo>
                    <a:pt x="8465" y="773"/>
                    <a:pt x="6917" y="1"/>
                    <a:pt x="5204"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4341996" y="1105771"/>
              <a:ext cx="168124" cy="85223"/>
            </a:xfrm>
            <a:custGeom>
              <a:avLst/>
              <a:gdLst/>
              <a:ahLst/>
              <a:cxnLst/>
              <a:rect l="l" t="t" r="r" b="b"/>
              <a:pathLst>
                <a:path w="4127" h="2092" extrusionOk="0">
                  <a:moveTo>
                    <a:pt x="2332" y="1"/>
                  </a:moveTo>
                  <a:cubicBezTo>
                    <a:pt x="1359" y="1"/>
                    <a:pt x="502" y="547"/>
                    <a:pt x="1" y="1375"/>
                  </a:cubicBezTo>
                  <a:cubicBezTo>
                    <a:pt x="486" y="1821"/>
                    <a:pt x="1111" y="2091"/>
                    <a:pt x="1795" y="2091"/>
                  </a:cubicBezTo>
                  <a:cubicBezTo>
                    <a:pt x="2769" y="2091"/>
                    <a:pt x="3626" y="1545"/>
                    <a:pt x="4127" y="716"/>
                  </a:cubicBezTo>
                  <a:cubicBezTo>
                    <a:pt x="3641" y="270"/>
                    <a:pt x="3015" y="1"/>
                    <a:pt x="2332"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939303" y="1344617"/>
              <a:ext cx="163643" cy="84571"/>
            </a:xfrm>
            <a:custGeom>
              <a:avLst/>
              <a:gdLst/>
              <a:ahLst/>
              <a:cxnLst/>
              <a:rect l="l" t="t" r="r" b="b"/>
              <a:pathLst>
                <a:path w="4017" h="2076" extrusionOk="0">
                  <a:moveTo>
                    <a:pt x="2411" y="1"/>
                  </a:moveTo>
                  <a:cubicBezTo>
                    <a:pt x="1383" y="1"/>
                    <a:pt x="488" y="611"/>
                    <a:pt x="1" y="1518"/>
                  </a:cubicBezTo>
                  <a:cubicBezTo>
                    <a:pt x="456" y="1868"/>
                    <a:pt x="1009" y="2075"/>
                    <a:pt x="1606" y="2075"/>
                  </a:cubicBezTo>
                  <a:cubicBezTo>
                    <a:pt x="2634" y="2075"/>
                    <a:pt x="3530" y="1465"/>
                    <a:pt x="4017" y="559"/>
                  </a:cubicBezTo>
                  <a:cubicBezTo>
                    <a:pt x="3561" y="209"/>
                    <a:pt x="3009" y="1"/>
                    <a:pt x="2411"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 name="Google Shape;41;p2"/>
          <p:cNvGrpSpPr/>
          <p:nvPr/>
        </p:nvGrpSpPr>
        <p:grpSpPr>
          <a:xfrm flipH="1">
            <a:off x="1076397" y="4955850"/>
            <a:ext cx="973712" cy="596435"/>
            <a:chOff x="3483447" y="1297158"/>
            <a:chExt cx="272820" cy="167106"/>
          </a:xfrm>
        </p:grpSpPr>
        <p:sp>
          <p:nvSpPr>
            <p:cNvPr id="42" name="Google Shape;42;p2"/>
            <p:cNvSpPr/>
            <p:nvPr/>
          </p:nvSpPr>
          <p:spPr>
            <a:xfrm>
              <a:off x="3483447" y="1364905"/>
              <a:ext cx="145637" cy="99359"/>
            </a:xfrm>
            <a:custGeom>
              <a:avLst/>
              <a:gdLst/>
              <a:ahLst/>
              <a:cxnLst/>
              <a:rect l="l" t="t" r="r" b="b"/>
              <a:pathLst>
                <a:path w="3575" h="2439" extrusionOk="0">
                  <a:moveTo>
                    <a:pt x="1788" y="1"/>
                  </a:moveTo>
                  <a:cubicBezTo>
                    <a:pt x="800" y="1"/>
                    <a:pt x="0" y="667"/>
                    <a:pt x="0" y="1487"/>
                  </a:cubicBezTo>
                  <a:cubicBezTo>
                    <a:pt x="0" y="1849"/>
                    <a:pt x="156" y="2181"/>
                    <a:pt x="415" y="2438"/>
                  </a:cubicBezTo>
                  <a:lnTo>
                    <a:pt x="3159" y="2438"/>
                  </a:lnTo>
                  <a:cubicBezTo>
                    <a:pt x="3419" y="2180"/>
                    <a:pt x="3575" y="1849"/>
                    <a:pt x="3575" y="1487"/>
                  </a:cubicBezTo>
                  <a:cubicBezTo>
                    <a:pt x="3575" y="667"/>
                    <a:pt x="2774" y="1"/>
                    <a:pt x="17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3580810" y="1297158"/>
              <a:ext cx="175456" cy="167105"/>
            </a:xfrm>
            <a:custGeom>
              <a:avLst/>
              <a:gdLst/>
              <a:ahLst/>
              <a:cxnLst/>
              <a:rect l="l" t="t" r="r" b="b"/>
              <a:pathLst>
                <a:path w="4307" h="4102" extrusionOk="0">
                  <a:moveTo>
                    <a:pt x="2153" y="1"/>
                  </a:moveTo>
                  <a:cubicBezTo>
                    <a:pt x="964" y="1"/>
                    <a:pt x="0" y="1120"/>
                    <a:pt x="0" y="2501"/>
                  </a:cubicBezTo>
                  <a:cubicBezTo>
                    <a:pt x="0" y="3110"/>
                    <a:pt x="188" y="3667"/>
                    <a:pt x="499" y="4101"/>
                  </a:cubicBezTo>
                  <a:lnTo>
                    <a:pt x="3806" y="4101"/>
                  </a:lnTo>
                  <a:cubicBezTo>
                    <a:pt x="4118" y="3667"/>
                    <a:pt x="4306" y="3110"/>
                    <a:pt x="4306" y="2501"/>
                  </a:cubicBezTo>
                  <a:cubicBezTo>
                    <a:pt x="4306" y="1120"/>
                    <a:pt x="3342" y="1"/>
                    <a:pt x="21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580810" y="1331581"/>
              <a:ext cx="175253" cy="132682"/>
            </a:xfrm>
            <a:custGeom>
              <a:avLst/>
              <a:gdLst/>
              <a:ahLst/>
              <a:cxnLst/>
              <a:rect l="l" t="t" r="r" b="b"/>
              <a:pathLst>
                <a:path w="4302" h="3257" extrusionOk="0">
                  <a:moveTo>
                    <a:pt x="542" y="1"/>
                  </a:moveTo>
                  <a:cubicBezTo>
                    <a:pt x="206" y="442"/>
                    <a:pt x="0" y="1020"/>
                    <a:pt x="0" y="1655"/>
                  </a:cubicBezTo>
                  <a:cubicBezTo>
                    <a:pt x="0" y="2265"/>
                    <a:pt x="188" y="2822"/>
                    <a:pt x="499" y="3256"/>
                  </a:cubicBezTo>
                  <a:lnTo>
                    <a:pt x="3806" y="3256"/>
                  </a:lnTo>
                  <a:cubicBezTo>
                    <a:pt x="4098" y="2851"/>
                    <a:pt x="4277" y="2338"/>
                    <a:pt x="4301" y="1777"/>
                  </a:cubicBezTo>
                  <a:lnTo>
                    <a:pt x="4301" y="1777"/>
                  </a:lnTo>
                  <a:cubicBezTo>
                    <a:pt x="4050" y="1866"/>
                    <a:pt x="3773" y="1912"/>
                    <a:pt x="3481" y="1912"/>
                  </a:cubicBezTo>
                  <a:cubicBezTo>
                    <a:pt x="3079" y="1912"/>
                    <a:pt x="2649" y="1824"/>
                    <a:pt x="2225" y="1637"/>
                  </a:cubicBezTo>
                  <a:cubicBezTo>
                    <a:pt x="1430" y="1288"/>
                    <a:pt x="831" y="673"/>
                    <a:pt x="542"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5" name="Google Shape;45;p2"/>
          <p:cNvGrpSpPr/>
          <p:nvPr/>
        </p:nvGrpSpPr>
        <p:grpSpPr>
          <a:xfrm flipH="1">
            <a:off x="-185838" y="4862116"/>
            <a:ext cx="1471969" cy="690187"/>
            <a:chOff x="3923537" y="1105771"/>
            <a:chExt cx="819643" cy="384320"/>
          </a:xfrm>
        </p:grpSpPr>
        <p:sp>
          <p:nvSpPr>
            <p:cNvPr id="46" name="Google Shape;46;p2"/>
            <p:cNvSpPr/>
            <p:nvPr/>
          </p:nvSpPr>
          <p:spPr>
            <a:xfrm>
              <a:off x="4323013" y="1105771"/>
              <a:ext cx="228008" cy="250291"/>
            </a:xfrm>
            <a:custGeom>
              <a:avLst/>
              <a:gdLst/>
              <a:ahLst/>
              <a:cxnLst/>
              <a:rect l="l" t="t" r="r" b="b"/>
              <a:pathLst>
                <a:path w="5597" h="6144" extrusionOk="0">
                  <a:moveTo>
                    <a:pt x="2798" y="1"/>
                  </a:moveTo>
                  <a:cubicBezTo>
                    <a:pt x="1253" y="1"/>
                    <a:pt x="0" y="1376"/>
                    <a:pt x="0" y="3072"/>
                  </a:cubicBezTo>
                  <a:cubicBezTo>
                    <a:pt x="0" y="4767"/>
                    <a:pt x="1253" y="6143"/>
                    <a:pt x="2798" y="6143"/>
                  </a:cubicBezTo>
                  <a:cubicBezTo>
                    <a:pt x="4343" y="6143"/>
                    <a:pt x="5596" y="4767"/>
                    <a:pt x="5596" y="3072"/>
                  </a:cubicBezTo>
                  <a:cubicBezTo>
                    <a:pt x="5596" y="1376"/>
                    <a:pt x="4343" y="1"/>
                    <a:pt x="27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4423513" y="1139217"/>
              <a:ext cx="319667" cy="350872"/>
            </a:xfrm>
            <a:custGeom>
              <a:avLst/>
              <a:gdLst/>
              <a:ahLst/>
              <a:cxnLst/>
              <a:rect l="l" t="t" r="r" b="b"/>
              <a:pathLst>
                <a:path w="7847" h="8613" extrusionOk="0">
                  <a:moveTo>
                    <a:pt x="3924" y="0"/>
                  </a:moveTo>
                  <a:cubicBezTo>
                    <a:pt x="1757" y="0"/>
                    <a:pt x="0" y="1928"/>
                    <a:pt x="0" y="4306"/>
                  </a:cubicBezTo>
                  <a:cubicBezTo>
                    <a:pt x="0" y="6685"/>
                    <a:pt x="1757" y="8612"/>
                    <a:pt x="3924" y="8612"/>
                  </a:cubicBezTo>
                  <a:cubicBezTo>
                    <a:pt x="6090" y="8612"/>
                    <a:pt x="7847" y="6685"/>
                    <a:pt x="7847" y="4306"/>
                  </a:cubicBezTo>
                  <a:cubicBezTo>
                    <a:pt x="7847" y="1928"/>
                    <a:pt x="6090" y="0"/>
                    <a:pt x="39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4483886" y="1139217"/>
              <a:ext cx="253143" cy="165883"/>
            </a:xfrm>
            <a:custGeom>
              <a:avLst/>
              <a:gdLst/>
              <a:ahLst/>
              <a:cxnLst/>
              <a:rect l="l" t="t" r="r" b="b"/>
              <a:pathLst>
                <a:path w="6214" h="4072" extrusionOk="0">
                  <a:moveTo>
                    <a:pt x="2442" y="0"/>
                  </a:moveTo>
                  <a:cubicBezTo>
                    <a:pt x="1518" y="0"/>
                    <a:pt x="671" y="353"/>
                    <a:pt x="0" y="939"/>
                  </a:cubicBezTo>
                  <a:cubicBezTo>
                    <a:pt x="466" y="2746"/>
                    <a:pt x="1976" y="4072"/>
                    <a:pt x="3772" y="4072"/>
                  </a:cubicBezTo>
                  <a:cubicBezTo>
                    <a:pt x="4696" y="4072"/>
                    <a:pt x="5543" y="3719"/>
                    <a:pt x="6214" y="3132"/>
                  </a:cubicBezTo>
                  <a:cubicBezTo>
                    <a:pt x="5748" y="1326"/>
                    <a:pt x="4237" y="0"/>
                    <a:pt x="2442" y="0"/>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4104047" y="1148057"/>
              <a:ext cx="278115" cy="314290"/>
            </a:xfrm>
            <a:custGeom>
              <a:avLst/>
              <a:gdLst/>
              <a:ahLst/>
              <a:cxnLst/>
              <a:rect l="l" t="t" r="r" b="b"/>
              <a:pathLst>
                <a:path w="6827" h="7715" extrusionOk="0">
                  <a:moveTo>
                    <a:pt x="3413" y="1"/>
                  </a:moveTo>
                  <a:cubicBezTo>
                    <a:pt x="1529" y="1"/>
                    <a:pt x="0" y="1727"/>
                    <a:pt x="0" y="3857"/>
                  </a:cubicBezTo>
                  <a:cubicBezTo>
                    <a:pt x="0" y="5987"/>
                    <a:pt x="1529" y="7714"/>
                    <a:pt x="3413" y="7714"/>
                  </a:cubicBezTo>
                  <a:cubicBezTo>
                    <a:pt x="5298" y="7714"/>
                    <a:pt x="6826" y="5988"/>
                    <a:pt x="6826" y="3857"/>
                  </a:cubicBezTo>
                  <a:cubicBezTo>
                    <a:pt x="6826" y="1727"/>
                    <a:pt x="5298" y="1"/>
                    <a:pt x="34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106695" y="1148057"/>
              <a:ext cx="199329" cy="143966"/>
            </a:xfrm>
            <a:custGeom>
              <a:avLst/>
              <a:gdLst/>
              <a:ahLst/>
              <a:cxnLst/>
              <a:rect l="l" t="t" r="r" b="b"/>
              <a:pathLst>
                <a:path w="4893" h="3534" extrusionOk="0">
                  <a:moveTo>
                    <a:pt x="3348" y="1"/>
                  </a:moveTo>
                  <a:cubicBezTo>
                    <a:pt x="1689" y="1"/>
                    <a:pt x="308" y="1339"/>
                    <a:pt x="1" y="3113"/>
                  </a:cubicBezTo>
                  <a:cubicBezTo>
                    <a:pt x="464" y="3379"/>
                    <a:pt x="988" y="3533"/>
                    <a:pt x="1544" y="3533"/>
                  </a:cubicBezTo>
                  <a:cubicBezTo>
                    <a:pt x="3204" y="3533"/>
                    <a:pt x="4585" y="2195"/>
                    <a:pt x="4892" y="420"/>
                  </a:cubicBezTo>
                  <a:cubicBezTo>
                    <a:pt x="4428" y="154"/>
                    <a:pt x="3904" y="1"/>
                    <a:pt x="3348"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086163" y="1207249"/>
              <a:ext cx="500705" cy="282840"/>
            </a:xfrm>
            <a:custGeom>
              <a:avLst/>
              <a:gdLst/>
              <a:ahLst/>
              <a:cxnLst/>
              <a:rect l="l" t="t" r="r" b="b"/>
              <a:pathLst>
                <a:path w="12291" h="6943" extrusionOk="0">
                  <a:moveTo>
                    <a:pt x="6146" y="1"/>
                  </a:moveTo>
                  <a:cubicBezTo>
                    <a:pt x="2751" y="1"/>
                    <a:pt x="0" y="3022"/>
                    <a:pt x="0" y="6746"/>
                  </a:cubicBezTo>
                  <a:cubicBezTo>
                    <a:pt x="0" y="6813"/>
                    <a:pt x="8" y="6877"/>
                    <a:pt x="9" y="6942"/>
                  </a:cubicBezTo>
                  <a:lnTo>
                    <a:pt x="12282" y="6942"/>
                  </a:lnTo>
                  <a:cubicBezTo>
                    <a:pt x="12283" y="6877"/>
                    <a:pt x="12291" y="6813"/>
                    <a:pt x="12291" y="6746"/>
                  </a:cubicBezTo>
                  <a:cubicBezTo>
                    <a:pt x="12291" y="3022"/>
                    <a:pt x="9540" y="1"/>
                    <a:pt x="61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3923537" y="1344047"/>
              <a:ext cx="228008" cy="146044"/>
            </a:xfrm>
            <a:custGeom>
              <a:avLst/>
              <a:gdLst/>
              <a:ahLst/>
              <a:cxnLst/>
              <a:rect l="l" t="t" r="r" b="b"/>
              <a:pathLst>
                <a:path w="5597" h="3585" extrusionOk="0">
                  <a:moveTo>
                    <a:pt x="2798" y="1"/>
                  </a:moveTo>
                  <a:cubicBezTo>
                    <a:pt x="1253" y="1"/>
                    <a:pt x="0" y="1376"/>
                    <a:pt x="0" y="3072"/>
                  </a:cubicBezTo>
                  <a:cubicBezTo>
                    <a:pt x="0" y="3247"/>
                    <a:pt x="17" y="3417"/>
                    <a:pt x="42" y="3584"/>
                  </a:cubicBezTo>
                  <a:lnTo>
                    <a:pt x="5555" y="3584"/>
                  </a:lnTo>
                  <a:cubicBezTo>
                    <a:pt x="5580" y="3417"/>
                    <a:pt x="5596" y="3247"/>
                    <a:pt x="5596" y="3072"/>
                  </a:cubicBezTo>
                  <a:cubicBezTo>
                    <a:pt x="5596" y="1376"/>
                    <a:pt x="4345" y="1"/>
                    <a:pt x="2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4124538" y="1207249"/>
              <a:ext cx="390265" cy="158550"/>
            </a:xfrm>
            <a:custGeom>
              <a:avLst/>
              <a:gdLst/>
              <a:ahLst/>
              <a:cxnLst/>
              <a:rect l="l" t="t" r="r" b="b"/>
              <a:pathLst>
                <a:path w="9580" h="3892" extrusionOk="0">
                  <a:moveTo>
                    <a:pt x="5204" y="1"/>
                  </a:moveTo>
                  <a:cubicBezTo>
                    <a:pt x="3009" y="1"/>
                    <a:pt x="1088" y="1269"/>
                    <a:pt x="1" y="3168"/>
                  </a:cubicBezTo>
                  <a:cubicBezTo>
                    <a:pt x="717" y="3635"/>
                    <a:pt x="1825" y="3891"/>
                    <a:pt x="3135" y="3891"/>
                  </a:cubicBezTo>
                  <a:cubicBezTo>
                    <a:pt x="3980" y="3891"/>
                    <a:pt x="4909" y="3785"/>
                    <a:pt x="5870" y="3559"/>
                  </a:cubicBezTo>
                  <a:cubicBezTo>
                    <a:pt x="7319" y="3219"/>
                    <a:pt x="8603" y="2664"/>
                    <a:pt x="9580" y="2014"/>
                  </a:cubicBezTo>
                  <a:cubicBezTo>
                    <a:pt x="8465" y="773"/>
                    <a:pt x="6917" y="1"/>
                    <a:pt x="5204"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4341996" y="1105771"/>
              <a:ext cx="168124" cy="85223"/>
            </a:xfrm>
            <a:custGeom>
              <a:avLst/>
              <a:gdLst/>
              <a:ahLst/>
              <a:cxnLst/>
              <a:rect l="l" t="t" r="r" b="b"/>
              <a:pathLst>
                <a:path w="4127" h="2092" extrusionOk="0">
                  <a:moveTo>
                    <a:pt x="2332" y="1"/>
                  </a:moveTo>
                  <a:cubicBezTo>
                    <a:pt x="1359" y="1"/>
                    <a:pt x="502" y="547"/>
                    <a:pt x="1" y="1375"/>
                  </a:cubicBezTo>
                  <a:cubicBezTo>
                    <a:pt x="486" y="1821"/>
                    <a:pt x="1111" y="2091"/>
                    <a:pt x="1795" y="2091"/>
                  </a:cubicBezTo>
                  <a:cubicBezTo>
                    <a:pt x="2769" y="2091"/>
                    <a:pt x="3626" y="1545"/>
                    <a:pt x="4127" y="716"/>
                  </a:cubicBezTo>
                  <a:cubicBezTo>
                    <a:pt x="3641" y="270"/>
                    <a:pt x="3015" y="1"/>
                    <a:pt x="2332"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3939303" y="1344617"/>
              <a:ext cx="163643" cy="84571"/>
            </a:xfrm>
            <a:custGeom>
              <a:avLst/>
              <a:gdLst/>
              <a:ahLst/>
              <a:cxnLst/>
              <a:rect l="l" t="t" r="r" b="b"/>
              <a:pathLst>
                <a:path w="4017" h="2076" extrusionOk="0">
                  <a:moveTo>
                    <a:pt x="2411" y="1"/>
                  </a:moveTo>
                  <a:cubicBezTo>
                    <a:pt x="1383" y="1"/>
                    <a:pt x="488" y="611"/>
                    <a:pt x="1" y="1518"/>
                  </a:cubicBezTo>
                  <a:cubicBezTo>
                    <a:pt x="456" y="1868"/>
                    <a:pt x="1009" y="2075"/>
                    <a:pt x="1606" y="2075"/>
                  </a:cubicBezTo>
                  <a:cubicBezTo>
                    <a:pt x="2634" y="2075"/>
                    <a:pt x="3530" y="1465"/>
                    <a:pt x="4017" y="559"/>
                  </a:cubicBezTo>
                  <a:cubicBezTo>
                    <a:pt x="3561" y="209"/>
                    <a:pt x="3009" y="1"/>
                    <a:pt x="2411"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6" name="Google Shape;56;p2"/>
          <p:cNvSpPr/>
          <p:nvPr/>
        </p:nvSpPr>
        <p:spPr>
          <a:xfrm>
            <a:off x="-185832" y="5446100"/>
            <a:ext cx="12601033" cy="690200"/>
          </a:xfrm>
          <a:custGeom>
            <a:avLst/>
            <a:gdLst/>
            <a:ahLst/>
            <a:cxnLst/>
            <a:rect l="l" t="t" r="r" b="b"/>
            <a:pathLst>
              <a:path w="378031" h="20706" extrusionOk="0">
                <a:moveTo>
                  <a:pt x="0" y="0"/>
                </a:moveTo>
                <a:lnTo>
                  <a:pt x="378031" y="265"/>
                </a:lnTo>
                <a:lnTo>
                  <a:pt x="376969" y="20175"/>
                </a:lnTo>
                <a:lnTo>
                  <a:pt x="1327" y="20706"/>
                </a:lnTo>
                <a:close/>
              </a:path>
            </a:pathLst>
          </a:custGeom>
          <a:solidFill>
            <a:schemeClr val="accent1"/>
          </a:solidFill>
          <a:ln>
            <a:noFill/>
          </a:ln>
        </p:spPr>
      </p:sp>
      <p:sp>
        <p:nvSpPr>
          <p:cNvPr id="57" name="Google Shape;57;p2"/>
          <p:cNvSpPr/>
          <p:nvPr/>
        </p:nvSpPr>
        <p:spPr>
          <a:xfrm>
            <a:off x="-185832" y="5446100"/>
            <a:ext cx="12601033" cy="690200"/>
          </a:xfrm>
          <a:custGeom>
            <a:avLst/>
            <a:gdLst/>
            <a:ahLst/>
            <a:cxnLst/>
            <a:rect l="l" t="t" r="r" b="b"/>
            <a:pathLst>
              <a:path w="378031" h="20706" extrusionOk="0">
                <a:moveTo>
                  <a:pt x="0" y="0"/>
                </a:moveTo>
                <a:lnTo>
                  <a:pt x="378031" y="265"/>
                </a:lnTo>
                <a:lnTo>
                  <a:pt x="376969" y="20175"/>
                </a:lnTo>
                <a:lnTo>
                  <a:pt x="1327" y="20706"/>
                </a:lnTo>
                <a:close/>
              </a:path>
            </a:pathLst>
          </a:custGeom>
          <a:solidFill>
            <a:srgbClr val="000000">
              <a:alpha val="14880"/>
            </a:srgbClr>
          </a:solidFill>
          <a:ln>
            <a:noFill/>
          </a:ln>
        </p:spPr>
      </p:sp>
      <p:grpSp>
        <p:nvGrpSpPr>
          <p:cNvPr id="58" name="Google Shape;58;p2"/>
          <p:cNvGrpSpPr/>
          <p:nvPr/>
        </p:nvGrpSpPr>
        <p:grpSpPr>
          <a:xfrm>
            <a:off x="8636530" y="5010572"/>
            <a:ext cx="1471969" cy="690187"/>
            <a:chOff x="3923537" y="1105771"/>
            <a:chExt cx="819643" cy="384320"/>
          </a:xfrm>
        </p:grpSpPr>
        <p:sp>
          <p:nvSpPr>
            <p:cNvPr id="59" name="Google Shape;59;p2"/>
            <p:cNvSpPr/>
            <p:nvPr/>
          </p:nvSpPr>
          <p:spPr>
            <a:xfrm>
              <a:off x="4323013" y="1105771"/>
              <a:ext cx="228008" cy="250291"/>
            </a:xfrm>
            <a:custGeom>
              <a:avLst/>
              <a:gdLst/>
              <a:ahLst/>
              <a:cxnLst/>
              <a:rect l="l" t="t" r="r" b="b"/>
              <a:pathLst>
                <a:path w="5597" h="6144" extrusionOk="0">
                  <a:moveTo>
                    <a:pt x="2798" y="1"/>
                  </a:moveTo>
                  <a:cubicBezTo>
                    <a:pt x="1253" y="1"/>
                    <a:pt x="0" y="1376"/>
                    <a:pt x="0" y="3072"/>
                  </a:cubicBezTo>
                  <a:cubicBezTo>
                    <a:pt x="0" y="4767"/>
                    <a:pt x="1253" y="6143"/>
                    <a:pt x="2798" y="6143"/>
                  </a:cubicBezTo>
                  <a:cubicBezTo>
                    <a:pt x="4343" y="6143"/>
                    <a:pt x="5596" y="4767"/>
                    <a:pt x="5596" y="3072"/>
                  </a:cubicBezTo>
                  <a:cubicBezTo>
                    <a:pt x="5596" y="1376"/>
                    <a:pt x="4343" y="1"/>
                    <a:pt x="27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4423513" y="1139217"/>
              <a:ext cx="319667" cy="350872"/>
            </a:xfrm>
            <a:custGeom>
              <a:avLst/>
              <a:gdLst/>
              <a:ahLst/>
              <a:cxnLst/>
              <a:rect l="l" t="t" r="r" b="b"/>
              <a:pathLst>
                <a:path w="7847" h="8613" extrusionOk="0">
                  <a:moveTo>
                    <a:pt x="3924" y="0"/>
                  </a:moveTo>
                  <a:cubicBezTo>
                    <a:pt x="1757" y="0"/>
                    <a:pt x="0" y="1928"/>
                    <a:pt x="0" y="4306"/>
                  </a:cubicBezTo>
                  <a:cubicBezTo>
                    <a:pt x="0" y="6685"/>
                    <a:pt x="1757" y="8612"/>
                    <a:pt x="3924" y="8612"/>
                  </a:cubicBezTo>
                  <a:cubicBezTo>
                    <a:pt x="6090" y="8612"/>
                    <a:pt x="7847" y="6685"/>
                    <a:pt x="7847" y="4306"/>
                  </a:cubicBezTo>
                  <a:cubicBezTo>
                    <a:pt x="7847" y="1928"/>
                    <a:pt x="6090" y="0"/>
                    <a:pt x="39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4483886" y="1139217"/>
              <a:ext cx="253143" cy="165883"/>
            </a:xfrm>
            <a:custGeom>
              <a:avLst/>
              <a:gdLst/>
              <a:ahLst/>
              <a:cxnLst/>
              <a:rect l="l" t="t" r="r" b="b"/>
              <a:pathLst>
                <a:path w="6214" h="4072" extrusionOk="0">
                  <a:moveTo>
                    <a:pt x="2442" y="0"/>
                  </a:moveTo>
                  <a:cubicBezTo>
                    <a:pt x="1518" y="0"/>
                    <a:pt x="671" y="353"/>
                    <a:pt x="0" y="939"/>
                  </a:cubicBezTo>
                  <a:cubicBezTo>
                    <a:pt x="466" y="2746"/>
                    <a:pt x="1976" y="4072"/>
                    <a:pt x="3772" y="4072"/>
                  </a:cubicBezTo>
                  <a:cubicBezTo>
                    <a:pt x="4696" y="4072"/>
                    <a:pt x="5543" y="3719"/>
                    <a:pt x="6214" y="3132"/>
                  </a:cubicBezTo>
                  <a:cubicBezTo>
                    <a:pt x="5748" y="1326"/>
                    <a:pt x="4237" y="0"/>
                    <a:pt x="2442" y="0"/>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4104047" y="1148057"/>
              <a:ext cx="278115" cy="314290"/>
            </a:xfrm>
            <a:custGeom>
              <a:avLst/>
              <a:gdLst/>
              <a:ahLst/>
              <a:cxnLst/>
              <a:rect l="l" t="t" r="r" b="b"/>
              <a:pathLst>
                <a:path w="6827" h="7715" extrusionOk="0">
                  <a:moveTo>
                    <a:pt x="3413" y="1"/>
                  </a:moveTo>
                  <a:cubicBezTo>
                    <a:pt x="1529" y="1"/>
                    <a:pt x="0" y="1727"/>
                    <a:pt x="0" y="3857"/>
                  </a:cubicBezTo>
                  <a:cubicBezTo>
                    <a:pt x="0" y="5987"/>
                    <a:pt x="1529" y="7714"/>
                    <a:pt x="3413" y="7714"/>
                  </a:cubicBezTo>
                  <a:cubicBezTo>
                    <a:pt x="5298" y="7714"/>
                    <a:pt x="6826" y="5988"/>
                    <a:pt x="6826" y="3857"/>
                  </a:cubicBezTo>
                  <a:cubicBezTo>
                    <a:pt x="6826" y="1727"/>
                    <a:pt x="5298" y="1"/>
                    <a:pt x="34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4106695" y="1148057"/>
              <a:ext cx="199329" cy="143966"/>
            </a:xfrm>
            <a:custGeom>
              <a:avLst/>
              <a:gdLst/>
              <a:ahLst/>
              <a:cxnLst/>
              <a:rect l="l" t="t" r="r" b="b"/>
              <a:pathLst>
                <a:path w="4893" h="3534" extrusionOk="0">
                  <a:moveTo>
                    <a:pt x="3348" y="1"/>
                  </a:moveTo>
                  <a:cubicBezTo>
                    <a:pt x="1689" y="1"/>
                    <a:pt x="308" y="1339"/>
                    <a:pt x="1" y="3113"/>
                  </a:cubicBezTo>
                  <a:cubicBezTo>
                    <a:pt x="464" y="3379"/>
                    <a:pt x="988" y="3533"/>
                    <a:pt x="1544" y="3533"/>
                  </a:cubicBezTo>
                  <a:cubicBezTo>
                    <a:pt x="3204" y="3533"/>
                    <a:pt x="4585" y="2195"/>
                    <a:pt x="4892" y="420"/>
                  </a:cubicBezTo>
                  <a:cubicBezTo>
                    <a:pt x="4428" y="154"/>
                    <a:pt x="3904" y="1"/>
                    <a:pt x="3348"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4086163" y="1207249"/>
              <a:ext cx="500705" cy="282840"/>
            </a:xfrm>
            <a:custGeom>
              <a:avLst/>
              <a:gdLst/>
              <a:ahLst/>
              <a:cxnLst/>
              <a:rect l="l" t="t" r="r" b="b"/>
              <a:pathLst>
                <a:path w="12291" h="6943" extrusionOk="0">
                  <a:moveTo>
                    <a:pt x="6146" y="1"/>
                  </a:moveTo>
                  <a:cubicBezTo>
                    <a:pt x="2751" y="1"/>
                    <a:pt x="0" y="3022"/>
                    <a:pt x="0" y="6746"/>
                  </a:cubicBezTo>
                  <a:cubicBezTo>
                    <a:pt x="0" y="6813"/>
                    <a:pt x="8" y="6877"/>
                    <a:pt x="9" y="6942"/>
                  </a:cubicBezTo>
                  <a:lnTo>
                    <a:pt x="12282" y="6942"/>
                  </a:lnTo>
                  <a:cubicBezTo>
                    <a:pt x="12283" y="6877"/>
                    <a:pt x="12291" y="6813"/>
                    <a:pt x="12291" y="6746"/>
                  </a:cubicBezTo>
                  <a:cubicBezTo>
                    <a:pt x="12291" y="3022"/>
                    <a:pt x="9540" y="1"/>
                    <a:pt x="61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3923537" y="1344047"/>
              <a:ext cx="228008" cy="146044"/>
            </a:xfrm>
            <a:custGeom>
              <a:avLst/>
              <a:gdLst/>
              <a:ahLst/>
              <a:cxnLst/>
              <a:rect l="l" t="t" r="r" b="b"/>
              <a:pathLst>
                <a:path w="5597" h="3585" extrusionOk="0">
                  <a:moveTo>
                    <a:pt x="2798" y="1"/>
                  </a:moveTo>
                  <a:cubicBezTo>
                    <a:pt x="1253" y="1"/>
                    <a:pt x="0" y="1376"/>
                    <a:pt x="0" y="3072"/>
                  </a:cubicBezTo>
                  <a:cubicBezTo>
                    <a:pt x="0" y="3247"/>
                    <a:pt x="17" y="3417"/>
                    <a:pt x="42" y="3584"/>
                  </a:cubicBezTo>
                  <a:lnTo>
                    <a:pt x="5555" y="3584"/>
                  </a:lnTo>
                  <a:cubicBezTo>
                    <a:pt x="5580" y="3417"/>
                    <a:pt x="5596" y="3247"/>
                    <a:pt x="5596" y="3072"/>
                  </a:cubicBezTo>
                  <a:cubicBezTo>
                    <a:pt x="5596" y="1376"/>
                    <a:pt x="4345" y="1"/>
                    <a:pt x="2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4124538" y="1207249"/>
              <a:ext cx="390265" cy="158550"/>
            </a:xfrm>
            <a:custGeom>
              <a:avLst/>
              <a:gdLst/>
              <a:ahLst/>
              <a:cxnLst/>
              <a:rect l="l" t="t" r="r" b="b"/>
              <a:pathLst>
                <a:path w="9580" h="3892" extrusionOk="0">
                  <a:moveTo>
                    <a:pt x="5204" y="1"/>
                  </a:moveTo>
                  <a:cubicBezTo>
                    <a:pt x="3009" y="1"/>
                    <a:pt x="1088" y="1269"/>
                    <a:pt x="1" y="3168"/>
                  </a:cubicBezTo>
                  <a:cubicBezTo>
                    <a:pt x="717" y="3635"/>
                    <a:pt x="1825" y="3891"/>
                    <a:pt x="3135" y="3891"/>
                  </a:cubicBezTo>
                  <a:cubicBezTo>
                    <a:pt x="3980" y="3891"/>
                    <a:pt x="4909" y="3785"/>
                    <a:pt x="5870" y="3559"/>
                  </a:cubicBezTo>
                  <a:cubicBezTo>
                    <a:pt x="7319" y="3219"/>
                    <a:pt x="8603" y="2664"/>
                    <a:pt x="9580" y="2014"/>
                  </a:cubicBezTo>
                  <a:cubicBezTo>
                    <a:pt x="8465" y="773"/>
                    <a:pt x="6917" y="1"/>
                    <a:pt x="5204"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4341996" y="1105771"/>
              <a:ext cx="168124" cy="85223"/>
            </a:xfrm>
            <a:custGeom>
              <a:avLst/>
              <a:gdLst/>
              <a:ahLst/>
              <a:cxnLst/>
              <a:rect l="l" t="t" r="r" b="b"/>
              <a:pathLst>
                <a:path w="4127" h="2092" extrusionOk="0">
                  <a:moveTo>
                    <a:pt x="2332" y="1"/>
                  </a:moveTo>
                  <a:cubicBezTo>
                    <a:pt x="1359" y="1"/>
                    <a:pt x="502" y="547"/>
                    <a:pt x="1" y="1375"/>
                  </a:cubicBezTo>
                  <a:cubicBezTo>
                    <a:pt x="486" y="1821"/>
                    <a:pt x="1111" y="2091"/>
                    <a:pt x="1795" y="2091"/>
                  </a:cubicBezTo>
                  <a:cubicBezTo>
                    <a:pt x="2769" y="2091"/>
                    <a:pt x="3626" y="1545"/>
                    <a:pt x="4127" y="716"/>
                  </a:cubicBezTo>
                  <a:cubicBezTo>
                    <a:pt x="3641" y="270"/>
                    <a:pt x="3015" y="1"/>
                    <a:pt x="2332"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3939303" y="1344617"/>
              <a:ext cx="163643" cy="84571"/>
            </a:xfrm>
            <a:custGeom>
              <a:avLst/>
              <a:gdLst/>
              <a:ahLst/>
              <a:cxnLst/>
              <a:rect l="l" t="t" r="r" b="b"/>
              <a:pathLst>
                <a:path w="4017" h="2076" extrusionOk="0">
                  <a:moveTo>
                    <a:pt x="2411" y="1"/>
                  </a:moveTo>
                  <a:cubicBezTo>
                    <a:pt x="1383" y="1"/>
                    <a:pt x="488" y="611"/>
                    <a:pt x="1" y="1518"/>
                  </a:cubicBezTo>
                  <a:cubicBezTo>
                    <a:pt x="456" y="1868"/>
                    <a:pt x="1009" y="2075"/>
                    <a:pt x="1606" y="2075"/>
                  </a:cubicBezTo>
                  <a:cubicBezTo>
                    <a:pt x="2634" y="2075"/>
                    <a:pt x="3530" y="1465"/>
                    <a:pt x="4017" y="559"/>
                  </a:cubicBezTo>
                  <a:cubicBezTo>
                    <a:pt x="3561" y="209"/>
                    <a:pt x="3009" y="1"/>
                    <a:pt x="2411"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 name="Google Shape;69;p2"/>
          <p:cNvGrpSpPr/>
          <p:nvPr/>
        </p:nvGrpSpPr>
        <p:grpSpPr>
          <a:xfrm>
            <a:off x="2907174" y="4955765"/>
            <a:ext cx="1126708" cy="690192"/>
            <a:chOff x="2180380" y="3716824"/>
            <a:chExt cx="845031" cy="517644"/>
          </a:xfrm>
        </p:grpSpPr>
        <p:sp>
          <p:nvSpPr>
            <p:cNvPr id="70" name="Google Shape;70;p2"/>
            <p:cNvSpPr/>
            <p:nvPr/>
          </p:nvSpPr>
          <p:spPr>
            <a:xfrm flipH="1">
              <a:off x="2574317" y="3926684"/>
              <a:ext cx="451094" cy="307784"/>
            </a:xfrm>
            <a:custGeom>
              <a:avLst/>
              <a:gdLst/>
              <a:ahLst/>
              <a:cxnLst/>
              <a:rect l="l" t="t" r="r" b="b"/>
              <a:pathLst>
                <a:path w="3575" h="2439" extrusionOk="0">
                  <a:moveTo>
                    <a:pt x="1788" y="1"/>
                  </a:moveTo>
                  <a:cubicBezTo>
                    <a:pt x="800" y="1"/>
                    <a:pt x="0" y="667"/>
                    <a:pt x="0" y="1487"/>
                  </a:cubicBezTo>
                  <a:cubicBezTo>
                    <a:pt x="0" y="1849"/>
                    <a:pt x="156" y="2181"/>
                    <a:pt x="415" y="2438"/>
                  </a:cubicBezTo>
                  <a:lnTo>
                    <a:pt x="3159" y="2438"/>
                  </a:lnTo>
                  <a:cubicBezTo>
                    <a:pt x="3419" y="2180"/>
                    <a:pt x="3575" y="1849"/>
                    <a:pt x="3575" y="1487"/>
                  </a:cubicBezTo>
                  <a:cubicBezTo>
                    <a:pt x="3575" y="667"/>
                    <a:pt x="2774" y="1"/>
                    <a:pt x="17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flipH="1">
              <a:off x="2180380" y="3716824"/>
              <a:ext cx="543457" cy="517642"/>
            </a:xfrm>
            <a:custGeom>
              <a:avLst/>
              <a:gdLst/>
              <a:ahLst/>
              <a:cxnLst/>
              <a:rect l="l" t="t" r="r" b="b"/>
              <a:pathLst>
                <a:path w="4307" h="4102" extrusionOk="0">
                  <a:moveTo>
                    <a:pt x="2153" y="1"/>
                  </a:moveTo>
                  <a:cubicBezTo>
                    <a:pt x="964" y="1"/>
                    <a:pt x="0" y="1120"/>
                    <a:pt x="0" y="2501"/>
                  </a:cubicBezTo>
                  <a:cubicBezTo>
                    <a:pt x="0" y="3110"/>
                    <a:pt x="188" y="3667"/>
                    <a:pt x="499" y="4101"/>
                  </a:cubicBezTo>
                  <a:lnTo>
                    <a:pt x="3806" y="4101"/>
                  </a:lnTo>
                  <a:cubicBezTo>
                    <a:pt x="4118" y="3667"/>
                    <a:pt x="4306" y="3110"/>
                    <a:pt x="4306" y="2501"/>
                  </a:cubicBezTo>
                  <a:cubicBezTo>
                    <a:pt x="4306" y="1120"/>
                    <a:pt x="3342" y="1"/>
                    <a:pt x="21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flipH="1">
              <a:off x="2181011" y="3823458"/>
              <a:ext cx="542826" cy="411009"/>
            </a:xfrm>
            <a:custGeom>
              <a:avLst/>
              <a:gdLst/>
              <a:ahLst/>
              <a:cxnLst/>
              <a:rect l="l" t="t" r="r" b="b"/>
              <a:pathLst>
                <a:path w="4302" h="3257" extrusionOk="0">
                  <a:moveTo>
                    <a:pt x="542" y="1"/>
                  </a:moveTo>
                  <a:cubicBezTo>
                    <a:pt x="206" y="442"/>
                    <a:pt x="0" y="1020"/>
                    <a:pt x="0" y="1655"/>
                  </a:cubicBezTo>
                  <a:cubicBezTo>
                    <a:pt x="0" y="2265"/>
                    <a:pt x="188" y="2822"/>
                    <a:pt x="499" y="3256"/>
                  </a:cubicBezTo>
                  <a:lnTo>
                    <a:pt x="3806" y="3256"/>
                  </a:lnTo>
                  <a:cubicBezTo>
                    <a:pt x="4098" y="2851"/>
                    <a:pt x="4277" y="2338"/>
                    <a:pt x="4301" y="1777"/>
                  </a:cubicBezTo>
                  <a:lnTo>
                    <a:pt x="4301" y="1777"/>
                  </a:lnTo>
                  <a:cubicBezTo>
                    <a:pt x="4050" y="1866"/>
                    <a:pt x="3773" y="1912"/>
                    <a:pt x="3481" y="1912"/>
                  </a:cubicBezTo>
                  <a:cubicBezTo>
                    <a:pt x="3079" y="1912"/>
                    <a:pt x="2649" y="1824"/>
                    <a:pt x="2225" y="1637"/>
                  </a:cubicBezTo>
                  <a:cubicBezTo>
                    <a:pt x="1430" y="1288"/>
                    <a:pt x="831" y="673"/>
                    <a:pt x="542"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 name="Google Shape;73;p2"/>
          <p:cNvGrpSpPr/>
          <p:nvPr/>
        </p:nvGrpSpPr>
        <p:grpSpPr>
          <a:xfrm>
            <a:off x="10146457" y="4689143"/>
            <a:ext cx="891453" cy="956817"/>
            <a:chOff x="3914208" y="1310861"/>
            <a:chExt cx="397805" cy="426973"/>
          </a:xfrm>
        </p:grpSpPr>
        <p:sp>
          <p:nvSpPr>
            <p:cNvPr id="74" name="Google Shape;74;p2"/>
            <p:cNvSpPr/>
            <p:nvPr/>
          </p:nvSpPr>
          <p:spPr>
            <a:xfrm>
              <a:off x="4108405" y="1677868"/>
              <a:ext cx="71046" cy="41756"/>
            </a:xfrm>
            <a:custGeom>
              <a:avLst/>
              <a:gdLst/>
              <a:ahLst/>
              <a:cxnLst/>
              <a:rect l="l" t="t" r="r" b="b"/>
              <a:pathLst>
                <a:path w="1744" h="1025" extrusionOk="0">
                  <a:moveTo>
                    <a:pt x="1597" y="0"/>
                  </a:moveTo>
                  <a:cubicBezTo>
                    <a:pt x="1594" y="0"/>
                    <a:pt x="1592" y="0"/>
                    <a:pt x="1589" y="0"/>
                  </a:cubicBezTo>
                  <a:cubicBezTo>
                    <a:pt x="1267" y="17"/>
                    <a:pt x="950" y="106"/>
                    <a:pt x="665" y="266"/>
                  </a:cubicBezTo>
                  <a:cubicBezTo>
                    <a:pt x="402" y="414"/>
                    <a:pt x="131" y="627"/>
                    <a:pt x="20" y="928"/>
                  </a:cubicBezTo>
                  <a:cubicBezTo>
                    <a:pt x="1" y="980"/>
                    <a:pt x="81" y="1024"/>
                    <a:pt x="147" y="1024"/>
                  </a:cubicBezTo>
                  <a:cubicBezTo>
                    <a:pt x="181" y="1024"/>
                    <a:pt x="211" y="1012"/>
                    <a:pt x="222" y="984"/>
                  </a:cubicBezTo>
                  <a:cubicBezTo>
                    <a:pt x="323" y="706"/>
                    <a:pt x="582" y="513"/>
                    <a:pt x="824" y="377"/>
                  </a:cubicBezTo>
                  <a:cubicBezTo>
                    <a:pt x="1083" y="232"/>
                    <a:pt x="1371" y="150"/>
                    <a:pt x="1664" y="136"/>
                  </a:cubicBezTo>
                  <a:cubicBezTo>
                    <a:pt x="1704" y="134"/>
                    <a:pt x="1743" y="105"/>
                    <a:pt x="1722" y="61"/>
                  </a:cubicBezTo>
                  <a:cubicBezTo>
                    <a:pt x="1701" y="18"/>
                    <a:pt x="1642" y="0"/>
                    <a:pt x="15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4062575" y="1666339"/>
              <a:ext cx="56258" cy="43997"/>
            </a:xfrm>
            <a:custGeom>
              <a:avLst/>
              <a:gdLst/>
              <a:ahLst/>
              <a:cxnLst/>
              <a:rect l="l" t="t" r="r" b="b"/>
              <a:pathLst>
                <a:path w="1381" h="1080" extrusionOk="0">
                  <a:moveTo>
                    <a:pt x="35" y="1"/>
                  </a:moveTo>
                  <a:cubicBezTo>
                    <a:pt x="16" y="1"/>
                    <a:pt x="0" y="7"/>
                    <a:pt x="15" y="31"/>
                  </a:cubicBezTo>
                  <a:cubicBezTo>
                    <a:pt x="36" y="67"/>
                    <a:pt x="108" y="85"/>
                    <a:pt x="145" y="93"/>
                  </a:cubicBezTo>
                  <a:cubicBezTo>
                    <a:pt x="613" y="182"/>
                    <a:pt x="999" y="552"/>
                    <a:pt x="1180" y="1003"/>
                  </a:cubicBezTo>
                  <a:cubicBezTo>
                    <a:pt x="1195" y="1041"/>
                    <a:pt x="1261" y="1060"/>
                    <a:pt x="1293" y="1069"/>
                  </a:cubicBezTo>
                  <a:cubicBezTo>
                    <a:pt x="1299" y="1071"/>
                    <a:pt x="1330" y="1079"/>
                    <a:pt x="1352" y="1079"/>
                  </a:cubicBezTo>
                  <a:cubicBezTo>
                    <a:pt x="1369" y="1079"/>
                    <a:pt x="1380" y="1075"/>
                    <a:pt x="1375" y="1061"/>
                  </a:cubicBezTo>
                  <a:cubicBezTo>
                    <a:pt x="1150" y="500"/>
                    <a:pt x="631" y="112"/>
                    <a:pt x="64" y="4"/>
                  </a:cubicBezTo>
                  <a:cubicBezTo>
                    <a:pt x="55" y="2"/>
                    <a:pt x="44" y="1"/>
                    <a:pt x="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4043958" y="1685486"/>
              <a:ext cx="65343" cy="12221"/>
            </a:xfrm>
            <a:custGeom>
              <a:avLst/>
              <a:gdLst/>
              <a:ahLst/>
              <a:cxnLst/>
              <a:rect l="l" t="t" r="r" b="b"/>
              <a:pathLst>
                <a:path w="1604" h="300" extrusionOk="0">
                  <a:moveTo>
                    <a:pt x="54" y="0"/>
                  </a:moveTo>
                  <a:cubicBezTo>
                    <a:pt x="20" y="0"/>
                    <a:pt x="0" y="11"/>
                    <a:pt x="28" y="39"/>
                  </a:cubicBezTo>
                  <a:cubicBezTo>
                    <a:pt x="194" y="206"/>
                    <a:pt x="500" y="263"/>
                    <a:pt x="763" y="287"/>
                  </a:cubicBezTo>
                  <a:cubicBezTo>
                    <a:pt x="855" y="295"/>
                    <a:pt x="947" y="300"/>
                    <a:pt x="1038" y="300"/>
                  </a:cubicBezTo>
                  <a:cubicBezTo>
                    <a:pt x="1212" y="300"/>
                    <a:pt x="1381" y="283"/>
                    <a:pt x="1534" y="240"/>
                  </a:cubicBezTo>
                  <a:cubicBezTo>
                    <a:pt x="1603" y="220"/>
                    <a:pt x="1487" y="159"/>
                    <a:pt x="1423" y="159"/>
                  </a:cubicBezTo>
                  <a:cubicBezTo>
                    <a:pt x="1416" y="159"/>
                    <a:pt x="1410" y="160"/>
                    <a:pt x="1404" y="161"/>
                  </a:cubicBezTo>
                  <a:cubicBezTo>
                    <a:pt x="1263" y="201"/>
                    <a:pt x="1108" y="218"/>
                    <a:pt x="947" y="218"/>
                  </a:cubicBezTo>
                  <a:cubicBezTo>
                    <a:pt x="891" y="218"/>
                    <a:pt x="833" y="216"/>
                    <a:pt x="776" y="212"/>
                  </a:cubicBezTo>
                  <a:cubicBezTo>
                    <a:pt x="565" y="198"/>
                    <a:pt x="309" y="174"/>
                    <a:pt x="173" y="37"/>
                  </a:cubicBezTo>
                  <a:cubicBezTo>
                    <a:pt x="152" y="16"/>
                    <a:pt x="93" y="0"/>
                    <a:pt x="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4123478" y="1694204"/>
              <a:ext cx="65913" cy="10347"/>
            </a:xfrm>
            <a:custGeom>
              <a:avLst/>
              <a:gdLst/>
              <a:ahLst/>
              <a:cxnLst/>
              <a:rect l="l" t="t" r="r" b="b"/>
              <a:pathLst>
                <a:path w="1618" h="254" extrusionOk="0">
                  <a:moveTo>
                    <a:pt x="1461" y="0"/>
                  </a:moveTo>
                  <a:cubicBezTo>
                    <a:pt x="1444" y="0"/>
                    <a:pt x="1430" y="3"/>
                    <a:pt x="1419" y="7"/>
                  </a:cubicBezTo>
                  <a:cubicBezTo>
                    <a:pt x="1240" y="93"/>
                    <a:pt x="1028" y="143"/>
                    <a:pt x="807" y="167"/>
                  </a:cubicBezTo>
                  <a:cubicBezTo>
                    <a:pt x="722" y="176"/>
                    <a:pt x="630" y="185"/>
                    <a:pt x="540" y="185"/>
                  </a:cubicBezTo>
                  <a:cubicBezTo>
                    <a:pt x="407" y="185"/>
                    <a:pt x="278" y="166"/>
                    <a:pt x="185" y="98"/>
                  </a:cubicBezTo>
                  <a:cubicBezTo>
                    <a:pt x="167" y="86"/>
                    <a:pt x="132" y="80"/>
                    <a:pt x="98" y="80"/>
                  </a:cubicBezTo>
                  <a:cubicBezTo>
                    <a:pt x="46" y="80"/>
                    <a:pt x="0" y="96"/>
                    <a:pt x="43" y="126"/>
                  </a:cubicBezTo>
                  <a:cubicBezTo>
                    <a:pt x="179" y="224"/>
                    <a:pt x="378" y="253"/>
                    <a:pt x="576" y="253"/>
                  </a:cubicBezTo>
                  <a:cubicBezTo>
                    <a:pt x="654" y="253"/>
                    <a:pt x="733" y="249"/>
                    <a:pt x="807" y="242"/>
                  </a:cubicBezTo>
                  <a:cubicBezTo>
                    <a:pt x="1075" y="219"/>
                    <a:pt x="1340" y="167"/>
                    <a:pt x="1559" y="63"/>
                  </a:cubicBezTo>
                  <a:cubicBezTo>
                    <a:pt x="1618" y="35"/>
                    <a:pt x="1526" y="0"/>
                    <a:pt x="14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4099158" y="1628086"/>
              <a:ext cx="39597" cy="109747"/>
            </a:xfrm>
            <a:custGeom>
              <a:avLst/>
              <a:gdLst/>
              <a:ahLst/>
              <a:cxnLst/>
              <a:rect l="l" t="t" r="r" b="b"/>
              <a:pathLst>
                <a:path w="972" h="2694" extrusionOk="0">
                  <a:moveTo>
                    <a:pt x="295" y="1"/>
                  </a:moveTo>
                  <a:cubicBezTo>
                    <a:pt x="365" y="306"/>
                    <a:pt x="437" y="615"/>
                    <a:pt x="439" y="933"/>
                  </a:cubicBezTo>
                  <a:cubicBezTo>
                    <a:pt x="441" y="1161"/>
                    <a:pt x="407" y="1388"/>
                    <a:pt x="361" y="1609"/>
                  </a:cubicBezTo>
                  <a:cubicBezTo>
                    <a:pt x="281" y="1990"/>
                    <a:pt x="164" y="2361"/>
                    <a:pt x="0" y="2694"/>
                  </a:cubicBezTo>
                  <a:lnTo>
                    <a:pt x="969" y="2694"/>
                  </a:lnTo>
                  <a:cubicBezTo>
                    <a:pt x="682" y="2693"/>
                    <a:pt x="425" y="2260"/>
                    <a:pt x="446" y="1890"/>
                  </a:cubicBezTo>
                  <a:cubicBezTo>
                    <a:pt x="454" y="1725"/>
                    <a:pt x="510" y="1569"/>
                    <a:pt x="541" y="1408"/>
                  </a:cubicBezTo>
                  <a:cubicBezTo>
                    <a:pt x="633" y="928"/>
                    <a:pt x="501" y="417"/>
                    <a:pt x="295" y="1"/>
                  </a:cubicBezTo>
                  <a:close/>
                  <a:moveTo>
                    <a:pt x="969" y="2694"/>
                  </a:moveTo>
                  <a:lnTo>
                    <a:pt x="969" y="2694"/>
                  </a:lnTo>
                  <a:cubicBezTo>
                    <a:pt x="970" y="2694"/>
                    <a:pt x="970" y="2694"/>
                    <a:pt x="970" y="2694"/>
                  </a:cubicBezTo>
                  <a:cubicBezTo>
                    <a:pt x="971" y="2694"/>
                    <a:pt x="971" y="2694"/>
                    <a:pt x="971" y="269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3914208" y="1325811"/>
              <a:ext cx="395724" cy="383136"/>
            </a:xfrm>
            <a:custGeom>
              <a:avLst/>
              <a:gdLst/>
              <a:ahLst/>
              <a:cxnLst/>
              <a:rect l="l" t="t" r="r" b="b"/>
              <a:pathLst>
                <a:path w="9714" h="9405" extrusionOk="0">
                  <a:moveTo>
                    <a:pt x="5865" y="1"/>
                  </a:moveTo>
                  <a:cubicBezTo>
                    <a:pt x="5823" y="1"/>
                    <a:pt x="5782" y="9"/>
                    <a:pt x="5746" y="33"/>
                  </a:cubicBezTo>
                  <a:cubicBezTo>
                    <a:pt x="5666" y="85"/>
                    <a:pt x="5637" y="189"/>
                    <a:pt x="5614" y="284"/>
                  </a:cubicBezTo>
                  <a:cubicBezTo>
                    <a:pt x="5568" y="484"/>
                    <a:pt x="5521" y="683"/>
                    <a:pt x="5474" y="883"/>
                  </a:cubicBezTo>
                  <a:cubicBezTo>
                    <a:pt x="5394" y="822"/>
                    <a:pt x="5298" y="771"/>
                    <a:pt x="5202" y="771"/>
                  </a:cubicBezTo>
                  <a:cubicBezTo>
                    <a:pt x="5180" y="771"/>
                    <a:pt x="5158" y="773"/>
                    <a:pt x="5137" y="779"/>
                  </a:cubicBezTo>
                  <a:cubicBezTo>
                    <a:pt x="5019" y="810"/>
                    <a:pt x="4934" y="971"/>
                    <a:pt x="5010" y="1069"/>
                  </a:cubicBezTo>
                  <a:cubicBezTo>
                    <a:pt x="4987" y="1062"/>
                    <a:pt x="4963" y="1058"/>
                    <a:pt x="4938" y="1058"/>
                  </a:cubicBezTo>
                  <a:cubicBezTo>
                    <a:pt x="4824" y="1058"/>
                    <a:pt x="4709" y="1139"/>
                    <a:pt x="4677" y="1255"/>
                  </a:cubicBezTo>
                  <a:cubicBezTo>
                    <a:pt x="4396" y="1095"/>
                    <a:pt x="4074" y="997"/>
                    <a:pt x="3757" y="997"/>
                  </a:cubicBezTo>
                  <a:cubicBezTo>
                    <a:pt x="3576" y="997"/>
                    <a:pt x="3398" y="1029"/>
                    <a:pt x="3229" y="1099"/>
                  </a:cubicBezTo>
                  <a:cubicBezTo>
                    <a:pt x="2765" y="1295"/>
                    <a:pt x="2424" y="1837"/>
                    <a:pt x="2540" y="2345"/>
                  </a:cubicBezTo>
                  <a:cubicBezTo>
                    <a:pt x="2519" y="2322"/>
                    <a:pt x="2492" y="2312"/>
                    <a:pt x="2464" y="2312"/>
                  </a:cubicBezTo>
                  <a:cubicBezTo>
                    <a:pt x="2410" y="2312"/>
                    <a:pt x="2351" y="2347"/>
                    <a:pt x="2324" y="2399"/>
                  </a:cubicBezTo>
                  <a:cubicBezTo>
                    <a:pt x="2284" y="2480"/>
                    <a:pt x="2297" y="2575"/>
                    <a:pt x="2309" y="2664"/>
                  </a:cubicBezTo>
                  <a:cubicBezTo>
                    <a:pt x="2267" y="2646"/>
                    <a:pt x="2221" y="2637"/>
                    <a:pt x="2175" y="2637"/>
                  </a:cubicBezTo>
                  <a:cubicBezTo>
                    <a:pt x="2051" y="2637"/>
                    <a:pt x="1925" y="2701"/>
                    <a:pt x="1856" y="2809"/>
                  </a:cubicBezTo>
                  <a:cubicBezTo>
                    <a:pt x="1761" y="2958"/>
                    <a:pt x="1784" y="3177"/>
                    <a:pt x="1907" y="3301"/>
                  </a:cubicBezTo>
                  <a:cubicBezTo>
                    <a:pt x="1850" y="3299"/>
                    <a:pt x="1792" y="3298"/>
                    <a:pt x="1735" y="3298"/>
                  </a:cubicBezTo>
                  <a:cubicBezTo>
                    <a:pt x="1528" y="3298"/>
                    <a:pt x="1320" y="3317"/>
                    <a:pt x="1139" y="3417"/>
                  </a:cubicBezTo>
                  <a:cubicBezTo>
                    <a:pt x="800" y="3604"/>
                    <a:pt x="642" y="4042"/>
                    <a:pt x="667" y="4441"/>
                  </a:cubicBezTo>
                  <a:cubicBezTo>
                    <a:pt x="692" y="4842"/>
                    <a:pt x="866" y="5214"/>
                    <a:pt x="1047" y="5568"/>
                  </a:cubicBezTo>
                  <a:cubicBezTo>
                    <a:pt x="1045" y="5568"/>
                    <a:pt x="1042" y="5568"/>
                    <a:pt x="1040" y="5568"/>
                  </a:cubicBezTo>
                  <a:cubicBezTo>
                    <a:pt x="857" y="5568"/>
                    <a:pt x="0" y="6305"/>
                    <a:pt x="357" y="6723"/>
                  </a:cubicBezTo>
                  <a:cubicBezTo>
                    <a:pt x="427" y="6806"/>
                    <a:pt x="515" y="6866"/>
                    <a:pt x="609" y="6913"/>
                  </a:cubicBezTo>
                  <a:cubicBezTo>
                    <a:pt x="356" y="7118"/>
                    <a:pt x="73" y="7406"/>
                    <a:pt x="156" y="7728"/>
                  </a:cubicBezTo>
                  <a:cubicBezTo>
                    <a:pt x="191" y="7865"/>
                    <a:pt x="290" y="7974"/>
                    <a:pt x="390" y="8070"/>
                  </a:cubicBezTo>
                  <a:cubicBezTo>
                    <a:pt x="655" y="8318"/>
                    <a:pt x="968" y="8511"/>
                    <a:pt x="1303" y="8634"/>
                  </a:cubicBezTo>
                  <a:lnTo>
                    <a:pt x="791" y="8781"/>
                  </a:lnTo>
                  <a:cubicBezTo>
                    <a:pt x="712" y="8803"/>
                    <a:pt x="626" y="8830"/>
                    <a:pt x="580" y="8902"/>
                  </a:cubicBezTo>
                  <a:cubicBezTo>
                    <a:pt x="521" y="8996"/>
                    <a:pt x="562" y="9130"/>
                    <a:pt x="643" y="9204"/>
                  </a:cubicBezTo>
                  <a:cubicBezTo>
                    <a:pt x="725" y="9279"/>
                    <a:pt x="834" y="9307"/>
                    <a:pt x="939" y="9332"/>
                  </a:cubicBezTo>
                  <a:cubicBezTo>
                    <a:pt x="1153" y="9382"/>
                    <a:pt x="1371" y="9404"/>
                    <a:pt x="1592" y="9404"/>
                  </a:cubicBezTo>
                  <a:cubicBezTo>
                    <a:pt x="2674" y="9404"/>
                    <a:pt x="3822" y="8884"/>
                    <a:pt x="4875" y="8664"/>
                  </a:cubicBezTo>
                  <a:lnTo>
                    <a:pt x="4963" y="8664"/>
                  </a:lnTo>
                  <a:cubicBezTo>
                    <a:pt x="5625" y="8836"/>
                    <a:pt x="6222" y="9300"/>
                    <a:pt x="6844" y="9300"/>
                  </a:cubicBezTo>
                  <a:cubicBezTo>
                    <a:pt x="6986" y="9300"/>
                    <a:pt x="7129" y="9276"/>
                    <a:pt x="7275" y="9219"/>
                  </a:cubicBezTo>
                  <a:cubicBezTo>
                    <a:pt x="7260" y="9146"/>
                    <a:pt x="7209" y="9082"/>
                    <a:pt x="7143" y="9053"/>
                  </a:cubicBezTo>
                  <a:lnTo>
                    <a:pt x="7143" y="9053"/>
                  </a:lnTo>
                  <a:cubicBezTo>
                    <a:pt x="7344" y="9123"/>
                    <a:pt x="7556" y="9157"/>
                    <a:pt x="7767" y="9157"/>
                  </a:cubicBezTo>
                  <a:cubicBezTo>
                    <a:pt x="8325" y="9157"/>
                    <a:pt x="8885" y="8921"/>
                    <a:pt x="9267" y="8496"/>
                  </a:cubicBezTo>
                  <a:cubicBezTo>
                    <a:pt x="9374" y="8377"/>
                    <a:pt x="9472" y="8224"/>
                    <a:pt x="9442" y="8064"/>
                  </a:cubicBezTo>
                  <a:cubicBezTo>
                    <a:pt x="9422" y="7958"/>
                    <a:pt x="9312" y="7879"/>
                    <a:pt x="9217" y="7879"/>
                  </a:cubicBezTo>
                  <a:cubicBezTo>
                    <a:pt x="9185" y="7879"/>
                    <a:pt x="9156" y="7887"/>
                    <a:pt x="9131" y="7906"/>
                  </a:cubicBezTo>
                  <a:lnTo>
                    <a:pt x="9131" y="7906"/>
                  </a:lnTo>
                  <a:cubicBezTo>
                    <a:pt x="9195" y="7811"/>
                    <a:pt x="9178" y="7660"/>
                    <a:pt x="9085" y="7591"/>
                  </a:cubicBezTo>
                  <a:cubicBezTo>
                    <a:pt x="9636" y="7150"/>
                    <a:pt x="9697" y="6324"/>
                    <a:pt x="9711" y="5600"/>
                  </a:cubicBezTo>
                  <a:cubicBezTo>
                    <a:pt x="9713" y="5493"/>
                    <a:pt x="9710" y="5372"/>
                    <a:pt x="9637" y="5295"/>
                  </a:cubicBezTo>
                  <a:cubicBezTo>
                    <a:pt x="9610" y="5266"/>
                    <a:pt x="9571" y="5253"/>
                    <a:pt x="9532" y="5253"/>
                  </a:cubicBezTo>
                  <a:cubicBezTo>
                    <a:pt x="9466" y="5253"/>
                    <a:pt x="9402" y="5291"/>
                    <a:pt x="9405" y="5359"/>
                  </a:cubicBezTo>
                  <a:cubicBezTo>
                    <a:pt x="9389" y="5252"/>
                    <a:pt x="9284" y="5174"/>
                    <a:pt x="9181" y="5174"/>
                  </a:cubicBezTo>
                  <a:cubicBezTo>
                    <a:pt x="9149" y="5174"/>
                    <a:pt x="9118" y="5182"/>
                    <a:pt x="9089" y="5199"/>
                  </a:cubicBezTo>
                  <a:cubicBezTo>
                    <a:pt x="9051" y="5112"/>
                    <a:pt x="9114" y="5015"/>
                    <a:pt x="9140" y="4924"/>
                  </a:cubicBezTo>
                  <a:cubicBezTo>
                    <a:pt x="9165" y="4845"/>
                    <a:pt x="9117" y="4729"/>
                    <a:pt x="9051" y="4729"/>
                  </a:cubicBezTo>
                  <a:cubicBezTo>
                    <a:pt x="9041" y="4729"/>
                    <a:pt x="9030" y="4732"/>
                    <a:pt x="9019" y="4738"/>
                  </a:cubicBezTo>
                  <a:cubicBezTo>
                    <a:pt x="9011" y="4176"/>
                    <a:pt x="9363" y="3593"/>
                    <a:pt x="9136" y="3084"/>
                  </a:cubicBezTo>
                  <a:cubicBezTo>
                    <a:pt x="9064" y="2924"/>
                    <a:pt x="8943" y="2796"/>
                    <a:pt x="8821" y="2675"/>
                  </a:cubicBezTo>
                  <a:cubicBezTo>
                    <a:pt x="8711" y="2564"/>
                    <a:pt x="8579" y="2449"/>
                    <a:pt x="8429" y="2449"/>
                  </a:cubicBezTo>
                  <a:cubicBezTo>
                    <a:pt x="8420" y="2449"/>
                    <a:pt x="8411" y="2450"/>
                    <a:pt x="8402" y="2451"/>
                  </a:cubicBezTo>
                  <a:cubicBezTo>
                    <a:pt x="8201" y="2470"/>
                    <a:pt x="8079" y="2683"/>
                    <a:pt x="7990" y="2870"/>
                  </a:cubicBezTo>
                  <a:cubicBezTo>
                    <a:pt x="7973" y="2698"/>
                    <a:pt x="7876" y="2536"/>
                    <a:pt x="7733" y="2444"/>
                  </a:cubicBezTo>
                  <a:cubicBezTo>
                    <a:pt x="7800" y="2359"/>
                    <a:pt x="7785" y="2216"/>
                    <a:pt x="7701" y="2148"/>
                  </a:cubicBezTo>
                  <a:cubicBezTo>
                    <a:pt x="7662" y="2114"/>
                    <a:pt x="7610" y="2097"/>
                    <a:pt x="7578" y="2057"/>
                  </a:cubicBezTo>
                  <a:cubicBezTo>
                    <a:pt x="7543" y="2014"/>
                    <a:pt x="7537" y="1955"/>
                    <a:pt x="7530" y="1899"/>
                  </a:cubicBezTo>
                  <a:cubicBezTo>
                    <a:pt x="7428" y="1046"/>
                    <a:pt x="6812" y="283"/>
                    <a:pt x="6024" y="31"/>
                  </a:cubicBezTo>
                  <a:cubicBezTo>
                    <a:pt x="5973" y="14"/>
                    <a:pt x="5918" y="1"/>
                    <a:pt x="58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3917182" y="1425660"/>
              <a:ext cx="392750" cy="283289"/>
            </a:xfrm>
            <a:custGeom>
              <a:avLst/>
              <a:gdLst/>
              <a:ahLst/>
              <a:cxnLst/>
              <a:rect l="l" t="t" r="r" b="b"/>
              <a:pathLst>
                <a:path w="9641" h="6954" extrusionOk="0">
                  <a:moveTo>
                    <a:pt x="8378" y="1"/>
                  </a:moveTo>
                  <a:lnTo>
                    <a:pt x="8378" y="1"/>
                  </a:lnTo>
                  <a:cubicBezTo>
                    <a:pt x="8409" y="157"/>
                    <a:pt x="8339" y="334"/>
                    <a:pt x="8208" y="417"/>
                  </a:cubicBezTo>
                  <a:cubicBezTo>
                    <a:pt x="8284" y="459"/>
                    <a:pt x="8365" y="505"/>
                    <a:pt x="8402" y="587"/>
                  </a:cubicBezTo>
                  <a:cubicBezTo>
                    <a:pt x="8440" y="668"/>
                    <a:pt x="8404" y="790"/>
                    <a:pt x="8317" y="799"/>
                  </a:cubicBezTo>
                  <a:cubicBezTo>
                    <a:pt x="8778" y="1004"/>
                    <a:pt x="8993" y="1612"/>
                    <a:pt x="8867" y="2118"/>
                  </a:cubicBezTo>
                  <a:cubicBezTo>
                    <a:pt x="8741" y="2623"/>
                    <a:pt x="8340" y="3017"/>
                    <a:pt x="7886" y="3238"/>
                  </a:cubicBezTo>
                  <a:cubicBezTo>
                    <a:pt x="7971" y="3354"/>
                    <a:pt x="7944" y="3541"/>
                    <a:pt x="7832" y="3627"/>
                  </a:cubicBezTo>
                  <a:cubicBezTo>
                    <a:pt x="7833" y="3627"/>
                    <a:pt x="7835" y="3627"/>
                    <a:pt x="7836" y="3627"/>
                  </a:cubicBezTo>
                  <a:cubicBezTo>
                    <a:pt x="7955" y="3627"/>
                    <a:pt x="8026" y="3790"/>
                    <a:pt x="7981" y="3905"/>
                  </a:cubicBezTo>
                  <a:cubicBezTo>
                    <a:pt x="7934" y="4023"/>
                    <a:pt x="7816" y="4089"/>
                    <a:pt x="7699" y="4127"/>
                  </a:cubicBezTo>
                  <a:cubicBezTo>
                    <a:pt x="7825" y="4284"/>
                    <a:pt x="7951" y="4443"/>
                    <a:pt x="8077" y="4600"/>
                  </a:cubicBezTo>
                  <a:cubicBezTo>
                    <a:pt x="8137" y="4676"/>
                    <a:pt x="8200" y="4762"/>
                    <a:pt x="8193" y="4860"/>
                  </a:cubicBezTo>
                  <a:cubicBezTo>
                    <a:pt x="8185" y="4959"/>
                    <a:pt x="8106" y="5035"/>
                    <a:pt x="8029" y="5094"/>
                  </a:cubicBezTo>
                  <a:cubicBezTo>
                    <a:pt x="7659" y="5378"/>
                    <a:pt x="7200" y="5523"/>
                    <a:pt x="6741" y="5523"/>
                  </a:cubicBezTo>
                  <a:cubicBezTo>
                    <a:pt x="6376" y="5523"/>
                    <a:pt x="6010" y="5431"/>
                    <a:pt x="5691" y="5244"/>
                  </a:cubicBezTo>
                  <a:cubicBezTo>
                    <a:pt x="5648" y="5219"/>
                    <a:pt x="5601" y="5190"/>
                    <a:pt x="5551" y="5190"/>
                  </a:cubicBezTo>
                  <a:cubicBezTo>
                    <a:pt x="5548" y="5190"/>
                    <a:pt x="5544" y="5190"/>
                    <a:pt x="5541" y="5190"/>
                  </a:cubicBezTo>
                  <a:cubicBezTo>
                    <a:pt x="5491" y="5193"/>
                    <a:pt x="5447" y="5226"/>
                    <a:pt x="5399" y="5239"/>
                  </a:cubicBezTo>
                  <a:cubicBezTo>
                    <a:pt x="5383" y="5244"/>
                    <a:pt x="5367" y="5246"/>
                    <a:pt x="5351" y="5246"/>
                  </a:cubicBezTo>
                  <a:cubicBezTo>
                    <a:pt x="5262" y="5246"/>
                    <a:pt x="5173" y="5180"/>
                    <a:pt x="5150" y="5090"/>
                  </a:cubicBezTo>
                  <a:cubicBezTo>
                    <a:pt x="5086" y="5116"/>
                    <a:pt x="5017" y="5129"/>
                    <a:pt x="4948" y="5129"/>
                  </a:cubicBezTo>
                  <a:cubicBezTo>
                    <a:pt x="4850" y="5129"/>
                    <a:pt x="4752" y="5103"/>
                    <a:pt x="4668" y="5051"/>
                  </a:cubicBezTo>
                  <a:lnTo>
                    <a:pt x="4668" y="5051"/>
                  </a:lnTo>
                  <a:cubicBezTo>
                    <a:pt x="4760" y="5237"/>
                    <a:pt x="4853" y="5466"/>
                    <a:pt x="4748" y="5645"/>
                  </a:cubicBezTo>
                  <a:cubicBezTo>
                    <a:pt x="4663" y="5790"/>
                    <a:pt x="4485" y="5836"/>
                    <a:pt x="4325" y="5864"/>
                  </a:cubicBezTo>
                  <a:cubicBezTo>
                    <a:pt x="4216" y="5883"/>
                    <a:pt x="4105" y="5901"/>
                    <a:pt x="3995" y="5901"/>
                  </a:cubicBezTo>
                  <a:cubicBezTo>
                    <a:pt x="3937" y="5901"/>
                    <a:pt x="3880" y="5896"/>
                    <a:pt x="3822" y="5884"/>
                  </a:cubicBezTo>
                  <a:cubicBezTo>
                    <a:pt x="3294" y="5772"/>
                    <a:pt x="3055" y="5129"/>
                    <a:pt x="2616" y="4803"/>
                  </a:cubicBezTo>
                  <a:cubicBezTo>
                    <a:pt x="2609" y="4845"/>
                    <a:pt x="2577" y="4863"/>
                    <a:pt x="2537" y="4863"/>
                  </a:cubicBezTo>
                  <a:cubicBezTo>
                    <a:pt x="2489" y="4863"/>
                    <a:pt x="2430" y="4836"/>
                    <a:pt x="2399" y="4793"/>
                  </a:cubicBezTo>
                  <a:cubicBezTo>
                    <a:pt x="2345" y="4716"/>
                    <a:pt x="2308" y="4607"/>
                    <a:pt x="2218" y="4586"/>
                  </a:cubicBezTo>
                  <a:cubicBezTo>
                    <a:pt x="2205" y="4696"/>
                    <a:pt x="2098" y="4777"/>
                    <a:pt x="1995" y="4777"/>
                  </a:cubicBezTo>
                  <a:cubicBezTo>
                    <a:pt x="1964" y="4777"/>
                    <a:pt x="1934" y="4770"/>
                    <a:pt x="1907" y="4754"/>
                  </a:cubicBezTo>
                  <a:lnTo>
                    <a:pt x="1907" y="4754"/>
                  </a:lnTo>
                  <a:cubicBezTo>
                    <a:pt x="1992" y="4815"/>
                    <a:pt x="1921" y="4973"/>
                    <a:pt x="1818" y="4989"/>
                  </a:cubicBezTo>
                  <a:cubicBezTo>
                    <a:pt x="1808" y="4990"/>
                    <a:pt x="1799" y="4991"/>
                    <a:pt x="1789" y="4991"/>
                  </a:cubicBezTo>
                  <a:cubicBezTo>
                    <a:pt x="1697" y="4991"/>
                    <a:pt x="1613" y="4928"/>
                    <a:pt x="1538" y="4868"/>
                  </a:cubicBezTo>
                  <a:cubicBezTo>
                    <a:pt x="1085" y="4504"/>
                    <a:pt x="598" y="4070"/>
                    <a:pt x="434" y="3525"/>
                  </a:cubicBezTo>
                  <a:cubicBezTo>
                    <a:pt x="235" y="3764"/>
                    <a:pt x="102" y="4059"/>
                    <a:pt x="284" y="4272"/>
                  </a:cubicBezTo>
                  <a:cubicBezTo>
                    <a:pt x="354" y="4355"/>
                    <a:pt x="442" y="4415"/>
                    <a:pt x="536" y="4462"/>
                  </a:cubicBezTo>
                  <a:cubicBezTo>
                    <a:pt x="283" y="4667"/>
                    <a:pt x="0" y="4955"/>
                    <a:pt x="83" y="5277"/>
                  </a:cubicBezTo>
                  <a:cubicBezTo>
                    <a:pt x="118" y="5414"/>
                    <a:pt x="216" y="5523"/>
                    <a:pt x="317" y="5619"/>
                  </a:cubicBezTo>
                  <a:cubicBezTo>
                    <a:pt x="582" y="5867"/>
                    <a:pt x="894" y="6060"/>
                    <a:pt x="1230" y="6183"/>
                  </a:cubicBezTo>
                  <a:lnTo>
                    <a:pt x="717" y="6330"/>
                  </a:lnTo>
                  <a:cubicBezTo>
                    <a:pt x="639" y="6352"/>
                    <a:pt x="552" y="6379"/>
                    <a:pt x="507" y="6451"/>
                  </a:cubicBezTo>
                  <a:cubicBezTo>
                    <a:pt x="448" y="6545"/>
                    <a:pt x="489" y="6679"/>
                    <a:pt x="570" y="6753"/>
                  </a:cubicBezTo>
                  <a:cubicBezTo>
                    <a:pt x="650" y="6828"/>
                    <a:pt x="761" y="6856"/>
                    <a:pt x="866" y="6881"/>
                  </a:cubicBezTo>
                  <a:cubicBezTo>
                    <a:pt x="1080" y="6931"/>
                    <a:pt x="1298" y="6953"/>
                    <a:pt x="1519" y="6953"/>
                  </a:cubicBezTo>
                  <a:cubicBezTo>
                    <a:pt x="2600" y="6953"/>
                    <a:pt x="3749" y="6433"/>
                    <a:pt x="4802" y="6213"/>
                  </a:cubicBezTo>
                  <a:lnTo>
                    <a:pt x="4889" y="6213"/>
                  </a:lnTo>
                  <a:cubicBezTo>
                    <a:pt x="5551" y="6385"/>
                    <a:pt x="6148" y="6849"/>
                    <a:pt x="6770" y="6849"/>
                  </a:cubicBezTo>
                  <a:cubicBezTo>
                    <a:pt x="6912" y="6849"/>
                    <a:pt x="7055" y="6825"/>
                    <a:pt x="7201" y="6768"/>
                  </a:cubicBezTo>
                  <a:cubicBezTo>
                    <a:pt x="7187" y="6695"/>
                    <a:pt x="7136" y="6631"/>
                    <a:pt x="7069" y="6602"/>
                  </a:cubicBezTo>
                  <a:lnTo>
                    <a:pt x="7069" y="6602"/>
                  </a:lnTo>
                  <a:cubicBezTo>
                    <a:pt x="7271" y="6672"/>
                    <a:pt x="7482" y="6706"/>
                    <a:pt x="7694" y="6706"/>
                  </a:cubicBezTo>
                  <a:cubicBezTo>
                    <a:pt x="8252" y="6706"/>
                    <a:pt x="8812" y="6470"/>
                    <a:pt x="9194" y="6045"/>
                  </a:cubicBezTo>
                  <a:cubicBezTo>
                    <a:pt x="9301" y="5926"/>
                    <a:pt x="9399" y="5773"/>
                    <a:pt x="9369" y="5613"/>
                  </a:cubicBezTo>
                  <a:cubicBezTo>
                    <a:pt x="9349" y="5507"/>
                    <a:pt x="9239" y="5428"/>
                    <a:pt x="9144" y="5428"/>
                  </a:cubicBezTo>
                  <a:cubicBezTo>
                    <a:pt x="9112" y="5428"/>
                    <a:pt x="9083" y="5436"/>
                    <a:pt x="9058" y="5455"/>
                  </a:cubicBezTo>
                  <a:lnTo>
                    <a:pt x="9058" y="5455"/>
                  </a:lnTo>
                  <a:cubicBezTo>
                    <a:pt x="9122" y="5360"/>
                    <a:pt x="9105" y="5209"/>
                    <a:pt x="9012" y="5140"/>
                  </a:cubicBezTo>
                  <a:cubicBezTo>
                    <a:pt x="9563" y="4699"/>
                    <a:pt x="9624" y="3873"/>
                    <a:pt x="9638" y="3149"/>
                  </a:cubicBezTo>
                  <a:cubicBezTo>
                    <a:pt x="9640" y="3042"/>
                    <a:pt x="9637" y="2921"/>
                    <a:pt x="9564" y="2844"/>
                  </a:cubicBezTo>
                  <a:cubicBezTo>
                    <a:pt x="9537" y="2815"/>
                    <a:pt x="9498" y="2802"/>
                    <a:pt x="9459" y="2802"/>
                  </a:cubicBezTo>
                  <a:cubicBezTo>
                    <a:pt x="9393" y="2802"/>
                    <a:pt x="9329" y="2840"/>
                    <a:pt x="9331" y="2908"/>
                  </a:cubicBezTo>
                  <a:cubicBezTo>
                    <a:pt x="9315" y="2801"/>
                    <a:pt x="9211" y="2723"/>
                    <a:pt x="9108" y="2723"/>
                  </a:cubicBezTo>
                  <a:cubicBezTo>
                    <a:pt x="9076" y="2723"/>
                    <a:pt x="9045" y="2731"/>
                    <a:pt x="9016" y="2748"/>
                  </a:cubicBezTo>
                  <a:cubicBezTo>
                    <a:pt x="8978" y="2661"/>
                    <a:pt x="9041" y="2564"/>
                    <a:pt x="9067" y="2473"/>
                  </a:cubicBezTo>
                  <a:cubicBezTo>
                    <a:pt x="9091" y="2394"/>
                    <a:pt x="9044" y="2278"/>
                    <a:pt x="8978" y="2278"/>
                  </a:cubicBezTo>
                  <a:cubicBezTo>
                    <a:pt x="8968" y="2278"/>
                    <a:pt x="8957" y="2281"/>
                    <a:pt x="8946" y="2287"/>
                  </a:cubicBezTo>
                  <a:cubicBezTo>
                    <a:pt x="8938" y="1725"/>
                    <a:pt x="9290" y="1142"/>
                    <a:pt x="9062" y="633"/>
                  </a:cubicBezTo>
                  <a:cubicBezTo>
                    <a:pt x="8991" y="473"/>
                    <a:pt x="8870" y="345"/>
                    <a:pt x="8748" y="224"/>
                  </a:cubicBezTo>
                  <a:cubicBezTo>
                    <a:pt x="8643" y="119"/>
                    <a:pt x="8519" y="10"/>
                    <a:pt x="8378"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3914208" y="1475156"/>
              <a:ext cx="394665" cy="233793"/>
            </a:xfrm>
            <a:custGeom>
              <a:avLst/>
              <a:gdLst/>
              <a:ahLst/>
              <a:cxnLst/>
              <a:rect l="l" t="t" r="r" b="b"/>
              <a:pathLst>
                <a:path w="9688" h="5739" extrusionOk="0">
                  <a:moveTo>
                    <a:pt x="870" y="0"/>
                  </a:moveTo>
                  <a:cubicBezTo>
                    <a:pt x="719" y="216"/>
                    <a:pt x="650" y="505"/>
                    <a:pt x="667" y="775"/>
                  </a:cubicBezTo>
                  <a:cubicBezTo>
                    <a:pt x="692" y="1176"/>
                    <a:pt x="866" y="1548"/>
                    <a:pt x="1047" y="1902"/>
                  </a:cubicBezTo>
                  <a:cubicBezTo>
                    <a:pt x="1045" y="1902"/>
                    <a:pt x="1042" y="1902"/>
                    <a:pt x="1040" y="1902"/>
                  </a:cubicBezTo>
                  <a:cubicBezTo>
                    <a:pt x="857" y="1902"/>
                    <a:pt x="0" y="2639"/>
                    <a:pt x="357" y="3057"/>
                  </a:cubicBezTo>
                  <a:cubicBezTo>
                    <a:pt x="427" y="3140"/>
                    <a:pt x="515" y="3200"/>
                    <a:pt x="609" y="3247"/>
                  </a:cubicBezTo>
                  <a:cubicBezTo>
                    <a:pt x="356" y="3452"/>
                    <a:pt x="73" y="3740"/>
                    <a:pt x="157" y="4062"/>
                  </a:cubicBezTo>
                  <a:cubicBezTo>
                    <a:pt x="192" y="4199"/>
                    <a:pt x="290" y="4308"/>
                    <a:pt x="390" y="4404"/>
                  </a:cubicBezTo>
                  <a:cubicBezTo>
                    <a:pt x="655" y="4652"/>
                    <a:pt x="968" y="4845"/>
                    <a:pt x="1304" y="4968"/>
                  </a:cubicBezTo>
                  <a:lnTo>
                    <a:pt x="791" y="5115"/>
                  </a:lnTo>
                  <a:cubicBezTo>
                    <a:pt x="712" y="5137"/>
                    <a:pt x="626" y="5164"/>
                    <a:pt x="580" y="5236"/>
                  </a:cubicBezTo>
                  <a:cubicBezTo>
                    <a:pt x="521" y="5330"/>
                    <a:pt x="562" y="5464"/>
                    <a:pt x="643" y="5538"/>
                  </a:cubicBezTo>
                  <a:cubicBezTo>
                    <a:pt x="725" y="5613"/>
                    <a:pt x="834" y="5641"/>
                    <a:pt x="939" y="5666"/>
                  </a:cubicBezTo>
                  <a:cubicBezTo>
                    <a:pt x="1153" y="5716"/>
                    <a:pt x="1371" y="5738"/>
                    <a:pt x="1592" y="5738"/>
                  </a:cubicBezTo>
                  <a:cubicBezTo>
                    <a:pt x="2674" y="5738"/>
                    <a:pt x="3822" y="5218"/>
                    <a:pt x="4875" y="4998"/>
                  </a:cubicBezTo>
                  <a:lnTo>
                    <a:pt x="4963" y="4998"/>
                  </a:lnTo>
                  <a:cubicBezTo>
                    <a:pt x="5625" y="5170"/>
                    <a:pt x="6222" y="5634"/>
                    <a:pt x="6844" y="5634"/>
                  </a:cubicBezTo>
                  <a:cubicBezTo>
                    <a:pt x="6986" y="5634"/>
                    <a:pt x="7129" y="5610"/>
                    <a:pt x="7275" y="5553"/>
                  </a:cubicBezTo>
                  <a:cubicBezTo>
                    <a:pt x="7260" y="5480"/>
                    <a:pt x="7209" y="5416"/>
                    <a:pt x="7143" y="5387"/>
                  </a:cubicBezTo>
                  <a:lnTo>
                    <a:pt x="7143" y="5387"/>
                  </a:lnTo>
                  <a:cubicBezTo>
                    <a:pt x="7344" y="5457"/>
                    <a:pt x="7556" y="5491"/>
                    <a:pt x="7767" y="5491"/>
                  </a:cubicBezTo>
                  <a:cubicBezTo>
                    <a:pt x="8325" y="5491"/>
                    <a:pt x="8885" y="5255"/>
                    <a:pt x="9268" y="4830"/>
                  </a:cubicBezTo>
                  <a:cubicBezTo>
                    <a:pt x="9374" y="4711"/>
                    <a:pt x="9472" y="4558"/>
                    <a:pt x="9442" y="4398"/>
                  </a:cubicBezTo>
                  <a:cubicBezTo>
                    <a:pt x="9422" y="4292"/>
                    <a:pt x="9313" y="4213"/>
                    <a:pt x="9217" y="4213"/>
                  </a:cubicBezTo>
                  <a:cubicBezTo>
                    <a:pt x="9186" y="4213"/>
                    <a:pt x="9155" y="4221"/>
                    <a:pt x="9131" y="4240"/>
                  </a:cubicBezTo>
                  <a:lnTo>
                    <a:pt x="9131" y="4240"/>
                  </a:lnTo>
                  <a:cubicBezTo>
                    <a:pt x="9195" y="4146"/>
                    <a:pt x="9178" y="3994"/>
                    <a:pt x="9086" y="3925"/>
                  </a:cubicBezTo>
                  <a:cubicBezTo>
                    <a:pt x="9507" y="3588"/>
                    <a:pt x="9642" y="3024"/>
                    <a:pt x="9688" y="2455"/>
                  </a:cubicBezTo>
                  <a:lnTo>
                    <a:pt x="9688" y="2455"/>
                  </a:lnTo>
                  <a:cubicBezTo>
                    <a:pt x="9501" y="2525"/>
                    <a:pt x="9285" y="2556"/>
                    <a:pt x="9124" y="2556"/>
                  </a:cubicBezTo>
                  <a:cubicBezTo>
                    <a:pt x="9009" y="2556"/>
                    <a:pt x="8922" y="2541"/>
                    <a:pt x="8892" y="2513"/>
                  </a:cubicBezTo>
                  <a:cubicBezTo>
                    <a:pt x="8848" y="2912"/>
                    <a:pt x="8789" y="3321"/>
                    <a:pt x="8592" y="3665"/>
                  </a:cubicBezTo>
                  <a:cubicBezTo>
                    <a:pt x="8410" y="3983"/>
                    <a:pt x="8083" y="4235"/>
                    <a:pt x="7733" y="4235"/>
                  </a:cubicBezTo>
                  <a:cubicBezTo>
                    <a:pt x="7703" y="4235"/>
                    <a:pt x="7674" y="4234"/>
                    <a:pt x="7644" y="4230"/>
                  </a:cubicBezTo>
                  <a:cubicBezTo>
                    <a:pt x="7385" y="4198"/>
                    <a:pt x="7162" y="4032"/>
                    <a:pt x="6951" y="3871"/>
                  </a:cubicBezTo>
                  <a:lnTo>
                    <a:pt x="6951" y="3871"/>
                  </a:lnTo>
                  <a:cubicBezTo>
                    <a:pt x="6983" y="4047"/>
                    <a:pt x="6883" y="4240"/>
                    <a:pt x="6724" y="4306"/>
                  </a:cubicBezTo>
                  <a:cubicBezTo>
                    <a:pt x="6681" y="4324"/>
                    <a:pt x="6636" y="4332"/>
                    <a:pt x="6591" y="4332"/>
                  </a:cubicBezTo>
                  <a:cubicBezTo>
                    <a:pt x="6466" y="4332"/>
                    <a:pt x="6340" y="4268"/>
                    <a:pt x="6272" y="4158"/>
                  </a:cubicBezTo>
                  <a:cubicBezTo>
                    <a:pt x="6234" y="4239"/>
                    <a:pt x="6191" y="4325"/>
                    <a:pt x="6115" y="4367"/>
                  </a:cubicBezTo>
                  <a:cubicBezTo>
                    <a:pt x="6093" y="4379"/>
                    <a:pt x="6068" y="4385"/>
                    <a:pt x="6042" y="4385"/>
                  </a:cubicBezTo>
                  <a:cubicBezTo>
                    <a:pt x="5979" y="4385"/>
                    <a:pt x="5916" y="4349"/>
                    <a:pt x="5909" y="4286"/>
                  </a:cubicBezTo>
                  <a:cubicBezTo>
                    <a:pt x="5756" y="4693"/>
                    <a:pt x="5328" y="4931"/>
                    <a:pt x="4905" y="4931"/>
                  </a:cubicBezTo>
                  <a:cubicBezTo>
                    <a:pt x="4823" y="4931"/>
                    <a:pt x="4742" y="4922"/>
                    <a:pt x="4662" y="4904"/>
                  </a:cubicBezTo>
                  <a:cubicBezTo>
                    <a:pt x="4173" y="4789"/>
                    <a:pt x="3781" y="4385"/>
                    <a:pt x="3554" y="3920"/>
                  </a:cubicBezTo>
                  <a:cubicBezTo>
                    <a:pt x="3508" y="3959"/>
                    <a:pt x="3449" y="3978"/>
                    <a:pt x="3390" y="3978"/>
                  </a:cubicBezTo>
                  <a:cubicBezTo>
                    <a:pt x="3310" y="3978"/>
                    <a:pt x="3228" y="3942"/>
                    <a:pt x="3179" y="3876"/>
                  </a:cubicBezTo>
                  <a:lnTo>
                    <a:pt x="3179" y="3876"/>
                  </a:lnTo>
                  <a:cubicBezTo>
                    <a:pt x="3186" y="3979"/>
                    <a:pt x="3083" y="4052"/>
                    <a:pt x="2983" y="4052"/>
                  </a:cubicBezTo>
                  <a:cubicBezTo>
                    <a:pt x="2960" y="4052"/>
                    <a:pt x="2938" y="4049"/>
                    <a:pt x="2917" y="4041"/>
                  </a:cubicBezTo>
                  <a:cubicBezTo>
                    <a:pt x="2803" y="3997"/>
                    <a:pt x="2736" y="3875"/>
                    <a:pt x="2695" y="3756"/>
                  </a:cubicBezTo>
                  <a:cubicBezTo>
                    <a:pt x="2548" y="3892"/>
                    <a:pt x="2400" y="4029"/>
                    <a:pt x="2254" y="4165"/>
                  </a:cubicBezTo>
                  <a:cubicBezTo>
                    <a:pt x="2186" y="4228"/>
                    <a:pt x="2109" y="4295"/>
                    <a:pt x="2019" y="4295"/>
                  </a:cubicBezTo>
                  <a:cubicBezTo>
                    <a:pt x="2015" y="4295"/>
                    <a:pt x="2012" y="4295"/>
                    <a:pt x="2009" y="4294"/>
                  </a:cubicBezTo>
                  <a:cubicBezTo>
                    <a:pt x="1913" y="4290"/>
                    <a:pt x="1838" y="4210"/>
                    <a:pt x="1778" y="4132"/>
                  </a:cubicBezTo>
                  <a:cubicBezTo>
                    <a:pt x="1266" y="3458"/>
                    <a:pt x="1174" y="2466"/>
                    <a:pt x="1554" y="1703"/>
                  </a:cubicBezTo>
                  <a:cubicBezTo>
                    <a:pt x="1579" y="1654"/>
                    <a:pt x="1607" y="1601"/>
                    <a:pt x="1602" y="1545"/>
                  </a:cubicBezTo>
                  <a:cubicBezTo>
                    <a:pt x="1597" y="1493"/>
                    <a:pt x="1564" y="1448"/>
                    <a:pt x="1549" y="1398"/>
                  </a:cubicBezTo>
                  <a:cubicBezTo>
                    <a:pt x="1518" y="1292"/>
                    <a:pt x="1582" y="1165"/>
                    <a:pt x="1684" y="1134"/>
                  </a:cubicBezTo>
                  <a:cubicBezTo>
                    <a:pt x="1618" y="975"/>
                    <a:pt x="1625" y="784"/>
                    <a:pt x="1704" y="631"/>
                  </a:cubicBezTo>
                  <a:lnTo>
                    <a:pt x="1704" y="631"/>
                  </a:lnTo>
                  <a:cubicBezTo>
                    <a:pt x="1581" y="704"/>
                    <a:pt x="1436" y="776"/>
                    <a:pt x="1300" y="776"/>
                  </a:cubicBezTo>
                  <a:cubicBezTo>
                    <a:pt x="1244" y="776"/>
                    <a:pt x="1189" y="764"/>
                    <a:pt x="1138" y="734"/>
                  </a:cubicBezTo>
                  <a:cubicBezTo>
                    <a:pt x="997" y="650"/>
                    <a:pt x="946" y="467"/>
                    <a:pt x="913" y="301"/>
                  </a:cubicBezTo>
                  <a:cubicBezTo>
                    <a:pt x="894" y="203"/>
                    <a:pt x="877" y="102"/>
                    <a:pt x="87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3914208" y="1325811"/>
              <a:ext cx="304961" cy="281578"/>
            </a:xfrm>
            <a:custGeom>
              <a:avLst/>
              <a:gdLst/>
              <a:ahLst/>
              <a:cxnLst/>
              <a:rect l="l" t="t" r="r" b="b"/>
              <a:pathLst>
                <a:path w="7486" h="6912" extrusionOk="0">
                  <a:moveTo>
                    <a:pt x="5865" y="1"/>
                  </a:moveTo>
                  <a:cubicBezTo>
                    <a:pt x="5823" y="1"/>
                    <a:pt x="5782" y="9"/>
                    <a:pt x="5746" y="33"/>
                  </a:cubicBezTo>
                  <a:cubicBezTo>
                    <a:pt x="5666" y="85"/>
                    <a:pt x="5637" y="189"/>
                    <a:pt x="5614" y="284"/>
                  </a:cubicBezTo>
                  <a:cubicBezTo>
                    <a:pt x="5567" y="484"/>
                    <a:pt x="5521" y="683"/>
                    <a:pt x="5474" y="883"/>
                  </a:cubicBezTo>
                  <a:cubicBezTo>
                    <a:pt x="5394" y="822"/>
                    <a:pt x="5298" y="771"/>
                    <a:pt x="5201" y="771"/>
                  </a:cubicBezTo>
                  <a:cubicBezTo>
                    <a:pt x="5179" y="771"/>
                    <a:pt x="5157" y="773"/>
                    <a:pt x="5135" y="779"/>
                  </a:cubicBezTo>
                  <a:cubicBezTo>
                    <a:pt x="5018" y="810"/>
                    <a:pt x="4934" y="971"/>
                    <a:pt x="5010" y="1069"/>
                  </a:cubicBezTo>
                  <a:cubicBezTo>
                    <a:pt x="4987" y="1062"/>
                    <a:pt x="4963" y="1058"/>
                    <a:pt x="4938" y="1058"/>
                  </a:cubicBezTo>
                  <a:cubicBezTo>
                    <a:pt x="4824" y="1058"/>
                    <a:pt x="4709" y="1139"/>
                    <a:pt x="4677" y="1255"/>
                  </a:cubicBezTo>
                  <a:cubicBezTo>
                    <a:pt x="4396" y="1095"/>
                    <a:pt x="4073" y="997"/>
                    <a:pt x="3756" y="997"/>
                  </a:cubicBezTo>
                  <a:cubicBezTo>
                    <a:pt x="3576" y="997"/>
                    <a:pt x="3398" y="1029"/>
                    <a:pt x="3229" y="1099"/>
                  </a:cubicBezTo>
                  <a:cubicBezTo>
                    <a:pt x="2765" y="1295"/>
                    <a:pt x="2423" y="1837"/>
                    <a:pt x="2539" y="2345"/>
                  </a:cubicBezTo>
                  <a:cubicBezTo>
                    <a:pt x="2519" y="2322"/>
                    <a:pt x="2492" y="2312"/>
                    <a:pt x="2463" y="2312"/>
                  </a:cubicBezTo>
                  <a:cubicBezTo>
                    <a:pt x="2409" y="2312"/>
                    <a:pt x="2350" y="2347"/>
                    <a:pt x="2324" y="2399"/>
                  </a:cubicBezTo>
                  <a:cubicBezTo>
                    <a:pt x="2284" y="2480"/>
                    <a:pt x="2297" y="2575"/>
                    <a:pt x="2309" y="2664"/>
                  </a:cubicBezTo>
                  <a:cubicBezTo>
                    <a:pt x="2267" y="2646"/>
                    <a:pt x="2221" y="2637"/>
                    <a:pt x="2175" y="2637"/>
                  </a:cubicBezTo>
                  <a:cubicBezTo>
                    <a:pt x="2051" y="2637"/>
                    <a:pt x="1925" y="2701"/>
                    <a:pt x="1855" y="2809"/>
                  </a:cubicBezTo>
                  <a:cubicBezTo>
                    <a:pt x="1761" y="2958"/>
                    <a:pt x="1784" y="3177"/>
                    <a:pt x="1906" y="3301"/>
                  </a:cubicBezTo>
                  <a:cubicBezTo>
                    <a:pt x="1849" y="3299"/>
                    <a:pt x="1791" y="3298"/>
                    <a:pt x="1734" y="3298"/>
                  </a:cubicBezTo>
                  <a:cubicBezTo>
                    <a:pt x="1527" y="3298"/>
                    <a:pt x="1320" y="3317"/>
                    <a:pt x="1139" y="3417"/>
                  </a:cubicBezTo>
                  <a:cubicBezTo>
                    <a:pt x="798" y="3604"/>
                    <a:pt x="642" y="4042"/>
                    <a:pt x="667" y="4441"/>
                  </a:cubicBezTo>
                  <a:cubicBezTo>
                    <a:pt x="692" y="4842"/>
                    <a:pt x="866" y="5214"/>
                    <a:pt x="1047" y="5568"/>
                  </a:cubicBezTo>
                  <a:cubicBezTo>
                    <a:pt x="1045" y="5568"/>
                    <a:pt x="1042" y="5568"/>
                    <a:pt x="1040" y="5568"/>
                  </a:cubicBezTo>
                  <a:cubicBezTo>
                    <a:pt x="855" y="5568"/>
                    <a:pt x="0" y="6305"/>
                    <a:pt x="356" y="6723"/>
                  </a:cubicBezTo>
                  <a:cubicBezTo>
                    <a:pt x="426" y="6805"/>
                    <a:pt x="514" y="6865"/>
                    <a:pt x="608" y="6912"/>
                  </a:cubicBezTo>
                  <a:cubicBezTo>
                    <a:pt x="599" y="6894"/>
                    <a:pt x="589" y="6874"/>
                    <a:pt x="581" y="6855"/>
                  </a:cubicBezTo>
                  <a:cubicBezTo>
                    <a:pt x="429" y="6484"/>
                    <a:pt x="487" y="6021"/>
                    <a:pt x="843" y="5744"/>
                  </a:cubicBezTo>
                  <a:cubicBezTo>
                    <a:pt x="1084" y="5555"/>
                    <a:pt x="1420" y="5478"/>
                    <a:pt x="1739" y="5408"/>
                  </a:cubicBezTo>
                  <a:cubicBezTo>
                    <a:pt x="1552" y="5326"/>
                    <a:pt x="1459" y="5126"/>
                    <a:pt x="1529" y="4957"/>
                  </a:cubicBezTo>
                  <a:cubicBezTo>
                    <a:pt x="1594" y="4799"/>
                    <a:pt x="1793" y="4683"/>
                    <a:pt x="1992" y="4683"/>
                  </a:cubicBezTo>
                  <a:cubicBezTo>
                    <a:pt x="2007" y="4683"/>
                    <a:pt x="2021" y="4683"/>
                    <a:pt x="2035" y="4685"/>
                  </a:cubicBezTo>
                  <a:cubicBezTo>
                    <a:pt x="1992" y="4604"/>
                    <a:pt x="1947" y="4516"/>
                    <a:pt x="1973" y="4429"/>
                  </a:cubicBezTo>
                  <a:cubicBezTo>
                    <a:pt x="1993" y="4360"/>
                    <a:pt x="2076" y="4300"/>
                    <a:pt x="2156" y="4300"/>
                  </a:cubicBezTo>
                  <a:cubicBezTo>
                    <a:pt x="2177" y="4300"/>
                    <a:pt x="2198" y="4304"/>
                    <a:pt x="2217" y="4314"/>
                  </a:cubicBezTo>
                  <a:cubicBezTo>
                    <a:pt x="1922" y="3866"/>
                    <a:pt x="2172" y="3252"/>
                    <a:pt x="2677" y="2929"/>
                  </a:cubicBezTo>
                  <a:cubicBezTo>
                    <a:pt x="3035" y="2700"/>
                    <a:pt x="3484" y="2602"/>
                    <a:pt x="3933" y="2602"/>
                  </a:cubicBezTo>
                  <a:cubicBezTo>
                    <a:pt x="4118" y="2602"/>
                    <a:pt x="4303" y="2619"/>
                    <a:pt x="4481" y="2650"/>
                  </a:cubicBezTo>
                  <a:cubicBezTo>
                    <a:pt x="4486" y="2505"/>
                    <a:pt x="4651" y="2375"/>
                    <a:pt x="4825" y="2375"/>
                  </a:cubicBezTo>
                  <a:cubicBezTo>
                    <a:pt x="4826" y="2375"/>
                    <a:pt x="4828" y="2375"/>
                    <a:pt x="4829" y="2375"/>
                  </a:cubicBezTo>
                  <a:cubicBezTo>
                    <a:pt x="4707" y="2304"/>
                    <a:pt x="4761" y="2126"/>
                    <a:pt x="4893" y="2062"/>
                  </a:cubicBezTo>
                  <a:cubicBezTo>
                    <a:pt x="4954" y="2033"/>
                    <a:pt x="5021" y="2021"/>
                    <a:pt x="5090" y="2021"/>
                  </a:cubicBezTo>
                  <a:cubicBezTo>
                    <a:pt x="5173" y="2021"/>
                    <a:pt x="5257" y="2038"/>
                    <a:pt x="5335" y="2061"/>
                  </a:cubicBezTo>
                  <a:cubicBezTo>
                    <a:pt x="5331" y="1859"/>
                    <a:pt x="5328" y="1655"/>
                    <a:pt x="5325" y="1453"/>
                  </a:cubicBezTo>
                  <a:cubicBezTo>
                    <a:pt x="5323" y="1355"/>
                    <a:pt x="5326" y="1247"/>
                    <a:pt x="5407" y="1174"/>
                  </a:cubicBezTo>
                  <a:cubicBezTo>
                    <a:pt x="5487" y="1103"/>
                    <a:pt x="5614" y="1091"/>
                    <a:pt x="5730" y="1091"/>
                  </a:cubicBezTo>
                  <a:cubicBezTo>
                    <a:pt x="5735" y="1091"/>
                    <a:pt x="5740" y="1091"/>
                    <a:pt x="5745" y="1091"/>
                  </a:cubicBezTo>
                  <a:cubicBezTo>
                    <a:pt x="6390" y="1095"/>
                    <a:pt x="7015" y="1308"/>
                    <a:pt x="7486" y="1657"/>
                  </a:cubicBezTo>
                  <a:cubicBezTo>
                    <a:pt x="7307" y="905"/>
                    <a:pt x="6737" y="259"/>
                    <a:pt x="6023" y="31"/>
                  </a:cubicBezTo>
                  <a:cubicBezTo>
                    <a:pt x="5973" y="14"/>
                    <a:pt x="5918" y="1"/>
                    <a:pt x="5865"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3917182" y="1607473"/>
              <a:ext cx="53407" cy="60658"/>
            </a:xfrm>
            <a:custGeom>
              <a:avLst/>
              <a:gdLst/>
              <a:ahLst/>
              <a:cxnLst/>
              <a:rect l="l" t="t" r="r" b="b"/>
              <a:pathLst>
                <a:path w="1311" h="1489" extrusionOk="0">
                  <a:moveTo>
                    <a:pt x="536" y="0"/>
                  </a:moveTo>
                  <a:cubicBezTo>
                    <a:pt x="282" y="205"/>
                    <a:pt x="0" y="493"/>
                    <a:pt x="84" y="814"/>
                  </a:cubicBezTo>
                  <a:cubicBezTo>
                    <a:pt x="118" y="951"/>
                    <a:pt x="217" y="1060"/>
                    <a:pt x="317" y="1156"/>
                  </a:cubicBezTo>
                  <a:cubicBezTo>
                    <a:pt x="451" y="1282"/>
                    <a:pt x="598" y="1393"/>
                    <a:pt x="753" y="1489"/>
                  </a:cubicBezTo>
                  <a:cubicBezTo>
                    <a:pt x="917" y="1189"/>
                    <a:pt x="1201" y="914"/>
                    <a:pt x="1310" y="897"/>
                  </a:cubicBezTo>
                  <a:cubicBezTo>
                    <a:pt x="1001" y="630"/>
                    <a:pt x="697" y="345"/>
                    <a:pt x="5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4037929" y="1592156"/>
              <a:ext cx="35564" cy="30838"/>
            </a:xfrm>
            <a:custGeom>
              <a:avLst/>
              <a:gdLst/>
              <a:ahLst/>
              <a:cxnLst/>
              <a:rect l="l" t="t" r="r" b="b"/>
              <a:pathLst>
                <a:path w="873" h="757" extrusionOk="0">
                  <a:moveTo>
                    <a:pt x="1" y="0"/>
                  </a:moveTo>
                  <a:cubicBezTo>
                    <a:pt x="1" y="0"/>
                    <a:pt x="140" y="756"/>
                    <a:pt x="378" y="756"/>
                  </a:cubicBezTo>
                  <a:cubicBezTo>
                    <a:pt x="412" y="756"/>
                    <a:pt x="447" y="741"/>
                    <a:pt x="485" y="707"/>
                  </a:cubicBezTo>
                  <a:cubicBezTo>
                    <a:pt x="872" y="350"/>
                    <a:pt x="1" y="0"/>
                    <a:pt x="1"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4200187" y="1605273"/>
              <a:ext cx="34505" cy="18699"/>
            </a:xfrm>
            <a:custGeom>
              <a:avLst/>
              <a:gdLst/>
              <a:ahLst/>
              <a:cxnLst/>
              <a:rect l="l" t="t" r="r" b="b"/>
              <a:pathLst>
                <a:path w="847" h="459" extrusionOk="0">
                  <a:moveTo>
                    <a:pt x="450" y="0"/>
                  </a:moveTo>
                  <a:cubicBezTo>
                    <a:pt x="235" y="0"/>
                    <a:pt x="0" y="72"/>
                    <a:pt x="0" y="72"/>
                  </a:cubicBezTo>
                  <a:cubicBezTo>
                    <a:pt x="0" y="72"/>
                    <a:pt x="420" y="459"/>
                    <a:pt x="653" y="459"/>
                  </a:cubicBezTo>
                  <a:cubicBezTo>
                    <a:pt x="725" y="459"/>
                    <a:pt x="780" y="422"/>
                    <a:pt x="798" y="324"/>
                  </a:cubicBezTo>
                  <a:cubicBezTo>
                    <a:pt x="846" y="66"/>
                    <a:pt x="657" y="0"/>
                    <a:pt x="45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4015849" y="1486033"/>
              <a:ext cx="37071" cy="28353"/>
            </a:xfrm>
            <a:custGeom>
              <a:avLst/>
              <a:gdLst/>
              <a:ahLst/>
              <a:cxnLst/>
              <a:rect l="l" t="t" r="r" b="b"/>
              <a:pathLst>
                <a:path w="910" h="696" extrusionOk="0">
                  <a:moveTo>
                    <a:pt x="1" y="1"/>
                  </a:moveTo>
                  <a:lnTo>
                    <a:pt x="1" y="1"/>
                  </a:lnTo>
                  <a:cubicBezTo>
                    <a:pt x="1" y="1"/>
                    <a:pt x="230" y="695"/>
                    <a:pt x="460" y="695"/>
                  </a:cubicBezTo>
                  <a:cubicBezTo>
                    <a:pt x="498" y="695"/>
                    <a:pt x="537" y="675"/>
                    <a:pt x="575" y="629"/>
                  </a:cubicBezTo>
                  <a:cubicBezTo>
                    <a:pt x="910" y="220"/>
                    <a:pt x="1" y="1"/>
                    <a:pt x="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4031248" y="1456295"/>
              <a:ext cx="35360" cy="35360"/>
            </a:xfrm>
            <a:custGeom>
              <a:avLst/>
              <a:gdLst/>
              <a:ahLst/>
              <a:cxnLst/>
              <a:rect l="l" t="t" r="r" b="b"/>
              <a:pathLst>
                <a:path w="868" h="868" extrusionOk="0">
                  <a:moveTo>
                    <a:pt x="249" y="1"/>
                  </a:moveTo>
                  <a:cubicBezTo>
                    <a:pt x="249" y="1"/>
                    <a:pt x="1" y="868"/>
                    <a:pt x="312" y="868"/>
                  </a:cubicBezTo>
                  <a:cubicBezTo>
                    <a:pt x="329" y="868"/>
                    <a:pt x="346" y="865"/>
                    <a:pt x="366" y="860"/>
                  </a:cubicBezTo>
                  <a:cubicBezTo>
                    <a:pt x="867" y="730"/>
                    <a:pt x="249" y="1"/>
                    <a:pt x="24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3945128" y="1422156"/>
              <a:ext cx="37601" cy="26927"/>
            </a:xfrm>
            <a:custGeom>
              <a:avLst/>
              <a:gdLst/>
              <a:ahLst/>
              <a:cxnLst/>
              <a:rect l="l" t="t" r="r" b="b"/>
              <a:pathLst>
                <a:path w="923" h="661" extrusionOk="0">
                  <a:moveTo>
                    <a:pt x="1" y="0"/>
                  </a:moveTo>
                  <a:cubicBezTo>
                    <a:pt x="1" y="0"/>
                    <a:pt x="267" y="661"/>
                    <a:pt x="495" y="661"/>
                  </a:cubicBezTo>
                  <a:cubicBezTo>
                    <a:pt x="537" y="661"/>
                    <a:pt x="577" y="639"/>
                    <a:pt x="614" y="587"/>
                  </a:cubicBezTo>
                  <a:cubicBezTo>
                    <a:pt x="923" y="155"/>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3961056" y="1390666"/>
              <a:ext cx="34668" cy="35116"/>
            </a:xfrm>
            <a:custGeom>
              <a:avLst/>
              <a:gdLst/>
              <a:ahLst/>
              <a:cxnLst/>
              <a:rect l="l" t="t" r="r" b="b"/>
              <a:pathLst>
                <a:path w="851" h="862" extrusionOk="0">
                  <a:moveTo>
                    <a:pt x="188" y="1"/>
                  </a:moveTo>
                  <a:lnTo>
                    <a:pt x="188" y="1"/>
                  </a:lnTo>
                  <a:cubicBezTo>
                    <a:pt x="188" y="1"/>
                    <a:pt x="1" y="862"/>
                    <a:pt x="295" y="862"/>
                  </a:cubicBezTo>
                  <a:cubicBezTo>
                    <a:pt x="314" y="862"/>
                    <a:pt x="336" y="858"/>
                    <a:pt x="359" y="850"/>
                  </a:cubicBezTo>
                  <a:cubicBezTo>
                    <a:pt x="851" y="686"/>
                    <a:pt x="188" y="1"/>
                    <a:pt x="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4086040" y="1325241"/>
              <a:ext cx="33853" cy="34668"/>
            </a:xfrm>
            <a:custGeom>
              <a:avLst/>
              <a:gdLst/>
              <a:ahLst/>
              <a:cxnLst/>
              <a:rect l="l" t="t" r="r" b="b"/>
              <a:pathLst>
                <a:path w="831" h="851" extrusionOk="0">
                  <a:moveTo>
                    <a:pt x="116" y="1"/>
                  </a:moveTo>
                  <a:cubicBezTo>
                    <a:pt x="116" y="1"/>
                    <a:pt x="1" y="850"/>
                    <a:pt x="279" y="850"/>
                  </a:cubicBezTo>
                  <a:cubicBezTo>
                    <a:pt x="301" y="850"/>
                    <a:pt x="326" y="845"/>
                    <a:pt x="354" y="833"/>
                  </a:cubicBezTo>
                  <a:cubicBezTo>
                    <a:pt x="831" y="628"/>
                    <a:pt x="117" y="1"/>
                    <a:pt x="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4099443" y="1310861"/>
              <a:ext cx="35401" cy="33934"/>
            </a:xfrm>
            <a:custGeom>
              <a:avLst/>
              <a:gdLst/>
              <a:ahLst/>
              <a:cxnLst/>
              <a:rect l="l" t="t" r="r" b="b"/>
              <a:pathLst>
                <a:path w="869" h="833" extrusionOk="0">
                  <a:moveTo>
                    <a:pt x="664" y="0"/>
                  </a:moveTo>
                  <a:cubicBezTo>
                    <a:pt x="664" y="0"/>
                    <a:pt x="1" y="726"/>
                    <a:pt x="392" y="822"/>
                  </a:cubicBezTo>
                  <a:cubicBezTo>
                    <a:pt x="423" y="829"/>
                    <a:pt x="451" y="833"/>
                    <a:pt x="476" y="833"/>
                  </a:cubicBezTo>
                  <a:cubicBezTo>
                    <a:pt x="868" y="833"/>
                    <a:pt x="664" y="0"/>
                    <a:pt x="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4246384" y="1379545"/>
              <a:ext cx="33608" cy="34545"/>
            </a:xfrm>
            <a:custGeom>
              <a:avLst/>
              <a:gdLst/>
              <a:ahLst/>
              <a:cxnLst/>
              <a:rect l="l" t="t" r="r" b="b"/>
              <a:pathLst>
                <a:path w="825" h="848" extrusionOk="0">
                  <a:moveTo>
                    <a:pt x="556" y="1"/>
                  </a:moveTo>
                  <a:cubicBezTo>
                    <a:pt x="556" y="1"/>
                    <a:pt x="0" y="744"/>
                    <a:pt x="362" y="836"/>
                  </a:cubicBezTo>
                  <a:cubicBezTo>
                    <a:pt x="393" y="844"/>
                    <a:pt x="421" y="848"/>
                    <a:pt x="446" y="848"/>
                  </a:cubicBezTo>
                  <a:cubicBezTo>
                    <a:pt x="825" y="848"/>
                    <a:pt x="556" y="1"/>
                    <a:pt x="5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4229967" y="1390870"/>
              <a:ext cx="30064" cy="31449"/>
            </a:xfrm>
            <a:custGeom>
              <a:avLst/>
              <a:gdLst/>
              <a:ahLst/>
              <a:cxnLst/>
              <a:rect l="l" t="t" r="r" b="b"/>
              <a:pathLst>
                <a:path w="738" h="772" extrusionOk="0">
                  <a:moveTo>
                    <a:pt x="1" y="0"/>
                  </a:moveTo>
                  <a:lnTo>
                    <a:pt x="1" y="0"/>
                  </a:lnTo>
                  <a:cubicBezTo>
                    <a:pt x="1" y="0"/>
                    <a:pt x="73" y="771"/>
                    <a:pt x="283" y="771"/>
                  </a:cubicBezTo>
                  <a:cubicBezTo>
                    <a:pt x="312" y="771"/>
                    <a:pt x="344" y="756"/>
                    <a:pt x="379" y="722"/>
                  </a:cubicBezTo>
                  <a:cubicBezTo>
                    <a:pt x="737" y="367"/>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4275349" y="1414335"/>
              <a:ext cx="36664" cy="21061"/>
            </a:xfrm>
            <a:custGeom>
              <a:avLst/>
              <a:gdLst/>
              <a:ahLst/>
              <a:cxnLst/>
              <a:rect l="l" t="t" r="r" b="b"/>
              <a:pathLst>
                <a:path w="900" h="517" extrusionOk="0">
                  <a:moveTo>
                    <a:pt x="502" y="1"/>
                  </a:moveTo>
                  <a:cubicBezTo>
                    <a:pt x="255" y="1"/>
                    <a:pt x="0" y="55"/>
                    <a:pt x="92" y="295"/>
                  </a:cubicBezTo>
                  <a:cubicBezTo>
                    <a:pt x="155" y="457"/>
                    <a:pt x="240" y="517"/>
                    <a:pt x="331" y="517"/>
                  </a:cubicBezTo>
                  <a:cubicBezTo>
                    <a:pt x="590" y="517"/>
                    <a:pt x="900" y="37"/>
                    <a:pt x="900" y="37"/>
                  </a:cubicBezTo>
                  <a:cubicBezTo>
                    <a:pt x="900" y="37"/>
                    <a:pt x="703"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4066608" y="1612402"/>
              <a:ext cx="36990" cy="27661"/>
            </a:xfrm>
            <a:custGeom>
              <a:avLst/>
              <a:gdLst/>
              <a:ahLst/>
              <a:cxnLst/>
              <a:rect l="l" t="t" r="r" b="b"/>
              <a:pathLst>
                <a:path w="908" h="679" extrusionOk="0">
                  <a:moveTo>
                    <a:pt x="907" y="0"/>
                  </a:moveTo>
                  <a:lnTo>
                    <a:pt x="907" y="0"/>
                  </a:lnTo>
                  <a:cubicBezTo>
                    <a:pt x="907" y="0"/>
                    <a:pt x="0" y="333"/>
                    <a:pt x="309" y="603"/>
                  </a:cubicBezTo>
                  <a:cubicBezTo>
                    <a:pt x="370" y="656"/>
                    <a:pt x="426" y="679"/>
                    <a:pt x="478" y="679"/>
                  </a:cubicBezTo>
                  <a:cubicBezTo>
                    <a:pt x="762" y="679"/>
                    <a:pt x="907" y="0"/>
                    <a:pt x="907"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2"/>
          <p:cNvSpPr/>
          <p:nvPr/>
        </p:nvSpPr>
        <p:spPr>
          <a:xfrm>
            <a:off x="-452200" y="5672233"/>
            <a:ext cx="13096400" cy="12564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7" name="Google Shape;97;p2"/>
          <p:cNvGrpSpPr/>
          <p:nvPr/>
        </p:nvGrpSpPr>
        <p:grpSpPr>
          <a:xfrm>
            <a:off x="-707271" y="5313913"/>
            <a:ext cx="13606545" cy="388424"/>
            <a:chOff x="120" y="3985435"/>
            <a:chExt cx="10204909" cy="291318"/>
          </a:xfrm>
        </p:grpSpPr>
        <p:sp>
          <p:nvSpPr>
            <p:cNvPr id="98" name="Google Shape;98;p2"/>
            <p:cNvSpPr/>
            <p:nvPr/>
          </p:nvSpPr>
          <p:spPr>
            <a:xfrm>
              <a:off x="120"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1457008"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2913908"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4370796"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5827708"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7284596"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8741496"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5" name="Google Shape;105;p2"/>
          <p:cNvSpPr/>
          <p:nvPr/>
        </p:nvSpPr>
        <p:spPr>
          <a:xfrm>
            <a:off x="3949150" y="5819280"/>
            <a:ext cx="6146467" cy="194800"/>
          </a:xfrm>
          <a:custGeom>
            <a:avLst/>
            <a:gdLst/>
            <a:ahLst/>
            <a:cxnLst/>
            <a:rect l="l" t="t" r="r" b="b"/>
            <a:pathLst>
              <a:path w="184394" h="5844" extrusionOk="0">
                <a:moveTo>
                  <a:pt x="3728" y="1811"/>
                </a:moveTo>
                <a:cubicBezTo>
                  <a:pt x="13559" y="2752"/>
                  <a:pt x="59091" y="5433"/>
                  <a:pt x="77388" y="5762"/>
                </a:cubicBezTo>
                <a:cubicBezTo>
                  <a:pt x="95686" y="6091"/>
                  <a:pt x="96109" y="4021"/>
                  <a:pt x="113513" y="3786"/>
                </a:cubicBezTo>
                <a:cubicBezTo>
                  <a:pt x="130917" y="3551"/>
                  <a:pt x="173908" y="4868"/>
                  <a:pt x="181810" y="4351"/>
                </a:cubicBezTo>
                <a:cubicBezTo>
                  <a:pt x="189712" y="3834"/>
                  <a:pt x="177859" y="1341"/>
                  <a:pt x="160926" y="682"/>
                </a:cubicBezTo>
                <a:cubicBezTo>
                  <a:pt x="143993" y="24"/>
                  <a:pt x="103964" y="494"/>
                  <a:pt x="80210" y="400"/>
                </a:cubicBezTo>
                <a:cubicBezTo>
                  <a:pt x="56456" y="306"/>
                  <a:pt x="31151" y="-117"/>
                  <a:pt x="18404" y="118"/>
                </a:cubicBezTo>
                <a:cubicBezTo>
                  <a:pt x="5657" y="353"/>
                  <a:pt x="-6103" y="870"/>
                  <a:pt x="3728" y="1811"/>
                </a:cubicBezTo>
                <a:close/>
              </a:path>
            </a:pathLst>
          </a:custGeom>
          <a:solidFill>
            <a:srgbClr val="FFFFFF">
              <a:alpha val="25000"/>
            </a:srgbClr>
          </a:solidFill>
          <a:ln>
            <a:noFill/>
          </a:ln>
        </p:spPr>
      </p:sp>
      <p:sp>
        <p:nvSpPr>
          <p:cNvPr id="106" name="Google Shape;106;p2"/>
          <p:cNvSpPr/>
          <p:nvPr/>
        </p:nvSpPr>
        <p:spPr>
          <a:xfrm>
            <a:off x="-336267" y="5911168"/>
            <a:ext cx="13087733" cy="663667"/>
          </a:xfrm>
          <a:custGeom>
            <a:avLst/>
            <a:gdLst/>
            <a:ahLst/>
            <a:cxnLst/>
            <a:rect l="l" t="t" r="r" b="b"/>
            <a:pathLst>
              <a:path w="392632" h="19910" extrusionOk="0">
                <a:moveTo>
                  <a:pt x="1858" y="0"/>
                </a:moveTo>
                <a:lnTo>
                  <a:pt x="391570" y="4513"/>
                </a:lnTo>
                <a:lnTo>
                  <a:pt x="392632" y="19910"/>
                </a:lnTo>
                <a:lnTo>
                  <a:pt x="0" y="10618"/>
                </a:lnTo>
                <a:close/>
              </a:path>
            </a:pathLst>
          </a:custGeom>
          <a:solidFill>
            <a:schemeClr val="accent3"/>
          </a:solidFill>
          <a:ln>
            <a:noFill/>
          </a:ln>
        </p:spPr>
      </p:sp>
      <p:sp>
        <p:nvSpPr>
          <p:cNvPr id="107" name="Google Shape;107;p2"/>
          <p:cNvSpPr/>
          <p:nvPr/>
        </p:nvSpPr>
        <p:spPr>
          <a:xfrm>
            <a:off x="573240" y="6172025"/>
            <a:ext cx="1689341" cy="336261"/>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 name="Google Shape;108;p2"/>
          <p:cNvSpPr/>
          <p:nvPr/>
        </p:nvSpPr>
        <p:spPr>
          <a:xfrm flipH="1">
            <a:off x="4203148" y="6110107"/>
            <a:ext cx="2311251" cy="460063"/>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 name="Google Shape;109;p2"/>
          <p:cNvSpPr/>
          <p:nvPr/>
        </p:nvSpPr>
        <p:spPr>
          <a:xfrm flipH="1">
            <a:off x="6514414" y="6172040"/>
            <a:ext cx="2311251" cy="460063"/>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2"/>
          <p:cNvSpPr/>
          <p:nvPr/>
        </p:nvSpPr>
        <p:spPr>
          <a:xfrm flipH="1">
            <a:off x="9920948" y="6242507"/>
            <a:ext cx="2311251" cy="460063"/>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583266" y="6453468"/>
            <a:ext cx="13386733" cy="583267"/>
          </a:xfrm>
          <a:custGeom>
            <a:avLst/>
            <a:gdLst/>
            <a:ahLst/>
            <a:cxnLst/>
            <a:rect l="l" t="t" r="r" b="b"/>
            <a:pathLst>
              <a:path w="401602" h="17498" extrusionOk="0">
                <a:moveTo>
                  <a:pt x="7338" y="283"/>
                </a:moveTo>
                <a:lnTo>
                  <a:pt x="401602" y="12418"/>
                </a:lnTo>
                <a:lnTo>
                  <a:pt x="400191" y="16652"/>
                </a:lnTo>
                <a:lnTo>
                  <a:pt x="282" y="17498"/>
                </a:lnTo>
                <a:lnTo>
                  <a:pt x="0" y="0"/>
                </a:lnTo>
                <a:close/>
              </a:path>
            </a:pathLst>
          </a:custGeom>
          <a:solidFill>
            <a:srgbClr val="FFFFFF">
              <a:alpha val="25000"/>
            </a:srgbClr>
          </a:solidFill>
          <a:ln>
            <a:noFill/>
          </a:ln>
        </p:spPr>
      </p:sp>
      <p:grpSp>
        <p:nvGrpSpPr>
          <p:cNvPr id="112" name="Google Shape;112;p2"/>
          <p:cNvGrpSpPr/>
          <p:nvPr/>
        </p:nvGrpSpPr>
        <p:grpSpPr>
          <a:xfrm>
            <a:off x="9467397" y="-404392"/>
            <a:ext cx="3547296" cy="1989255"/>
            <a:chOff x="3740808" y="1568400"/>
            <a:chExt cx="1571083" cy="881033"/>
          </a:xfrm>
        </p:grpSpPr>
        <p:sp>
          <p:nvSpPr>
            <p:cNvPr id="113" name="Google Shape;113;p2"/>
            <p:cNvSpPr/>
            <p:nvPr/>
          </p:nvSpPr>
          <p:spPr>
            <a:xfrm>
              <a:off x="3826273" y="1623846"/>
              <a:ext cx="1484189" cy="614281"/>
            </a:xfrm>
            <a:custGeom>
              <a:avLst/>
              <a:gdLst/>
              <a:ahLst/>
              <a:cxnLst/>
              <a:rect l="l" t="t" r="r" b="b"/>
              <a:pathLst>
                <a:path w="36433" h="15079" extrusionOk="0">
                  <a:moveTo>
                    <a:pt x="17194" y="0"/>
                  </a:moveTo>
                  <a:cubicBezTo>
                    <a:pt x="11783" y="0"/>
                    <a:pt x="10958" y="3480"/>
                    <a:pt x="10958" y="3480"/>
                  </a:cubicBezTo>
                  <a:cubicBezTo>
                    <a:pt x="10958" y="3480"/>
                    <a:pt x="5669" y="4124"/>
                    <a:pt x="4692" y="4474"/>
                  </a:cubicBezTo>
                  <a:cubicBezTo>
                    <a:pt x="3716" y="4825"/>
                    <a:pt x="4316" y="6308"/>
                    <a:pt x="4316" y="6308"/>
                  </a:cubicBezTo>
                  <a:cubicBezTo>
                    <a:pt x="4316" y="6308"/>
                    <a:pt x="1" y="7390"/>
                    <a:pt x="8" y="8323"/>
                  </a:cubicBezTo>
                  <a:cubicBezTo>
                    <a:pt x="32" y="11198"/>
                    <a:pt x="12163" y="13902"/>
                    <a:pt x="12163" y="13902"/>
                  </a:cubicBezTo>
                  <a:cubicBezTo>
                    <a:pt x="13643" y="14963"/>
                    <a:pt x="16293" y="15078"/>
                    <a:pt x="17379" y="15078"/>
                  </a:cubicBezTo>
                  <a:cubicBezTo>
                    <a:pt x="17535" y="15078"/>
                    <a:pt x="17658" y="15076"/>
                    <a:pt x="17742" y="15074"/>
                  </a:cubicBezTo>
                  <a:cubicBezTo>
                    <a:pt x="18407" y="15056"/>
                    <a:pt x="20031" y="13612"/>
                    <a:pt x="20219" y="12265"/>
                  </a:cubicBezTo>
                  <a:cubicBezTo>
                    <a:pt x="21564" y="12889"/>
                    <a:pt x="23176" y="13141"/>
                    <a:pt x="24699" y="13141"/>
                  </a:cubicBezTo>
                  <a:cubicBezTo>
                    <a:pt x="26357" y="13141"/>
                    <a:pt x="27909" y="12842"/>
                    <a:pt x="28893" y="12399"/>
                  </a:cubicBezTo>
                  <a:cubicBezTo>
                    <a:pt x="30779" y="11549"/>
                    <a:pt x="30201" y="9566"/>
                    <a:pt x="30201" y="9566"/>
                  </a:cubicBezTo>
                  <a:lnTo>
                    <a:pt x="30201" y="9566"/>
                  </a:lnTo>
                  <a:cubicBezTo>
                    <a:pt x="31322" y="9781"/>
                    <a:pt x="32139" y="9875"/>
                    <a:pt x="32708" y="9875"/>
                  </a:cubicBezTo>
                  <a:cubicBezTo>
                    <a:pt x="36432" y="9875"/>
                    <a:pt x="29610" y="5848"/>
                    <a:pt x="28070" y="5163"/>
                  </a:cubicBezTo>
                  <a:cubicBezTo>
                    <a:pt x="26295" y="4372"/>
                    <a:pt x="22612" y="846"/>
                    <a:pt x="21202" y="515"/>
                  </a:cubicBezTo>
                  <a:cubicBezTo>
                    <a:pt x="19645" y="151"/>
                    <a:pt x="18320" y="0"/>
                    <a:pt x="17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3827702" y="1624333"/>
              <a:ext cx="1484189" cy="614281"/>
            </a:xfrm>
            <a:custGeom>
              <a:avLst/>
              <a:gdLst/>
              <a:ahLst/>
              <a:cxnLst/>
              <a:rect l="l" t="t" r="r" b="b"/>
              <a:pathLst>
                <a:path w="36433" h="15079" extrusionOk="0">
                  <a:moveTo>
                    <a:pt x="17194" y="0"/>
                  </a:moveTo>
                  <a:cubicBezTo>
                    <a:pt x="11783" y="0"/>
                    <a:pt x="10958" y="3480"/>
                    <a:pt x="10958" y="3480"/>
                  </a:cubicBezTo>
                  <a:cubicBezTo>
                    <a:pt x="10958" y="3480"/>
                    <a:pt x="5669" y="4124"/>
                    <a:pt x="4692" y="4474"/>
                  </a:cubicBezTo>
                  <a:cubicBezTo>
                    <a:pt x="3716" y="4825"/>
                    <a:pt x="4316" y="6308"/>
                    <a:pt x="4316" y="6308"/>
                  </a:cubicBezTo>
                  <a:cubicBezTo>
                    <a:pt x="4316" y="6308"/>
                    <a:pt x="1" y="7390"/>
                    <a:pt x="8" y="8323"/>
                  </a:cubicBezTo>
                  <a:cubicBezTo>
                    <a:pt x="32" y="11198"/>
                    <a:pt x="12163" y="13902"/>
                    <a:pt x="12163" y="13902"/>
                  </a:cubicBezTo>
                  <a:cubicBezTo>
                    <a:pt x="13643" y="14963"/>
                    <a:pt x="16293" y="15078"/>
                    <a:pt x="17379" y="15078"/>
                  </a:cubicBezTo>
                  <a:cubicBezTo>
                    <a:pt x="17535" y="15078"/>
                    <a:pt x="17658" y="15076"/>
                    <a:pt x="17742" y="15074"/>
                  </a:cubicBezTo>
                  <a:cubicBezTo>
                    <a:pt x="18407" y="15056"/>
                    <a:pt x="20031" y="13612"/>
                    <a:pt x="20219" y="12265"/>
                  </a:cubicBezTo>
                  <a:cubicBezTo>
                    <a:pt x="21564" y="12889"/>
                    <a:pt x="23176" y="13141"/>
                    <a:pt x="24699" y="13141"/>
                  </a:cubicBezTo>
                  <a:cubicBezTo>
                    <a:pt x="26357" y="13141"/>
                    <a:pt x="27909" y="12842"/>
                    <a:pt x="28893" y="12399"/>
                  </a:cubicBezTo>
                  <a:cubicBezTo>
                    <a:pt x="30779" y="11549"/>
                    <a:pt x="30201" y="9566"/>
                    <a:pt x="30201" y="9566"/>
                  </a:cubicBezTo>
                  <a:lnTo>
                    <a:pt x="30201" y="9566"/>
                  </a:lnTo>
                  <a:cubicBezTo>
                    <a:pt x="31322" y="9781"/>
                    <a:pt x="32139" y="9875"/>
                    <a:pt x="32708" y="9875"/>
                  </a:cubicBezTo>
                  <a:cubicBezTo>
                    <a:pt x="36432" y="9875"/>
                    <a:pt x="29610" y="5848"/>
                    <a:pt x="28070" y="5163"/>
                  </a:cubicBezTo>
                  <a:cubicBezTo>
                    <a:pt x="26295" y="4372"/>
                    <a:pt x="22612" y="846"/>
                    <a:pt x="21202" y="515"/>
                  </a:cubicBezTo>
                  <a:cubicBezTo>
                    <a:pt x="19645" y="151"/>
                    <a:pt x="18320" y="0"/>
                    <a:pt x="17194"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4529696" y="1906850"/>
              <a:ext cx="522214" cy="542583"/>
            </a:xfrm>
            <a:custGeom>
              <a:avLst/>
              <a:gdLst/>
              <a:ahLst/>
              <a:cxnLst/>
              <a:rect l="l" t="t" r="r" b="b"/>
              <a:pathLst>
                <a:path w="12819" h="13319" extrusionOk="0">
                  <a:moveTo>
                    <a:pt x="0" y="0"/>
                  </a:moveTo>
                  <a:lnTo>
                    <a:pt x="62" y="416"/>
                  </a:lnTo>
                  <a:cubicBezTo>
                    <a:pt x="5157" y="2718"/>
                    <a:pt x="10159" y="13102"/>
                    <a:pt x="12818" y="13318"/>
                  </a:cubicBezTo>
                  <a:lnTo>
                    <a:pt x="12016" y="11769"/>
                  </a:lnTo>
                  <a:cubicBezTo>
                    <a:pt x="9037" y="10818"/>
                    <a:pt x="5672" y="274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4220088" y="1962254"/>
              <a:ext cx="555660" cy="178023"/>
            </a:xfrm>
            <a:custGeom>
              <a:avLst/>
              <a:gdLst/>
              <a:ahLst/>
              <a:cxnLst/>
              <a:rect l="l" t="t" r="r" b="b"/>
              <a:pathLst>
                <a:path w="13640" h="4370" extrusionOk="0">
                  <a:moveTo>
                    <a:pt x="4698" y="1"/>
                  </a:moveTo>
                  <a:cubicBezTo>
                    <a:pt x="1877" y="1"/>
                    <a:pt x="0" y="1089"/>
                    <a:pt x="0" y="1089"/>
                  </a:cubicBezTo>
                  <a:lnTo>
                    <a:pt x="217" y="1402"/>
                  </a:lnTo>
                  <a:cubicBezTo>
                    <a:pt x="217" y="1402"/>
                    <a:pt x="1258" y="479"/>
                    <a:pt x="4176" y="479"/>
                  </a:cubicBezTo>
                  <a:cubicBezTo>
                    <a:pt x="4731" y="479"/>
                    <a:pt x="5353" y="513"/>
                    <a:pt x="6049" y="592"/>
                  </a:cubicBezTo>
                  <a:cubicBezTo>
                    <a:pt x="10038" y="1048"/>
                    <a:pt x="13640" y="4369"/>
                    <a:pt x="13640" y="4369"/>
                  </a:cubicBezTo>
                  <a:lnTo>
                    <a:pt x="12819" y="3221"/>
                  </a:lnTo>
                  <a:cubicBezTo>
                    <a:pt x="9827" y="700"/>
                    <a:pt x="6959" y="1"/>
                    <a:pt x="46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4699125" y="1801910"/>
              <a:ext cx="140504" cy="409290"/>
            </a:xfrm>
            <a:custGeom>
              <a:avLst/>
              <a:gdLst/>
              <a:ahLst/>
              <a:cxnLst/>
              <a:rect l="l" t="t" r="r" b="b"/>
              <a:pathLst>
                <a:path w="3449" h="10047" extrusionOk="0">
                  <a:moveTo>
                    <a:pt x="1312" y="1"/>
                  </a:moveTo>
                  <a:lnTo>
                    <a:pt x="1312" y="1"/>
                  </a:lnTo>
                  <a:cubicBezTo>
                    <a:pt x="1312" y="1"/>
                    <a:pt x="0" y="4734"/>
                    <a:pt x="2888" y="9490"/>
                  </a:cubicBezTo>
                  <a:lnTo>
                    <a:pt x="3448" y="10046"/>
                  </a:lnTo>
                  <a:cubicBezTo>
                    <a:pt x="3448" y="10046"/>
                    <a:pt x="1771" y="7515"/>
                    <a:pt x="1375" y="4552"/>
                  </a:cubicBezTo>
                  <a:cubicBezTo>
                    <a:pt x="943" y="1316"/>
                    <a:pt x="1465" y="149"/>
                    <a:pt x="1465" y="149"/>
                  </a:cubicBezTo>
                  <a:lnTo>
                    <a:pt x="13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3827702" y="1624333"/>
              <a:ext cx="1484189" cy="477484"/>
            </a:xfrm>
            <a:custGeom>
              <a:avLst/>
              <a:gdLst/>
              <a:ahLst/>
              <a:cxnLst/>
              <a:rect l="l" t="t" r="r" b="b"/>
              <a:pathLst>
                <a:path w="36433" h="11721" extrusionOk="0">
                  <a:moveTo>
                    <a:pt x="17194" y="0"/>
                  </a:moveTo>
                  <a:cubicBezTo>
                    <a:pt x="11783" y="0"/>
                    <a:pt x="10958" y="3480"/>
                    <a:pt x="10958" y="3480"/>
                  </a:cubicBezTo>
                  <a:cubicBezTo>
                    <a:pt x="10958" y="3480"/>
                    <a:pt x="5669" y="4124"/>
                    <a:pt x="4692" y="4474"/>
                  </a:cubicBezTo>
                  <a:cubicBezTo>
                    <a:pt x="3717" y="4825"/>
                    <a:pt x="4316" y="6308"/>
                    <a:pt x="4316" y="6308"/>
                  </a:cubicBezTo>
                  <a:cubicBezTo>
                    <a:pt x="4316" y="6308"/>
                    <a:pt x="1" y="7390"/>
                    <a:pt x="8" y="8323"/>
                  </a:cubicBezTo>
                  <a:cubicBezTo>
                    <a:pt x="18" y="9553"/>
                    <a:pt x="2245" y="10752"/>
                    <a:pt x="4791" y="11721"/>
                  </a:cubicBezTo>
                  <a:cubicBezTo>
                    <a:pt x="5987" y="11469"/>
                    <a:pt x="7103" y="11000"/>
                    <a:pt x="7806" y="10214"/>
                  </a:cubicBezTo>
                  <a:cubicBezTo>
                    <a:pt x="7806" y="10214"/>
                    <a:pt x="7842" y="10215"/>
                    <a:pt x="7909" y="10215"/>
                  </a:cubicBezTo>
                  <a:cubicBezTo>
                    <a:pt x="8522" y="10215"/>
                    <a:pt x="11732" y="10106"/>
                    <a:pt x="13333" y="7882"/>
                  </a:cubicBezTo>
                  <a:cubicBezTo>
                    <a:pt x="13333" y="7882"/>
                    <a:pt x="14122" y="7797"/>
                    <a:pt x="15047" y="7578"/>
                  </a:cubicBezTo>
                  <a:cubicBezTo>
                    <a:pt x="16041" y="7847"/>
                    <a:pt x="17251" y="8047"/>
                    <a:pt x="18414" y="8047"/>
                  </a:cubicBezTo>
                  <a:cubicBezTo>
                    <a:pt x="19643" y="8047"/>
                    <a:pt x="20820" y="7824"/>
                    <a:pt x="21636" y="7222"/>
                  </a:cubicBezTo>
                  <a:cubicBezTo>
                    <a:pt x="21636" y="7222"/>
                    <a:pt x="22368" y="7398"/>
                    <a:pt x="23370" y="7422"/>
                  </a:cubicBezTo>
                  <a:cubicBezTo>
                    <a:pt x="24536" y="8020"/>
                    <a:pt x="30202" y="9566"/>
                    <a:pt x="30202" y="9566"/>
                  </a:cubicBezTo>
                  <a:cubicBezTo>
                    <a:pt x="31323" y="9781"/>
                    <a:pt x="32139" y="9875"/>
                    <a:pt x="32709" y="9875"/>
                  </a:cubicBezTo>
                  <a:cubicBezTo>
                    <a:pt x="36432" y="9875"/>
                    <a:pt x="29610" y="5848"/>
                    <a:pt x="28071" y="5163"/>
                  </a:cubicBezTo>
                  <a:cubicBezTo>
                    <a:pt x="26296" y="4372"/>
                    <a:pt x="22613" y="846"/>
                    <a:pt x="21202" y="515"/>
                  </a:cubicBezTo>
                  <a:cubicBezTo>
                    <a:pt x="19645" y="151"/>
                    <a:pt x="18320" y="0"/>
                    <a:pt x="17194" y="0"/>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3828964" y="1634925"/>
              <a:ext cx="1482926" cy="466892"/>
            </a:xfrm>
            <a:custGeom>
              <a:avLst/>
              <a:gdLst/>
              <a:ahLst/>
              <a:cxnLst/>
              <a:rect l="l" t="t" r="r" b="b"/>
              <a:pathLst>
                <a:path w="36402" h="11461" extrusionOk="0">
                  <a:moveTo>
                    <a:pt x="19924" y="0"/>
                  </a:moveTo>
                  <a:cubicBezTo>
                    <a:pt x="19938" y="69"/>
                    <a:pt x="19948" y="138"/>
                    <a:pt x="19948" y="207"/>
                  </a:cubicBezTo>
                  <a:cubicBezTo>
                    <a:pt x="19955" y="1140"/>
                    <a:pt x="15640" y="2221"/>
                    <a:pt x="15640" y="2221"/>
                  </a:cubicBezTo>
                  <a:cubicBezTo>
                    <a:pt x="15640" y="2221"/>
                    <a:pt x="16245" y="3668"/>
                    <a:pt x="15355" y="4239"/>
                  </a:cubicBezTo>
                  <a:cubicBezTo>
                    <a:pt x="14026" y="5090"/>
                    <a:pt x="12512" y="5312"/>
                    <a:pt x="11295" y="5312"/>
                  </a:cubicBezTo>
                  <a:cubicBezTo>
                    <a:pt x="9971" y="5312"/>
                    <a:pt x="8998" y="5049"/>
                    <a:pt x="8998" y="5049"/>
                  </a:cubicBezTo>
                  <a:cubicBezTo>
                    <a:pt x="8998" y="5049"/>
                    <a:pt x="8174" y="8529"/>
                    <a:pt x="2763" y="8529"/>
                  </a:cubicBezTo>
                  <a:cubicBezTo>
                    <a:pt x="1950" y="8529"/>
                    <a:pt x="1034" y="8450"/>
                    <a:pt x="1" y="8270"/>
                  </a:cubicBezTo>
                  <a:lnTo>
                    <a:pt x="1" y="8270"/>
                  </a:lnTo>
                  <a:cubicBezTo>
                    <a:pt x="239" y="9426"/>
                    <a:pt x="2357" y="10546"/>
                    <a:pt x="4760" y="11461"/>
                  </a:cubicBezTo>
                  <a:cubicBezTo>
                    <a:pt x="5956" y="11209"/>
                    <a:pt x="7072" y="10740"/>
                    <a:pt x="7775" y="9954"/>
                  </a:cubicBezTo>
                  <a:cubicBezTo>
                    <a:pt x="7775" y="9954"/>
                    <a:pt x="7811" y="9955"/>
                    <a:pt x="7878" y="9955"/>
                  </a:cubicBezTo>
                  <a:cubicBezTo>
                    <a:pt x="8491" y="9955"/>
                    <a:pt x="11701" y="9846"/>
                    <a:pt x="13302" y="7622"/>
                  </a:cubicBezTo>
                  <a:cubicBezTo>
                    <a:pt x="13302" y="7622"/>
                    <a:pt x="14091" y="7537"/>
                    <a:pt x="15016" y="7318"/>
                  </a:cubicBezTo>
                  <a:cubicBezTo>
                    <a:pt x="16010" y="7587"/>
                    <a:pt x="17220" y="7787"/>
                    <a:pt x="18383" y="7787"/>
                  </a:cubicBezTo>
                  <a:cubicBezTo>
                    <a:pt x="19612" y="7787"/>
                    <a:pt x="20789" y="7564"/>
                    <a:pt x="21605" y="6962"/>
                  </a:cubicBezTo>
                  <a:cubicBezTo>
                    <a:pt x="21605" y="6962"/>
                    <a:pt x="22337" y="7138"/>
                    <a:pt x="23339" y="7162"/>
                  </a:cubicBezTo>
                  <a:cubicBezTo>
                    <a:pt x="24505" y="7760"/>
                    <a:pt x="30171" y="9306"/>
                    <a:pt x="30171" y="9306"/>
                  </a:cubicBezTo>
                  <a:cubicBezTo>
                    <a:pt x="31292" y="9521"/>
                    <a:pt x="32108" y="9615"/>
                    <a:pt x="32678" y="9615"/>
                  </a:cubicBezTo>
                  <a:cubicBezTo>
                    <a:pt x="36401" y="9615"/>
                    <a:pt x="29579" y="5588"/>
                    <a:pt x="28040" y="4903"/>
                  </a:cubicBezTo>
                  <a:cubicBezTo>
                    <a:pt x="27524" y="3474"/>
                    <a:pt x="22582" y="586"/>
                    <a:pt x="21171" y="256"/>
                  </a:cubicBezTo>
                  <a:cubicBezTo>
                    <a:pt x="20738" y="155"/>
                    <a:pt x="20323" y="70"/>
                    <a:pt x="199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4220170" y="1704057"/>
              <a:ext cx="53855" cy="49863"/>
            </a:xfrm>
            <a:custGeom>
              <a:avLst/>
              <a:gdLst/>
              <a:ahLst/>
              <a:cxnLst/>
              <a:rect l="l" t="t" r="r" b="b"/>
              <a:pathLst>
                <a:path w="1322" h="1224" extrusionOk="0">
                  <a:moveTo>
                    <a:pt x="0" y="1"/>
                  </a:moveTo>
                  <a:lnTo>
                    <a:pt x="0" y="1"/>
                  </a:lnTo>
                  <a:cubicBezTo>
                    <a:pt x="0" y="1"/>
                    <a:pt x="322" y="1223"/>
                    <a:pt x="680" y="1223"/>
                  </a:cubicBezTo>
                  <a:cubicBezTo>
                    <a:pt x="750" y="1223"/>
                    <a:pt x="822" y="1176"/>
                    <a:pt x="892" y="1064"/>
                  </a:cubicBezTo>
                  <a:lnTo>
                    <a:pt x="972" y="869"/>
                  </a:lnTo>
                  <a:cubicBezTo>
                    <a:pt x="1322" y="635"/>
                    <a:pt x="739" y="159"/>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4250968" y="1668126"/>
              <a:ext cx="48070" cy="52999"/>
            </a:xfrm>
            <a:custGeom>
              <a:avLst/>
              <a:gdLst/>
              <a:ahLst/>
              <a:cxnLst/>
              <a:rect l="l" t="t" r="r" b="b"/>
              <a:pathLst>
                <a:path w="1180" h="1301" extrusionOk="0">
                  <a:moveTo>
                    <a:pt x="307" y="0"/>
                  </a:moveTo>
                  <a:lnTo>
                    <a:pt x="307" y="0"/>
                  </a:lnTo>
                  <a:cubicBezTo>
                    <a:pt x="306" y="0"/>
                    <a:pt x="0" y="1300"/>
                    <a:pt x="490" y="1300"/>
                  </a:cubicBezTo>
                  <a:cubicBezTo>
                    <a:pt x="530" y="1300"/>
                    <a:pt x="576" y="1291"/>
                    <a:pt x="628" y="1272"/>
                  </a:cubicBezTo>
                  <a:lnTo>
                    <a:pt x="783" y="1176"/>
                  </a:lnTo>
                  <a:cubicBezTo>
                    <a:pt x="792" y="1177"/>
                    <a:pt x="800" y="1177"/>
                    <a:pt x="808" y="1177"/>
                  </a:cubicBezTo>
                  <a:cubicBezTo>
                    <a:pt x="1179" y="1177"/>
                    <a:pt x="876" y="521"/>
                    <a:pt x="3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4310934" y="1994681"/>
              <a:ext cx="47215" cy="52592"/>
            </a:xfrm>
            <a:custGeom>
              <a:avLst/>
              <a:gdLst/>
              <a:ahLst/>
              <a:cxnLst/>
              <a:rect l="l" t="t" r="r" b="b"/>
              <a:pathLst>
                <a:path w="1159" h="1291" extrusionOk="0">
                  <a:moveTo>
                    <a:pt x="664" y="1"/>
                  </a:moveTo>
                  <a:cubicBezTo>
                    <a:pt x="609" y="1"/>
                    <a:pt x="548" y="28"/>
                    <a:pt x="480" y="92"/>
                  </a:cubicBezTo>
                  <a:lnTo>
                    <a:pt x="373" y="246"/>
                  </a:lnTo>
                  <a:cubicBezTo>
                    <a:pt x="1" y="361"/>
                    <a:pt x="478" y="945"/>
                    <a:pt x="1158" y="1290"/>
                  </a:cubicBezTo>
                  <a:cubicBezTo>
                    <a:pt x="1158" y="1290"/>
                    <a:pt x="1043"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5040426" y="2020753"/>
              <a:ext cx="44648" cy="55036"/>
            </a:xfrm>
            <a:custGeom>
              <a:avLst/>
              <a:gdLst/>
              <a:ahLst/>
              <a:cxnLst/>
              <a:rect l="l" t="t" r="r" b="b"/>
              <a:pathLst>
                <a:path w="1096" h="1351" extrusionOk="0">
                  <a:moveTo>
                    <a:pt x="674" y="0"/>
                  </a:moveTo>
                  <a:cubicBezTo>
                    <a:pt x="627" y="0"/>
                    <a:pt x="575" y="17"/>
                    <a:pt x="516" y="54"/>
                  </a:cubicBezTo>
                  <a:lnTo>
                    <a:pt x="388" y="180"/>
                  </a:lnTo>
                  <a:cubicBezTo>
                    <a:pt x="1" y="212"/>
                    <a:pt x="408" y="876"/>
                    <a:pt x="1049" y="1350"/>
                  </a:cubicBezTo>
                  <a:cubicBezTo>
                    <a:pt x="1049" y="1350"/>
                    <a:pt x="1096" y="0"/>
                    <a:pt x="6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5015413" y="2020265"/>
              <a:ext cx="37397" cy="45870"/>
            </a:xfrm>
            <a:custGeom>
              <a:avLst/>
              <a:gdLst/>
              <a:ahLst/>
              <a:cxnLst/>
              <a:rect l="l" t="t" r="r" b="b"/>
              <a:pathLst>
                <a:path w="918" h="1126" extrusionOk="0">
                  <a:moveTo>
                    <a:pt x="175" y="1"/>
                  </a:moveTo>
                  <a:cubicBezTo>
                    <a:pt x="1" y="1"/>
                    <a:pt x="115" y="563"/>
                    <a:pt x="402" y="1126"/>
                  </a:cubicBezTo>
                  <a:cubicBezTo>
                    <a:pt x="402" y="1126"/>
                    <a:pt x="918" y="92"/>
                    <a:pt x="389" y="18"/>
                  </a:cubicBezTo>
                  <a:lnTo>
                    <a:pt x="261" y="32"/>
                  </a:lnTo>
                  <a:cubicBezTo>
                    <a:pt x="227" y="11"/>
                    <a:pt x="198" y="1"/>
                    <a:pt x="1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4953573" y="1790421"/>
              <a:ext cx="41308" cy="34342"/>
            </a:xfrm>
            <a:custGeom>
              <a:avLst/>
              <a:gdLst/>
              <a:ahLst/>
              <a:cxnLst/>
              <a:rect l="l" t="t" r="r" b="b"/>
              <a:pathLst>
                <a:path w="1014" h="843" extrusionOk="0">
                  <a:moveTo>
                    <a:pt x="1013" y="1"/>
                  </a:moveTo>
                  <a:cubicBezTo>
                    <a:pt x="991" y="1"/>
                    <a:pt x="0" y="4"/>
                    <a:pt x="342" y="574"/>
                  </a:cubicBezTo>
                  <a:lnTo>
                    <a:pt x="446" y="696"/>
                  </a:lnTo>
                  <a:cubicBezTo>
                    <a:pt x="472" y="797"/>
                    <a:pt x="514" y="843"/>
                    <a:pt x="563" y="843"/>
                  </a:cubicBezTo>
                  <a:cubicBezTo>
                    <a:pt x="701" y="843"/>
                    <a:pt x="901" y="484"/>
                    <a:pt x="1014" y="1"/>
                  </a:cubicBezTo>
                  <a:cubicBezTo>
                    <a:pt x="1014" y="1"/>
                    <a:pt x="1013" y="1"/>
                    <a:pt x="1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4925831" y="1745202"/>
              <a:ext cx="37967" cy="44037"/>
            </a:xfrm>
            <a:custGeom>
              <a:avLst/>
              <a:gdLst/>
              <a:ahLst/>
              <a:cxnLst/>
              <a:rect l="l" t="t" r="r" b="b"/>
              <a:pathLst>
                <a:path w="932" h="1081" extrusionOk="0">
                  <a:moveTo>
                    <a:pt x="852" y="0"/>
                  </a:moveTo>
                  <a:lnTo>
                    <a:pt x="852" y="0"/>
                  </a:lnTo>
                  <a:cubicBezTo>
                    <a:pt x="852" y="1"/>
                    <a:pt x="1" y="574"/>
                    <a:pt x="489" y="933"/>
                  </a:cubicBezTo>
                  <a:lnTo>
                    <a:pt x="617" y="993"/>
                  </a:lnTo>
                  <a:cubicBezTo>
                    <a:pt x="658" y="1053"/>
                    <a:pt x="696" y="1080"/>
                    <a:pt x="729" y="1080"/>
                  </a:cubicBezTo>
                  <a:cubicBezTo>
                    <a:pt x="870" y="1080"/>
                    <a:pt x="932" y="581"/>
                    <a:pt x="8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4617486" y="1568400"/>
              <a:ext cx="37071" cy="45952"/>
            </a:xfrm>
            <a:custGeom>
              <a:avLst/>
              <a:gdLst/>
              <a:ahLst/>
              <a:cxnLst/>
              <a:rect l="l" t="t" r="r" b="b"/>
              <a:pathLst>
                <a:path w="910" h="1128" extrusionOk="0">
                  <a:moveTo>
                    <a:pt x="706" y="0"/>
                  </a:moveTo>
                  <a:cubicBezTo>
                    <a:pt x="706" y="0"/>
                    <a:pt x="1" y="819"/>
                    <a:pt x="522" y="1044"/>
                  </a:cubicBezTo>
                  <a:lnTo>
                    <a:pt x="653" y="1069"/>
                  </a:lnTo>
                  <a:cubicBezTo>
                    <a:pt x="693" y="1109"/>
                    <a:pt x="728" y="1128"/>
                    <a:pt x="756" y="1128"/>
                  </a:cubicBezTo>
                  <a:cubicBezTo>
                    <a:pt x="909" y="1128"/>
                    <a:pt x="888" y="588"/>
                    <a:pt x="7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4290361" y="2024012"/>
              <a:ext cx="37723" cy="38823"/>
            </a:xfrm>
            <a:custGeom>
              <a:avLst/>
              <a:gdLst/>
              <a:ahLst/>
              <a:cxnLst/>
              <a:rect l="l" t="t" r="r" b="b"/>
              <a:pathLst>
                <a:path w="926" h="953" extrusionOk="0">
                  <a:moveTo>
                    <a:pt x="427" y="1"/>
                  </a:moveTo>
                  <a:cubicBezTo>
                    <a:pt x="419" y="1"/>
                    <a:pt x="411" y="1"/>
                    <a:pt x="403" y="1"/>
                  </a:cubicBezTo>
                  <a:lnTo>
                    <a:pt x="275" y="37"/>
                  </a:lnTo>
                  <a:cubicBezTo>
                    <a:pt x="249" y="28"/>
                    <a:pt x="226" y="23"/>
                    <a:pt x="207" y="23"/>
                  </a:cubicBezTo>
                  <a:cubicBezTo>
                    <a:pt x="1" y="23"/>
                    <a:pt x="148" y="505"/>
                    <a:pt x="481" y="952"/>
                  </a:cubicBezTo>
                  <a:cubicBezTo>
                    <a:pt x="481" y="952"/>
                    <a:pt x="925" y="1"/>
                    <a:pt x="4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3740808" y="1991055"/>
              <a:ext cx="65099" cy="37275"/>
            </a:xfrm>
            <a:custGeom>
              <a:avLst/>
              <a:gdLst/>
              <a:ahLst/>
              <a:cxnLst/>
              <a:rect l="l" t="t" r="r" b="b"/>
              <a:pathLst>
                <a:path w="1598" h="915" extrusionOk="0">
                  <a:moveTo>
                    <a:pt x="1142" y="1"/>
                  </a:moveTo>
                  <a:lnTo>
                    <a:pt x="1" y="431"/>
                  </a:lnTo>
                  <a:lnTo>
                    <a:pt x="1214" y="914"/>
                  </a:lnTo>
                  <a:lnTo>
                    <a:pt x="1597" y="442"/>
                  </a:lnTo>
                  <a:lnTo>
                    <a:pt x="11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3778898" y="1965513"/>
              <a:ext cx="43100" cy="37153"/>
            </a:xfrm>
            <a:custGeom>
              <a:avLst/>
              <a:gdLst/>
              <a:ahLst/>
              <a:cxnLst/>
              <a:rect l="l" t="t" r="r" b="b"/>
              <a:pathLst>
                <a:path w="1058" h="912" extrusionOk="0">
                  <a:moveTo>
                    <a:pt x="0" y="0"/>
                  </a:moveTo>
                  <a:lnTo>
                    <a:pt x="267" y="494"/>
                  </a:lnTo>
                  <a:lnTo>
                    <a:pt x="755" y="912"/>
                  </a:lnTo>
                  <a:lnTo>
                    <a:pt x="1057" y="574"/>
                  </a:lnTo>
                  <a:lnTo>
                    <a:pt x="744" y="156"/>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3997212" y="2116854"/>
              <a:ext cx="39230" cy="52144"/>
            </a:xfrm>
            <a:custGeom>
              <a:avLst/>
              <a:gdLst/>
              <a:ahLst/>
              <a:cxnLst/>
              <a:rect l="l" t="t" r="r" b="b"/>
              <a:pathLst>
                <a:path w="963" h="1280" extrusionOk="0">
                  <a:moveTo>
                    <a:pt x="522" y="0"/>
                  </a:moveTo>
                  <a:lnTo>
                    <a:pt x="0" y="486"/>
                  </a:lnTo>
                  <a:lnTo>
                    <a:pt x="437" y="1280"/>
                  </a:lnTo>
                  <a:lnTo>
                    <a:pt x="963" y="403"/>
                  </a:lnTo>
                  <a:lnTo>
                    <a:pt x="5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3938223" y="2109766"/>
              <a:ext cx="65669" cy="28679"/>
            </a:xfrm>
            <a:custGeom>
              <a:avLst/>
              <a:gdLst/>
              <a:ahLst/>
              <a:cxnLst/>
              <a:rect l="l" t="t" r="r" b="b"/>
              <a:pathLst>
                <a:path w="1612" h="704" extrusionOk="0">
                  <a:moveTo>
                    <a:pt x="931" y="1"/>
                  </a:moveTo>
                  <a:lnTo>
                    <a:pt x="0" y="582"/>
                  </a:lnTo>
                  <a:lnTo>
                    <a:pt x="1044" y="703"/>
                  </a:lnTo>
                  <a:lnTo>
                    <a:pt x="1612" y="191"/>
                  </a:lnTo>
                  <a:lnTo>
                    <a:pt x="9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4117103" y="2057540"/>
              <a:ext cx="42286" cy="45341"/>
            </a:xfrm>
            <a:custGeom>
              <a:avLst/>
              <a:gdLst/>
              <a:ahLst/>
              <a:cxnLst/>
              <a:rect l="l" t="t" r="r" b="b"/>
              <a:pathLst>
                <a:path w="1038" h="1113" extrusionOk="0">
                  <a:moveTo>
                    <a:pt x="453" y="1"/>
                  </a:moveTo>
                  <a:lnTo>
                    <a:pt x="1" y="1112"/>
                  </a:lnTo>
                  <a:lnTo>
                    <a:pt x="1022" y="684"/>
                  </a:lnTo>
                  <a:lnTo>
                    <a:pt x="1037" y="63"/>
                  </a:lnTo>
                  <a:lnTo>
                    <a:pt x="45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4" name="Google Shape;134;p2"/>
          <p:cNvGrpSpPr/>
          <p:nvPr/>
        </p:nvGrpSpPr>
        <p:grpSpPr>
          <a:xfrm>
            <a:off x="11241031" y="1584875"/>
            <a:ext cx="3547296" cy="1989255"/>
            <a:chOff x="3740808" y="1568400"/>
            <a:chExt cx="1571083" cy="881033"/>
          </a:xfrm>
        </p:grpSpPr>
        <p:sp>
          <p:nvSpPr>
            <p:cNvPr id="135" name="Google Shape;135;p2"/>
            <p:cNvSpPr/>
            <p:nvPr/>
          </p:nvSpPr>
          <p:spPr>
            <a:xfrm>
              <a:off x="3826273" y="1623846"/>
              <a:ext cx="1484189" cy="614281"/>
            </a:xfrm>
            <a:custGeom>
              <a:avLst/>
              <a:gdLst/>
              <a:ahLst/>
              <a:cxnLst/>
              <a:rect l="l" t="t" r="r" b="b"/>
              <a:pathLst>
                <a:path w="36433" h="15079" extrusionOk="0">
                  <a:moveTo>
                    <a:pt x="17194" y="0"/>
                  </a:moveTo>
                  <a:cubicBezTo>
                    <a:pt x="11783" y="0"/>
                    <a:pt x="10958" y="3480"/>
                    <a:pt x="10958" y="3480"/>
                  </a:cubicBezTo>
                  <a:cubicBezTo>
                    <a:pt x="10958" y="3480"/>
                    <a:pt x="5669" y="4124"/>
                    <a:pt x="4692" y="4474"/>
                  </a:cubicBezTo>
                  <a:cubicBezTo>
                    <a:pt x="3716" y="4825"/>
                    <a:pt x="4316" y="6308"/>
                    <a:pt x="4316" y="6308"/>
                  </a:cubicBezTo>
                  <a:cubicBezTo>
                    <a:pt x="4316" y="6308"/>
                    <a:pt x="1" y="7390"/>
                    <a:pt x="8" y="8323"/>
                  </a:cubicBezTo>
                  <a:cubicBezTo>
                    <a:pt x="32" y="11198"/>
                    <a:pt x="12163" y="13902"/>
                    <a:pt x="12163" y="13902"/>
                  </a:cubicBezTo>
                  <a:cubicBezTo>
                    <a:pt x="13643" y="14963"/>
                    <a:pt x="16293" y="15078"/>
                    <a:pt x="17379" y="15078"/>
                  </a:cubicBezTo>
                  <a:cubicBezTo>
                    <a:pt x="17535" y="15078"/>
                    <a:pt x="17658" y="15076"/>
                    <a:pt x="17742" y="15074"/>
                  </a:cubicBezTo>
                  <a:cubicBezTo>
                    <a:pt x="18407" y="15056"/>
                    <a:pt x="20031" y="13612"/>
                    <a:pt x="20219" y="12265"/>
                  </a:cubicBezTo>
                  <a:cubicBezTo>
                    <a:pt x="21564" y="12889"/>
                    <a:pt x="23176" y="13141"/>
                    <a:pt x="24699" y="13141"/>
                  </a:cubicBezTo>
                  <a:cubicBezTo>
                    <a:pt x="26357" y="13141"/>
                    <a:pt x="27909" y="12842"/>
                    <a:pt x="28893" y="12399"/>
                  </a:cubicBezTo>
                  <a:cubicBezTo>
                    <a:pt x="30779" y="11549"/>
                    <a:pt x="30201" y="9566"/>
                    <a:pt x="30201" y="9566"/>
                  </a:cubicBezTo>
                  <a:lnTo>
                    <a:pt x="30201" y="9566"/>
                  </a:lnTo>
                  <a:cubicBezTo>
                    <a:pt x="31322" y="9781"/>
                    <a:pt x="32139" y="9875"/>
                    <a:pt x="32708" y="9875"/>
                  </a:cubicBezTo>
                  <a:cubicBezTo>
                    <a:pt x="36432" y="9875"/>
                    <a:pt x="29610" y="5848"/>
                    <a:pt x="28070" y="5163"/>
                  </a:cubicBezTo>
                  <a:cubicBezTo>
                    <a:pt x="26295" y="4372"/>
                    <a:pt x="22612" y="846"/>
                    <a:pt x="21202" y="515"/>
                  </a:cubicBezTo>
                  <a:cubicBezTo>
                    <a:pt x="19645" y="151"/>
                    <a:pt x="18320" y="0"/>
                    <a:pt x="17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3827702" y="1624333"/>
              <a:ext cx="1484189" cy="614281"/>
            </a:xfrm>
            <a:custGeom>
              <a:avLst/>
              <a:gdLst/>
              <a:ahLst/>
              <a:cxnLst/>
              <a:rect l="l" t="t" r="r" b="b"/>
              <a:pathLst>
                <a:path w="36433" h="15079" extrusionOk="0">
                  <a:moveTo>
                    <a:pt x="17194" y="0"/>
                  </a:moveTo>
                  <a:cubicBezTo>
                    <a:pt x="11783" y="0"/>
                    <a:pt x="10958" y="3480"/>
                    <a:pt x="10958" y="3480"/>
                  </a:cubicBezTo>
                  <a:cubicBezTo>
                    <a:pt x="10958" y="3480"/>
                    <a:pt x="5669" y="4124"/>
                    <a:pt x="4692" y="4474"/>
                  </a:cubicBezTo>
                  <a:cubicBezTo>
                    <a:pt x="3716" y="4825"/>
                    <a:pt x="4316" y="6308"/>
                    <a:pt x="4316" y="6308"/>
                  </a:cubicBezTo>
                  <a:cubicBezTo>
                    <a:pt x="4316" y="6308"/>
                    <a:pt x="1" y="7390"/>
                    <a:pt x="8" y="8323"/>
                  </a:cubicBezTo>
                  <a:cubicBezTo>
                    <a:pt x="32" y="11198"/>
                    <a:pt x="12163" y="13902"/>
                    <a:pt x="12163" y="13902"/>
                  </a:cubicBezTo>
                  <a:cubicBezTo>
                    <a:pt x="13643" y="14963"/>
                    <a:pt x="16293" y="15078"/>
                    <a:pt x="17379" y="15078"/>
                  </a:cubicBezTo>
                  <a:cubicBezTo>
                    <a:pt x="17535" y="15078"/>
                    <a:pt x="17658" y="15076"/>
                    <a:pt x="17742" y="15074"/>
                  </a:cubicBezTo>
                  <a:cubicBezTo>
                    <a:pt x="18407" y="15056"/>
                    <a:pt x="20031" y="13612"/>
                    <a:pt x="20219" y="12265"/>
                  </a:cubicBezTo>
                  <a:cubicBezTo>
                    <a:pt x="21564" y="12889"/>
                    <a:pt x="23176" y="13141"/>
                    <a:pt x="24699" y="13141"/>
                  </a:cubicBezTo>
                  <a:cubicBezTo>
                    <a:pt x="26357" y="13141"/>
                    <a:pt x="27909" y="12842"/>
                    <a:pt x="28893" y="12399"/>
                  </a:cubicBezTo>
                  <a:cubicBezTo>
                    <a:pt x="30779" y="11549"/>
                    <a:pt x="30201" y="9566"/>
                    <a:pt x="30201" y="9566"/>
                  </a:cubicBezTo>
                  <a:lnTo>
                    <a:pt x="30201" y="9566"/>
                  </a:lnTo>
                  <a:cubicBezTo>
                    <a:pt x="31322" y="9781"/>
                    <a:pt x="32139" y="9875"/>
                    <a:pt x="32708" y="9875"/>
                  </a:cubicBezTo>
                  <a:cubicBezTo>
                    <a:pt x="36432" y="9875"/>
                    <a:pt x="29610" y="5848"/>
                    <a:pt x="28070" y="5163"/>
                  </a:cubicBezTo>
                  <a:cubicBezTo>
                    <a:pt x="26295" y="4372"/>
                    <a:pt x="22612" y="846"/>
                    <a:pt x="21202" y="515"/>
                  </a:cubicBezTo>
                  <a:cubicBezTo>
                    <a:pt x="19645" y="151"/>
                    <a:pt x="18320" y="0"/>
                    <a:pt x="17194"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4529696" y="1906850"/>
              <a:ext cx="522214" cy="542583"/>
            </a:xfrm>
            <a:custGeom>
              <a:avLst/>
              <a:gdLst/>
              <a:ahLst/>
              <a:cxnLst/>
              <a:rect l="l" t="t" r="r" b="b"/>
              <a:pathLst>
                <a:path w="12819" h="13319" extrusionOk="0">
                  <a:moveTo>
                    <a:pt x="0" y="0"/>
                  </a:moveTo>
                  <a:lnTo>
                    <a:pt x="62" y="416"/>
                  </a:lnTo>
                  <a:cubicBezTo>
                    <a:pt x="5157" y="2718"/>
                    <a:pt x="10159" y="13102"/>
                    <a:pt x="12818" y="13318"/>
                  </a:cubicBezTo>
                  <a:lnTo>
                    <a:pt x="12016" y="11769"/>
                  </a:lnTo>
                  <a:cubicBezTo>
                    <a:pt x="9037" y="10818"/>
                    <a:pt x="5672" y="274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4220088" y="1962254"/>
              <a:ext cx="555660" cy="178023"/>
            </a:xfrm>
            <a:custGeom>
              <a:avLst/>
              <a:gdLst/>
              <a:ahLst/>
              <a:cxnLst/>
              <a:rect l="l" t="t" r="r" b="b"/>
              <a:pathLst>
                <a:path w="13640" h="4370" extrusionOk="0">
                  <a:moveTo>
                    <a:pt x="4698" y="1"/>
                  </a:moveTo>
                  <a:cubicBezTo>
                    <a:pt x="1877" y="1"/>
                    <a:pt x="0" y="1089"/>
                    <a:pt x="0" y="1089"/>
                  </a:cubicBezTo>
                  <a:lnTo>
                    <a:pt x="217" y="1402"/>
                  </a:lnTo>
                  <a:cubicBezTo>
                    <a:pt x="217" y="1402"/>
                    <a:pt x="1258" y="479"/>
                    <a:pt x="4176" y="479"/>
                  </a:cubicBezTo>
                  <a:cubicBezTo>
                    <a:pt x="4731" y="479"/>
                    <a:pt x="5353" y="513"/>
                    <a:pt x="6049" y="592"/>
                  </a:cubicBezTo>
                  <a:cubicBezTo>
                    <a:pt x="10038" y="1048"/>
                    <a:pt x="13640" y="4369"/>
                    <a:pt x="13640" y="4369"/>
                  </a:cubicBezTo>
                  <a:lnTo>
                    <a:pt x="12819" y="3221"/>
                  </a:lnTo>
                  <a:cubicBezTo>
                    <a:pt x="9827" y="700"/>
                    <a:pt x="6959" y="1"/>
                    <a:pt x="46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4699125" y="1801910"/>
              <a:ext cx="140504" cy="409290"/>
            </a:xfrm>
            <a:custGeom>
              <a:avLst/>
              <a:gdLst/>
              <a:ahLst/>
              <a:cxnLst/>
              <a:rect l="l" t="t" r="r" b="b"/>
              <a:pathLst>
                <a:path w="3449" h="10047" extrusionOk="0">
                  <a:moveTo>
                    <a:pt x="1312" y="1"/>
                  </a:moveTo>
                  <a:lnTo>
                    <a:pt x="1312" y="1"/>
                  </a:lnTo>
                  <a:cubicBezTo>
                    <a:pt x="1312" y="1"/>
                    <a:pt x="0" y="4734"/>
                    <a:pt x="2888" y="9490"/>
                  </a:cubicBezTo>
                  <a:lnTo>
                    <a:pt x="3448" y="10046"/>
                  </a:lnTo>
                  <a:cubicBezTo>
                    <a:pt x="3448" y="10046"/>
                    <a:pt x="1771" y="7515"/>
                    <a:pt x="1375" y="4552"/>
                  </a:cubicBezTo>
                  <a:cubicBezTo>
                    <a:pt x="943" y="1316"/>
                    <a:pt x="1465" y="149"/>
                    <a:pt x="1465" y="149"/>
                  </a:cubicBezTo>
                  <a:lnTo>
                    <a:pt x="13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3827702" y="1624333"/>
              <a:ext cx="1484189" cy="477484"/>
            </a:xfrm>
            <a:custGeom>
              <a:avLst/>
              <a:gdLst/>
              <a:ahLst/>
              <a:cxnLst/>
              <a:rect l="l" t="t" r="r" b="b"/>
              <a:pathLst>
                <a:path w="36433" h="11721" extrusionOk="0">
                  <a:moveTo>
                    <a:pt x="17194" y="0"/>
                  </a:moveTo>
                  <a:cubicBezTo>
                    <a:pt x="11783" y="0"/>
                    <a:pt x="10958" y="3480"/>
                    <a:pt x="10958" y="3480"/>
                  </a:cubicBezTo>
                  <a:cubicBezTo>
                    <a:pt x="10958" y="3480"/>
                    <a:pt x="5669" y="4124"/>
                    <a:pt x="4692" y="4474"/>
                  </a:cubicBezTo>
                  <a:cubicBezTo>
                    <a:pt x="3717" y="4825"/>
                    <a:pt x="4316" y="6308"/>
                    <a:pt x="4316" y="6308"/>
                  </a:cubicBezTo>
                  <a:cubicBezTo>
                    <a:pt x="4316" y="6308"/>
                    <a:pt x="1" y="7390"/>
                    <a:pt x="8" y="8323"/>
                  </a:cubicBezTo>
                  <a:cubicBezTo>
                    <a:pt x="18" y="9553"/>
                    <a:pt x="2245" y="10752"/>
                    <a:pt x="4791" y="11721"/>
                  </a:cubicBezTo>
                  <a:cubicBezTo>
                    <a:pt x="5987" y="11469"/>
                    <a:pt x="7103" y="11000"/>
                    <a:pt x="7806" y="10214"/>
                  </a:cubicBezTo>
                  <a:cubicBezTo>
                    <a:pt x="7806" y="10214"/>
                    <a:pt x="7842" y="10215"/>
                    <a:pt x="7909" y="10215"/>
                  </a:cubicBezTo>
                  <a:cubicBezTo>
                    <a:pt x="8522" y="10215"/>
                    <a:pt x="11732" y="10106"/>
                    <a:pt x="13333" y="7882"/>
                  </a:cubicBezTo>
                  <a:cubicBezTo>
                    <a:pt x="13333" y="7882"/>
                    <a:pt x="14122" y="7797"/>
                    <a:pt x="15047" y="7578"/>
                  </a:cubicBezTo>
                  <a:cubicBezTo>
                    <a:pt x="16041" y="7847"/>
                    <a:pt x="17251" y="8047"/>
                    <a:pt x="18414" y="8047"/>
                  </a:cubicBezTo>
                  <a:cubicBezTo>
                    <a:pt x="19643" y="8047"/>
                    <a:pt x="20820" y="7824"/>
                    <a:pt x="21636" y="7222"/>
                  </a:cubicBezTo>
                  <a:cubicBezTo>
                    <a:pt x="21636" y="7222"/>
                    <a:pt x="22368" y="7398"/>
                    <a:pt x="23370" y="7422"/>
                  </a:cubicBezTo>
                  <a:cubicBezTo>
                    <a:pt x="24536" y="8020"/>
                    <a:pt x="30202" y="9566"/>
                    <a:pt x="30202" y="9566"/>
                  </a:cubicBezTo>
                  <a:cubicBezTo>
                    <a:pt x="31323" y="9781"/>
                    <a:pt x="32139" y="9875"/>
                    <a:pt x="32709" y="9875"/>
                  </a:cubicBezTo>
                  <a:cubicBezTo>
                    <a:pt x="36432" y="9875"/>
                    <a:pt x="29610" y="5848"/>
                    <a:pt x="28071" y="5163"/>
                  </a:cubicBezTo>
                  <a:cubicBezTo>
                    <a:pt x="26296" y="4372"/>
                    <a:pt x="22613" y="846"/>
                    <a:pt x="21202" y="515"/>
                  </a:cubicBezTo>
                  <a:cubicBezTo>
                    <a:pt x="19645" y="151"/>
                    <a:pt x="18320" y="0"/>
                    <a:pt x="17194" y="0"/>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3828964" y="1634925"/>
              <a:ext cx="1482926" cy="466892"/>
            </a:xfrm>
            <a:custGeom>
              <a:avLst/>
              <a:gdLst/>
              <a:ahLst/>
              <a:cxnLst/>
              <a:rect l="l" t="t" r="r" b="b"/>
              <a:pathLst>
                <a:path w="36402" h="11461" extrusionOk="0">
                  <a:moveTo>
                    <a:pt x="19924" y="0"/>
                  </a:moveTo>
                  <a:cubicBezTo>
                    <a:pt x="19938" y="69"/>
                    <a:pt x="19948" y="138"/>
                    <a:pt x="19948" y="207"/>
                  </a:cubicBezTo>
                  <a:cubicBezTo>
                    <a:pt x="19955" y="1140"/>
                    <a:pt x="15640" y="2221"/>
                    <a:pt x="15640" y="2221"/>
                  </a:cubicBezTo>
                  <a:cubicBezTo>
                    <a:pt x="15640" y="2221"/>
                    <a:pt x="16245" y="3668"/>
                    <a:pt x="15355" y="4239"/>
                  </a:cubicBezTo>
                  <a:cubicBezTo>
                    <a:pt x="14026" y="5090"/>
                    <a:pt x="12512" y="5312"/>
                    <a:pt x="11295" y="5312"/>
                  </a:cubicBezTo>
                  <a:cubicBezTo>
                    <a:pt x="9971" y="5312"/>
                    <a:pt x="8998" y="5049"/>
                    <a:pt x="8998" y="5049"/>
                  </a:cubicBezTo>
                  <a:cubicBezTo>
                    <a:pt x="8998" y="5049"/>
                    <a:pt x="8174" y="8529"/>
                    <a:pt x="2763" y="8529"/>
                  </a:cubicBezTo>
                  <a:cubicBezTo>
                    <a:pt x="1950" y="8529"/>
                    <a:pt x="1034" y="8450"/>
                    <a:pt x="1" y="8270"/>
                  </a:cubicBezTo>
                  <a:lnTo>
                    <a:pt x="1" y="8270"/>
                  </a:lnTo>
                  <a:cubicBezTo>
                    <a:pt x="239" y="9426"/>
                    <a:pt x="2357" y="10546"/>
                    <a:pt x="4760" y="11461"/>
                  </a:cubicBezTo>
                  <a:cubicBezTo>
                    <a:pt x="5956" y="11209"/>
                    <a:pt x="7072" y="10740"/>
                    <a:pt x="7775" y="9954"/>
                  </a:cubicBezTo>
                  <a:cubicBezTo>
                    <a:pt x="7775" y="9954"/>
                    <a:pt x="7811" y="9955"/>
                    <a:pt x="7878" y="9955"/>
                  </a:cubicBezTo>
                  <a:cubicBezTo>
                    <a:pt x="8491" y="9955"/>
                    <a:pt x="11701" y="9846"/>
                    <a:pt x="13302" y="7622"/>
                  </a:cubicBezTo>
                  <a:cubicBezTo>
                    <a:pt x="13302" y="7622"/>
                    <a:pt x="14091" y="7537"/>
                    <a:pt x="15016" y="7318"/>
                  </a:cubicBezTo>
                  <a:cubicBezTo>
                    <a:pt x="16010" y="7587"/>
                    <a:pt x="17220" y="7787"/>
                    <a:pt x="18383" y="7787"/>
                  </a:cubicBezTo>
                  <a:cubicBezTo>
                    <a:pt x="19612" y="7787"/>
                    <a:pt x="20789" y="7564"/>
                    <a:pt x="21605" y="6962"/>
                  </a:cubicBezTo>
                  <a:cubicBezTo>
                    <a:pt x="21605" y="6962"/>
                    <a:pt x="22337" y="7138"/>
                    <a:pt x="23339" y="7162"/>
                  </a:cubicBezTo>
                  <a:cubicBezTo>
                    <a:pt x="24505" y="7760"/>
                    <a:pt x="30171" y="9306"/>
                    <a:pt x="30171" y="9306"/>
                  </a:cubicBezTo>
                  <a:cubicBezTo>
                    <a:pt x="31292" y="9521"/>
                    <a:pt x="32108" y="9615"/>
                    <a:pt x="32678" y="9615"/>
                  </a:cubicBezTo>
                  <a:cubicBezTo>
                    <a:pt x="36401" y="9615"/>
                    <a:pt x="29579" y="5588"/>
                    <a:pt x="28040" y="4903"/>
                  </a:cubicBezTo>
                  <a:cubicBezTo>
                    <a:pt x="27524" y="3474"/>
                    <a:pt x="22582" y="586"/>
                    <a:pt x="21171" y="256"/>
                  </a:cubicBezTo>
                  <a:cubicBezTo>
                    <a:pt x="20738" y="155"/>
                    <a:pt x="20323" y="70"/>
                    <a:pt x="199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4220170" y="1704057"/>
              <a:ext cx="53855" cy="49863"/>
            </a:xfrm>
            <a:custGeom>
              <a:avLst/>
              <a:gdLst/>
              <a:ahLst/>
              <a:cxnLst/>
              <a:rect l="l" t="t" r="r" b="b"/>
              <a:pathLst>
                <a:path w="1322" h="1224" extrusionOk="0">
                  <a:moveTo>
                    <a:pt x="0" y="1"/>
                  </a:moveTo>
                  <a:lnTo>
                    <a:pt x="0" y="1"/>
                  </a:lnTo>
                  <a:cubicBezTo>
                    <a:pt x="0" y="1"/>
                    <a:pt x="322" y="1223"/>
                    <a:pt x="680" y="1223"/>
                  </a:cubicBezTo>
                  <a:cubicBezTo>
                    <a:pt x="750" y="1223"/>
                    <a:pt x="822" y="1176"/>
                    <a:pt x="892" y="1064"/>
                  </a:cubicBezTo>
                  <a:lnTo>
                    <a:pt x="972" y="869"/>
                  </a:lnTo>
                  <a:cubicBezTo>
                    <a:pt x="1322" y="635"/>
                    <a:pt x="739" y="159"/>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4250968" y="1668126"/>
              <a:ext cx="48070" cy="52999"/>
            </a:xfrm>
            <a:custGeom>
              <a:avLst/>
              <a:gdLst/>
              <a:ahLst/>
              <a:cxnLst/>
              <a:rect l="l" t="t" r="r" b="b"/>
              <a:pathLst>
                <a:path w="1180" h="1301" extrusionOk="0">
                  <a:moveTo>
                    <a:pt x="307" y="0"/>
                  </a:moveTo>
                  <a:lnTo>
                    <a:pt x="307" y="0"/>
                  </a:lnTo>
                  <a:cubicBezTo>
                    <a:pt x="306" y="0"/>
                    <a:pt x="0" y="1300"/>
                    <a:pt x="490" y="1300"/>
                  </a:cubicBezTo>
                  <a:cubicBezTo>
                    <a:pt x="530" y="1300"/>
                    <a:pt x="576" y="1291"/>
                    <a:pt x="628" y="1272"/>
                  </a:cubicBezTo>
                  <a:lnTo>
                    <a:pt x="783" y="1176"/>
                  </a:lnTo>
                  <a:cubicBezTo>
                    <a:pt x="792" y="1177"/>
                    <a:pt x="800" y="1177"/>
                    <a:pt x="808" y="1177"/>
                  </a:cubicBezTo>
                  <a:cubicBezTo>
                    <a:pt x="1179" y="1177"/>
                    <a:pt x="876" y="521"/>
                    <a:pt x="3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4310934" y="1994681"/>
              <a:ext cx="47215" cy="52592"/>
            </a:xfrm>
            <a:custGeom>
              <a:avLst/>
              <a:gdLst/>
              <a:ahLst/>
              <a:cxnLst/>
              <a:rect l="l" t="t" r="r" b="b"/>
              <a:pathLst>
                <a:path w="1159" h="1291" extrusionOk="0">
                  <a:moveTo>
                    <a:pt x="664" y="1"/>
                  </a:moveTo>
                  <a:cubicBezTo>
                    <a:pt x="609" y="1"/>
                    <a:pt x="548" y="28"/>
                    <a:pt x="480" y="92"/>
                  </a:cubicBezTo>
                  <a:lnTo>
                    <a:pt x="373" y="246"/>
                  </a:lnTo>
                  <a:cubicBezTo>
                    <a:pt x="1" y="361"/>
                    <a:pt x="478" y="945"/>
                    <a:pt x="1158" y="1290"/>
                  </a:cubicBezTo>
                  <a:cubicBezTo>
                    <a:pt x="1158" y="1290"/>
                    <a:pt x="1043"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5040426" y="2020753"/>
              <a:ext cx="44648" cy="55036"/>
            </a:xfrm>
            <a:custGeom>
              <a:avLst/>
              <a:gdLst/>
              <a:ahLst/>
              <a:cxnLst/>
              <a:rect l="l" t="t" r="r" b="b"/>
              <a:pathLst>
                <a:path w="1096" h="1351" extrusionOk="0">
                  <a:moveTo>
                    <a:pt x="674" y="0"/>
                  </a:moveTo>
                  <a:cubicBezTo>
                    <a:pt x="627" y="0"/>
                    <a:pt x="575" y="17"/>
                    <a:pt x="516" y="54"/>
                  </a:cubicBezTo>
                  <a:lnTo>
                    <a:pt x="388" y="180"/>
                  </a:lnTo>
                  <a:cubicBezTo>
                    <a:pt x="1" y="212"/>
                    <a:pt x="408" y="876"/>
                    <a:pt x="1049" y="1350"/>
                  </a:cubicBezTo>
                  <a:cubicBezTo>
                    <a:pt x="1049" y="1350"/>
                    <a:pt x="1096" y="0"/>
                    <a:pt x="6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5015413" y="2020265"/>
              <a:ext cx="37397" cy="45870"/>
            </a:xfrm>
            <a:custGeom>
              <a:avLst/>
              <a:gdLst/>
              <a:ahLst/>
              <a:cxnLst/>
              <a:rect l="l" t="t" r="r" b="b"/>
              <a:pathLst>
                <a:path w="918" h="1126" extrusionOk="0">
                  <a:moveTo>
                    <a:pt x="175" y="1"/>
                  </a:moveTo>
                  <a:cubicBezTo>
                    <a:pt x="1" y="1"/>
                    <a:pt x="115" y="563"/>
                    <a:pt x="402" y="1126"/>
                  </a:cubicBezTo>
                  <a:cubicBezTo>
                    <a:pt x="402" y="1126"/>
                    <a:pt x="918" y="92"/>
                    <a:pt x="389" y="18"/>
                  </a:cubicBezTo>
                  <a:lnTo>
                    <a:pt x="261" y="32"/>
                  </a:lnTo>
                  <a:cubicBezTo>
                    <a:pt x="227" y="11"/>
                    <a:pt x="198" y="1"/>
                    <a:pt x="1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4953573" y="1790421"/>
              <a:ext cx="41308" cy="34342"/>
            </a:xfrm>
            <a:custGeom>
              <a:avLst/>
              <a:gdLst/>
              <a:ahLst/>
              <a:cxnLst/>
              <a:rect l="l" t="t" r="r" b="b"/>
              <a:pathLst>
                <a:path w="1014" h="843" extrusionOk="0">
                  <a:moveTo>
                    <a:pt x="1013" y="1"/>
                  </a:moveTo>
                  <a:cubicBezTo>
                    <a:pt x="991" y="1"/>
                    <a:pt x="0" y="4"/>
                    <a:pt x="342" y="574"/>
                  </a:cubicBezTo>
                  <a:lnTo>
                    <a:pt x="446" y="696"/>
                  </a:lnTo>
                  <a:cubicBezTo>
                    <a:pt x="472" y="797"/>
                    <a:pt x="514" y="843"/>
                    <a:pt x="563" y="843"/>
                  </a:cubicBezTo>
                  <a:cubicBezTo>
                    <a:pt x="701" y="843"/>
                    <a:pt x="901" y="484"/>
                    <a:pt x="1014" y="1"/>
                  </a:cubicBezTo>
                  <a:cubicBezTo>
                    <a:pt x="1014" y="1"/>
                    <a:pt x="1013" y="1"/>
                    <a:pt x="1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4925831" y="1745202"/>
              <a:ext cx="37967" cy="44037"/>
            </a:xfrm>
            <a:custGeom>
              <a:avLst/>
              <a:gdLst/>
              <a:ahLst/>
              <a:cxnLst/>
              <a:rect l="l" t="t" r="r" b="b"/>
              <a:pathLst>
                <a:path w="932" h="1081" extrusionOk="0">
                  <a:moveTo>
                    <a:pt x="852" y="0"/>
                  </a:moveTo>
                  <a:lnTo>
                    <a:pt x="852" y="0"/>
                  </a:lnTo>
                  <a:cubicBezTo>
                    <a:pt x="852" y="1"/>
                    <a:pt x="1" y="574"/>
                    <a:pt x="489" y="933"/>
                  </a:cubicBezTo>
                  <a:lnTo>
                    <a:pt x="617" y="993"/>
                  </a:lnTo>
                  <a:cubicBezTo>
                    <a:pt x="658" y="1053"/>
                    <a:pt x="696" y="1080"/>
                    <a:pt x="729" y="1080"/>
                  </a:cubicBezTo>
                  <a:cubicBezTo>
                    <a:pt x="870" y="1080"/>
                    <a:pt x="932" y="581"/>
                    <a:pt x="8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4617486" y="1568400"/>
              <a:ext cx="37071" cy="45952"/>
            </a:xfrm>
            <a:custGeom>
              <a:avLst/>
              <a:gdLst/>
              <a:ahLst/>
              <a:cxnLst/>
              <a:rect l="l" t="t" r="r" b="b"/>
              <a:pathLst>
                <a:path w="910" h="1128" extrusionOk="0">
                  <a:moveTo>
                    <a:pt x="706" y="0"/>
                  </a:moveTo>
                  <a:cubicBezTo>
                    <a:pt x="706" y="0"/>
                    <a:pt x="1" y="819"/>
                    <a:pt x="522" y="1044"/>
                  </a:cubicBezTo>
                  <a:lnTo>
                    <a:pt x="653" y="1069"/>
                  </a:lnTo>
                  <a:cubicBezTo>
                    <a:pt x="693" y="1109"/>
                    <a:pt x="728" y="1128"/>
                    <a:pt x="756" y="1128"/>
                  </a:cubicBezTo>
                  <a:cubicBezTo>
                    <a:pt x="909" y="1128"/>
                    <a:pt x="888" y="588"/>
                    <a:pt x="7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4290361" y="2024012"/>
              <a:ext cx="37723" cy="38823"/>
            </a:xfrm>
            <a:custGeom>
              <a:avLst/>
              <a:gdLst/>
              <a:ahLst/>
              <a:cxnLst/>
              <a:rect l="l" t="t" r="r" b="b"/>
              <a:pathLst>
                <a:path w="926" h="953" extrusionOk="0">
                  <a:moveTo>
                    <a:pt x="427" y="1"/>
                  </a:moveTo>
                  <a:cubicBezTo>
                    <a:pt x="419" y="1"/>
                    <a:pt x="411" y="1"/>
                    <a:pt x="403" y="1"/>
                  </a:cubicBezTo>
                  <a:lnTo>
                    <a:pt x="275" y="37"/>
                  </a:lnTo>
                  <a:cubicBezTo>
                    <a:pt x="249" y="28"/>
                    <a:pt x="226" y="23"/>
                    <a:pt x="207" y="23"/>
                  </a:cubicBezTo>
                  <a:cubicBezTo>
                    <a:pt x="1" y="23"/>
                    <a:pt x="148" y="505"/>
                    <a:pt x="481" y="952"/>
                  </a:cubicBezTo>
                  <a:cubicBezTo>
                    <a:pt x="481" y="952"/>
                    <a:pt x="925" y="1"/>
                    <a:pt x="4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3740808" y="1991055"/>
              <a:ext cx="65099" cy="37275"/>
            </a:xfrm>
            <a:custGeom>
              <a:avLst/>
              <a:gdLst/>
              <a:ahLst/>
              <a:cxnLst/>
              <a:rect l="l" t="t" r="r" b="b"/>
              <a:pathLst>
                <a:path w="1598" h="915" extrusionOk="0">
                  <a:moveTo>
                    <a:pt x="1142" y="1"/>
                  </a:moveTo>
                  <a:lnTo>
                    <a:pt x="1" y="431"/>
                  </a:lnTo>
                  <a:lnTo>
                    <a:pt x="1214" y="914"/>
                  </a:lnTo>
                  <a:lnTo>
                    <a:pt x="1597" y="442"/>
                  </a:lnTo>
                  <a:lnTo>
                    <a:pt x="11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3778898" y="1965513"/>
              <a:ext cx="43100" cy="37153"/>
            </a:xfrm>
            <a:custGeom>
              <a:avLst/>
              <a:gdLst/>
              <a:ahLst/>
              <a:cxnLst/>
              <a:rect l="l" t="t" r="r" b="b"/>
              <a:pathLst>
                <a:path w="1058" h="912" extrusionOk="0">
                  <a:moveTo>
                    <a:pt x="0" y="0"/>
                  </a:moveTo>
                  <a:lnTo>
                    <a:pt x="267" y="494"/>
                  </a:lnTo>
                  <a:lnTo>
                    <a:pt x="755" y="912"/>
                  </a:lnTo>
                  <a:lnTo>
                    <a:pt x="1057" y="574"/>
                  </a:lnTo>
                  <a:lnTo>
                    <a:pt x="744" y="156"/>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3997212" y="2116854"/>
              <a:ext cx="39230" cy="52144"/>
            </a:xfrm>
            <a:custGeom>
              <a:avLst/>
              <a:gdLst/>
              <a:ahLst/>
              <a:cxnLst/>
              <a:rect l="l" t="t" r="r" b="b"/>
              <a:pathLst>
                <a:path w="963" h="1280" extrusionOk="0">
                  <a:moveTo>
                    <a:pt x="522" y="0"/>
                  </a:moveTo>
                  <a:lnTo>
                    <a:pt x="0" y="486"/>
                  </a:lnTo>
                  <a:lnTo>
                    <a:pt x="437" y="1280"/>
                  </a:lnTo>
                  <a:lnTo>
                    <a:pt x="963" y="403"/>
                  </a:lnTo>
                  <a:lnTo>
                    <a:pt x="5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3938223" y="2109766"/>
              <a:ext cx="65669" cy="28679"/>
            </a:xfrm>
            <a:custGeom>
              <a:avLst/>
              <a:gdLst/>
              <a:ahLst/>
              <a:cxnLst/>
              <a:rect l="l" t="t" r="r" b="b"/>
              <a:pathLst>
                <a:path w="1612" h="704" extrusionOk="0">
                  <a:moveTo>
                    <a:pt x="931" y="1"/>
                  </a:moveTo>
                  <a:lnTo>
                    <a:pt x="0" y="582"/>
                  </a:lnTo>
                  <a:lnTo>
                    <a:pt x="1044" y="703"/>
                  </a:lnTo>
                  <a:lnTo>
                    <a:pt x="1612" y="191"/>
                  </a:lnTo>
                  <a:lnTo>
                    <a:pt x="9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4117103" y="2057540"/>
              <a:ext cx="42286" cy="45341"/>
            </a:xfrm>
            <a:custGeom>
              <a:avLst/>
              <a:gdLst/>
              <a:ahLst/>
              <a:cxnLst/>
              <a:rect l="l" t="t" r="r" b="b"/>
              <a:pathLst>
                <a:path w="1038" h="1113" extrusionOk="0">
                  <a:moveTo>
                    <a:pt x="453" y="1"/>
                  </a:moveTo>
                  <a:lnTo>
                    <a:pt x="1" y="1112"/>
                  </a:lnTo>
                  <a:lnTo>
                    <a:pt x="1022" y="684"/>
                  </a:lnTo>
                  <a:lnTo>
                    <a:pt x="1037" y="63"/>
                  </a:lnTo>
                  <a:lnTo>
                    <a:pt x="45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646335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6"/>
        <p:cNvGrpSpPr/>
        <p:nvPr/>
      </p:nvGrpSpPr>
      <p:grpSpPr>
        <a:xfrm>
          <a:off x="0" y="0"/>
          <a:ext cx="0" cy="0"/>
          <a:chOff x="0" y="0"/>
          <a:chExt cx="0" cy="0"/>
        </a:xfrm>
      </p:grpSpPr>
      <p:sp>
        <p:nvSpPr>
          <p:cNvPr id="157" name="Google Shape;157;p3"/>
          <p:cNvSpPr txBox="1">
            <a:spLocks noGrp="1"/>
          </p:cNvSpPr>
          <p:nvPr>
            <p:ph type="title"/>
          </p:nvPr>
        </p:nvSpPr>
        <p:spPr>
          <a:xfrm>
            <a:off x="950967" y="3091049"/>
            <a:ext cx="102900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500"/>
              <a:buNone/>
              <a:defRPr sz="5600"/>
            </a:lvl1pPr>
            <a:lvl2pPr lvl="1" algn="ctr">
              <a:spcBef>
                <a:spcPts val="0"/>
              </a:spcBef>
              <a:spcAft>
                <a:spcPts val="0"/>
              </a:spcAft>
              <a:buSzPts val="3500"/>
              <a:buNone/>
              <a:defRPr/>
            </a:lvl2pPr>
            <a:lvl3pPr lvl="2" algn="ctr">
              <a:spcBef>
                <a:spcPts val="0"/>
              </a:spcBef>
              <a:spcAft>
                <a:spcPts val="0"/>
              </a:spcAft>
              <a:buSzPts val="3500"/>
              <a:buNone/>
              <a:defRPr/>
            </a:lvl3pPr>
            <a:lvl4pPr lvl="3" algn="ctr">
              <a:spcBef>
                <a:spcPts val="0"/>
              </a:spcBef>
              <a:spcAft>
                <a:spcPts val="0"/>
              </a:spcAft>
              <a:buSzPts val="3500"/>
              <a:buNone/>
              <a:defRPr/>
            </a:lvl4pPr>
            <a:lvl5pPr lvl="4" algn="ctr">
              <a:spcBef>
                <a:spcPts val="0"/>
              </a:spcBef>
              <a:spcAft>
                <a:spcPts val="0"/>
              </a:spcAft>
              <a:buSzPts val="3500"/>
              <a:buNone/>
              <a:defRPr/>
            </a:lvl5pPr>
            <a:lvl6pPr lvl="5" algn="ctr">
              <a:spcBef>
                <a:spcPts val="0"/>
              </a:spcBef>
              <a:spcAft>
                <a:spcPts val="0"/>
              </a:spcAft>
              <a:buSzPts val="3500"/>
              <a:buNone/>
              <a:defRPr/>
            </a:lvl6pPr>
            <a:lvl7pPr lvl="6" algn="ctr">
              <a:spcBef>
                <a:spcPts val="0"/>
              </a:spcBef>
              <a:spcAft>
                <a:spcPts val="0"/>
              </a:spcAft>
              <a:buSzPts val="3500"/>
              <a:buNone/>
              <a:defRPr/>
            </a:lvl7pPr>
            <a:lvl8pPr lvl="7" algn="ctr">
              <a:spcBef>
                <a:spcPts val="0"/>
              </a:spcBef>
              <a:spcAft>
                <a:spcPts val="0"/>
              </a:spcAft>
              <a:buSzPts val="3500"/>
              <a:buNone/>
              <a:defRPr/>
            </a:lvl8pPr>
            <a:lvl9pPr lvl="8" algn="ctr">
              <a:spcBef>
                <a:spcPts val="0"/>
              </a:spcBef>
              <a:spcAft>
                <a:spcPts val="0"/>
              </a:spcAft>
              <a:buSzPts val="3500"/>
              <a:buNone/>
              <a:defRPr/>
            </a:lvl9pPr>
          </a:lstStyle>
          <a:p>
            <a:endParaRPr/>
          </a:p>
        </p:txBody>
      </p:sp>
      <p:grpSp>
        <p:nvGrpSpPr>
          <p:cNvPr id="158" name="Google Shape;158;p3"/>
          <p:cNvGrpSpPr/>
          <p:nvPr/>
        </p:nvGrpSpPr>
        <p:grpSpPr>
          <a:xfrm>
            <a:off x="5081595" y="5509129"/>
            <a:ext cx="1216021" cy="570177"/>
            <a:chOff x="3923537" y="1105771"/>
            <a:chExt cx="819643" cy="384320"/>
          </a:xfrm>
        </p:grpSpPr>
        <p:sp>
          <p:nvSpPr>
            <p:cNvPr id="159" name="Google Shape;159;p3"/>
            <p:cNvSpPr/>
            <p:nvPr/>
          </p:nvSpPr>
          <p:spPr>
            <a:xfrm>
              <a:off x="4323013" y="1105771"/>
              <a:ext cx="228008" cy="250291"/>
            </a:xfrm>
            <a:custGeom>
              <a:avLst/>
              <a:gdLst/>
              <a:ahLst/>
              <a:cxnLst/>
              <a:rect l="l" t="t" r="r" b="b"/>
              <a:pathLst>
                <a:path w="5597" h="6144" extrusionOk="0">
                  <a:moveTo>
                    <a:pt x="2798" y="1"/>
                  </a:moveTo>
                  <a:cubicBezTo>
                    <a:pt x="1253" y="1"/>
                    <a:pt x="0" y="1376"/>
                    <a:pt x="0" y="3072"/>
                  </a:cubicBezTo>
                  <a:cubicBezTo>
                    <a:pt x="0" y="4767"/>
                    <a:pt x="1253" y="6143"/>
                    <a:pt x="2798" y="6143"/>
                  </a:cubicBezTo>
                  <a:cubicBezTo>
                    <a:pt x="4343" y="6143"/>
                    <a:pt x="5596" y="4767"/>
                    <a:pt x="5596" y="3072"/>
                  </a:cubicBezTo>
                  <a:cubicBezTo>
                    <a:pt x="5596" y="1376"/>
                    <a:pt x="4343" y="1"/>
                    <a:pt x="27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3"/>
            <p:cNvSpPr/>
            <p:nvPr/>
          </p:nvSpPr>
          <p:spPr>
            <a:xfrm>
              <a:off x="4423513" y="1139217"/>
              <a:ext cx="319667" cy="350872"/>
            </a:xfrm>
            <a:custGeom>
              <a:avLst/>
              <a:gdLst/>
              <a:ahLst/>
              <a:cxnLst/>
              <a:rect l="l" t="t" r="r" b="b"/>
              <a:pathLst>
                <a:path w="7847" h="8613" extrusionOk="0">
                  <a:moveTo>
                    <a:pt x="3924" y="0"/>
                  </a:moveTo>
                  <a:cubicBezTo>
                    <a:pt x="1757" y="0"/>
                    <a:pt x="0" y="1928"/>
                    <a:pt x="0" y="4306"/>
                  </a:cubicBezTo>
                  <a:cubicBezTo>
                    <a:pt x="0" y="6685"/>
                    <a:pt x="1757" y="8612"/>
                    <a:pt x="3924" y="8612"/>
                  </a:cubicBezTo>
                  <a:cubicBezTo>
                    <a:pt x="6090" y="8612"/>
                    <a:pt x="7847" y="6685"/>
                    <a:pt x="7847" y="4306"/>
                  </a:cubicBezTo>
                  <a:cubicBezTo>
                    <a:pt x="7847" y="1928"/>
                    <a:pt x="6090" y="0"/>
                    <a:pt x="39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3"/>
            <p:cNvSpPr/>
            <p:nvPr/>
          </p:nvSpPr>
          <p:spPr>
            <a:xfrm>
              <a:off x="4483886" y="1139217"/>
              <a:ext cx="253143" cy="165883"/>
            </a:xfrm>
            <a:custGeom>
              <a:avLst/>
              <a:gdLst/>
              <a:ahLst/>
              <a:cxnLst/>
              <a:rect l="l" t="t" r="r" b="b"/>
              <a:pathLst>
                <a:path w="6214" h="4072" extrusionOk="0">
                  <a:moveTo>
                    <a:pt x="2442" y="0"/>
                  </a:moveTo>
                  <a:cubicBezTo>
                    <a:pt x="1518" y="0"/>
                    <a:pt x="671" y="353"/>
                    <a:pt x="0" y="939"/>
                  </a:cubicBezTo>
                  <a:cubicBezTo>
                    <a:pt x="466" y="2746"/>
                    <a:pt x="1976" y="4072"/>
                    <a:pt x="3772" y="4072"/>
                  </a:cubicBezTo>
                  <a:cubicBezTo>
                    <a:pt x="4696" y="4072"/>
                    <a:pt x="5543" y="3719"/>
                    <a:pt x="6214" y="3132"/>
                  </a:cubicBezTo>
                  <a:cubicBezTo>
                    <a:pt x="5748" y="1326"/>
                    <a:pt x="4237" y="0"/>
                    <a:pt x="2442" y="0"/>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3"/>
            <p:cNvSpPr/>
            <p:nvPr/>
          </p:nvSpPr>
          <p:spPr>
            <a:xfrm>
              <a:off x="4104047" y="1148057"/>
              <a:ext cx="278115" cy="314290"/>
            </a:xfrm>
            <a:custGeom>
              <a:avLst/>
              <a:gdLst/>
              <a:ahLst/>
              <a:cxnLst/>
              <a:rect l="l" t="t" r="r" b="b"/>
              <a:pathLst>
                <a:path w="6827" h="7715" extrusionOk="0">
                  <a:moveTo>
                    <a:pt x="3413" y="1"/>
                  </a:moveTo>
                  <a:cubicBezTo>
                    <a:pt x="1529" y="1"/>
                    <a:pt x="0" y="1727"/>
                    <a:pt x="0" y="3857"/>
                  </a:cubicBezTo>
                  <a:cubicBezTo>
                    <a:pt x="0" y="5987"/>
                    <a:pt x="1529" y="7714"/>
                    <a:pt x="3413" y="7714"/>
                  </a:cubicBezTo>
                  <a:cubicBezTo>
                    <a:pt x="5298" y="7714"/>
                    <a:pt x="6826" y="5988"/>
                    <a:pt x="6826" y="3857"/>
                  </a:cubicBezTo>
                  <a:cubicBezTo>
                    <a:pt x="6826" y="1727"/>
                    <a:pt x="5298" y="1"/>
                    <a:pt x="34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3"/>
            <p:cNvSpPr/>
            <p:nvPr/>
          </p:nvSpPr>
          <p:spPr>
            <a:xfrm>
              <a:off x="4106695" y="1148057"/>
              <a:ext cx="199329" cy="143966"/>
            </a:xfrm>
            <a:custGeom>
              <a:avLst/>
              <a:gdLst/>
              <a:ahLst/>
              <a:cxnLst/>
              <a:rect l="l" t="t" r="r" b="b"/>
              <a:pathLst>
                <a:path w="4893" h="3534" extrusionOk="0">
                  <a:moveTo>
                    <a:pt x="3348" y="1"/>
                  </a:moveTo>
                  <a:cubicBezTo>
                    <a:pt x="1689" y="1"/>
                    <a:pt x="308" y="1339"/>
                    <a:pt x="1" y="3113"/>
                  </a:cubicBezTo>
                  <a:cubicBezTo>
                    <a:pt x="464" y="3379"/>
                    <a:pt x="988" y="3533"/>
                    <a:pt x="1544" y="3533"/>
                  </a:cubicBezTo>
                  <a:cubicBezTo>
                    <a:pt x="3204" y="3533"/>
                    <a:pt x="4585" y="2195"/>
                    <a:pt x="4892" y="420"/>
                  </a:cubicBezTo>
                  <a:cubicBezTo>
                    <a:pt x="4428" y="154"/>
                    <a:pt x="3904" y="1"/>
                    <a:pt x="3348"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3"/>
            <p:cNvSpPr/>
            <p:nvPr/>
          </p:nvSpPr>
          <p:spPr>
            <a:xfrm>
              <a:off x="4086163" y="1207249"/>
              <a:ext cx="500705" cy="282840"/>
            </a:xfrm>
            <a:custGeom>
              <a:avLst/>
              <a:gdLst/>
              <a:ahLst/>
              <a:cxnLst/>
              <a:rect l="l" t="t" r="r" b="b"/>
              <a:pathLst>
                <a:path w="12291" h="6943" extrusionOk="0">
                  <a:moveTo>
                    <a:pt x="6146" y="1"/>
                  </a:moveTo>
                  <a:cubicBezTo>
                    <a:pt x="2751" y="1"/>
                    <a:pt x="0" y="3022"/>
                    <a:pt x="0" y="6746"/>
                  </a:cubicBezTo>
                  <a:cubicBezTo>
                    <a:pt x="0" y="6813"/>
                    <a:pt x="8" y="6877"/>
                    <a:pt x="9" y="6942"/>
                  </a:cubicBezTo>
                  <a:lnTo>
                    <a:pt x="12282" y="6942"/>
                  </a:lnTo>
                  <a:cubicBezTo>
                    <a:pt x="12283" y="6877"/>
                    <a:pt x="12291" y="6813"/>
                    <a:pt x="12291" y="6746"/>
                  </a:cubicBezTo>
                  <a:cubicBezTo>
                    <a:pt x="12291" y="3022"/>
                    <a:pt x="9540" y="1"/>
                    <a:pt x="61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3"/>
            <p:cNvSpPr/>
            <p:nvPr/>
          </p:nvSpPr>
          <p:spPr>
            <a:xfrm>
              <a:off x="3923537" y="1344047"/>
              <a:ext cx="228008" cy="146044"/>
            </a:xfrm>
            <a:custGeom>
              <a:avLst/>
              <a:gdLst/>
              <a:ahLst/>
              <a:cxnLst/>
              <a:rect l="l" t="t" r="r" b="b"/>
              <a:pathLst>
                <a:path w="5597" h="3585" extrusionOk="0">
                  <a:moveTo>
                    <a:pt x="2798" y="1"/>
                  </a:moveTo>
                  <a:cubicBezTo>
                    <a:pt x="1253" y="1"/>
                    <a:pt x="0" y="1376"/>
                    <a:pt x="0" y="3072"/>
                  </a:cubicBezTo>
                  <a:cubicBezTo>
                    <a:pt x="0" y="3247"/>
                    <a:pt x="17" y="3417"/>
                    <a:pt x="42" y="3584"/>
                  </a:cubicBezTo>
                  <a:lnTo>
                    <a:pt x="5555" y="3584"/>
                  </a:lnTo>
                  <a:cubicBezTo>
                    <a:pt x="5580" y="3417"/>
                    <a:pt x="5596" y="3247"/>
                    <a:pt x="5596" y="3072"/>
                  </a:cubicBezTo>
                  <a:cubicBezTo>
                    <a:pt x="5596" y="1376"/>
                    <a:pt x="4345" y="1"/>
                    <a:pt x="2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3"/>
            <p:cNvSpPr/>
            <p:nvPr/>
          </p:nvSpPr>
          <p:spPr>
            <a:xfrm>
              <a:off x="4124538" y="1207249"/>
              <a:ext cx="390265" cy="158550"/>
            </a:xfrm>
            <a:custGeom>
              <a:avLst/>
              <a:gdLst/>
              <a:ahLst/>
              <a:cxnLst/>
              <a:rect l="l" t="t" r="r" b="b"/>
              <a:pathLst>
                <a:path w="9580" h="3892" extrusionOk="0">
                  <a:moveTo>
                    <a:pt x="5204" y="1"/>
                  </a:moveTo>
                  <a:cubicBezTo>
                    <a:pt x="3009" y="1"/>
                    <a:pt x="1088" y="1269"/>
                    <a:pt x="1" y="3168"/>
                  </a:cubicBezTo>
                  <a:cubicBezTo>
                    <a:pt x="717" y="3635"/>
                    <a:pt x="1825" y="3891"/>
                    <a:pt x="3135" y="3891"/>
                  </a:cubicBezTo>
                  <a:cubicBezTo>
                    <a:pt x="3980" y="3891"/>
                    <a:pt x="4909" y="3785"/>
                    <a:pt x="5870" y="3559"/>
                  </a:cubicBezTo>
                  <a:cubicBezTo>
                    <a:pt x="7319" y="3219"/>
                    <a:pt x="8603" y="2664"/>
                    <a:pt x="9580" y="2014"/>
                  </a:cubicBezTo>
                  <a:cubicBezTo>
                    <a:pt x="8465" y="773"/>
                    <a:pt x="6917" y="1"/>
                    <a:pt x="5204"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3"/>
            <p:cNvSpPr/>
            <p:nvPr/>
          </p:nvSpPr>
          <p:spPr>
            <a:xfrm>
              <a:off x="4341996" y="1105771"/>
              <a:ext cx="168124" cy="85223"/>
            </a:xfrm>
            <a:custGeom>
              <a:avLst/>
              <a:gdLst/>
              <a:ahLst/>
              <a:cxnLst/>
              <a:rect l="l" t="t" r="r" b="b"/>
              <a:pathLst>
                <a:path w="4127" h="2092" extrusionOk="0">
                  <a:moveTo>
                    <a:pt x="2332" y="1"/>
                  </a:moveTo>
                  <a:cubicBezTo>
                    <a:pt x="1359" y="1"/>
                    <a:pt x="502" y="547"/>
                    <a:pt x="1" y="1375"/>
                  </a:cubicBezTo>
                  <a:cubicBezTo>
                    <a:pt x="486" y="1821"/>
                    <a:pt x="1111" y="2091"/>
                    <a:pt x="1795" y="2091"/>
                  </a:cubicBezTo>
                  <a:cubicBezTo>
                    <a:pt x="2769" y="2091"/>
                    <a:pt x="3626" y="1545"/>
                    <a:pt x="4127" y="716"/>
                  </a:cubicBezTo>
                  <a:cubicBezTo>
                    <a:pt x="3641" y="270"/>
                    <a:pt x="3015" y="1"/>
                    <a:pt x="2332"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3"/>
            <p:cNvSpPr/>
            <p:nvPr/>
          </p:nvSpPr>
          <p:spPr>
            <a:xfrm>
              <a:off x="3939303" y="1344617"/>
              <a:ext cx="163643" cy="84571"/>
            </a:xfrm>
            <a:custGeom>
              <a:avLst/>
              <a:gdLst/>
              <a:ahLst/>
              <a:cxnLst/>
              <a:rect l="l" t="t" r="r" b="b"/>
              <a:pathLst>
                <a:path w="4017" h="2076" extrusionOk="0">
                  <a:moveTo>
                    <a:pt x="2411" y="1"/>
                  </a:moveTo>
                  <a:cubicBezTo>
                    <a:pt x="1383" y="1"/>
                    <a:pt x="488" y="611"/>
                    <a:pt x="1" y="1518"/>
                  </a:cubicBezTo>
                  <a:cubicBezTo>
                    <a:pt x="456" y="1868"/>
                    <a:pt x="1009" y="2075"/>
                    <a:pt x="1606" y="2075"/>
                  </a:cubicBezTo>
                  <a:cubicBezTo>
                    <a:pt x="2634" y="2075"/>
                    <a:pt x="3530" y="1465"/>
                    <a:pt x="4017" y="559"/>
                  </a:cubicBezTo>
                  <a:cubicBezTo>
                    <a:pt x="3561" y="209"/>
                    <a:pt x="3009" y="1"/>
                    <a:pt x="2411"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9" name="Google Shape;169;p3"/>
          <p:cNvGrpSpPr/>
          <p:nvPr/>
        </p:nvGrpSpPr>
        <p:grpSpPr>
          <a:xfrm flipH="1">
            <a:off x="1001828" y="5509129"/>
            <a:ext cx="1216021" cy="570177"/>
            <a:chOff x="3923537" y="1105771"/>
            <a:chExt cx="819643" cy="384320"/>
          </a:xfrm>
        </p:grpSpPr>
        <p:sp>
          <p:nvSpPr>
            <p:cNvPr id="170" name="Google Shape;170;p3"/>
            <p:cNvSpPr/>
            <p:nvPr/>
          </p:nvSpPr>
          <p:spPr>
            <a:xfrm>
              <a:off x="4323013" y="1105771"/>
              <a:ext cx="228008" cy="250291"/>
            </a:xfrm>
            <a:custGeom>
              <a:avLst/>
              <a:gdLst/>
              <a:ahLst/>
              <a:cxnLst/>
              <a:rect l="l" t="t" r="r" b="b"/>
              <a:pathLst>
                <a:path w="5597" h="6144" extrusionOk="0">
                  <a:moveTo>
                    <a:pt x="2798" y="1"/>
                  </a:moveTo>
                  <a:cubicBezTo>
                    <a:pt x="1253" y="1"/>
                    <a:pt x="0" y="1376"/>
                    <a:pt x="0" y="3072"/>
                  </a:cubicBezTo>
                  <a:cubicBezTo>
                    <a:pt x="0" y="4767"/>
                    <a:pt x="1253" y="6143"/>
                    <a:pt x="2798" y="6143"/>
                  </a:cubicBezTo>
                  <a:cubicBezTo>
                    <a:pt x="4343" y="6143"/>
                    <a:pt x="5596" y="4767"/>
                    <a:pt x="5596" y="3072"/>
                  </a:cubicBezTo>
                  <a:cubicBezTo>
                    <a:pt x="5596" y="1376"/>
                    <a:pt x="4343" y="1"/>
                    <a:pt x="27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3"/>
            <p:cNvSpPr/>
            <p:nvPr/>
          </p:nvSpPr>
          <p:spPr>
            <a:xfrm>
              <a:off x="4423513" y="1139217"/>
              <a:ext cx="319667" cy="350872"/>
            </a:xfrm>
            <a:custGeom>
              <a:avLst/>
              <a:gdLst/>
              <a:ahLst/>
              <a:cxnLst/>
              <a:rect l="l" t="t" r="r" b="b"/>
              <a:pathLst>
                <a:path w="7847" h="8613" extrusionOk="0">
                  <a:moveTo>
                    <a:pt x="3924" y="0"/>
                  </a:moveTo>
                  <a:cubicBezTo>
                    <a:pt x="1757" y="0"/>
                    <a:pt x="0" y="1928"/>
                    <a:pt x="0" y="4306"/>
                  </a:cubicBezTo>
                  <a:cubicBezTo>
                    <a:pt x="0" y="6685"/>
                    <a:pt x="1757" y="8612"/>
                    <a:pt x="3924" y="8612"/>
                  </a:cubicBezTo>
                  <a:cubicBezTo>
                    <a:pt x="6090" y="8612"/>
                    <a:pt x="7847" y="6685"/>
                    <a:pt x="7847" y="4306"/>
                  </a:cubicBezTo>
                  <a:cubicBezTo>
                    <a:pt x="7847" y="1928"/>
                    <a:pt x="6090" y="0"/>
                    <a:pt x="39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3"/>
            <p:cNvSpPr/>
            <p:nvPr/>
          </p:nvSpPr>
          <p:spPr>
            <a:xfrm>
              <a:off x="4483886" y="1139217"/>
              <a:ext cx="253143" cy="165883"/>
            </a:xfrm>
            <a:custGeom>
              <a:avLst/>
              <a:gdLst/>
              <a:ahLst/>
              <a:cxnLst/>
              <a:rect l="l" t="t" r="r" b="b"/>
              <a:pathLst>
                <a:path w="6214" h="4072" extrusionOk="0">
                  <a:moveTo>
                    <a:pt x="2442" y="0"/>
                  </a:moveTo>
                  <a:cubicBezTo>
                    <a:pt x="1518" y="0"/>
                    <a:pt x="671" y="353"/>
                    <a:pt x="0" y="939"/>
                  </a:cubicBezTo>
                  <a:cubicBezTo>
                    <a:pt x="466" y="2746"/>
                    <a:pt x="1976" y="4072"/>
                    <a:pt x="3772" y="4072"/>
                  </a:cubicBezTo>
                  <a:cubicBezTo>
                    <a:pt x="4696" y="4072"/>
                    <a:pt x="5543" y="3719"/>
                    <a:pt x="6214" y="3132"/>
                  </a:cubicBezTo>
                  <a:cubicBezTo>
                    <a:pt x="5748" y="1326"/>
                    <a:pt x="4237" y="0"/>
                    <a:pt x="2442" y="0"/>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3"/>
            <p:cNvSpPr/>
            <p:nvPr/>
          </p:nvSpPr>
          <p:spPr>
            <a:xfrm>
              <a:off x="4104047" y="1148057"/>
              <a:ext cx="278115" cy="314290"/>
            </a:xfrm>
            <a:custGeom>
              <a:avLst/>
              <a:gdLst/>
              <a:ahLst/>
              <a:cxnLst/>
              <a:rect l="l" t="t" r="r" b="b"/>
              <a:pathLst>
                <a:path w="6827" h="7715" extrusionOk="0">
                  <a:moveTo>
                    <a:pt x="3413" y="1"/>
                  </a:moveTo>
                  <a:cubicBezTo>
                    <a:pt x="1529" y="1"/>
                    <a:pt x="0" y="1727"/>
                    <a:pt x="0" y="3857"/>
                  </a:cubicBezTo>
                  <a:cubicBezTo>
                    <a:pt x="0" y="5987"/>
                    <a:pt x="1529" y="7714"/>
                    <a:pt x="3413" y="7714"/>
                  </a:cubicBezTo>
                  <a:cubicBezTo>
                    <a:pt x="5298" y="7714"/>
                    <a:pt x="6826" y="5988"/>
                    <a:pt x="6826" y="3857"/>
                  </a:cubicBezTo>
                  <a:cubicBezTo>
                    <a:pt x="6826" y="1727"/>
                    <a:pt x="5298" y="1"/>
                    <a:pt x="34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3"/>
            <p:cNvSpPr/>
            <p:nvPr/>
          </p:nvSpPr>
          <p:spPr>
            <a:xfrm>
              <a:off x="4106695" y="1148057"/>
              <a:ext cx="199329" cy="143966"/>
            </a:xfrm>
            <a:custGeom>
              <a:avLst/>
              <a:gdLst/>
              <a:ahLst/>
              <a:cxnLst/>
              <a:rect l="l" t="t" r="r" b="b"/>
              <a:pathLst>
                <a:path w="4893" h="3534" extrusionOk="0">
                  <a:moveTo>
                    <a:pt x="3348" y="1"/>
                  </a:moveTo>
                  <a:cubicBezTo>
                    <a:pt x="1689" y="1"/>
                    <a:pt x="308" y="1339"/>
                    <a:pt x="1" y="3113"/>
                  </a:cubicBezTo>
                  <a:cubicBezTo>
                    <a:pt x="464" y="3379"/>
                    <a:pt x="988" y="3533"/>
                    <a:pt x="1544" y="3533"/>
                  </a:cubicBezTo>
                  <a:cubicBezTo>
                    <a:pt x="3204" y="3533"/>
                    <a:pt x="4585" y="2195"/>
                    <a:pt x="4892" y="420"/>
                  </a:cubicBezTo>
                  <a:cubicBezTo>
                    <a:pt x="4428" y="154"/>
                    <a:pt x="3904" y="1"/>
                    <a:pt x="3348"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3"/>
            <p:cNvSpPr/>
            <p:nvPr/>
          </p:nvSpPr>
          <p:spPr>
            <a:xfrm>
              <a:off x="4086163" y="1207249"/>
              <a:ext cx="500705" cy="282840"/>
            </a:xfrm>
            <a:custGeom>
              <a:avLst/>
              <a:gdLst/>
              <a:ahLst/>
              <a:cxnLst/>
              <a:rect l="l" t="t" r="r" b="b"/>
              <a:pathLst>
                <a:path w="12291" h="6943" extrusionOk="0">
                  <a:moveTo>
                    <a:pt x="6146" y="1"/>
                  </a:moveTo>
                  <a:cubicBezTo>
                    <a:pt x="2751" y="1"/>
                    <a:pt x="0" y="3022"/>
                    <a:pt x="0" y="6746"/>
                  </a:cubicBezTo>
                  <a:cubicBezTo>
                    <a:pt x="0" y="6813"/>
                    <a:pt x="8" y="6877"/>
                    <a:pt x="9" y="6942"/>
                  </a:cubicBezTo>
                  <a:lnTo>
                    <a:pt x="12282" y="6942"/>
                  </a:lnTo>
                  <a:cubicBezTo>
                    <a:pt x="12283" y="6877"/>
                    <a:pt x="12291" y="6813"/>
                    <a:pt x="12291" y="6746"/>
                  </a:cubicBezTo>
                  <a:cubicBezTo>
                    <a:pt x="12291" y="3022"/>
                    <a:pt x="9540" y="1"/>
                    <a:pt x="61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3"/>
            <p:cNvSpPr/>
            <p:nvPr/>
          </p:nvSpPr>
          <p:spPr>
            <a:xfrm>
              <a:off x="3923537" y="1344047"/>
              <a:ext cx="228008" cy="146044"/>
            </a:xfrm>
            <a:custGeom>
              <a:avLst/>
              <a:gdLst/>
              <a:ahLst/>
              <a:cxnLst/>
              <a:rect l="l" t="t" r="r" b="b"/>
              <a:pathLst>
                <a:path w="5597" h="3585" extrusionOk="0">
                  <a:moveTo>
                    <a:pt x="2798" y="1"/>
                  </a:moveTo>
                  <a:cubicBezTo>
                    <a:pt x="1253" y="1"/>
                    <a:pt x="0" y="1376"/>
                    <a:pt x="0" y="3072"/>
                  </a:cubicBezTo>
                  <a:cubicBezTo>
                    <a:pt x="0" y="3247"/>
                    <a:pt x="17" y="3417"/>
                    <a:pt x="42" y="3584"/>
                  </a:cubicBezTo>
                  <a:lnTo>
                    <a:pt x="5555" y="3584"/>
                  </a:lnTo>
                  <a:cubicBezTo>
                    <a:pt x="5580" y="3417"/>
                    <a:pt x="5596" y="3247"/>
                    <a:pt x="5596" y="3072"/>
                  </a:cubicBezTo>
                  <a:cubicBezTo>
                    <a:pt x="5596" y="1376"/>
                    <a:pt x="4345" y="1"/>
                    <a:pt x="2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3"/>
            <p:cNvSpPr/>
            <p:nvPr/>
          </p:nvSpPr>
          <p:spPr>
            <a:xfrm>
              <a:off x="4124538" y="1207249"/>
              <a:ext cx="390265" cy="158550"/>
            </a:xfrm>
            <a:custGeom>
              <a:avLst/>
              <a:gdLst/>
              <a:ahLst/>
              <a:cxnLst/>
              <a:rect l="l" t="t" r="r" b="b"/>
              <a:pathLst>
                <a:path w="9580" h="3892" extrusionOk="0">
                  <a:moveTo>
                    <a:pt x="5204" y="1"/>
                  </a:moveTo>
                  <a:cubicBezTo>
                    <a:pt x="3009" y="1"/>
                    <a:pt x="1088" y="1269"/>
                    <a:pt x="1" y="3168"/>
                  </a:cubicBezTo>
                  <a:cubicBezTo>
                    <a:pt x="717" y="3635"/>
                    <a:pt x="1825" y="3891"/>
                    <a:pt x="3135" y="3891"/>
                  </a:cubicBezTo>
                  <a:cubicBezTo>
                    <a:pt x="3980" y="3891"/>
                    <a:pt x="4909" y="3785"/>
                    <a:pt x="5870" y="3559"/>
                  </a:cubicBezTo>
                  <a:cubicBezTo>
                    <a:pt x="7319" y="3219"/>
                    <a:pt x="8603" y="2664"/>
                    <a:pt x="9580" y="2014"/>
                  </a:cubicBezTo>
                  <a:cubicBezTo>
                    <a:pt x="8465" y="773"/>
                    <a:pt x="6917" y="1"/>
                    <a:pt x="5204"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3"/>
            <p:cNvSpPr/>
            <p:nvPr/>
          </p:nvSpPr>
          <p:spPr>
            <a:xfrm>
              <a:off x="4341996" y="1105771"/>
              <a:ext cx="168124" cy="85223"/>
            </a:xfrm>
            <a:custGeom>
              <a:avLst/>
              <a:gdLst/>
              <a:ahLst/>
              <a:cxnLst/>
              <a:rect l="l" t="t" r="r" b="b"/>
              <a:pathLst>
                <a:path w="4127" h="2092" extrusionOk="0">
                  <a:moveTo>
                    <a:pt x="2332" y="1"/>
                  </a:moveTo>
                  <a:cubicBezTo>
                    <a:pt x="1359" y="1"/>
                    <a:pt x="502" y="547"/>
                    <a:pt x="1" y="1375"/>
                  </a:cubicBezTo>
                  <a:cubicBezTo>
                    <a:pt x="486" y="1821"/>
                    <a:pt x="1111" y="2091"/>
                    <a:pt x="1795" y="2091"/>
                  </a:cubicBezTo>
                  <a:cubicBezTo>
                    <a:pt x="2769" y="2091"/>
                    <a:pt x="3626" y="1545"/>
                    <a:pt x="4127" y="716"/>
                  </a:cubicBezTo>
                  <a:cubicBezTo>
                    <a:pt x="3641" y="270"/>
                    <a:pt x="3015" y="1"/>
                    <a:pt x="2332"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3"/>
            <p:cNvSpPr/>
            <p:nvPr/>
          </p:nvSpPr>
          <p:spPr>
            <a:xfrm>
              <a:off x="3939303" y="1344617"/>
              <a:ext cx="163643" cy="84571"/>
            </a:xfrm>
            <a:custGeom>
              <a:avLst/>
              <a:gdLst/>
              <a:ahLst/>
              <a:cxnLst/>
              <a:rect l="l" t="t" r="r" b="b"/>
              <a:pathLst>
                <a:path w="4017" h="2076" extrusionOk="0">
                  <a:moveTo>
                    <a:pt x="2411" y="1"/>
                  </a:moveTo>
                  <a:cubicBezTo>
                    <a:pt x="1383" y="1"/>
                    <a:pt x="488" y="611"/>
                    <a:pt x="1" y="1518"/>
                  </a:cubicBezTo>
                  <a:cubicBezTo>
                    <a:pt x="456" y="1868"/>
                    <a:pt x="1009" y="2075"/>
                    <a:pt x="1606" y="2075"/>
                  </a:cubicBezTo>
                  <a:cubicBezTo>
                    <a:pt x="2634" y="2075"/>
                    <a:pt x="3530" y="1465"/>
                    <a:pt x="4017" y="559"/>
                  </a:cubicBezTo>
                  <a:cubicBezTo>
                    <a:pt x="3561" y="209"/>
                    <a:pt x="3009" y="1"/>
                    <a:pt x="2411"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0" name="Google Shape;180;p3"/>
          <p:cNvGrpSpPr/>
          <p:nvPr/>
        </p:nvGrpSpPr>
        <p:grpSpPr>
          <a:xfrm>
            <a:off x="11268750" y="1561623"/>
            <a:ext cx="1697059" cy="4599541"/>
            <a:chOff x="8222962" y="1171216"/>
            <a:chExt cx="1272794" cy="3449656"/>
          </a:xfrm>
        </p:grpSpPr>
        <p:sp>
          <p:nvSpPr>
            <p:cNvPr id="181" name="Google Shape;181;p3"/>
            <p:cNvSpPr/>
            <p:nvPr/>
          </p:nvSpPr>
          <p:spPr>
            <a:xfrm>
              <a:off x="8787471" y="3069586"/>
              <a:ext cx="197224" cy="1551286"/>
            </a:xfrm>
            <a:custGeom>
              <a:avLst/>
              <a:gdLst/>
              <a:ahLst/>
              <a:cxnLst/>
              <a:rect l="l" t="t" r="r" b="b"/>
              <a:pathLst>
                <a:path w="1786" h="14048" extrusionOk="0">
                  <a:moveTo>
                    <a:pt x="1474" y="0"/>
                  </a:moveTo>
                  <a:cubicBezTo>
                    <a:pt x="1202" y="0"/>
                    <a:pt x="756" y="398"/>
                    <a:pt x="756" y="398"/>
                  </a:cubicBezTo>
                  <a:cubicBezTo>
                    <a:pt x="1043" y="4655"/>
                    <a:pt x="1019" y="11143"/>
                    <a:pt x="0" y="13440"/>
                  </a:cubicBezTo>
                  <a:lnTo>
                    <a:pt x="1103" y="14048"/>
                  </a:lnTo>
                  <a:cubicBezTo>
                    <a:pt x="1103" y="14048"/>
                    <a:pt x="950" y="2831"/>
                    <a:pt x="1535" y="1006"/>
                  </a:cubicBezTo>
                  <a:cubicBezTo>
                    <a:pt x="1786" y="224"/>
                    <a:pt x="1679" y="0"/>
                    <a:pt x="14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3"/>
            <p:cNvSpPr/>
            <p:nvPr/>
          </p:nvSpPr>
          <p:spPr>
            <a:xfrm>
              <a:off x="8898009" y="3149205"/>
              <a:ext cx="221628" cy="800268"/>
            </a:xfrm>
            <a:custGeom>
              <a:avLst/>
              <a:gdLst/>
              <a:ahLst/>
              <a:cxnLst/>
              <a:rect l="l" t="t" r="r" b="b"/>
              <a:pathLst>
                <a:path w="2007" h="7247" extrusionOk="0">
                  <a:moveTo>
                    <a:pt x="1695" y="0"/>
                  </a:moveTo>
                  <a:cubicBezTo>
                    <a:pt x="1648" y="3080"/>
                    <a:pt x="927" y="6128"/>
                    <a:pt x="0" y="6937"/>
                  </a:cubicBezTo>
                  <a:lnTo>
                    <a:pt x="13" y="7247"/>
                  </a:lnTo>
                  <a:cubicBezTo>
                    <a:pt x="955" y="6454"/>
                    <a:pt x="1789" y="2668"/>
                    <a:pt x="2006" y="17"/>
                  </a:cubicBezTo>
                  <a:lnTo>
                    <a:pt x="169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3"/>
            <p:cNvSpPr/>
            <p:nvPr/>
          </p:nvSpPr>
          <p:spPr>
            <a:xfrm>
              <a:off x="8626025" y="3259412"/>
              <a:ext cx="279050" cy="579413"/>
            </a:xfrm>
            <a:custGeom>
              <a:avLst/>
              <a:gdLst/>
              <a:ahLst/>
              <a:cxnLst/>
              <a:rect l="l" t="t" r="r" b="b"/>
              <a:pathLst>
                <a:path w="2527" h="5247" extrusionOk="0">
                  <a:moveTo>
                    <a:pt x="308" y="0"/>
                  </a:moveTo>
                  <a:lnTo>
                    <a:pt x="0" y="13"/>
                  </a:lnTo>
                  <a:cubicBezTo>
                    <a:pt x="415" y="1932"/>
                    <a:pt x="1530" y="4673"/>
                    <a:pt x="2527" y="5246"/>
                  </a:cubicBezTo>
                  <a:lnTo>
                    <a:pt x="2516" y="5021"/>
                  </a:lnTo>
                  <a:cubicBezTo>
                    <a:pt x="1533" y="4436"/>
                    <a:pt x="585" y="2230"/>
                    <a:pt x="3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3"/>
            <p:cNvSpPr/>
            <p:nvPr/>
          </p:nvSpPr>
          <p:spPr>
            <a:xfrm>
              <a:off x="8963162" y="3188628"/>
              <a:ext cx="89115" cy="368055"/>
            </a:xfrm>
            <a:custGeom>
              <a:avLst/>
              <a:gdLst/>
              <a:ahLst/>
              <a:cxnLst/>
              <a:rect l="l" t="t" r="r" b="b"/>
              <a:pathLst>
                <a:path w="807" h="3333" extrusionOk="0">
                  <a:moveTo>
                    <a:pt x="296" y="1"/>
                  </a:moveTo>
                  <a:lnTo>
                    <a:pt x="296" y="1"/>
                  </a:lnTo>
                  <a:cubicBezTo>
                    <a:pt x="1" y="1914"/>
                    <a:pt x="782" y="3330"/>
                    <a:pt x="782" y="3332"/>
                  </a:cubicBezTo>
                  <a:lnTo>
                    <a:pt x="782" y="3332"/>
                  </a:lnTo>
                  <a:lnTo>
                    <a:pt x="807" y="3205"/>
                  </a:lnTo>
                  <a:cubicBezTo>
                    <a:pt x="807" y="3205"/>
                    <a:pt x="179" y="1922"/>
                    <a:pt x="454" y="92"/>
                  </a:cubicBezTo>
                  <a:lnTo>
                    <a:pt x="296" y="1"/>
                  </a:lnTo>
                  <a:close/>
                  <a:moveTo>
                    <a:pt x="782" y="3332"/>
                  </a:moveTo>
                  <a:lnTo>
                    <a:pt x="782" y="3332"/>
                  </a:lnTo>
                  <a:cubicBezTo>
                    <a:pt x="782" y="3332"/>
                    <a:pt x="782" y="3332"/>
                    <a:pt x="782" y="333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3"/>
            <p:cNvSpPr/>
            <p:nvPr/>
          </p:nvSpPr>
          <p:spPr>
            <a:xfrm>
              <a:off x="8491303" y="3278627"/>
              <a:ext cx="218205" cy="240401"/>
            </a:xfrm>
            <a:custGeom>
              <a:avLst/>
              <a:gdLst/>
              <a:ahLst/>
              <a:cxnLst/>
              <a:rect l="l" t="t" r="r" b="b"/>
              <a:pathLst>
                <a:path w="1976" h="2177" extrusionOk="0">
                  <a:moveTo>
                    <a:pt x="165" y="1"/>
                  </a:moveTo>
                  <a:lnTo>
                    <a:pt x="1" y="52"/>
                  </a:lnTo>
                  <a:cubicBezTo>
                    <a:pt x="701" y="1702"/>
                    <a:pt x="1974" y="2176"/>
                    <a:pt x="1975" y="2177"/>
                  </a:cubicBezTo>
                  <a:lnTo>
                    <a:pt x="1975" y="2177"/>
                  </a:lnTo>
                  <a:lnTo>
                    <a:pt x="1933" y="2063"/>
                  </a:lnTo>
                  <a:cubicBezTo>
                    <a:pt x="1933" y="2063"/>
                    <a:pt x="840" y="1575"/>
                    <a:pt x="165" y="1"/>
                  </a:cubicBezTo>
                  <a:close/>
                  <a:moveTo>
                    <a:pt x="1975" y="2177"/>
                  </a:moveTo>
                  <a:lnTo>
                    <a:pt x="1975" y="2177"/>
                  </a:lnTo>
                  <a:cubicBezTo>
                    <a:pt x="1975" y="2177"/>
                    <a:pt x="1975" y="2177"/>
                    <a:pt x="1975" y="217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3"/>
            <p:cNvSpPr/>
            <p:nvPr/>
          </p:nvSpPr>
          <p:spPr>
            <a:xfrm>
              <a:off x="8722870" y="3323240"/>
              <a:ext cx="87900" cy="239076"/>
            </a:xfrm>
            <a:custGeom>
              <a:avLst/>
              <a:gdLst/>
              <a:ahLst/>
              <a:cxnLst/>
              <a:rect l="l" t="t" r="r" b="b"/>
              <a:pathLst>
                <a:path w="796" h="2165" extrusionOk="0">
                  <a:moveTo>
                    <a:pt x="484" y="0"/>
                  </a:moveTo>
                  <a:lnTo>
                    <a:pt x="484" y="0"/>
                  </a:lnTo>
                  <a:cubicBezTo>
                    <a:pt x="634" y="1457"/>
                    <a:pt x="0" y="2061"/>
                    <a:pt x="0" y="2061"/>
                  </a:cubicBezTo>
                  <a:lnTo>
                    <a:pt x="17" y="2165"/>
                  </a:lnTo>
                  <a:cubicBezTo>
                    <a:pt x="17" y="2165"/>
                    <a:pt x="795" y="1542"/>
                    <a:pt x="633" y="15"/>
                  </a:cubicBezTo>
                  <a:lnTo>
                    <a:pt x="48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3"/>
            <p:cNvSpPr/>
            <p:nvPr/>
          </p:nvSpPr>
          <p:spPr>
            <a:xfrm>
              <a:off x="8870954" y="3069586"/>
              <a:ext cx="113740" cy="515365"/>
            </a:xfrm>
            <a:custGeom>
              <a:avLst/>
              <a:gdLst/>
              <a:ahLst/>
              <a:cxnLst/>
              <a:rect l="l" t="t" r="r" b="b"/>
              <a:pathLst>
                <a:path w="1030" h="4667" extrusionOk="0">
                  <a:moveTo>
                    <a:pt x="718" y="0"/>
                  </a:moveTo>
                  <a:cubicBezTo>
                    <a:pt x="446" y="0"/>
                    <a:pt x="0" y="398"/>
                    <a:pt x="0" y="398"/>
                  </a:cubicBezTo>
                  <a:cubicBezTo>
                    <a:pt x="86" y="1661"/>
                    <a:pt x="143" y="3121"/>
                    <a:pt x="155" y="4609"/>
                  </a:cubicBezTo>
                  <a:cubicBezTo>
                    <a:pt x="248" y="4618"/>
                    <a:pt x="337" y="4636"/>
                    <a:pt x="426" y="4666"/>
                  </a:cubicBezTo>
                  <a:cubicBezTo>
                    <a:pt x="493" y="2968"/>
                    <a:pt x="602" y="1557"/>
                    <a:pt x="779" y="1006"/>
                  </a:cubicBezTo>
                  <a:cubicBezTo>
                    <a:pt x="1030" y="224"/>
                    <a:pt x="923" y="0"/>
                    <a:pt x="718"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3"/>
            <p:cNvSpPr/>
            <p:nvPr/>
          </p:nvSpPr>
          <p:spPr>
            <a:xfrm>
              <a:off x="8312299" y="1326257"/>
              <a:ext cx="1121170" cy="2053952"/>
            </a:xfrm>
            <a:custGeom>
              <a:avLst/>
              <a:gdLst/>
              <a:ahLst/>
              <a:cxnLst/>
              <a:rect l="l" t="t" r="r" b="b"/>
              <a:pathLst>
                <a:path w="10153" h="18600" extrusionOk="0">
                  <a:moveTo>
                    <a:pt x="6798" y="0"/>
                  </a:moveTo>
                  <a:cubicBezTo>
                    <a:pt x="3121" y="0"/>
                    <a:pt x="1220" y="1680"/>
                    <a:pt x="669" y="2691"/>
                  </a:cubicBezTo>
                  <a:cubicBezTo>
                    <a:pt x="0" y="3915"/>
                    <a:pt x="505" y="18085"/>
                    <a:pt x="900" y="18264"/>
                  </a:cubicBezTo>
                  <a:cubicBezTo>
                    <a:pt x="1421" y="18500"/>
                    <a:pt x="2828" y="18599"/>
                    <a:pt x="4323" y="18599"/>
                  </a:cubicBezTo>
                  <a:cubicBezTo>
                    <a:pt x="6265" y="18599"/>
                    <a:pt x="8355" y="18432"/>
                    <a:pt x="8845" y="18180"/>
                  </a:cubicBezTo>
                  <a:cubicBezTo>
                    <a:pt x="10030" y="17567"/>
                    <a:pt x="10152" y="390"/>
                    <a:pt x="9368" y="247"/>
                  </a:cubicBezTo>
                  <a:cubicBezTo>
                    <a:pt x="8430" y="75"/>
                    <a:pt x="7574" y="0"/>
                    <a:pt x="6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3"/>
            <p:cNvSpPr/>
            <p:nvPr/>
          </p:nvSpPr>
          <p:spPr>
            <a:xfrm>
              <a:off x="8362654" y="1335091"/>
              <a:ext cx="1070815" cy="2045117"/>
            </a:xfrm>
            <a:custGeom>
              <a:avLst/>
              <a:gdLst/>
              <a:ahLst/>
              <a:cxnLst/>
              <a:rect l="l" t="t" r="r" b="b"/>
              <a:pathLst>
                <a:path w="9697" h="18520" extrusionOk="0">
                  <a:moveTo>
                    <a:pt x="7770" y="1"/>
                  </a:moveTo>
                  <a:lnTo>
                    <a:pt x="7770" y="1"/>
                  </a:lnTo>
                  <a:cubicBezTo>
                    <a:pt x="8124" y="4066"/>
                    <a:pt x="7900" y="16061"/>
                    <a:pt x="7016" y="16633"/>
                  </a:cubicBezTo>
                  <a:cubicBezTo>
                    <a:pt x="6418" y="17019"/>
                    <a:pt x="3562" y="17520"/>
                    <a:pt x="1784" y="17520"/>
                  </a:cubicBezTo>
                  <a:cubicBezTo>
                    <a:pt x="1249" y="17520"/>
                    <a:pt x="812" y="17475"/>
                    <a:pt x="563" y="17367"/>
                  </a:cubicBezTo>
                  <a:cubicBezTo>
                    <a:pt x="435" y="17312"/>
                    <a:pt x="210" y="15440"/>
                    <a:pt x="1" y="13003"/>
                  </a:cubicBezTo>
                  <a:lnTo>
                    <a:pt x="1" y="13003"/>
                  </a:lnTo>
                  <a:cubicBezTo>
                    <a:pt x="112" y="15817"/>
                    <a:pt x="287" y="18113"/>
                    <a:pt x="444" y="18184"/>
                  </a:cubicBezTo>
                  <a:cubicBezTo>
                    <a:pt x="965" y="18420"/>
                    <a:pt x="2372" y="18519"/>
                    <a:pt x="3867" y="18519"/>
                  </a:cubicBezTo>
                  <a:cubicBezTo>
                    <a:pt x="5809" y="18519"/>
                    <a:pt x="7899" y="18352"/>
                    <a:pt x="8389" y="18100"/>
                  </a:cubicBezTo>
                  <a:cubicBezTo>
                    <a:pt x="9574" y="17487"/>
                    <a:pt x="9696" y="310"/>
                    <a:pt x="8912" y="167"/>
                  </a:cubicBezTo>
                  <a:cubicBezTo>
                    <a:pt x="8516" y="94"/>
                    <a:pt x="8137" y="41"/>
                    <a:pt x="777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3"/>
            <p:cNvSpPr/>
            <p:nvPr/>
          </p:nvSpPr>
          <p:spPr>
            <a:xfrm>
              <a:off x="9040351" y="2953526"/>
              <a:ext cx="5963" cy="4086"/>
            </a:xfrm>
            <a:custGeom>
              <a:avLst/>
              <a:gdLst/>
              <a:ahLst/>
              <a:cxnLst/>
              <a:rect l="l" t="t" r="r" b="b"/>
              <a:pathLst>
                <a:path w="54" h="37" extrusionOk="0">
                  <a:moveTo>
                    <a:pt x="10" y="0"/>
                  </a:moveTo>
                  <a:cubicBezTo>
                    <a:pt x="7" y="0"/>
                    <a:pt x="4" y="1"/>
                    <a:pt x="1" y="2"/>
                  </a:cubicBezTo>
                  <a:cubicBezTo>
                    <a:pt x="18" y="14"/>
                    <a:pt x="35" y="24"/>
                    <a:pt x="53" y="36"/>
                  </a:cubicBezTo>
                  <a:cubicBezTo>
                    <a:pt x="42" y="15"/>
                    <a:pt x="28" y="0"/>
                    <a:pt x="10" y="0"/>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3"/>
            <p:cNvSpPr/>
            <p:nvPr/>
          </p:nvSpPr>
          <p:spPr>
            <a:xfrm>
              <a:off x="9046203" y="2957502"/>
              <a:ext cx="75532" cy="121029"/>
            </a:xfrm>
            <a:custGeom>
              <a:avLst/>
              <a:gdLst/>
              <a:ahLst/>
              <a:cxnLst/>
              <a:rect l="l" t="t" r="r" b="b"/>
              <a:pathLst>
                <a:path w="684" h="1096" extrusionOk="0">
                  <a:moveTo>
                    <a:pt x="0" y="0"/>
                  </a:moveTo>
                  <a:cubicBezTo>
                    <a:pt x="11" y="22"/>
                    <a:pt x="17" y="49"/>
                    <a:pt x="18" y="73"/>
                  </a:cubicBezTo>
                  <a:cubicBezTo>
                    <a:pt x="33" y="268"/>
                    <a:pt x="47" y="463"/>
                    <a:pt x="61" y="659"/>
                  </a:cubicBezTo>
                  <a:cubicBezTo>
                    <a:pt x="66" y="719"/>
                    <a:pt x="71" y="781"/>
                    <a:pt x="100" y="832"/>
                  </a:cubicBezTo>
                  <a:cubicBezTo>
                    <a:pt x="131" y="886"/>
                    <a:pt x="184" y="919"/>
                    <a:pt x="236" y="947"/>
                  </a:cubicBezTo>
                  <a:cubicBezTo>
                    <a:pt x="347" y="1007"/>
                    <a:pt x="462" y="1057"/>
                    <a:pt x="581" y="1096"/>
                  </a:cubicBezTo>
                  <a:lnTo>
                    <a:pt x="590" y="980"/>
                  </a:lnTo>
                  <a:cubicBezTo>
                    <a:pt x="683" y="777"/>
                    <a:pt x="643" y="506"/>
                    <a:pt x="493" y="343"/>
                  </a:cubicBezTo>
                  <a:cubicBezTo>
                    <a:pt x="432" y="275"/>
                    <a:pt x="357" y="227"/>
                    <a:pt x="282" y="180"/>
                  </a:cubicBezTo>
                  <a:cubicBezTo>
                    <a:pt x="188" y="120"/>
                    <a:pt x="94" y="60"/>
                    <a:pt x="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3"/>
            <p:cNvSpPr/>
            <p:nvPr/>
          </p:nvSpPr>
          <p:spPr>
            <a:xfrm>
              <a:off x="9343586" y="3432343"/>
              <a:ext cx="6626" cy="1988"/>
            </a:xfrm>
            <a:custGeom>
              <a:avLst/>
              <a:gdLst/>
              <a:ahLst/>
              <a:cxnLst/>
              <a:rect l="l" t="t" r="r" b="b"/>
              <a:pathLst>
                <a:path w="60" h="18" extrusionOk="0">
                  <a:moveTo>
                    <a:pt x="59" y="1"/>
                  </a:moveTo>
                  <a:lnTo>
                    <a:pt x="59" y="1"/>
                  </a:lnTo>
                  <a:cubicBezTo>
                    <a:pt x="40" y="4"/>
                    <a:pt x="20" y="7"/>
                    <a:pt x="0" y="10"/>
                  </a:cubicBezTo>
                  <a:cubicBezTo>
                    <a:pt x="10" y="15"/>
                    <a:pt x="19" y="18"/>
                    <a:pt x="28" y="18"/>
                  </a:cubicBezTo>
                  <a:cubicBezTo>
                    <a:pt x="40" y="18"/>
                    <a:pt x="51" y="13"/>
                    <a:pt x="59" y="1"/>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3"/>
            <p:cNvSpPr/>
            <p:nvPr/>
          </p:nvSpPr>
          <p:spPr>
            <a:xfrm>
              <a:off x="9228078" y="3366859"/>
              <a:ext cx="115618" cy="74870"/>
            </a:xfrm>
            <a:custGeom>
              <a:avLst/>
              <a:gdLst/>
              <a:ahLst/>
              <a:cxnLst/>
              <a:rect l="l" t="t" r="r" b="b"/>
              <a:pathLst>
                <a:path w="1047" h="678" extrusionOk="0">
                  <a:moveTo>
                    <a:pt x="455" y="1"/>
                  </a:moveTo>
                  <a:cubicBezTo>
                    <a:pt x="421" y="1"/>
                    <a:pt x="386" y="8"/>
                    <a:pt x="352" y="17"/>
                  </a:cubicBezTo>
                  <a:cubicBezTo>
                    <a:pt x="233" y="45"/>
                    <a:pt x="115" y="86"/>
                    <a:pt x="0" y="138"/>
                  </a:cubicBezTo>
                  <a:lnTo>
                    <a:pt x="55" y="236"/>
                  </a:lnTo>
                  <a:cubicBezTo>
                    <a:pt x="89" y="462"/>
                    <a:pt x="266" y="648"/>
                    <a:pt x="471" y="674"/>
                  </a:cubicBezTo>
                  <a:cubicBezTo>
                    <a:pt x="492" y="677"/>
                    <a:pt x="513" y="678"/>
                    <a:pt x="535" y="678"/>
                  </a:cubicBezTo>
                  <a:cubicBezTo>
                    <a:pt x="598" y="678"/>
                    <a:pt x="663" y="667"/>
                    <a:pt x="726" y="657"/>
                  </a:cubicBezTo>
                  <a:cubicBezTo>
                    <a:pt x="832" y="639"/>
                    <a:pt x="939" y="622"/>
                    <a:pt x="1046" y="603"/>
                  </a:cubicBezTo>
                  <a:cubicBezTo>
                    <a:pt x="1026" y="595"/>
                    <a:pt x="1006" y="577"/>
                    <a:pt x="992" y="559"/>
                  </a:cubicBezTo>
                  <a:cubicBezTo>
                    <a:pt x="876" y="414"/>
                    <a:pt x="762" y="269"/>
                    <a:pt x="646" y="124"/>
                  </a:cubicBezTo>
                  <a:cubicBezTo>
                    <a:pt x="611" y="79"/>
                    <a:pt x="572" y="33"/>
                    <a:pt x="522" y="12"/>
                  </a:cubicBezTo>
                  <a:cubicBezTo>
                    <a:pt x="500" y="4"/>
                    <a:pt x="478" y="1"/>
                    <a:pt x="4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3"/>
            <p:cNvSpPr/>
            <p:nvPr/>
          </p:nvSpPr>
          <p:spPr>
            <a:xfrm>
              <a:off x="9093908" y="2734658"/>
              <a:ext cx="4528" cy="5853"/>
            </a:xfrm>
            <a:custGeom>
              <a:avLst/>
              <a:gdLst/>
              <a:ahLst/>
              <a:cxnLst/>
              <a:rect l="l" t="t" r="r" b="b"/>
              <a:pathLst>
                <a:path w="41" h="53" extrusionOk="0">
                  <a:moveTo>
                    <a:pt x="1" y="1"/>
                  </a:moveTo>
                  <a:cubicBezTo>
                    <a:pt x="14" y="18"/>
                    <a:pt x="28" y="35"/>
                    <a:pt x="40" y="52"/>
                  </a:cubicBezTo>
                  <a:cubicBezTo>
                    <a:pt x="36" y="25"/>
                    <a:pt x="24" y="3"/>
                    <a:pt x="1" y="1"/>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3"/>
            <p:cNvSpPr/>
            <p:nvPr/>
          </p:nvSpPr>
          <p:spPr>
            <a:xfrm>
              <a:off x="9079332" y="2740179"/>
              <a:ext cx="69128" cy="137372"/>
            </a:xfrm>
            <a:custGeom>
              <a:avLst/>
              <a:gdLst/>
              <a:ahLst/>
              <a:cxnLst/>
              <a:rect l="l" t="t" r="r" b="b"/>
              <a:pathLst>
                <a:path w="626" h="1244" extrusionOk="0">
                  <a:moveTo>
                    <a:pt x="172" y="1"/>
                  </a:moveTo>
                  <a:cubicBezTo>
                    <a:pt x="176" y="26"/>
                    <a:pt x="174" y="53"/>
                    <a:pt x="168" y="77"/>
                  </a:cubicBezTo>
                  <a:cubicBezTo>
                    <a:pt x="121" y="264"/>
                    <a:pt x="75" y="452"/>
                    <a:pt x="28" y="640"/>
                  </a:cubicBezTo>
                  <a:cubicBezTo>
                    <a:pt x="14" y="697"/>
                    <a:pt x="0" y="758"/>
                    <a:pt x="12" y="817"/>
                  </a:cubicBezTo>
                  <a:cubicBezTo>
                    <a:pt x="25" y="879"/>
                    <a:pt x="65" y="929"/>
                    <a:pt x="105" y="975"/>
                  </a:cubicBezTo>
                  <a:cubicBezTo>
                    <a:pt x="192" y="1073"/>
                    <a:pt x="286" y="1163"/>
                    <a:pt x="386" y="1243"/>
                  </a:cubicBezTo>
                  <a:lnTo>
                    <a:pt x="431" y="1138"/>
                  </a:lnTo>
                  <a:cubicBezTo>
                    <a:pt x="582" y="984"/>
                    <a:pt x="625" y="715"/>
                    <a:pt x="534" y="508"/>
                  </a:cubicBezTo>
                  <a:cubicBezTo>
                    <a:pt x="497" y="422"/>
                    <a:pt x="440" y="348"/>
                    <a:pt x="384" y="276"/>
                  </a:cubicBezTo>
                  <a:cubicBezTo>
                    <a:pt x="314" y="184"/>
                    <a:pt x="243" y="93"/>
                    <a:pt x="172"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3"/>
            <p:cNvSpPr/>
            <p:nvPr/>
          </p:nvSpPr>
          <p:spPr>
            <a:xfrm>
              <a:off x="9490566" y="3035133"/>
              <a:ext cx="5190" cy="4859"/>
            </a:xfrm>
            <a:custGeom>
              <a:avLst/>
              <a:gdLst/>
              <a:ahLst/>
              <a:cxnLst/>
              <a:rect l="l" t="t" r="r" b="b"/>
              <a:pathLst>
                <a:path w="47" h="44" extrusionOk="0">
                  <a:moveTo>
                    <a:pt x="47" y="1"/>
                  </a:moveTo>
                  <a:lnTo>
                    <a:pt x="47" y="1"/>
                  </a:lnTo>
                  <a:cubicBezTo>
                    <a:pt x="30" y="15"/>
                    <a:pt x="15" y="29"/>
                    <a:pt x="0" y="44"/>
                  </a:cubicBezTo>
                  <a:cubicBezTo>
                    <a:pt x="24" y="39"/>
                    <a:pt x="43" y="27"/>
                    <a:pt x="47" y="1"/>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3"/>
            <p:cNvSpPr/>
            <p:nvPr/>
          </p:nvSpPr>
          <p:spPr>
            <a:xfrm>
              <a:off x="9369316" y="3015697"/>
              <a:ext cx="121360" cy="72551"/>
            </a:xfrm>
            <a:custGeom>
              <a:avLst/>
              <a:gdLst/>
              <a:ahLst/>
              <a:cxnLst/>
              <a:rect l="l" t="t" r="r" b="b"/>
              <a:pathLst>
                <a:path w="1099" h="657" extrusionOk="0">
                  <a:moveTo>
                    <a:pt x="421" y="0"/>
                  </a:moveTo>
                  <a:cubicBezTo>
                    <a:pt x="411" y="0"/>
                    <a:pt x="400" y="1"/>
                    <a:pt x="390" y="3"/>
                  </a:cubicBezTo>
                  <a:cubicBezTo>
                    <a:pt x="335" y="16"/>
                    <a:pt x="289" y="60"/>
                    <a:pt x="247" y="104"/>
                  </a:cubicBezTo>
                  <a:cubicBezTo>
                    <a:pt x="158" y="199"/>
                    <a:pt x="76" y="302"/>
                    <a:pt x="1" y="412"/>
                  </a:cubicBezTo>
                  <a:lnTo>
                    <a:pt x="91" y="468"/>
                  </a:lnTo>
                  <a:cubicBezTo>
                    <a:pt x="179" y="589"/>
                    <a:pt x="316" y="656"/>
                    <a:pt x="453" y="656"/>
                  </a:cubicBezTo>
                  <a:cubicBezTo>
                    <a:pt x="517" y="656"/>
                    <a:pt x="581" y="642"/>
                    <a:pt x="640" y="611"/>
                  </a:cubicBezTo>
                  <a:cubicBezTo>
                    <a:pt x="717" y="572"/>
                    <a:pt x="784" y="511"/>
                    <a:pt x="849" y="450"/>
                  </a:cubicBezTo>
                  <a:cubicBezTo>
                    <a:pt x="933" y="373"/>
                    <a:pt x="1015" y="296"/>
                    <a:pt x="1098" y="220"/>
                  </a:cubicBezTo>
                  <a:lnTo>
                    <a:pt x="1098" y="220"/>
                  </a:lnTo>
                  <a:cubicBezTo>
                    <a:pt x="1094" y="220"/>
                    <a:pt x="1090" y="220"/>
                    <a:pt x="1085" y="220"/>
                  </a:cubicBezTo>
                  <a:cubicBezTo>
                    <a:pt x="1067" y="220"/>
                    <a:pt x="1048" y="217"/>
                    <a:pt x="1032" y="211"/>
                  </a:cubicBezTo>
                  <a:lnTo>
                    <a:pt x="544" y="30"/>
                  </a:lnTo>
                  <a:cubicBezTo>
                    <a:pt x="505" y="15"/>
                    <a:pt x="463" y="0"/>
                    <a:pt x="4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3"/>
            <p:cNvSpPr/>
            <p:nvPr/>
          </p:nvSpPr>
          <p:spPr>
            <a:xfrm>
              <a:off x="9472014" y="2817700"/>
              <a:ext cx="2540" cy="7509"/>
            </a:xfrm>
            <a:custGeom>
              <a:avLst/>
              <a:gdLst/>
              <a:ahLst/>
              <a:cxnLst/>
              <a:rect l="l" t="t" r="r" b="b"/>
              <a:pathLst>
                <a:path w="23" h="68" extrusionOk="0">
                  <a:moveTo>
                    <a:pt x="10" y="0"/>
                  </a:moveTo>
                  <a:cubicBezTo>
                    <a:pt x="7" y="23"/>
                    <a:pt x="4" y="45"/>
                    <a:pt x="0" y="68"/>
                  </a:cubicBezTo>
                  <a:cubicBezTo>
                    <a:pt x="15" y="48"/>
                    <a:pt x="23" y="23"/>
                    <a:pt x="10" y="0"/>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3"/>
            <p:cNvSpPr/>
            <p:nvPr/>
          </p:nvSpPr>
          <p:spPr>
            <a:xfrm>
              <a:off x="9392395" y="2825098"/>
              <a:ext cx="79729" cy="107446"/>
            </a:xfrm>
            <a:custGeom>
              <a:avLst/>
              <a:gdLst/>
              <a:ahLst/>
              <a:cxnLst/>
              <a:rect l="l" t="t" r="r" b="b"/>
              <a:pathLst>
                <a:path w="722" h="973" extrusionOk="0">
                  <a:moveTo>
                    <a:pt x="721" y="1"/>
                  </a:moveTo>
                  <a:cubicBezTo>
                    <a:pt x="706" y="19"/>
                    <a:pt x="686" y="35"/>
                    <a:pt x="667" y="45"/>
                  </a:cubicBezTo>
                  <a:cubicBezTo>
                    <a:pt x="509" y="121"/>
                    <a:pt x="352" y="198"/>
                    <a:pt x="196" y="275"/>
                  </a:cubicBezTo>
                  <a:cubicBezTo>
                    <a:pt x="146" y="299"/>
                    <a:pt x="96" y="324"/>
                    <a:pt x="64" y="372"/>
                  </a:cubicBezTo>
                  <a:cubicBezTo>
                    <a:pt x="30" y="423"/>
                    <a:pt x="21" y="490"/>
                    <a:pt x="16" y="556"/>
                  </a:cubicBezTo>
                  <a:cubicBezTo>
                    <a:pt x="3" y="694"/>
                    <a:pt x="1" y="833"/>
                    <a:pt x="9" y="972"/>
                  </a:cubicBezTo>
                  <a:lnTo>
                    <a:pt x="109" y="946"/>
                  </a:lnTo>
                  <a:cubicBezTo>
                    <a:pt x="131" y="951"/>
                    <a:pt x="154" y="953"/>
                    <a:pt x="176" y="953"/>
                  </a:cubicBezTo>
                  <a:cubicBezTo>
                    <a:pt x="355" y="953"/>
                    <a:pt x="530" y="828"/>
                    <a:pt x="605" y="640"/>
                  </a:cubicBezTo>
                  <a:cubicBezTo>
                    <a:pt x="639" y="553"/>
                    <a:pt x="654" y="457"/>
                    <a:pt x="668" y="362"/>
                  </a:cubicBezTo>
                  <a:cubicBezTo>
                    <a:pt x="685" y="241"/>
                    <a:pt x="703" y="121"/>
                    <a:pt x="7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3"/>
            <p:cNvSpPr/>
            <p:nvPr/>
          </p:nvSpPr>
          <p:spPr>
            <a:xfrm>
              <a:off x="8264152" y="2670609"/>
              <a:ext cx="2098" cy="7399"/>
            </a:xfrm>
            <a:custGeom>
              <a:avLst/>
              <a:gdLst/>
              <a:ahLst/>
              <a:cxnLst/>
              <a:rect l="l" t="t" r="r" b="b"/>
              <a:pathLst>
                <a:path w="19" h="67" extrusionOk="0">
                  <a:moveTo>
                    <a:pt x="19" y="0"/>
                  </a:moveTo>
                  <a:lnTo>
                    <a:pt x="19" y="0"/>
                  </a:lnTo>
                  <a:cubicBezTo>
                    <a:pt x="1" y="17"/>
                    <a:pt x="3" y="42"/>
                    <a:pt x="13" y="67"/>
                  </a:cubicBezTo>
                  <a:cubicBezTo>
                    <a:pt x="14" y="44"/>
                    <a:pt x="17" y="23"/>
                    <a:pt x="19" y="0"/>
                  </a:cubicBezTo>
                  <a:close/>
                </a:path>
              </a:pathLst>
            </a:custGeom>
            <a:solidFill>
              <a:srgbClr val="D9C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3"/>
            <p:cNvSpPr/>
            <p:nvPr/>
          </p:nvSpPr>
          <p:spPr>
            <a:xfrm>
              <a:off x="8260398" y="2677898"/>
              <a:ext cx="67361" cy="126219"/>
            </a:xfrm>
            <a:custGeom>
              <a:avLst/>
              <a:gdLst/>
              <a:ahLst/>
              <a:cxnLst/>
              <a:rect l="l" t="t" r="r" b="b"/>
              <a:pathLst>
                <a:path w="610" h="1143" extrusionOk="0">
                  <a:moveTo>
                    <a:pt x="47" y="1"/>
                  </a:moveTo>
                  <a:cubicBezTo>
                    <a:pt x="37" y="118"/>
                    <a:pt x="27" y="237"/>
                    <a:pt x="16" y="355"/>
                  </a:cubicBezTo>
                  <a:cubicBezTo>
                    <a:pt x="9" y="449"/>
                    <a:pt x="0" y="544"/>
                    <a:pt x="14" y="637"/>
                  </a:cubicBezTo>
                  <a:cubicBezTo>
                    <a:pt x="46" y="863"/>
                    <a:pt x="218" y="1053"/>
                    <a:pt x="417" y="1085"/>
                  </a:cubicBezTo>
                  <a:lnTo>
                    <a:pt x="506" y="1142"/>
                  </a:lnTo>
                  <a:cubicBezTo>
                    <a:pt x="544" y="1015"/>
                    <a:pt x="574" y="883"/>
                    <a:pt x="594" y="750"/>
                  </a:cubicBezTo>
                  <a:cubicBezTo>
                    <a:pt x="603" y="688"/>
                    <a:pt x="610" y="622"/>
                    <a:pt x="588" y="563"/>
                  </a:cubicBezTo>
                  <a:cubicBezTo>
                    <a:pt x="569" y="507"/>
                    <a:pt x="526" y="468"/>
                    <a:pt x="485" y="429"/>
                  </a:cubicBezTo>
                  <a:cubicBezTo>
                    <a:pt x="354" y="306"/>
                    <a:pt x="221" y="183"/>
                    <a:pt x="89" y="58"/>
                  </a:cubicBezTo>
                  <a:cubicBezTo>
                    <a:pt x="72" y="43"/>
                    <a:pt x="56" y="22"/>
                    <a:pt x="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3"/>
            <p:cNvSpPr/>
            <p:nvPr/>
          </p:nvSpPr>
          <p:spPr>
            <a:xfrm>
              <a:off x="8453536" y="2395643"/>
              <a:ext cx="1988" cy="7399"/>
            </a:xfrm>
            <a:custGeom>
              <a:avLst/>
              <a:gdLst/>
              <a:ahLst/>
              <a:cxnLst/>
              <a:rect l="l" t="t" r="r" b="b"/>
              <a:pathLst>
                <a:path w="18" h="67" extrusionOk="0">
                  <a:moveTo>
                    <a:pt x="17" y="0"/>
                  </a:moveTo>
                  <a:cubicBezTo>
                    <a:pt x="0" y="18"/>
                    <a:pt x="1" y="42"/>
                    <a:pt x="12" y="67"/>
                  </a:cubicBezTo>
                  <a:cubicBezTo>
                    <a:pt x="14" y="44"/>
                    <a:pt x="15" y="23"/>
                    <a:pt x="17" y="0"/>
                  </a:cubicBezTo>
                  <a:close/>
                </a:path>
              </a:pathLst>
            </a:custGeom>
            <a:solidFill>
              <a:srgbClr val="EEC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3"/>
            <p:cNvSpPr/>
            <p:nvPr/>
          </p:nvSpPr>
          <p:spPr>
            <a:xfrm>
              <a:off x="8449561" y="2402931"/>
              <a:ext cx="67471" cy="126219"/>
            </a:xfrm>
            <a:custGeom>
              <a:avLst/>
              <a:gdLst/>
              <a:ahLst/>
              <a:cxnLst/>
              <a:rect l="l" t="t" r="r" b="b"/>
              <a:pathLst>
                <a:path w="611" h="1143" extrusionOk="0">
                  <a:moveTo>
                    <a:pt x="48" y="1"/>
                  </a:moveTo>
                  <a:cubicBezTo>
                    <a:pt x="37" y="119"/>
                    <a:pt x="27" y="238"/>
                    <a:pt x="17" y="355"/>
                  </a:cubicBezTo>
                  <a:cubicBezTo>
                    <a:pt x="9" y="450"/>
                    <a:pt x="1" y="545"/>
                    <a:pt x="15" y="637"/>
                  </a:cubicBezTo>
                  <a:cubicBezTo>
                    <a:pt x="47" y="863"/>
                    <a:pt x="218" y="1055"/>
                    <a:pt x="417" y="1086"/>
                  </a:cubicBezTo>
                  <a:lnTo>
                    <a:pt x="506" y="1142"/>
                  </a:lnTo>
                  <a:cubicBezTo>
                    <a:pt x="546" y="1015"/>
                    <a:pt x="575" y="883"/>
                    <a:pt x="595" y="750"/>
                  </a:cubicBezTo>
                  <a:cubicBezTo>
                    <a:pt x="604" y="688"/>
                    <a:pt x="610" y="622"/>
                    <a:pt x="590" y="564"/>
                  </a:cubicBezTo>
                  <a:cubicBezTo>
                    <a:pt x="569" y="508"/>
                    <a:pt x="526" y="468"/>
                    <a:pt x="486" y="430"/>
                  </a:cubicBezTo>
                  <a:cubicBezTo>
                    <a:pt x="354" y="306"/>
                    <a:pt x="221" y="183"/>
                    <a:pt x="90" y="60"/>
                  </a:cubicBezTo>
                  <a:cubicBezTo>
                    <a:pt x="74" y="44"/>
                    <a:pt x="56" y="22"/>
                    <a:pt x="48"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3"/>
            <p:cNvSpPr/>
            <p:nvPr/>
          </p:nvSpPr>
          <p:spPr>
            <a:xfrm>
              <a:off x="8447683" y="1761454"/>
              <a:ext cx="3423" cy="6957"/>
            </a:xfrm>
            <a:custGeom>
              <a:avLst/>
              <a:gdLst/>
              <a:ahLst/>
              <a:cxnLst/>
              <a:rect l="l" t="t" r="r" b="b"/>
              <a:pathLst>
                <a:path w="31" h="63" extrusionOk="0">
                  <a:moveTo>
                    <a:pt x="9" y="0"/>
                  </a:moveTo>
                  <a:lnTo>
                    <a:pt x="9" y="0"/>
                  </a:lnTo>
                  <a:cubicBezTo>
                    <a:pt x="1" y="25"/>
                    <a:pt x="12" y="46"/>
                    <a:pt x="31" y="63"/>
                  </a:cubicBezTo>
                  <a:cubicBezTo>
                    <a:pt x="23" y="42"/>
                    <a:pt x="16" y="21"/>
                    <a:pt x="9" y="0"/>
                  </a:cubicBezTo>
                  <a:close/>
                </a:path>
              </a:pathLst>
            </a:custGeom>
            <a:solidFill>
              <a:srgbClr val="EEC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3"/>
            <p:cNvSpPr/>
            <p:nvPr/>
          </p:nvSpPr>
          <p:spPr>
            <a:xfrm>
              <a:off x="8450996" y="1768301"/>
              <a:ext cx="96734" cy="87459"/>
            </a:xfrm>
            <a:custGeom>
              <a:avLst/>
              <a:gdLst/>
              <a:ahLst/>
              <a:cxnLst/>
              <a:rect l="l" t="t" r="r" b="b"/>
              <a:pathLst>
                <a:path w="876" h="792" extrusionOk="0">
                  <a:moveTo>
                    <a:pt x="1" y="1"/>
                  </a:moveTo>
                  <a:cubicBezTo>
                    <a:pt x="40" y="110"/>
                    <a:pt x="80" y="220"/>
                    <a:pt x="120" y="330"/>
                  </a:cubicBezTo>
                  <a:cubicBezTo>
                    <a:pt x="152" y="417"/>
                    <a:pt x="184" y="505"/>
                    <a:pt x="233" y="580"/>
                  </a:cubicBezTo>
                  <a:cubicBezTo>
                    <a:pt x="323" y="715"/>
                    <a:pt x="471" y="791"/>
                    <a:pt x="618" y="791"/>
                  </a:cubicBezTo>
                  <a:cubicBezTo>
                    <a:pt x="671" y="791"/>
                    <a:pt x="724" y="782"/>
                    <a:pt x="774" y="761"/>
                  </a:cubicBezTo>
                  <a:lnTo>
                    <a:pt x="875" y="764"/>
                  </a:lnTo>
                  <a:cubicBezTo>
                    <a:pt x="858" y="630"/>
                    <a:pt x="830" y="499"/>
                    <a:pt x="793" y="370"/>
                  </a:cubicBezTo>
                  <a:cubicBezTo>
                    <a:pt x="775" y="310"/>
                    <a:pt x="753" y="248"/>
                    <a:pt x="712" y="208"/>
                  </a:cubicBezTo>
                  <a:cubicBezTo>
                    <a:pt x="671" y="170"/>
                    <a:pt x="616" y="157"/>
                    <a:pt x="565" y="145"/>
                  </a:cubicBezTo>
                  <a:cubicBezTo>
                    <a:pt x="397" y="107"/>
                    <a:pt x="230" y="68"/>
                    <a:pt x="62" y="29"/>
                  </a:cubicBezTo>
                  <a:cubicBezTo>
                    <a:pt x="41" y="25"/>
                    <a:pt x="18" y="14"/>
                    <a:pt x="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3"/>
            <p:cNvSpPr/>
            <p:nvPr/>
          </p:nvSpPr>
          <p:spPr>
            <a:xfrm>
              <a:off x="8836721" y="2296699"/>
              <a:ext cx="2209" cy="7399"/>
            </a:xfrm>
            <a:custGeom>
              <a:avLst/>
              <a:gdLst/>
              <a:ahLst/>
              <a:cxnLst/>
              <a:rect l="l" t="t" r="r" b="b"/>
              <a:pathLst>
                <a:path w="20" h="67" extrusionOk="0">
                  <a:moveTo>
                    <a:pt x="16" y="0"/>
                  </a:moveTo>
                  <a:lnTo>
                    <a:pt x="16" y="0"/>
                  </a:lnTo>
                  <a:cubicBezTo>
                    <a:pt x="1" y="21"/>
                    <a:pt x="6" y="45"/>
                    <a:pt x="20" y="67"/>
                  </a:cubicBezTo>
                  <a:cubicBezTo>
                    <a:pt x="19" y="44"/>
                    <a:pt x="17" y="23"/>
                    <a:pt x="16" y="0"/>
                  </a:cubicBezTo>
                  <a:close/>
                </a:path>
              </a:pathLst>
            </a:custGeom>
            <a:solidFill>
              <a:srgbClr val="EEC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3"/>
            <p:cNvSpPr/>
            <p:nvPr/>
          </p:nvSpPr>
          <p:spPr>
            <a:xfrm>
              <a:off x="8838820" y="2303988"/>
              <a:ext cx="72220" cy="114513"/>
            </a:xfrm>
            <a:custGeom>
              <a:avLst/>
              <a:gdLst/>
              <a:ahLst/>
              <a:cxnLst/>
              <a:rect l="l" t="t" r="r" b="b"/>
              <a:pathLst>
                <a:path w="654" h="1037" extrusionOk="0">
                  <a:moveTo>
                    <a:pt x="1" y="1"/>
                  </a:moveTo>
                  <a:lnTo>
                    <a:pt x="25" y="356"/>
                  </a:lnTo>
                  <a:cubicBezTo>
                    <a:pt x="31" y="450"/>
                    <a:pt x="37" y="546"/>
                    <a:pt x="64" y="635"/>
                  </a:cubicBezTo>
                  <a:cubicBezTo>
                    <a:pt x="129" y="846"/>
                    <a:pt x="318" y="998"/>
                    <a:pt x="515" y="998"/>
                  </a:cubicBezTo>
                  <a:cubicBezTo>
                    <a:pt x="520" y="998"/>
                    <a:pt x="524" y="998"/>
                    <a:pt x="529" y="998"/>
                  </a:cubicBezTo>
                  <a:lnTo>
                    <a:pt x="625" y="1036"/>
                  </a:lnTo>
                  <a:cubicBezTo>
                    <a:pt x="645" y="903"/>
                    <a:pt x="653" y="767"/>
                    <a:pt x="653" y="632"/>
                  </a:cubicBezTo>
                  <a:cubicBezTo>
                    <a:pt x="652" y="569"/>
                    <a:pt x="649" y="503"/>
                    <a:pt x="620" y="449"/>
                  </a:cubicBezTo>
                  <a:cubicBezTo>
                    <a:pt x="591" y="399"/>
                    <a:pt x="544" y="367"/>
                    <a:pt x="498" y="338"/>
                  </a:cubicBezTo>
                  <a:cubicBezTo>
                    <a:pt x="349" y="242"/>
                    <a:pt x="200" y="146"/>
                    <a:pt x="51" y="50"/>
                  </a:cubicBezTo>
                  <a:cubicBezTo>
                    <a:pt x="33" y="38"/>
                    <a:pt x="14" y="21"/>
                    <a:pt x="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3"/>
            <p:cNvSpPr/>
            <p:nvPr/>
          </p:nvSpPr>
          <p:spPr>
            <a:xfrm>
              <a:off x="8222962" y="2877220"/>
              <a:ext cx="5521" cy="4196"/>
            </a:xfrm>
            <a:custGeom>
              <a:avLst/>
              <a:gdLst/>
              <a:ahLst/>
              <a:cxnLst/>
              <a:rect l="l" t="t" r="r" b="b"/>
              <a:pathLst>
                <a:path w="50" h="38" extrusionOk="0">
                  <a:moveTo>
                    <a:pt x="1" y="0"/>
                  </a:moveTo>
                  <a:cubicBezTo>
                    <a:pt x="6" y="26"/>
                    <a:pt x="26" y="36"/>
                    <a:pt x="49" y="38"/>
                  </a:cubicBezTo>
                  <a:cubicBezTo>
                    <a:pt x="33" y="26"/>
                    <a:pt x="17" y="13"/>
                    <a:pt x="1" y="0"/>
                  </a:cubicBezTo>
                  <a:close/>
                </a:path>
              </a:pathLst>
            </a:custGeom>
            <a:solidFill>
              <a:srgbClr val="D9C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3"/>
            <p:cNvSpPr/>
            <p:nvPr/>
          </p:nvSpPr>
          <p:spPr>
            <a:xfrm>
              <a:off x="8228373" y="2851491"/>
              <a:ext cx="121360" cy="70674"/>
            </a:xfrm>
            <a:custGeom>
              <a:avLst/>
              <a:gdLst/>
              <a:ahLst/>
              <a:cxnLst/>
              <a:rect l="l" t="t" r="r" b="b"/>
              <a:pathLst>
                <a:path w="1099" h="640" extrusionOk="0">
                  <a:moveTo>
                    <a:pt x="675" y="1"/>
                  </a:moveTo>
                  <a:cubicBezTo>
                    <a:pt x="629" y="1"/>
                    <a:pt x="584" y="20"/>
                    <a:pt x="541" y="40"/>
                  </a:cubicBezTo>
                  <a:cubicBezTo>
                    <a:pt x="382" y="112"/>
                    <a:pt x="224" y="185"/>
                    <a:pt x="65" y="258"/>
                  </a:cubicBezTo>
                  <a:cubicBezTo>
                    <a:pt x="49" y="265"/>
                    <a:pt x="28" y="271"/>
                    <a:pt x="9" y="271"/>
                  </a:cubicBezTo>
                  <a:cubicBezTo>
                    <a:pt x="6" y="271"/>
                    <a:pt x="3" y="271"/>
                    <a:pt x="0" y="271"/>
                  </a:cubicBezTo>
                  <a:lnTo>
                    <a:pt x="0" y="271"/>
                  </a:lnTo>
                  <a:cubicBezTo>
                    <a:pt x="87" y="338"/>
                    <a:pt x="173" y="405"/>
                    <a:pt x="258" y="473"/>
                  </a:cubicBezTo>
                  <a:cubicBezTo>
                    <a:pt x="327" y="525"/>
                    <a:pt x="395" y="579"/>
                    <a:pt x="473" y="611"/>
                  </a:cubicBezTo>
                  <a:cubicBezTo>
                    <a:pt x="522" y="631"/>
                    <a:pt x="573" y="640"/>
                    <a:pt x="624" y="640"/>
                  </a:cubicBezTo>
                  <a:cubicBezTo>
                    <a:pt x="773" y="640"/>
                    <a:pt x="923" y="561"/>
                    <a:pt x="1012" y="425"/>
                  </a:cubicBezTo>
                  <a:lnTo>
                    <a:pt x="1099" y="364"/>
                  </a:lnTo>
                  <a:cubicBezTo>
                    <a:pt x="1020" y="263"/>
                    <a:pt x="933" y="170"/>
                    <a:pt x="840" y="86"/>
                  </a:cubicBezTo>
                  <a:cubicBezTo>
                    <a:pt x="797" y="47"/>
                    <a:pt x="749" y="8"/>
                    <a:pt x="694" y="2"/>
                  </a:cubicBezTo>
                  <a:cubicBezTo>
                    <a:pt x="688" y="1"/>
                    <a:pt x="682" y="1"/>
                    <a:pt x="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3"/>
            <p:cNvSpPr/>
            <p:nvPr/>
          </p:nvSpPr>
          <p:spPr>
            <a:xfrm>
              <a:off x="8299268" y="1443200"/>
              <a:ext cx="3534" cy="6957"/>
            </a:xfrm>
            <a:custGeom>
              <a:avLst/>
              <a:gdLst/>
              <a:ahLst/>
              <a:cxnLst/>
              <a:rect l="l" t="t" r="r" b="b"/>
              <a:pathLst>
                <a:path w="32" h="63" extrusionOk="0">
                  <a:moveTo>
                    <a:pt x="10" y="1"/>
                  </a:moveTo>
                  <a:cubicBezTo>
                    <a:pt x="1" y="25"/>
                    <a:pt x="12" y="47"/>
                    <a:pt x="32" y="63"/>
                  </a:cubicBezTo>
                  <a:cubicBezTo>
                    <a:pt x="24" y="43"/>
                    <a:pt x="17" y="22"/>
                    <a:pt x="10" y="1"/>
                  </a:cubicBezTo>
                  <a:close/>
                </a:path>
              </a:pathLst>
            </a:custGeom>
            <a:solidFill>
              <a:srgbClr val="D9C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3"/>
            <p:cNvSpPr/>
            <p:nvPr/>
          </p:nvSpPr>
          <p:spPr>
            <a:xfrm>
              <a:off x="8302691" y="1450047"/>
              <a:ext cx="96072" cy="88232"/>
            </a:xfrm>
            <a:custGeom>
              <a:avLst/>
              <a:gdLst/>
              <a:ahLst/>
              <a:cxnLst/>
              <a:rect l="l" t="t" r="r" b="b"/>
              <a:pathLst>
                <a:path w="870" h="799" extrusionOk="0">
                  <a:moveTo>
                    <a:pt x="1" y="1"/>
                  </a:moveTo>
                  <a:lnTo>
                    <a:pt x="1" y="1"/>
                  </a:lnTo>
                  <a:cubicBezTo>
                    <a:pt x="39" y="111"/>
                    <a:pt x="78" y="221"/>
                    <a:pt x="117" y="332"/>
                  </a:cubicBezTo>
                  <a:cubicBezTo>
                    <a:pt x="147" y="420"/>
                    <a:pt x="178" y="507"/>
                    <a:pt x="229" y="583"/>
                  </a:cubicBezTo>
                  <a:cubicBezTo>
                    <a:pt x="318" y="720"/>
                    <a:pt x="468" y="798"/>
                    <a:pt x="617" y="798"/>
                  </a:cubicBezTo>
                  <a:cubicBezTo>
                    <a:pt x="668" y="798"/>
                    <a:pt x="719" y="789"/>
                    <a:pt x="767" y="770"/>
                  </a:cubicBezTo>
                  <a:lnTo>
                    <a:pt x="869" y="774"/>
                  </a:lnTo>
                  <a:cubicBezTo>
                    <a:pt x="852" y="640"/>
                    <a:pt x="825" y="507"/>
                    <a:pt x="789" y="379"/>
                  </a:cubicBezTo>
                  <a:cubicBezTo>
                    <a:pt x="772" y="319"/>
                    <a:pt x="751" y="257"/>
                    <a:pt x="709" y="216"/>
                  </a:cubicBezTo>
                  <a:cubicBezTo>
                    <a:pt x="668" y="178"/>
                    <a:pt x="614" y="164"/>
                    <a:pt x="563" y="152"/>
                  </a:cubicBezTo>
                  <a:cubicBezTo>
                    <a:pt x="396" y="111"/>
                    <a:pt x="229" y="72"/>
                    <a:pt x="62" y="31"/>
                  </a:cubicBezTo>
                  <a:cubicBezTo>
                    <a:pt x="41" y="27"/>
                    <a:pt x="18" y="16"/>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3"/>
            <p:cNvSpPr/>
            <p:nvPr/>
          </p:nvSpPr>
          <p:spPr>
            <a:xfrm>
              <a:off x="8224177" y="1597468"/>
              <a:ext cx="6405" cy="2319"/>
            </a:xfrm>
            <a:custGeom>
              <a:avLst/>
              <a:gdLst/>
              <a:ahLst/>
              <a:cxnLst/>
              <a:rect l="l" t="t" r="r" b="b"/>
              <a:pathLst>
                <a:path w="58" h="21" extrusionOk="0">
                  <a:moveTo>
                    <a:pt x="1" y="0"/>
                  </a:moveTo>
                  <a:lnTo>
                    <a:pt x="1" y="0"/>
                  </a:lnTo>
                  <a:cubicBezTo>
                    <a:pt x="9" y="15"/>
                    <a:pt x="21" y="20"/>
                    <a:pt x="35" y="20"/>
                  </a:cubicBezTo>
                  <a:cubicBezTo>
                    <a:pt x="42" y="20"/>
                    <a:pt x="50" y="19"/>
                    <a:pt x="57" y="16"/>
                  </a:cubicBezTo>
                  <a:cubicBezTo>
                    <a:pt x="38" y="11"/>
                    <a:pt x="20" y="6"/>
                    <a:pt x="1" y="0"/>
                  </a:cubicBezTo>
                  <a:close/>
                </a:path>
              </a:pathLst>
            </a:custGeom>
            <a:solidFill>
              <a:srgbClr val="D9C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3"/>
            <p:cNvSpPr/>
            <p:nvPr/>
          </p:nvSpPr>
          <p:spPr>
            <a:xfrm>
              <a:off x="8230472" y="1540708"/>
              <a:ext cx="117164" cy="73545"/>
            </a:xfrm>
            <a:custGeom>
              <a:avLst/>
              <a:gdLst/>
              <a:ahLst/>
              <a:cxnLst/>
              <a:rect l="l" t="t" r="r" b="b"/>
              <a:pathLst>
                <a:path w="1061" h="666" extrusionOk="0">
                  <a:moveTo>
                    <a:pt x="614" y="1"/>
                  </a:moveTo>
                  <a:cubicBezTo>
                    <a:pt x="600" y="1"/>
                    <a:pt x="585" y="3"/>
                    <a:pt x="571" y="7"/>
                  </a:cubicBezTo>
                  <a:cubicBezTo>
                    <a:pt x="520" y="20"/>
                    <a:pt x="478" y="62"/>
                    <a:pt x="439" y="102"/>
                  </a:cubicBezTo>
                  <a:cubicBezTo>
                    <a:pt x="312" y="233"/>
                    <a:pt x="185" y="362"/>
                    <a:pt x="57" y="492"/>
                  </a:cubicBezTo>
                  <a:cubicBezTo>
                    <a:pt x="42" y="508"/>
                    <a:pt x="21" y="523"/>
                    <a:pt x="0" y="530"/>
                  </a:cubicBezTo>
                  <a:cubicBezTo>
                    <a:pt x="101" y="560"/>
                    <a:pt x="203" y="589"/>
                    <a:pt x="303" y="619"/>
                  </a:cubicBezTo>
                  <a:cubicBezTo>
                    <a:pt x="384" y="643"/>
                    <a:pt x="465" y="665"/>
                    <a:pt x="548" y="665"/>
                  </a:cubicBezTo>
                  <a:cubicBezTo>
                    <a:pt x="748" y="663"/>
                    <a:pt x="940" y="499"/>
                    <a:pt x="997" y="280"/>
                  </a:cubicBezTo>
                  <a:lnTo>
                    <a:pt x="1061" y="189"/>
                  </a:lnTo>
                  <a:cubicBezTo>
                    <a:pt x="956" y="124"/>
                    <a:pt x="846" y="72"/>
                    <a:pt x="734" y="29"/>
                  </a:cubicBezTo>
                  <a:cubicBezTo>
                    <a:pt x="695" y="14"/>
                    <a:pt x="654" y="1"/>
                    <a:pt x="6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3"/>
            <p:cNvSpPr/>
            <p:nvPr/>
          </p:nvSpPr>
          <p:spPr>
            <a:xfrm>
              <a:off x="8835838" y="2894558"/>
              <a:ext cx="107777" cy="98612"/>
            </a:xfrm>
            <a:custGeom>
              <a:avLst/>
              <a:gdLst/>
              <a:ahLst/>
              <a:cxnLst/>
              <a:rect l="l" t="t" r="r" b="b"/>
              <a:pathLst>
                <a:path w="976" h="893" extrusionOk="0">
                  <a:moveTo>
                    <a:pt x="0" y="0"/>
                  </a:moveTo>
                  <a:cubicBezTo>
                    <a:pt x="98" y="64"/>
                    <a:pt x="165" y="175"/>
                    <a:pt x="204" y="293"/>
                  </a:cubicBezTo>
                  <a:cubicBezTo>
                    <a:pt x="241" y="411"/>
                    <a:pt x="253" y="536"/>
                    <a:pt x="262" y="660"/>
                  </a:cubicBezTo>
                  <a:cubicBezTo>
                    <a:pt x="267" y="721"/>
                    <a:pt x="275" y="790"/>
                    <a:pt x="321" y="823"/>
                  </a:cubicBezTo>
                  <a:cubicBezTo>
                    <a:pt x="343" y="838"/>
                    <a:pt x="367" y="843"/>
                    <a:pt x="392" y="846"/>
                  </a:cubicBezTo>
                  <a:cubicBezTo>
                    <a:pt x="564" y="876"/>
                    <a:pt x="739" y="892"/>
                    <a:pt x="914" y="892"/>
                  </a:cubicBezTo>
                  <a:cubicBezTo>
                    <a:pt x="934" y="892"/>
                    <a:pt x="955" y="892"/>
                    <a:pt x="976" y="891"/>
                  </a:cubicBezTo>
                  <a:lnTo>
                    <a:pt x="922" y="859"/>
                  </a:lnTo>
                  <a:cubicBezTo>
                    <a:pt x="901" y="677"/>
                    <a:pt x="811" y="505"/>
                    <a:pt x="678" y="393"/>
                  </a:cubicBezTo>
                  <a:cubicBezTo>
                    <a:pt x="615" y="340"/>
                    <a:pt x="543" y="300"/>
                    <a:pt x="472" y="262"/>
                  </a:cubicBezTo>
                  <a:cubicBezTo>
                    <a:pt x="315" y="175"/>
                    <a:pt x="158" y="88"/>
                    <a:pt x="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3"/>
            <p:cNvSpPr/>
            <p:nvPr/>
          </p:nvSpPr>
          <p:spPr>
            <a:xfrm>
              <a:off x="9085185" y="1585100"/>
              <a:ext cx="63165" cy="144550"/>
            </a:xfrm>
            <a:custGeom>
              <a:avLst/>
              <a:gdLst/>
              <a:ahLst/>
              <a:cxnLst/>
              <a:rect l="l" t="t" r="r" b="b"/>
              <a:pathLst>
                <a:path w="572" h="1309" extrusionOk="0">
                  <a:moveTo>
                    <a:pt x="1" y="1"/>
                  </a:moveTo>
                  <a:lnTo>
                    <a:pt x="1" y="1"/>
                  </a:lnTo>
                  <a:cubicBezTo>
                    <a:pt x="18" y="192"/>
                    <a:pt x="35" y="384"/>
                    <a:pt x="52" y="576"/>
                  </a:cubicBezTo>
                  <a:cubicBezTo>
                    <a:pt x="59" y="663"/>
                    <a:pt x="68" y="750"/>
                    <a:pt x="89" y="833"/>
                  </a:cubicBezTo>
                  <a:cubicBezTo>
                    <a:pt x="137" y="1007"/>
                    <a:pt x="247" y="1159"/>
                    <a:pt x="389" y="1242"/>
                  </a:cubicBezTo>
                  <a:lnTo>
                    <a:pt x="397" y="1308"/>
                  </a:lnTo>
                  <a:cubicBezTo>
                    <a:pt x="467" y="1108"/>
                    <a:pt x="522" y="901"/>
                    <a:pt x="562" y="690"/>
                  </a:cubicBezTo>
                  <a:cubicBezTo>
                    <a:pt x="567" y="665"/>
                    <a:pt x="571" y="637"/>
                    <a:pt x="566" y="611"/>
                  </a:cubicBezTo>
                  <a:cubicBezTo>
                    <a:pt x="555" y="552"/>
                    <a:pt x="501" y="520"/>
                    <a:pt x="452" y="494"/>
                  </a:cubicBezTo>
                  <a:cubicBezTo>
                    <a:pt x="354" y="443"/>
                    <a:pt x="254" y="388"/>
                    <a:pt x="171" y="309"/>
                  </a:cubicBezTo>
                  <a:cubicBezTo>
                    <a:pt x="87" y="231"/>
                    <a:pt x="19" y="124"/>
                    <a:pt x="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3"/>
            <p:cNvSpPr/>
            <p:nvPr/>
          </p:nvSpPr>
          <p:spPr>
            <a:xfrm>
              <a:off x="9262311" y="2232430"/>
              <a:ext cx="62612" cy="149519"/>
            </a:xfrm>
            <a:custGeom>
              <a:avLst/>
              <a:gdLst/>
              <a:ahLst/>
              <a:cxnLst/>
              <a:rect l="l" t="t" r="r" b="b"/>
              <a:pathLst>
                <a:path w="567" h="1354" extrusionOk="0">
                  <a:moveTo>
                    <a:pt x="340" y="1"/>
                  </a:moveTo>
                  <a:lnTo>
                    <a:pt x="340" y="1"/>
                  </a:lnTo>
                  <a:cubicBezTo>
                    <a:pt x="268" y="175"/>
                    <a:pt x="197" y="350"/>
                    <a:pt x="124" y="523"/>
                  </a:cubicBezTo>
                  <a:cubicBezTo>
                    <a:pt x="92" y="603"/>
                    <a:pt x="59" y="682"/>
                    <a:pt x="40" y="765"/>
                  </a:cubicBezTo>
                  <a:cubicBezTo>
                    <a:pt x="1" y="943"/>
                    <a:pt x="26" y="1137"/>
                    <a:pt x="111" y="1292"/>
                  </a:cubicBezTo>
                  <a:lnTo>
                    <a:pt x="87" y="1353"/>
                  </a:lnTo>
                  <a:cubicBezTo>
                    <a:pt x="238" y="1224"/>
                    <a:pt x="380" y="1079"/>
                    <a:pt x="508" y="922"/>
                  </a:cubicBezTo>
                  <a:cubicBezTo>
                    <a:pt x="524" y="902"/>
                    <a:pt x="542" y="881"/>
                    <a:pt x="549" y="855"/>
                  </a:cubicBezTo>
                  <a:cubicBezTo>
                    <a:pt x="566" y="798"/>
                    <a:pt x="534" y="740"/>
                    <a:pt x="504" y="689"/>
                  </a:cubicBezTo>
                  <a:cubicBezTo>
                    <a:pt x="443" y="588"/>
                    <a:pt x="383" y="483"/>
                    <a:pt x="347" y="365"/>
                  </a:cubicBezTo>
                  <a:cubicBezTo>
                    <a:pt x="310" y="248"/>
                    <a:pt x="301" y="116"/>
                    <a:pt x="3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3"/>
            <p:cNvSpPr/>
            <p:nvPr/>
          </p:nvSpPr>
          <p:spPr>
            <a:xfrm>
              <a:off x="8847654" y="1635014"/>
              <a:ext cx="118930" cy="72772"/>
            </a:xfrm>
            <a:custGeom>
              <a:avLst/>
              <a:gdLst/>
              <a:ahLst/>
              <a:cxnLst/>
              <a:rect l="l" t="t" r="r" b="b"/>
              <a:pathLst>
                <a:path w="1077" h="659" extrusionOk="0">
                  <a:moveTo>
                    <a:pt x="720" y="0"/>
                  </a:moveTo>
                  <a:cubicBezTo>
                    <a:pt x="689" y="0"/>
                    <a:pt x="656" y="12"/>
                    <a:pt x="627" y="23"/>
                  </a:cubicBezTo>
                  <a:cubicBezTo>
                    <a:pt x="523" y="63"/>
                    <a:pt x="419" y="101"/>
                    <a:pt x="310" y="109"/>
                  </a:cubicBezTo>
                  <a:cubicBezTo>
                    <a:pt x="296" y="110"/>
                    <a:pt x="282" y="111"/>
                    <a:pt x="268" y="111"/>
                  </a:cubicBezTo>
                  <a:cubicBezTo>
                    <a:pt x="173" y="111"/>
                    <a:pt x="76" y="84"/>
                    <a:pt x="0" y="19"/>
                  </a:cubicBezTo>
                  <a:lnTo>
                    <a:pt x="0" y="19"/>
                  </a:lnTo>
                  <a:cubicBezTo>
                    <a:pt x="128" y="144"/>
                    <a:pt x="256" y="271"/>
                    <a:pt x="384" y="396"/>
                  </a:cubicBezTo>
                  <a:cubicBezTo>
                    <a:pt x="441" y="453"/>
                    <a:pt x="500" y="510"/>
                    <a:pt x="567" y="553"/>
                  </a:cubicBezTo>
                  <a:cubicBezTo>
                    <a:pt x="657" y="612"/>
                    <a:pt x="761" y="642"/>
                    <a:pt x="864" y="642"/>
                  </a:cubicBezTo>
                  <a:cubicBezTo>
                    <a:pt x="921" y="642"/>
                    <a:pt x="977" y="633"/>
                    <a:pt x="1031" y="615"/>
                  </a:cubicBezTo>
                  <a:lnTo>
                    <a:pt x="1076" y="658"/>
                  </a:lnTo>
                  <a:cubicBezTo>
                    <a:pt x="1007" y="458"/>
                    <a:pt x="922" y="264"/>
                    <a:pt x="824" y="80"/>
                  </a:cubicBezTo>
                  <a:cubicBezTo>
                    <a:pt x="811" y="57"/>
                    <a:pt x="798" y="34"/>
                    <a:pt x="779" y="19"/>
                  </a:cubicBezTo>
                  <a:cubicBezTo>
                    <a:pt x="761" y="5"/>
                    <a:pt x="741" y="0"/>
                    <a:pt x="72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3"/>
            <p:cNvSpPr/>
            <p:nvPr/>
          </p:nvSpPr>
          <p:spPr>
            <a:xfrm>
              <a:off x="9136975" y="2262246"/>
              <a:ext cx="64931" cy="149850"/>
            </a:xfrm>
            <a:custGeom>
              <a:avLst/>
              <a:gdLst/>
              <a:ahLst/>
              <a:cxnLst/>
              <a:rect l="l" t="t" r="r" b="b"/>
              <a:pathLst>
                <a:path w="588" h="1357" extrusionOk="0">
                  <a:moveTo>
                    <a:pt x="216" y="1"/>
                  </a:moveTo>
                  <a:lnTo>
                    <a:pt x="216" y="1"/>
                  </a:lnTo>
                  <a:cubicBezTo>
                    <a:pt x="260" y="116"/>
                    <a:pt x="252" y="248"/>
                    <a:pt x="217" y="366"/>
                  </a:cubicBezTo>
                  <a:cubicBezTo>
                    <a:pt x="183" y="484"/>
                    <a:pt x="123" y="590"/>
                    <a:pt x="62" y="692"/>
                  </a:cubicBezTo>
                  <a:cubicBezTo>
                    <a:pt x="32" y="743"/>
                    <a:pt x="1" y="803"/>
                    <a:pt x="20" y="859"/>
                  </a:cubicBezTo>
                  <a:cubicBezTo>
                    <a:pt x="27" y="885"/>
                    <a:pt x="46" y="905"/>
                    <a:pt x="63" y="925"/>
                  </a:cubicBezTo>
                  <a:cubicBezTo>
                    <a:pt x="200" y="1082"/>
                    <a:pt x="349" y="1227"/>
                    <a:pt x="507" y="1356"/>
                  </a:cubicBezTo>
                  <a:lnTo>
                    <a:pt x="481" y="1294"/>
                  </a:lnTo>
                  <a:cubicBezTo>
                    <a:pt x="565" y="1138"/>
                    <a:pt x="587" y="943"/>
                    <a:pt x="542" y="766"/>
                  </a:cubicBezTo>
                  <a:cubicBezTo>
                    <a:pt x="521" y="682"/>
                    <a:pt x="486" y="602"/>
                    <a:pt x="450" y="523"/>
                  </a:cubicBezTo>
                  <a:cubicBezTo>
                    <a:pt x="372" y="349"/>
                    <a:pt x="294" y="175"/>
                    <a:pt x="216"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3"/>
            <p:cNvSpPr/>
            <p:nvPr/>
          </p:nvSpPr>
          <p:spPr>
            <a:xfrm>
              <a:off x="9043553" y="1171216"/>
              <a:ext cx="88673" cy="117937"/>
            </a:xfrm>
            <a:custGeom>
              <a:avLst/>
              <a:gdLst/>
              <a:ahLst/>
              <a:cxnLst/>
              <a:rect l="l" t="t" r="r" b="b"/>
              <a:pathLst>
                <a:path w="803" h="1068" extrusionOk="0">
                  <a:moveTo>
                    <a:pt x="1" y="1"/>
                  </a:moveTo>
                  <a:lnTo>
                    <a:pt x="1" y="1"/>
                  </a:lnTo>
                  <a:cubicBezTo>
                    <a:pt x="39" y="173"/>
                    <a:pt x="77" y="346"/>
                    <a:pt x="115" y="518"/>
                  </a:cubicBezTo>
                  <a:cubicBezTo>
                    <a:pt x="132" y="595"/>
                    <a:pt x="149" y="674"/>
                    <a:pt x="186" y="743"/>
                  </a:cubicBezTo>
                  <a:cubicBezTo>
                    <a:pt x="261" y="889"/>
                    <a:pt x="418" y="986"/>
                    <a:pt x="613" y="1008"/>
                  </a:cubicBezTo>
                  <a:lnTo>
                    <a:pt x="628" y="1067"/>
                  </a:lnTo>
                  <a:cubicBezTo>
                    <a:pt x="704" y="853"/>
                    <a:pt x="760" y="638"/>
                    <a:pt x="795" y="426"/>
                  </a:cubicBezTo>
                  <a:cubicBezTo>
                    <a:pt x="799" y="399"/>
                    <a:pt x="803" y="372"/>
                    <a:pt x="794" y="350"/>
                  </a:cubicBezTo>
                  <a:cubicBezTo>
                    <a:pt x="775" y="300"/>
                    <a:pt x="701" y="290"/>
                    <a:pt x="636" y="286"/>
                  </a:cubicBezTo>
                  <a:cubicBezTo>
                    <a:pt x="502" y="276"/>
                    <a:pt x="367" y="263"/>
                    <a:pt x="250" y="222"/>
                  </a:cubicBezTo>
                  <a:cubicBezTo>
                    <a:pt x="133" y="182"/>
                    <a:pt x="35" y="108"/>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3"/>
            <p:cNvSpPr/>
            <p:nvPr/>
          </p:nvSpPr>
          <p:spPr>
            <a:xfrm>
              <a:off x="9273796" y="1219804"/>
              <a:ext cx="80391" cy="138476"/>
            </a:xfrm>
            <a:custGeom>
              <a:avLst/>
              <a:gdLst/>
              <a:ahLst/>
              <a:cxnLst/>
              <a:rect l="l" t="t" r="r" b="b"/>
              <a:pathLst>
                <a:path w="728" h="1254" extrusionOk="0">
                  <a:moveTo>
                    <a:pt x="728" y="1"/>
                  </a:moveTo>
                  <a:cubicBezTo>
                    <a:pt x="547" y="119"/>
                    <a:pt x="363" y="239"/>
                    <a:pt x="224" y="416"/>
                  </a:cubicBezTo>
                  <a:cubicBezTo>
                    <a:pt x="86" y="594"/>
                    <a:pt x="1" y="843"/>
                    <a:pt x="54" y="1072"/>
                  </a:cubicBezTo>
                  <a:cubicBezTo>
                    <a:pt x="68" y="1134"/>
                    <a:pt x="94" y="1193"/>
                    <a:pt x="121" y="1251"/>
                  </a:cubicBezTo>
                  <a:lnTo>
                    <a:pt x="490" y="1254"/>
                  </a:lnTo>
                  <a:cubicBezTo>
                    <a:pt x="531" y="1254"/>
                    <a:pt x="574" y="1254"/>
                    <a:pt x="609" y="1230"/>
                  </a:cubicBezTo>
                  <a:cubicBezTo>
                    <a:pt x="674" y="1187"/>
                    <a:pt x="685" y="1087"/>
                    <a:pt x="688" y="1000"/>
                  </a:cubicBezTo>
                  <a:cubicBezTo>
                    <a:pt x="701" y="667"/>
                    <a:pt x="715" y="334"/>
                    <a:pt x="7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3"/>
            <p:cNvSpPr/>
            <p:nvPr/>
          </p:nvSpPr>
          <p:spPr>
            <a:xfrm>
              <a:off x="9275894" y="1357729"/>
              <a:ext cx="14466" cy="7067"/>
            </a:xfrm>
            <a:custGeom>
              <a:avLst/>
              <a:gdLst/>
              <a:ahLst/>
              <a:cxnLst/>
              <a:rect l="l" t="t" r="r" b="b"/>
              <a:pathLst>
                <a:path w="131" h="64" extrusionOk="0">
                  <a:moveTo>
                    <a:pt x="1" y="1"/>
                  </a:moveTo>
                  <a:lnTo>
                    <a:pt x="130" y="64"/>
                  </a:lnTo>
                  <a:cubicBezTo>
                    <a:pt x="120" y="43"/>
                    <a:pt x="111" y="22"/>
                    <a:pt x="102" y="2"/>
                  </a:cubicBezTo>
                  <a:cubicBezTo>
                    <a:pt x="67" y="1"/>
                    <a:pt x="34" y="1"/>
                    <a:pt x="1" y="1"/>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3"/>
            <p:cNvSpPr/>
            <p:nvPr/>
          </p:nvSpPr>
          <p:spPr>
            <a:xfrm>
              <a:off x="9365009" y="1921575"/>
              <a:ext cx="109655" cy="119703"/>
            </a:xfrm>
            <a:custGeom>
              <a:avLst/>
              <a:gdLst/>
              <a:ahLst/>
              <a:cxnLst/>
              <a:rect l="l" t="t" r="r" b="b"/>
              <a:pathLst>
                <a:path w="993" h="1084" extrusionOk="0">
                  <a:moveTo>
                    <a:pt x="993" y="0"/>
                  </a:moveTo>
                  <a:cubicBezTo>
                    <a:pt x="786" y="28"/>
                    <a:pt x="575" y="58"/>
                    <a:pt x="388" y="162"/>
                  </a:cubicBezTo>
                  <a:cubicBezTo>
                    <a:pt x="200" y="265"/>
                    <a:pt x="37" y="456"/>
                    <a:pt x="8" y="691"/>
                  </a:cubicBezTo>
                  <a:cubicBezTo>
                    <a:pt x="0" y="755"/>
                    <a:pt x="3" y="820"/>
                    <a:pt x="9" y="885"/>
                  </a:cubicBezTo>
                  <a:cubicBezTo>
                    <a:pt x="122" y="941"/>
                    <a:pt x="235" y="995"/>
                    <a:pt x="348" y="1051"/>
                  </a:cubicBezTo>
                  <a:cubicBezTo>
                    <a:pt x="381" y="1067"/>
                    <a:pt x="415" y="1083"/>
                    <a:pt x="450" y="1083"/>
                  </a:cubicBezTo>
                  <a:cubicBezTo>
                    <a:pt x="455" y="1083"/>
                    <a:pt x="461" y="1083"/>
                    <a:pt x="466" y="1082"/>
                  </a:cubicBezTo>
                  <a:cubicBezTo>
                    <a:pt x="541" y="1070"/>
                    <a:pt x="585" y="982"/>
                    <a:pt x="617" y="904"/>
                  </a:cubicBezTo>
                  <a:cubicBezTo>
                    <a:pt x="742" y="603"/>
                    <a:pt x="868" y="301"/>
                    <a:pt x="9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3"/>
            <p:cNvSpPr/>
            <p:nvPr/>
          </p:nvSpPr>
          <p:spPr>
            <a:xfrm>
              <a:off x="9355733" y="2014224"/>
              <a:ext cx="10932" cy="12920"/>
            </a:xfrm>
            <a:custGeom>
              <a:avLst/>
              <a:gdLst/>
              <a:ahLst/>
              <a:cxnLst/>
              <a:rect l="l" t="t" r="r" b="b"/>
              <a:pathLst>
                <a:path w="99" h="117" extrusionOk="0">
                  <a:moveTo>
                    <a:pt x="1" y="1"/>
                  </a:moveTo>
                  <a:lnTo>
                    <a:pt x="98" y="117"/>
                  </a:lnTo>
                  <a:cubicBezTo>
                    <a:pt x="96" y="93"/>
                    <a:pt x="95" y="69"/>
                    <a:pt x="93" y="46"/>
                  </a:cubicBezTo>
                  <a:lnTo>
                    <a:pt x="1" y="1"/>
                  </a:ln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3"/>
            <p:cNvSpPr/>
            <p:nvPr/>
          </p:nvSpPr>
          <p:spPr>
            <a:xfrm>
              <a:off x="9348003" y="1429507"/>
              <a:ext cx="124783" cy="105127"/>
            </a:xfrm>
            <a:custGeom>
              <a:avLst/>
              <a:gdLst/>
              <a:ahLst/>
              <a:cxnLst/>
              <a:rect l="l" t="t" r="r" b="b"/>
              <a:pathLst>
                <a:path w="1130" h="952" extrusionOk="0">
                  <a:moveTo>
                    <a:pt x="787" y="0"/>
                  </a:moveTo>
                  <a:cubicBezTo>
                    <a:pt x="693" y="0"/>
                    <a:pt x="600" y="9"/>
                    <a:pt x="509" y="34"/>
                  </a:cubicBezTo>
                  <a:cubicBezTo>
                    <a:pt x="305" y="87"/>
                    <a:pt x="109" y="233"/>
                    <a:pt x="36" y="456"/>
                  </a:cubicBezTo>
                  <a:cubicBezTo>
                    <a:pt x="17" y="517"/>
                    <a:pt x="8" y="581"/>
                    <a:pt x="0" y="645"/>
                  </a:cubicBezTo>
                  <a:cubicBezTo>
                    <a:pt x="101" y="728"/>
                    <a:pt x="200" y="809"/>
                    <a:pt x="300" y="891"/>
                  </a:cubicBezTo>
                  <a:cubicBezTo>
                    <a:pt x="333" y="918"/>
                    <a:pt x="368" y="947"/>
                    <a:pt x="409" y="951"/>
                  </a:cubicBezTo>
                  <a:cubicBezTo>
                    <a:pt x="413" y="952"/>
                    <a:pt x="416" y="952"/>
                    <a:pt x="419" y="952"/>
                  </a:cubicBezTo>
                  <a:cubicBezTo>
                    <a:pt x="490" y="952"/>
                    <a:pt x="546" y="881"/>
                    <a:pt x="591" y="815"/>
                  </a:cubicBezTo>
                  <a:cubicBezTo>
                    <a:pt x="770" y="552"/>
                    <a:pt x="950" y="290"/>
                    <a:pt x="1130" y="26"/>
                  </a:cubicBezTo>
                  <a:cubicBezTo>
                    <a:pt x="1016" y="13"/>
                    <a:pt x="901"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3"/>
            <p:cNvSpPr/>
            <p:nvPr/>
          </p:nvSpPr>
          <p:spPr>
            <a:xfrm>
              <a:off x="9339059" y="1493335"/>
              <a:ext cx="9055" cy="15239"/>
            </a:xfrm>
            <a:custGeom>
              <a:avLst/>
              <a:gdLst/>
              <a:ahLst/>
              <a:cxnLst/>
              <a:rect l="l" t="t" r="r" b="b"/>
              <a:pathLst>
                <a:path w="82" h="138" extrusionOk="0">
                  <a:moveTo>
                    <a:pt x="1" y="1"/>
                  </a:moveTo>
                  <a:lnTo>
                    <a:pt x="74" y="138"/>
                  </a:lnTo>
                  <a:cubicBezTo>
                    <a:pt x="76" y="114"/>
                    <a:pt x="79" y="91"/>
                    <a:pt x="81" y="67"/>
                  </a:cubicBezTo>
                  <a:cubicBezTo>
                    <a:pt x="54" y="45"/>
                    <a:pt x="27" y="23"/>
                    <a:pt x="1" y="1"/>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
            <p:cNvSpPr/>
            <p:nvPr/>
          </p:nvSpPr>
          <p:spPr>
            <a:xfrm>
              <a:off x="8742526" y="3605384"/>
              <a:ext cx="162549" cy="233444"/>
            </a:xfrm>
            <a:custGeom>
              <a:avLst/>
              <a:gdLst/>
              <a:ahLst/>
              <a:cxnLst/>
              <a:rect l="l" t="t" r="r" b="b"/>
              <a:pathLst>
                <a:path w="1472" h="2114" extrusionOk="0">
                  <a:moveTo>
                    <a:pt x="94" y="0"/>
                  </a:moveTo>
                  <a:cubicBezTo>
                    <a:pt x="63" y="8"/>
                    <a:pt x="31" y="15"/>
                    <a:pt x="0" y="24"/>
                  </a:cubicBezTo>
                  <a:cubicBezTo>
                    <a:pt x="453" y="1010"/>
                    <a:pt x="977" y="1828"/>
                    <a:pt x="1472" y="2113"/>
                  </a:cubicBezTo>
                  <a:lnTo>
                    <a:pt x="1461" y="1888"/>
                  </a:lnTo>
                  <a:cubicBezTo>
                    <a:pt x="970" y="1597"/>
                    <a:pt x="489" y="901"/>
                    <a:pt x="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3"/>
            <p:cNvSpPr/>
            <p:nvPr/>
          </p:nvSpPr>
          <p:spPr>
            <a:xfrm>
              <a:off x="8898009" y="3579543"/>
              <a:ext cx="152169" cy="369932"/>
            </a:xfrm>
            <a:custGeom>
              <a:avLst/>
              <a:gdLst/>
              <a:ahLst/>
              <a:cxnLst/>
              <a:rect l="l" t="t" r="r" b="b"/>
              <a:pathLst>
                <a:path w="1378" h="3350" extrusionOk="0">
                  <a:moveTo>
                    <a:pt x="1274" y="1"/>
                  </a:moveTo>
                  <a:cubicBezTo>
                    <a:pt x="965" y="1452"/>
                    <a:pt x="514" y="2590"/>
                    <a:pt x="0" y="3040"/>
                  </a:cubicBezTo>
                  <a:lnTo>
                    <a:pt x="13" y="3350"/>
                  </a:lnTo>
                  <a:cubicBezTo>
                    <a:pt x="528" y="2917"/>
                    <a:pt x="1010" y="1589"/>
                    <a:pt x="1378" y="42"/>
                  </a:cubicBezTo>
                  <a:cubicBezTo>
                    <a:pt x="1342" y="28"/>
                    <a:pt x="1309" y="14"/>
                    <a:pt x="12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8" name="Google Shape;228;p3"/>
          <p:cNvGrpSpPr/>
          <p:nvPr/>
        </p:nvGrpSpPr>
        <p:grpSpPr>
          <a:xfrm>
            <a:off x="-707271" y="5720313"/>
            <a:ext cx="13606545" cy="388424"/>
            <a:chOff x="120" y="3985435"/>
            <a:chExt cx="10204909" cy="291318"/>
          </a:xfrm>
        </p:grpSpPr>
        <p:sp>
          <p:nvSpPr>
            <p:cNvPr id="229" name="Google Shape;229;p3"/>
            <p:cNvSpPr/>
            <p:nvPr/>
          </p:nvSpPr>
          <p:spPr>
            <a:xfrm>
              <a:off x="120"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3"/>
            <p:cNvSpPr/>
            <p:nvPr/>
          </p:nvSpPr>
          <p:spPr>
            <a:xfrm>
              <a:off x="1457008"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3"/>
            <p:cNvSpPr/>
            <p:nvPr/>
          </p:nvSpPr>
          <p:spPr>
            <a:xfrm>
              <a:off x="2913908"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3"/>
            <p:cNvSpPr/>
            <p:nvPr/>
          </p:nvSpPr>
          <p:spPr>
            <a:xfrm>
              <a:off x="4370796"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3"/>
            <p:cNvSpPr/>
            <p:nvPr/>
          </p:nvSpPr>
          <p:spPr>
            <a:xfrm>
              <a:off x="5827708"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3"/>
            <p:cNvSpPr/>
            <p:nvPr/>
          </p:nvSpPr>
          <p:spPr>
            <a:xfrm>
              <a:off x="7284596"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3"/>
            <p:cNvSpPr/>
            <p:nvPr/>
          </p:nvSpPr>
          <p:spPr>
            <a:xfrm>
              <a:off x="8741496"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6" name="Google Shape;236;p3"/>
          <p:cNvSpPr/>
          <p:nvPr/>
        </p:nvSpPr>
        <p:spPr>
          <a:xfrm>
            <a:off x="-327400" y="6079302"/>
            <a:ext cx="12875333" cy="911433"/>
          </a:xfrm>
          <a:custGeom>
            <a:avLst/>
            <a:gdLst/>
            <a:ahLst/>
            <a:cxnLst/>
            <a:rect l="l" t="t" r="r" b="b"/>
            <a:pathLst>
              <a:path w="386260" h="27343" extrusionOk="0">
                <a:moveTo>
                  <a:pt x="0" y="265"/>
                </a:moveTo>
                <a:lnTo>
                  <a:pt x="386260" y="0"/>
                </a:lnTo>
                <a:lnTo>
                  <a:pt x="386260" y="26281"/>
                </a:lnTo>
                <a:lnTo>
                  <a:pt x="531" y="27343"/>
                </a:lnTo>
                <a:close/>
              </a:path>
            </a:pathLst>
          </a:custGeom>
          <a:solidFill>
            <a:schemeClr val="accent1"/>
          </a:solidFill>
          <a:ln>
            <a:noFill/>
          </a:ln>
        </p:spPr>
      </p:sp>
      <p:sp>
        <p:nvSpPr>
          <p:cNvPr id="237" name="Google Shape;237;p3"/>
          <p:cNvSpPr/>
          <p:nvPr/>
        </p:nvSpPr>
        <p:spPr>
          <a:xfrm>
            <a:off x="-1207341" y="6231196"/>
            <a:ext cx="14251900" cy="429067"/>
          </a:xfrm>
          <a:custGeom>
            <a:avLst/>
            <a:gdLst/>
            <a:ahLst/>
            <a:cxnLst/>
            <a:rect l="l" t="t" r="r" b="b"/>
            <a:pathLst>
              <a:path w="427557" h="12872" extrusionOk="0">
                <a:moveTo>
                  <a:pt x="416374" y="752"/>
                </a:moveTo>
                <a:cubicBezTo>
                  <a:pt x="401508" y="-221"/>
                  <a:pt x="357219" y="310"/>
                  <a:pt x="328769" y="221"/>
                </a:cubicBezTo>
                <a:cubicBezTo>
                  <a:pt x="300320" y="133"/>
                  <a:pt x="296957" y="0"/>
                  <a:pt x="245677" y="221"/>
                </a:cubicBezTo>
                <a:cubicBezTo>
                  <a:pt x="194397" y="442"/>
                  <a:pt x="60378" y="-531"/>
                  <a:pt x="21088" y="1548"/>
                </a:cubicBezTo>
                <a:cubicBezTo>
                  <a:pt x="-18202" y="3628"/>
                  <a:pt x="9451" y="11636"/>
                  <a:pt x="9938" y="12698"/>
                </a:cubicBezTo>
                <a:cubicBezTo>
                  <a:pt x="10425" y="13760"/>
                  <a:pt x="17814" y="8938"/>
                  <a:pt x="24008" y="7920"/>
                </a:cubicBezTo>
                <a:cubicBezTo>
                  <a:pt x="30202" y="6902"/>
                  <a:pt x="15159" y="6902"/>
                  <a:pt x="47104" y="6592"/>
                </a:cubicBezTo>
                <a:cubicBezTo>
                  <a:pt x="79049" y="6282"/>
                  <a:pt x="166876" y="6238"/>
                  <a:pt x="215678" y="6061"/>
                </a:cubicBezTo>
                <a:cubicBezTo>
                  <a:pt x="264481" y="5884"/>
                  <a:pt x="306204" y="5530"/>
                  <a:pt x="339919" y="5530"/>
                </a:cubicBezTo>
                <a:cubicBezTo>
                  <a:pt x="373634" y="5530"/>
                  <a:pt x="405225" y="6857"/>
                  <a:pt x="417967" y="6061"/>
                </a:cubicBezTo>
                <a:cubicBezTo>
                  <a:pt x="430710" y="5265"/>
                  <a:pt x="431240" y="1725"/>
                  <a:pt x="416374" y="752"/>
                </a:cubicBezTo>
                <a:close/>
              </a:path>
            </a:pathLst>
          </a:custGeom>
          <a:solidFill>
            <a:schemeClr val="accent3"/>
          </a:solidFill>
          <a:ln>
            <a:noFill/>
          </a:ln>
        </p:spPr>
      </p:sp>
      <p:sp>
        <p:nvSpPr>
          <p:cNvPr id="238" name="Google Shape;238;p3"/>
          <p:cNvSpPr/>
          <p:nvPr/>
        </p:nvSpPr>
        <p:spPr>
          <a:xfrm>
            <a:off x="-1489666" y="6671973"/>
            <a:ext cx="12135867" cy="464267"/>
          </a:xfrm>
          <a:custGeom>
            <a:avLst/>
            <a:gdLst/>
            <a:ahLst/>
            <a:cxnLst/>
            <a:rect l="l" t="t" r="r" b="b"/>
            <a:pathLst>
              <a:path w="364076" h="13928" extrusionOk="0">
                <a:moveTo>
                  <a:pt x="33275" y="4519"/>
                </a:moveTo>
                <a:cubicBezTo>
                  <a:pt x="61946" y="2307"/>
                  <a:pt x="154197" y="130"/>
                  <a:pt x="201318" y="6"/>
                </a:cubicBezTo>
                <a:cubicBezTo>
                  <a:pt x="248439" y="-118"/>
                  <a:pt x="292109" y="1742"/>
                  <a:pt x="316001" y="3777"/>
                </a:cubicBezTo>
                <a:cubicBezTo>
                  <a:pt x="339893" y="5812"/>
                  <a:pt x="392457" y="10634"/>
                  <a:pt x="344672" y="12218"/>
                </a:cubicBezTo>
                <a:cubicBezTo>
                  <a:pt x="296887" y="13802"/>
                  <a:pt x="81193" y="14563"/>
                  <a:pt x="29293" y="13280"/>
                </a:cubicBezTo>
                <a:cubicBezTo>
                  <a:pt x="-22606" y="11997"/>
                  <a:pt x="4604" y="6731"/>
                  <a:pt x="33275" y="4519"/>
                </a:cubicBezTo>
                <a:close/>
              </a:path>
            </a:pathLst>
          </a:custGeom>
          <a:solidFill>
            <a:srgbClr val="FFFFFF">
              <a:alpha val="25000"/>
            </a:srgbClr>
          </a:solidFill>
          <a:ln>
            <a:noFill/>
          </a:ln>
        </p:spPr>
      </p:sp>
      <p:sp>
        <p:nvSpPr>
          <p:cNvPr id="239" name="Google Shape;239;p3"/>
          <p:cNvSpPr/>
          <p:nvPr/>
        </p:nvSpPr>
        <p:spPr>
          <a:xfrm>
            <a:off x="7978515" y="5759445"/>
            <a:ext cx="783127" cy="310168"/>
          </a:xfrm>
          <a:custGeom>
            <a:avLst/>
            <a:gdLst/>
            <a:ahLst/>
            <a:cxnLst/>
            <a:rect l="l" t="t" r="r" b="b"/>
            <a:pathLst>
              <a:path w="7873" h="3118" extrusionOk="0">
                <a:moveTo>
                  <a:pt x="5343" y="0"/>
                </a:moveTo>
                <a:lnTo>
                  <a:pt x="5343" y="0"/>
                </a:lnTo>
                <a:cubicBezTo>
                  <a:pt x="5377" y="397"/>
                  <a:pt x="5348" y="800"/>
                  <a:pt x="5258" y="1185"/>
                </a:cubicBezTo>
                <a:cubicBezTo>
                  <a:pt x="5121" y="938"/>
                  <a:pt x="4831" y="744"/>
                  <a:pt x="4600" y="617"/>
                </a:cubicBezTo>
                <a:lnTo>
                  <a:pt x="4600" y="617"/>
                </a:lnTo>
                <a:cubicBezTo>
                  <a:pt x="4738" y="844"/>
                  <a:pt x="4715" y="1170"/>
                  <a:pt x="4527" y="1280"/>
                </a:cubicBezTo>
                <a:cubicBezTo>
                  <a:pt x="4498" y="1297"/>
                  <a:pt x="4467" y="1304"/>
                  <a:pt x="4435" y="1304"/>
                </a:cubicBezTo>
                <a:cubicBezTo>
                  <a:pt x="4367" y="1304"/>
                  <a:pt x="4295" y="1272"/>
                  <a:pt x="4232" y="1235"/>
                </a:cubicBezTo>
                <a:cubicBezTo>
                  <a:pt x="4020" y="1112"/>
                  <a:pt x="4030" y="851"/>
                  <a:pt x="3668" y="742"/>
                </a:cubicBezTo>
                <a:lnTo>
                  <a:pt x="3668" y="742"/>
                </a:lnTo>
                <a:cubicBezTo>
                  <a:pt x="3768" y="881"/>
                  <a:pt x="3810" y="1080"/>
                  <a:pt x="3748" y="1244"/>
                </a:cubicBezTo>
                <a:cubicBezTo>
                  <a:pt x="3700" y="1371"/>
                  <a:pt x="3580" y="1461"/>
                  <a:pt x="3462" y="1461"/>
                </a:cubicBezTo>
                <a:cubicBezTo>
                  <a:pt x="3428" y="1461"/>
                  <a:pt x="3394" y="1454"/>
                  <a:pt x="3362" y="1437"/>
                </a:cubicBezTo>
                <a:cubicBezTo>
                  <a:pt x="3228" y="1370"/>
                  <a:pt x="3205" y="1230"/>
                  <a:pt x="3162" y="1071"/>
                </a:cubicBezTo>
                <a:cubicBezTo>
                  <a:pt x="3099" y="848"/>
                  <a:pt x="3173" y="586"/>
                  <a:pt x="2941" y="366"/>
                </a:cubicBezTo>
                <a:lnTo>
                  <a:pt x="2941" y="366"/>
                </a:lnTo>
                <a:cubicBezTo>
                  <a:pt x="3014" y="709"/>
                  <a:pt x="2958" y="1085"/>
                  <a:pt x="2792" y="1383"/>
                </a:cubicBezTo>
                <a:cubicBezTo>
                  <a:pt x="2748" y="1130"/>
                  <a:pt x="2553" y="945"/>
                  <a:pt x="2349" y="835"/>
                </a:cubicBezTo>
                <a:cubicBezTo>
                  <a:pt x="2143" y="725"/>
                  <a:pt x="1947" y="572"/>
                  <a:pt x="1746" y="453"/>
                </a:cubicBezTo>
                <a:cubicBezTo>
                  <a:pt x="1695" y="423"/>
                  <a:pt x="1639" y="411"/>
                  <a:pt x="1582" y="411"/>
                </a:cubicBezTo>
                <a:cubicBezTo>
                  <a:pt x="1465" y="411"/>
                  <a:pt x="1341" y="461"/>
                  <a:pt x="1237" y="510"/>
                </a:cubicBezTo>
                <a:cubicBezTo>
                  <a:pt x="1391" y="523"/>
                  <a:pt x="1757" y="529"/>
                  <a:pt x="1690" y="964"/>
                </a:cubicBezTo>
                <a:cubicBezTo>
                  <a:pt x="1662" y="1149"/>
                  <a:pt x="1304" y="1103"/>
                  <a:pt x="1027" y="1298"/>
                </a:cubicBezTo>
                <a:cubicBezTo>
                  <a:pt x="1182" y="1399"/>
                  <a:pt x="1087" y="1584"/>
                  <a:pt x="960" y="1615"/>
                </a:cubicBezTo>
                <a:cubicBezTo>
                  <a:pt x="941" y="1620"/>
                  <a:pt x="922" y="1622"/>
                  <a:pt x="903" y="1622"/>
                </a:cubicBezTo>
                <a:cubicBezTo>
                  <a:pt x="795" y="1622"/>
                  <a:pt x="690" y="1555"/>
                  <a:pt x="584" y="1517"/>
                </a:cubicBezTo>
                <a:cubicBezTo>
                  <a:pt x="513" y="1490"/>
                  <a:pt x="437" y="1477"/>
                  <a:pt x="362" y="1477"/>
                </a:cubicBezTo>
                <a:cubicBezTo>
                  <a:pt x="236" y="1477"/>
                  <a:pt x="110" y="1514"/>
                  <a:pt x="0" y="1585"/>
                </a:cubicBezTo>
                <a:cubicBezTo>
                  <a:pt x="1" y="1585"/>
                  <a:pt x="2" y="1585"/>
                  <a:pt x="3" y="1585"/>
                </a:cubicBezTo>
                <a:cubicBezTo>
                  <a:pt x="612" y="1585"/>
                  <a:pt x="746" y="2575"/>
                  <a:pt x="1058" y="3118"/>
                </a:cubicBezTo>
                <a:lnTo>
                  <a:pt x="6715" y="2736"/>
                </a:lnTo>
                <a:cubicBezTo>
                  <a:pt x="7006" y="2124"/>
                  <a:pt x="7401" y="1576"/>
                  <a:pt x="7872" y="1131"/>
                </a:cubicBezTo>
                <a:lnTo>
                  <a:pt x="7872" y="1131"/>
                </a:lnTo>
                <a:cubicBezTo>
                  <a:pt x="7544" y="1223"/>
                  <a:pt x="7229" y="1377"/>
                  <a:pt x="6943" y="1585"/>
                </a:cubicBezTo>
                <a:cubicBezTo>
                  <a:pt x="7073" y="1441"/>
                  <a:pt x="7144" y="1231"/>
                  <a:pt x="7132" y="1025"/>
                </a:cubicBezTo>
                <a:lnTo>
                  <a:pt x="7132" y="1025"/>
                </a:lnTo>
                <a:cubicBezTo>
                  <a:pt x="6983" y="1131"/>
                  <a:pt x="6834" y="1238"/>
                  <a:pt x="6685" y="1345"/>
                </a:cubicBezTo>
                <a:cubicBezTo>
                  <a:pt x="6792" y="940"/>
                  <a:pt x="6789" y="497"/>
                  <a:pt x="6676" y="92"/>
                </a:cubicBezTo>
                <a:cubicBezTo>
                  <a:pt x="6498" y="502"/>
                  <a:pt x="6265" y="880"/>
                  <a:pt x="5989" y="1209"/>
                </a:cubicBezTo>
                <a:cubicBezTo>
                  <a:pt x="6015" y="1151"/>
                  <a:pt x="5955" y="1085"/>
                  <a:pt x="5896" y="1085"/>
                </a:cubicBezTo>
                <a:cubicBezTo>
                  <a:pt x="5890" y="1085"/>
                  <a:pt x="5884" y="1086"/>
                  <a:pt x="5878" y="1087"/>
                </a:cubicBezTo>
                <a:cubicBezTo>
                  <a:pt x="5816" y="1103"/>
                  <a:pt x="5774" y="1170"/>
                  <a:pt x="5739" y="1231"/>
                </a:cubicBezTo>
                <a:cubicBezTo>
                  <a:pt x="5748" y="783"/>
                  <a:pt x="5603" y="334"/>
                  <a:pt x="534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 sz="2400"/>
              <a:t> </a:t>
            </a:r>
            <a:endParaRPr sz="2400"/>
          </a:p>
        </p:txBody>
      </p:sp>
      <p:grpSp>
        <p:nvGrpSpPr>
          <p:cNvPr id="240" name="Google Shape;240;p3"/>
          <p:cNvGrpSpPr/>
          <p:nvPr/>
        </p:nvGrpSpPr>
        <p:grpSpPr>
          <a:xfrm flipH="1">
            <a:off x="-707268" y="-862096"/>
            <a:ext cx="3396263" cy="1904559"/>
            <a:chOff x="3740808" y="1568400"/>
            <a:chExt cx="1571083" cy="881033"/>
          </a:xfrm>
        </p:grpSpPr>
        <p:sp>
          <p:nvSpPr>
            <p:cNvPr id="241" name="Google Shape;241;p3"/>
            <p:cNvSpPr/>
            <p:nvPr/>
          </p:nvSpPr>
          <p:spPr>
            <a:xfrm>
              <a:off x="3826273" y="1623846"/>
              <a:ext cx="1484189" cy="614281"/>
            </a:xfrm>
            <a:custGeom>
              <a:avLst/>
              <a:gdLst/>
              <a:ahLst/>
              <a:cxnLst/>
              <a:rect l="l" t="t" r="r" b="b"/>
              <a:pathLst>
                <a:path w="36433" h="15079" extrusionOk="0">
                  <a:moveTo>
                    <a:pt x="17194" y="0"/>
                  </a:moveTo>
                  <a:cubicBezTo>
                    <a:pt x="11783" y="0"/>
                    <a:pt x="10958" y="3480"/>
                    <a:pt x="10958" y="3480"/>
                  </a:cubicBezTo>
                  <a:cubicBezTo>
                    <a:pt x="10958" y="3480"/>
                    <a:pt x="5669" y="4124"/>
                    <a:pt x="4692" y="4474"/>
                  </a:cubicBezTo>
                  <a:cubicBezTo>
                    <a:pt x="3716" y="4825"/>
                    <a:pt x="4316" y="6308"/>
                    <a:pt x="4316" y="6308"/>
                  </a:cubicBezTo>
                  <a:cubicBezTo>
                    <a:pt x="4316" y="6308"/>
                    <a:pt x="1" y="7390"/>
                    <a:pt x="8" y="8323"/>
                  </a:cubicBezTo>
                  <a:cubicBezTo>
                    <a:pt x="32" y="11198"/>
                    <a:pt x="12163" y="13902"/>
                    <a:pt x="12163" y="13902"/>
                  </a:cubicBezTo>
                  <a:cubicBezTo>
                    <a:pt x="13643" y="14963"/>
                    <a:pt x="16293" y="15078"/>
                    <a:pt x="17379" y="15078"/>
                  </a:cubicBezTo>
                  <a:cubicBezTo>
                    <a:pt x="17535" y="15078"/>
                    <a:pt x="17658" y="15076"/>
                    <a:pt x="17742" y="15074"/>
                  </a:cubicBezTo>
                  <a:cubicBezTo>
                    <a:pt x="18407" y="15056"/>
                    <a:pt x="20031" y="13612"/>
                    <a:pt x="20219" y="12265"/>
                  </a:cubicBezTo>
                  <a:cubicBezTo>
                    <a:pt x="21564" y="12889"/>
                    <a:pt x="23176" y="13141"/>
                    <a:pt x="24699" y="13141"/>
                  </a:cubicBezTo>
                  <a:cubicBezTo>
                    <a:pt x="26357" y="13141"/>
                    <a:pt x="27909" y="12842"/>
                    <a:pt x="28893" y="12399"/>
                  </a:cubicBezTo>
                  <a:cubicBezTo>
                    <a:pt x="30779" y="11549"/>
                    <a:pt x="30201" y="9566"/>
                    <a:pt x="30201" y="9566"/>
                  </a:cubicBezTo>
                  <a:lnTo>
                    <a:pt x="30201" y="9566"/>
                  </a:lnTo>
                  <a:cubicBezTo>
                    <a:pt x="31322" y="9781"/>
                    <a:pt x="32139" y="9875"/>
                    <a:pt x="32708" y="9875"/>
                  </a:cubicBezTo>
                  <a:cubicBezTo>
                    <a:pt x="36432" y="9875"/>
                    <a:pt x="29610" y="5848"/>
                    <a:pt x="28070" y="5163"/>
                  </a:cubicBezTo>
                  <a:cubicBezTo>
                    <a:pt x="26295" y="4372"/>
                    <a:pt x="22612" y="846"/>
                    <a:pt x="21202" y="515"/>
                  </a:cubicBezTo>
                  <a:cubicBezTo>
                    <a:pt x="19645" y="151"/>
                    <a:pt x="18320" y="0"/>
                    <a:pt x="17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3"/>
            <p:cNvSpPr/>
            <p:nvPr/>
          </p:nvSpPr>
          <p:spPr>
            <a:xfrm>
              <a:off x="3827702" y="1624333"/>
              <a:ext cx="1484189" cy="614281"/>
            </a:xfrm>
            <a:custGeom>
              <a:avLst/>
              <a:gdLst/>
              <a:ahLst/>
              <a:cxnLst/>
              <a:rect l="l" t="t" r="r" b="b"/>
              <a:pathLst>
                <a:path w="36433" h="15079" extrusionOk="0">
                  <a:moveTo>
                    <a:pt x="17194" y="0"/>
                  </a:moveTo>
                  <a:cubicBezTo>
                    <a:pt x="11783" y="0"/>
                    <a:pt x="10958" y="3480"/>
                    <a:pt x="10958" y="3480"/>
                  </a:cubicBezTo>
                  <a:cubicBezTo>
                    <a:pt x="10958" y="3480"/>
                    <a:pt x="5669" y="4124"/>
                    <a:pt x="4692" y="4474"/>
                  </a:cubicBezTo>
                  <a:cubicBezTo>
                    <a:pt x="3716" y="4825"/>
                    <a:pt x="4316" y="6308"/>
                    <a:pt x="4316" y="6308"/>
                  </a:cubicBezTo>
                  <a:cubicBezTo>
                    <a:pt x="4316" y="6308"/>
                    <a:pt x="1" y="7390"/>
                    <a:pt x="8" y="8323"/>
                  </a:cubicBezTo>
                  <a:cubicBezTo>
                    <a:pt x="32" y="11198"/>
                    <a:pt x="12163" y="13902"/>
                    <a:pt x="12163" y="13902"/>
                  </a:cubicBezTo>
                  <a:cubicBezTo>
                    <a:pt x="13643" y="14963"/>
                    <a:pt x="16293" y="15078"/>
                    <a:pt x="17379" y="15078"/>
                  </a:cubicBezTo>
                  <a:cubicBezTo>
                    <a:pt x="17535" y="15078"/>
                    <a:pt x="17658" y="15076"/>
                    <a:pt x="17742" y="15074"/>
                  </a:cubicBezTo>
                  <a:cubicBezTo>
                    <a:pt x="18407" y="15056"/>
                    <a:pt x="20031" y="13612"/>
                    <a:pt x="20219" y="12265"/>
                  </a:cubicBezTo>
                  <a:cubicBezTo>
                    <a:pt x="21564" y="12889"/>
                    <a:pt x="23176" y="13141"/>
                    <a:pt x="24699" y="13141"/>
                  </a:cubicBezTo>
                  <a:cubicBezTo>
                    <a:pt x="26357" y="13141"/>
                    <a:pt x="27909" y="12842"/>
                    <a:pt x="28893" y="12399"/>
                  </a:cubicBezTo>
                  <a:cubicBezTo>
                    <a:pt x="30779" y="11549"/>
                    <a:pt x="30201" y="9566"/>
                    <a:pt x="30201" y="9566"/>
                  </a:cubicBezTo>
                  <a:lnTo>
                    <a:pt x="30201" y="9566"/>
                  </a:lnTo>
                  <a:cubicBezTo>
                    <a:pt x="31322" y="9781"/>
                    <a:pt x="32139" y="9875"/>
                    <a:pt x="32708" y="9875"/>
                  </a:cubicBezTo>
                  <a:cubicBezTo>
                    <a:pt x="36432" y="9875"/>
                    <a:pt x="29610" y="5848"/>
                    <a:pt x="28070" y="5163"/>
                  </a:cubicBezTo>
                  <a:cubicBezTo>
                    <a:pt x="26295" y="4372"/>
                    <a:pt x="22612" y="846"/>
                    <a:pt x="21202" y="515"/>
                  </a:cubicBezTo>
                  <a:cubicBezTo>
                    <a:pt x="19645" y="151"/>
                    <a:pt x="18320" y="0"/>
                    <a:pt x="17194"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3"/>
            <p:cNvSpPr/>
            <p:nvPr/>
          </p:nvSpPr>
          <p:spPr>
            <a:xfrm>
              <a:off x="4529696" y="1906850"/>
              <a:ext cx="522214" cy="542583"/>
            </a:xfrm>
            <a:custGeom>
              <a:avLst/>
              <a:gdLst/>
              <a:ahLst/>
              <a:cxnLst/>
              <a:rect l="l" t="t" r="r" b="b"/>
              <a:pathLst>
                <a:path w="12819" h="13319" extrusionOk="0">
                  <a:moveTo>
                    <a:pt x="0" y="0"/>
                  </a:moveTo>
                  <a:lnTo>
                    <a:pt x="62" y="416"/>
                  </a:lnTo>
                  <a:cubicBezTo>
                    <a:pt x="5157" y="2718"/>
                    <a:pt x="10159" y="13102"/>
                    <a:pt x="12818" y="13318"/>
                  </a:cubicBezTo>
                  <a:lnTo>
                    <a:pt x="12016" y="11769"/>
                  </a:lnTo>
                  <a:cubicBezTo>
                    <a:pt x="9037" y="10818"/>
                    <a:pt x="5672" y="274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3"/>
            <p:cNvSpPr/>
            <p:nvPr/>
          </p:nvSpPr>
          <p:spPr>
            <a:xfrm>
              <a:off x="4220088" y="1962254"/>
              <a:ext cx="555660" cy="178023"/>
            </a:xfrm>
            <a:custGeom>
              <a:avLst/>
              <a:gdLst/>
              <a:ahLst/>
              <a:cxnLst/>
              <a:rect l="l" t="t" r="r" b="b"/>
              <a:pathLst>
                <a:path w="13640" h="4370" extrusionOk="0">
                  <a:moveTo>
                    <a:pt x="4698" y="1"/>
                  </a:moveTo>
                  <a:cubicBezTo>
                    <a:pt x="1877" y="1"/>
                    <a:pt x="0" y="1089"/>
                    <a:pt x="0" y="1089"/>
                  </a:cubicBezTo>
                  <a:lnTo>
                    <a:pt x="217" y="1402"/>
                  </a:lnTo>
                  <a:cubicBezTo>
                    <a:pt x="217" y="1402"/>
                    <a:pt x="1258" y="479"/>
                    <a:pt x="4176" y="479"/>
                  </a:cubicBezTo>
                  <a:cubicBezTo>
                    <a:pt x="4731" y="479"/>
                    <a:pt x="5353" y="513"/>
                    <a:pt x="6049" y="592"/>
                  </a:cubicBezTo>
                  <a:cubicBezTo>
                    <a:pt x="10038" y="1048"/>
                    <a:pt x="13640" y="4369"/>
                    <a:pt x="13640" y="4369"/>
                  </a:cubicBezTo>
                  <a:lnTo>
                    <a:pt x="12819" y="3221"/>
                  </a:lnTo>
                  <a:cubicBezTo>
                    <a:pt x="9827" y="700"/>
                    <a:pt x="6959" y="1"/>
                    <a:pt x="46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3"/>
            <p:cNvSpPr/>
            <p:nvPr/>
          </p:nvSpPr>
          <p:spPr>
            <a:xfrm>
              <a:off x="4699125" y="1801910"/>
              <a:ext cx="140504" cy="409290"/>
            </a:xfrm>
            <a:custGeom>
              <a:avLst/>
              <a:gdLst/>
              <a:ahLst/>
              <a:cxnLst/>
              <a:rect l="l" t="t" r="r" b="b"/>
              <a:pathLst>
                <a:path w="3449" h="10047" extrusionOk="0">
                  <a:moveTo>
                    <a:pt x="1312" y="1"/>
                  </a:moveTo>
                  <a:lnTo>
                    <a:pt x="1312" y="1"/>
                  </a:lnTo>
                  <a:cubicBezTo>
                    <a:pt x="1312" y="1"/>
                    <a:pt x="0" y="4734"/>
                    <a:pt x="2888" y="9490"/>
                  </a:cubicBezTo>
                  <a:lnTo>
                    <a:pt x="3448" y="10046"/>
                  </a:lnTo>
                  <a:cubicBezTo>
                    <a:pt x="3448" y="10046"/>
                    <a:pt x="1771" y="7515"/>
                    <a:pt x="1375" y="4552"/>
                  </a:cubicBezTo>
                  <a:cubicBezTo>
                    <a:pt x="943" y="1316"/>
                    <a:pt x="1465" y="149"/>
                    <a:pt x="1465" y="149"/>
                  </a:cubicBezTo>
                  <a:lnTo>
                    <a:pt x="13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3"/>
            <p:cNvSpPr/>
            <p:nvPr/>
          </p:nvSpPr>
          <p:spPr>
            <a:xfrm>
              <a:off x="3827702" y="1624333"/>
              <a:ext cx="1484189" cy="477484"/>
            </a:xfrm>
            <a:custGeom>
              <a:avLst/>
              <a:gdLst/>
              <a:ahLst/>
              <a:cxnLst/>
              <a:rect l="l" t="t" r="r" b="b"/>
              <a:pathLst>
                <a:path w="36433" h="11721" extrusionOk="0">
                  <a:moveTo>
                    <a:pt x="17194" y="0"/>
                  </a:moveTo>
                  <a:cubicBezTo>
                    <a:pt x="11783" y="0"/>
                    <a:pt x="10958" y="3480"/>
                    <a:pt x="10958" y="3480"/>
                  </a:cubicBezTo>
                  <a:cubicBezTo>
                    <a:pt x="10958" y="3480"/>
                    <a:pt x="5669" y="4124"/>
                    <a:pt x="4692" y="4474"/>
                  </a:cubicBezTo>
                  <a:cubicBezTo>
                    <a:pt x="3717" y="4825"/>
                    <a:pt x="4316" y="6308"/>
                    <a:pt x="4316" y="6308"/>
                  </a:cubicBezTo>
                  <a:cubicBezTo>
                    <a:pt x="4316" y="6308"/>
                    <a:pt x="1" y="7390"/>
                    <a:pt x="8" y="8323"/>
                  </a:cubicBezTo>
                  <a:cubicBezTo>
                    <a:pt x="18" y="9553"/>
                    <a:pt x="2245" y="10752"/>
                    <a:pt x="4791" y="11721"/>
                  </a:cubicBezTo>
                  <a:cubicBezTo>
                    <a:pt x="5987" y="11469"/>
                    <a:pt x="7103" y="11000"/>
                    <a:pt x="7806" y="10214"/>
                  </a:cubicBezTo>
                  <a:cubicBezTo>
                    <a:pt x="7806" y="10214"/>
                    <a:pt x="7842" y="10215"/>
                    <a:pt x="7909" y="10215"/>
                  </a:cubicBezTo>
                  <a:cubicBezTo>
                    <a:pt x="8522" y="10215"/>
                    <a:pt x="11732" y="10106"/>
                    <a:pt x="13333" y="7882"/>
                  </a:cubicBezTo>
                  <a:cubicBezTo>
                    <a:pt x="13333" y="7882"/>
                    <a:pt x="14122" y="7797"/>
                    <a:pt x="15047" y="7578"/>
                  </a:cubicBezTo>
                  <a:cubicBezTo>
                    <a:pt x="16041" y="7847"/>
                    <a:pt x="17251" y="8047"/>
                    <a:pt x="18414" y="8047"/>
                  </a:cubicBezTo>
                  <a:cubicBezTo>
                    <a:pt x="19643" y="8047"/>
                    <a:pt x="20820" y="7824"/>
                    <a:pt x="21636" y="7222"/>
                  </a:cubicBezTo>
                  <a:cubicBezTo>
                    <a:pt x="21636" y="7222"/>
                    <a:pt x="22368" y="7398"/>
                    <a:pt x="23370" y="7422"/>
                  </a:cubicBezTo>
                  <a:cubicBezTo>
                    <a:pt x="24536" y="8020"/>
                    <a:pt x="30202" y="9566"/>
                    <a:pt x="30202" y="9566"/>
                  </a:cubicBezTo>
                  <a:cubicBezTo>
                    <a:pt x="31323" y="9781"/>
                    <a:pt x="32139" y="9875"/>
                    <a:pt x="32709" y="9875"/>
                  </a:cubicBezTo>
                  <a:cubicBezTo>
                    <a:pt x="36432" y="9875"/>
                    <a:pt x="29610" y="5848"/>
                    <a:pt x="28071" y="5163"/>
                  </a:cubicBezTo>
                  <a:cubicBezTo>
                    <a:pt x="26296" y="4372"/>
                    <a:pt x="22613" y="846"/>
                    <a:pt x="21202" y="515"/>
                  </a:cubicBezTo>
                  <a:cubicBezTo>
                    <a:pt x="19645" y="151"/>
                    <a:pt x="18320" y="0"/>
                    <a:pt x="17194" y="0"/>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3"/>
            <p:cNvSpPr/>
            <p:nvPr/>
          </p:nvSpPr>
          <p:spPr>
            <a:xfrm>
              <a:off x="3828964" y="1634925"/>
              <a:ext cx="1482926" cy="466892"/>
            </a:xfrm>
            <a:custGeom>
              <a:avLst/>
              <a:gdLst/>
              <a:ahLst/>
              <a:cxnLst/>
              <a:rect l="l" t="t" r="r" b="b"/>
              <a:pathLst>
                <a:path w="36402" h="11461" extrusionOk="0">
                  <a:moveTo>
                    <a:pt x="19924" y="0"/>
                  </a:moveTo>
                  <a:cubicBezTo>
                    <a:pt x="19938" y="69"/>
                    <a:pt x="19948" y="138"/>
                    <a:pt x="19948" y="207"/>
                  </a:cubicBezTo>
                  <a:cubicBezTo>
                    <a:pt x="19955" y="1140"/>
                    <a:pt x="15640" y="2221"/>
                    <a:pt x="15640" y="2221"/>
                  </a:cubicBezTo>
                  <a:cubicBezTo>
                    <a:pt x="15640" y="2221"/>
                    <a:pt x="16245" y="3668"/>
                    <a:pt x="15355" y="4239"/>
                  </a:cubicBezTo>
                  <a:cubicBezTo>
                    <a:pt x="14026" y="5090"/>
                    <a:pt x="12512" y="5312"/>
                    <a:pt x="11295" y="5312"/>
                  </a:cubicBezTo>
                  <a:cubicBezTo>
                    <a:pt x="9971" y="5312"/>
                    <a:pt x="8998" y="5049"/>
                    <a:pt x="8998" y="5049"/>
                  </a:cubicBezTo>
                  <a:cubicBezTo>
                    <a:pt x="8998" y="5049"/>
                    <a:pt x="8174" y="8529"/>
                    <a:pt x="2763" y="8529"/>
                  </a:cubicBezTo>
                  <a:cubicBezTo>
                    <a:pt x="1950" y="8529"/>
                    <a:pt x="1034" y="8450"/>
                    <a:pt x="1" y="8270"/>
                  </a:cubicBezTo>
                  <a:lnTo>
                    <a:pt x="1" y="8270"/>
                  </a:lnTo>
                  <a:cubicBezTo>
                    <a:pt x="239" y="9426"/>
                    <a:pt x="2357" y="10546"/>
                    <a:pt x="4760" y="11461"/>
                  </a:cubicBezTo>
                  <a:cubicBezTo>
                    <a:pt x="5956" y="11209"/>
                    <a:pt x="7072" y="10740"/>
                    <a:pt x="7775" y="9954"/>
                  </a:cubicBezTo>
                  <a:cubicBezTo>
                    <a:pt x="7775" y="9954"/>
                    <a:pt x="7811" y="9955"/>
                    <a:pt x="7878" y="9955"/>
                  </a:cubicBezTo>
                  <a:cubicBezTo>
                    <a:pt x="8491" y="9955"/>
                    <a:pt x="11701" y="9846"/>
                    <a:pt x="13302" y="7622"/>
                  </a:cubicBezTo>
                  <a:cubicBezTo>
                    <a:pt x="13302" y="7622"/>
                    <a:pt x="14091" y="7537"/>
                    <a:pt x="15016" y="7318"/>
                  </a:cubicBezTo>
                  <a:cubicBezTo>
                    <a:pt x="16010" y="7587"/>
                    <a:pt x="17220" y="7787"/>
                    <a:pt x="18383" y="7787"/>
                  </a:cubicBezTo>
                  <a:cubicBezTo>
                    <a:pt x="19612" y="7787"/>
                    <a:pt x="20789" y="7564"/>
                    <a:pt x="21605" y="6962"/>
                  </a:cubicBezTo>
                  <a:cubicBezTo>
                    <a:pt x="21605" y="6962"/>
                    <a:pt x="22337" y="7138"/>
                    <a:pt x="23339" y="7162"/>
                  </a:cubicBezTo>
                  <a:cubicBezTo>
                    <a:pt x="24505" y="7760"/>
                    <a:pt x="30171" y="9306"/>
                    <a:pt x="30171" y="9306"/>
                  </a:cubicBezTo>
                  <a:cubicBezTo>
                    <a:pt x="31292" y="9521"/>
                    <a:pt x="32108" y="9615"/>
                    <a:pt x="32678" y="9615"/>
                  </a:cubicBezTo>
                  <a:cubicBezTo>
                    <a:pt x="36401" y="9615"/>
                    <a:pt x="29579" y="5588"/>
                    <a:pt x="28040" y="4903"/>
                  </a:cubicBezTo>
                  <a:cubicBezTo>
                    <a:pt x="27524" y="3474"/>
                    <a:pt x="22582" y="586"/>
                    <a:pt x="21171" y="256"/>
                  </a:cubicBezTo>
                  <a:cubicBezTo>
                    <a:pt x="20738" y="155"/>
                    <a:pt x="20323" y="70"/>
                    <a:pt x="199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3"/>
            <p:cNvSpPr/>
            <p:nvPr/>
          </p:nvSpPr>
          <p:spPr>
            <a:xfrm>
              <a:off x="4220170" y="1704057"/>
              <a:ext cx="53855" cy="49863"/>
            </a:xfrm>
            <a:custGeom>
              <a:avLst/>
              <a:gdLst/>
              <a:ahLst/>
              <a:cxnLst/>
              <a:rect l="l" t="t" r="r" b="b"/>
              <a:pathLst>
                <a:path w="1322" h="1224" extrusionOk="0">
                  <a:moveTo>
                    <a:pt x="0" y="1"/>
                  </a:moveTo>
                  <a:lnTo>
                    <a:pt x="0" y="1"/>
                  </a:lnTo>
                  <a:cubicBezTo>
                    <a:pt x="0" y="1"/>
                    <a:pt x="322" y="1223"/>
                    <a:pt x="680" y="1223"/>
                  </a:cubicBezTo>
                  <a:cubicBezTo>
                    <a:pt x="750" y="1223"/>
                    <a:pt x="822" y="1176"/>
                    <a:pt x="892" y="1064"/>
                  </a:cubicBezTo>
                  <a:lnTo>
                    <a:pt x="972" y="869"/>
                  </a:lnTo>
                  <a:cubicBezTo>
                    <a:pt x="1322" y="635"/>
                    <a:pt x="739" y="159"/>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3"/>
            <p:cNvSpPr/>
            <p:nvPr/>
          </p:nvSpPr>
          <p:spPr>
            <a:xfrm>
              <a:off x="4250968" y="1668126"/>
              <a:ext cx="48070" cy="52999"/>
            </a:xfrm>
            <a:custGeom>
              <a:avLst/>
              <a:gdLst/>
              <a:ahLst/>
              <a:cxnLst/>
              <a:rect l="l" t="t" r="r" b="b"/>
              <a:pathLst>
                <a:path w="1180" h="1301" extrusionOk="0">
                  <a:moveTo>
                    <a:pt x="307" y="0"/>
                  </a:moveTo>
                  <a:lnTo>
                    <a:pt x="307" y="0"/>
                  </a:lnTo>
                  <a:cubicBezTo>
                    <a:pt x="306" y="0"/>
                    <a:pt x="0" y="1300"/>
                    <a:pt x="490" y="1300"/>
                  </a:cubicBezTo>
                  <a:cubicBezTo>
                    <a:pt x="530" y="1300"/>
                    <a:pt x="576" y="1291"/>
                    <a:pt x="628" y="1272"/>
                  </a:cubicBezTo>
                  <a:lnTo>
                    <a:pt x="783" y="1176"/>
                  </a:lnTo>
                  <a:cubicBezTo>
                    <a:pt x="792" y="1177"/>
                    <a:pt x="800" y="1177"/>
                    <a:pt x="808" y="1177"/>
                  </a:cubicBezTo>
                  <a:cubicBezTo>
                    <a:pt x="1179" y="1177"/>
                    <a:pt x="876" y="521"/>
                    <a:pt x="3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3"/>
            <p:cNvSpPr/>
            <p:nvPr/>
          </p:nvSpPr>
          <p:spPr>
            <a:xfrm>
              <a:off x="4310934" y="1994681"/>
              <a:ext cx="47215" cy="52592"/>
            </a:xfrm>
            <a:custGeom>
              <a:avLst/>
              <a:gdLst/>
              <a:ahLst/>
              <a:cxnLst/>
              <a:rect l="l" t="t" r="r" b="b"/>
              <a:pathLst>
                <a:path w="1159" h="1291" extrusionOk="0">
                  <a:moveTo>
                    <a:pt x="664" y="1"/>
                  </a:moveTo>
                  <a:cubicBezTo>
                    <a:pt x="609" y="1"/>
                    <a:pt x="548" y="28"/>
                    <a:pt x="480" y="92"/>
                  </a:cubicBezTo>
                  <a:lnTo>
                    <a:pt x="373" y="246"/>
                  </a:lnTo>
                  <a:cubicBezTo>
                    <a:pt x="1" y="361"/>
                    <a:pt x="478" y="945"/>
                    <a:pt x="1158" y="1290"/>
                  </a:cubicBezTo>
                  <a:cubicBezTo>
                    <a:pt x="1158" y="1290"/>
                    <a:pt x="1043"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3"/>
            <p:cNvSpPr/>
            <p:nvPr/>
          </p:nvSpPr>
          <p:spPr>
            <a:xfrm>
              <a:off x="5040426" y="2020753"/>
              <a:ext cx="44648" cy="55036"/>
            </a:xfrm>
            <a:custGeom>
              <a:avLst/>
              <a:gdLst/>
              <a:ahLst/>
              <a:cxnLst/>
              <a:rect l="l" t="t" r="r" b="b"/>
              <a:pathLst>
                <a:path w="1096" h="1351" extrusionOk="0">
                  <a:moveTo>
                    <a:pt x="674" y="0"/>
                  </a:moveTo>
                  <a:cubicBezTo>
                    <a:pt x="627" y="0"/>
                    <a:pt x="575" y="17"/>
                    <a:pt x="516" y="54"/>
                  </a:cubicBezTo>
                  <a:lnTo>
                    <a:pt x="388" y="180"/>
                  </a:lnTo>
                  <a:cubicBezTo>
                    <a:pt x="1" y="212"/>
                    <a:pt x="408" y="876"/>
                    <a:pt x="1049" y="1350"/>
                  </a:cubicBezTo>
                  <a:cubicBezTo>
                    <a:pt x="1049" y="1350"/>
                    <a:pt x="1096" y="0"/>
                    <a:pt x="6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3"/>
            <p:cNvSpPr/>
            <p:nvPr/>
          </p:nvSpPr>
          <p:spPr>
            <a:xfrm>
              <a:off x="5015413" y="2020265"/>
              <a:ext cx="37397" cy="45870"/>
            </a:xfrm>
            <a:custGeom>
              <a:avLst/>
              <a:gdLst/>
              <a:ahLst/>
              <a:cxnLst/>
              <a:rect l="l" t="t" r="r" b="b"/>
              <a:pathLst>
                <a:path w="918" h="1126" extrusionOk="0">
                  <a:moveTo>
                    <a:pt x="175" y="1"/>
                  </a:moveTo>
                  <a:cubicBezTo>
                    <a:pt x="1" y="1"/>
                    <a:pt x="115" y="563"/>
                    <a:pt x="402" y="1126"/>
                  </a:cubicBezTo>
                  <a:cubicBezTo>
                    <a:pt x="402" y="1126"/>
                    <a:pt x="918" y="92"/>
                    <a:pt x="389" y="18"/>
                  </a:cubicBezTo>
                  <a:lnTo>
                    <a:pt x="261" y="32"/>
                  </a:lnTo>
                  <a:cubicBezTo>
                    <a:pt x="227" y="11"/>
                    <a:pt x="198" y="1"/>
                    <a:pt x="1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3"/>
            <p:cNvSpPr/>
            <p:nvPr/>
          </p:nvSpPr>
          <p:spPr>
            <a:xfrm>
              <a:off x="4953573" y="1790421"/>
              <a:ext cx="41308" cy="34342"/>
            </a:xfrm>
            <a:custGeom>
              <a:avLst/>
              <a:gdLst/>
              <a:ahLst/>
              <a:cxnLst/>
              <a:rect l="l" t="t" r="r" b="b"/>
              <a:pathLst>
                <a:path w="1014" h="843" extrusionOk="0">
                  <a:moveTo>
                    <a:pt x="1013" y="1"/>
                  </a:moveTo>
                  <a:cubicBezTo>
                    <a:pt x="991" y="1"/>
                    <a:pt x="0" y="4"/>
                    <a:pt x="342" y="574"/>
                  </a:cubicBezTo>
                  <a:lnTo>
                    <a:pt x="446" y="696"/>
                  </a:lnTo>
                  <a:cubicBezTo>
                    <a:pt x="472" y="797"/>
                    <a:pt x="514" y="843"/>
                    <a:pt x="563" y="843"/>
                  </a:cubicBezTo>
                  <a:cubicBezTo>
                    <a:pt x="701" y="843"/>
                    <a:pt x="901" y="484"/>
                    <a:pt x="1014" y="1"/>
                  </a:cubicBezTo>
                  <a:cubicBezTo>
                    <a:pt x="1014" y="1"/>
                    <a:pt x="1013" y="1"/>
                    <a:pt x="1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3"/>
            <p:cNvSpPr/>
            <p:nvPr/>
          </p:nvSpPr>
          <p:spPr>
            <a:xfrm>
              <a:off x="4925831" y="1745202"/>
              <a:ext cx="37967" cy="44037"/>
            </a:xfrm>
            <a:custGeom>
              <a:avLst/>
              <a:gdLst/>
              <a:ahLst/>
              <a:cxnLst/>
              <a:rect l="l" t="t" r="r" b="b"/>
              <a:pathLst>
                <a:path w="932" h="1081" extrusionOk="0">
                  <a:moveTo>
                    <a:pt x="852" y="0"/>
                  </a:moveTo>
                  <a:lnTo>
                    <a:pt x="852" y="0"/>
                  </a:lnTo>
                  <a:cubicBezTo>
                    <a:pt x="852" y="1"/>
                    <a:pt x="1" y="574"/>
                    <a:pt x="489" y="933"/>
                  </a:cubicBezTo>
                  <a:lnTo>
                    <a:pt x="617" y="993"/>
                  </a:lnTo>
                  <a:cubicBezTo>
                    <a:pt x="658" y="1053"/>
                    <a:pt x="696" y="1080"/>
                    <a:pt x="729" y="1080"/>
                  </a:cubicBezTo>
                  <a:cubicBezTo>
                    <a:pt x="870" y="1080"/>
                    <a:pt x="932" y="581"/>
                    <a:pt x="8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3"/>
            <p:cNvSpPr/>
            <p:nvPr/>
          </p:nvSpPr>
          <p:spPr>
            <a:xfrm>
              <a:off x="4617486" y="1568400"/>
              <a:ext cx="37071" cy="45952"/>
            </a:xfrm>
            <a:custGeom>
              <a:avLst/>
              <a:gdLst/>
              <a:ahLst/>
              <a:cxnLst/>
              <a:rect l="l" t="t" r="r" b="b"/>
              <a:pathLst>
                <a:path w="910" h="1128" extrusionOk="0">
                  <a:moveTo>
                    <a:pt x="706" y="0"/>
                  </a:moveTo>
                  <a:cubicBezTo>
                    <a:pt x="706" y="0"/>
                    <a:pt x="1" y="819"/>
                    <a:pt x="522" y="1044"/>
                  </a:cubicBezTo>
                  <a:lnTo>
                    <a:pt x="653" y="1069"/>
                  </a:lnTo>
                  <a:cubicBezTo>
                    <a:pt x="693" y="1109"/>
                    <a:pt x="728" y="1128"/>
                    <a:pt x="756" y="1128"/>
                  </a:cubicBezTo>
                  <a:cubicBezTo>
                    <a:pt x="909" y="1128"/>
                    <a:pt x="888" y="588"/>
                    <a:pt x="7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3"/>
            <p:cNvSpPr/>
            <p:nvPr/>
          </p:nvSpPr>
          <p:spPr>
            <a:xfrm>
              <a:off x="4290361" y="2024012"/>
              <a:ext cx="37723" cy="38823"/>
            </a:xfrm>
            <a:custGeom>
              <a:avLst/>
              <a:gdLst/>
              <a:ahLst/>
              <a:cxnLst/>
              <a:rect l="l" t="t" r="r" b="b"/>
              <a:pathLst>
                <a:path w="926" h="953" extrusionOk="0">
                  <a:moveTo>
                    <a:pt x="427" y="1"/>
                  </a:moveTo>
                  <a:cubicBezTo>
                    <a:pt x="419" y="1"/>
                    <a:pt x="411" y="1"/>
                    <a:pt x="403" y="1"/>
                  </a:cubicBezTo>
                  <a:lnTo>
                    <a:pt x="275" y="37"/>
                  </a:lnTo>
                  <a:cubicBezTo>
                    <a:pt x="249" y="28"/>
                    <a:pt x="226" y="23"/>
                    <a:pt x="207" y="23"/>
                  </a:cubicBezTo>
                  <a:cubicBezTo>
                    <a:pt x="1" y="23"/>
                    <a:pt x="148" y="505"/>
                    <a:pt x="481" y="952"/>
                  </a:cubicBezTo>
                  <a:cubicBezTo>
                    <a:pt x="481" y="952"/>
                    <a:pt x="925" y="1"/>
                    <a:pt x="4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3"/>
            <p:cNvSpPr/>
            <p:nvPr/>
          </p:nvSpPr>
          <p:spPr>
            <a:xfrm>
              <a:off x="3740808" y="1991055"/>
              <a:ext cx="65099" cy="37275"/>
            </a:xfrm>
            <a:custGeom>
              <a:avLst/>
              <a:gdLst/>
              <a:ahLst/>
              <a:cxnLst/>
              <a:rect l="l" t="t" r="r" b="b"/>
              <a:pathLst>
                <a:path w="1598" h="915" extrusionOk="0">
                  <a:moveTo>
                    <a:pt x="1142" y="1"/>
                  </a:moveTo>
                  <a:lnTo>
                    <a:pt x="1" y="431"/>
                  </a:lnTo>
                  <a:lnTo>
                    <a:pt x="1214" y="914"/>
                  </a:lnTo>
                  <a:lnTo>
                    <a:pt x="1597" y="442"/>
                  </a:lnTo>
                  <a:lnTo>
                    <a:pt x="11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3"/>
            <p:cNvSpPr/>
            <p:nvPr/>
          </p:nvSpPr>
          <p:spPr>
            <a:xfrm>
              <a:off x="3778898" y="1965513"/>
              <a:ext cx="43100" cy="37153"/>
            </a:xfrm>
            <a:custGeom>
              <a:avLst/>
              <a:gdLst/>
              <a:ahLst/>
              <a:cxnLst/>
              <a:rect l="l" t="t" r="r" b="b"/>
              <a:pathLst>
                <a:path w="1058" h="912" extrusionOk="0">
                  <a:moveTo>
                    <a:pt x="0" y="0"/>
                  </a:moveTo>
                  <a:lnTo>
                    <a:pt x="267" y="494"/>
                  </a:lnTo>
                  <a:lnTo>
                    <a:pt x="755" y="912"/>
                  </a:lnTo>
                  <a:lnTo>
                    <a:pt x="1057" y="574"/>
                  </a:lnTo>
                  <a:lnTo>
                    <a:pt x="744" y="156"/>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3"/>
            <p:cNvSpPr/>
            <p:nvPr/>
          </p:nvSpPr>
          <p:spPr>
            <a:xfrm>
              <a:off x="3997212" y="2116854"/>
              <a:ext cx="39230" cy="52144"/>
            </a:xfrm>
            <a:custGeom>
              <a:avLst/>
              <a:gdLst/>
              <a:ahLst/>
              <a:cxnLst/>
              <a:rect l="l" t="t" r="r" b="b"/>
              <a:pathLst>
                <a:path w="963" h="1280" extrusionOk="0">
                  <a:moveTo>
                    <a:pt x="522" y="0"/>
                  </a:moveTo>
                  <a:lnTo>
                    <a:pt x="0" y="486"/>
                  </a:lnTo>
                  <a:lnTo>
                    <a:pt x="437" y="1280"/>
                  </a:lnTo>
                  <a:lnTo>
                    <a:pt x="963" y="403"/>
                  </a:lnTo>
                  <a:lnTo>
                    <a:pt x="5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3"/>
            <p:cNvSpPr/>
            <p:nvPr/>
          </p:nvSpPr>
          <p:spPr>
            <a:xfrm>
              <a:off x="3938223" y="2109766"/>
              <a:ext cx="65669" cy="28679"/>
            </a:xfrm>
            <a:custGeom>
              <a:avLst/>
              <a:gdLst/>
              <a:ahLst/>
              <a:cxnLst/>
              <a:rect l="l" t="t" r="r" b="b"/>
              <a:pathLst>
                <a:path w="1612" h="704" extrusionOk="0">
                  <a:moveTo>
                    <a:pt x="931" y="1"/>
                  </a:moveTo>
                  <a:lnTo>
                    <a:pt x="0" y="582"/>
                  </a:lnTo>
                  <a:lnTo>
                    <a:pt x="1044" y="703"/>
                  </a:lnTo>
                  <a:lnTo>
                    <a:pt x="1612" y="191"/>
                  </a:lnTo>
                  <a:lnTo>
                    <a:pt x="9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3"/>
            <p:cNvSpPr/>
            <p:nvPr/>
          </p:nvSpPr>
          <p:spPr>
            <a:xfrm>
              <a:off x="4117103" y="2057540"/>
              <a:ext cx="42286" cy="45341"/>
            </a:xfrm>
            <a:custGeom>
              <a:avLst/>
              <a:gdLst/>
              <a:ahLst/>
              <a:cxnLst/>
              <a:rect l="l" t="t" r="r" b="b"/>
              <a:pathLst>
                <a:path w="1038" h="1113" extrusionOk="0">
                  <a:moveTo>
                    <a:pt x="453" y="1"/>
                  </a:moveTo>
                  <a:lnTo>
                    <a:pt x="1" y="1112"/>
                  </a:lnTo>
                  <a:lnTo>
                    <a:pt x="1022" y="684"/>
                  </a:lnTo>
                  <a:lnTo>
                    <a:pt x="1037" y="63"/>
                  </a:lnTo>
                  <a:lnTo>
                    <a:pt x="45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2" name="Google Shape;262;p3"/>
          <p:cNvSpPr/>
          <p:nvPr/>
        </p:nvSpPr>
        <p:spPr>
          <a:xfrm>
            <a:off x="11628448" y="5759445"/>
            <a:ext cx="783127" cy="310168"/>
          </a:xfrm>
          <a:custGeom>
            <a:avLst/>
            <a:gdLst/>
            <a:ahLst/>
            <a:cxnLst/>
            <a:rect l="l" t="t" r="r" b="b"/>
            <a:pathLst>
              <a:path w="7873" h="3118" extrusionOk="0">
                <a:moveTo>
                  <a:pt x="5343" y="0"/>
                </a:moveTo>
                <a:lnTo>
                  <a:pt x="5343" y="0"/>
                </a:lnTo>
                <a:cubicBezTo>
                  <a:pt x="5377" y="397"/>
                  <a:pt x="5348" y="800"/>
                  <a:pt x="5258" y="1185"/>
                </a:cubicBezTo>
                <a:cubicBezTo>
                  <a:pt x="5121" y="938"/>
                  <a:pt x="4831" y="744"/>
                  <a:pt x="4600" y="617"/>
                </a:cubicBezTo>
                <a:lnTo>
                  <a:pt x="4600" y="617"/>
                </a:lnTo>
                <a:cubicBezTo>
                  <a:pt x="4738" y="844"/>
                  <a:pt x="4715" y="1170"/>
                  <a:pt x="4527" y="1280"/>
                </a:cubicBezTo>
                <a:cubicBezTo>
                  <a:pt x="4498" y="1297"/>
                  <a:pt x="4467" y="1304"/>
                  <a:pt x="4435" y="1304"/>
                </a:cubicBezTo>
                <a:cubicBezTo>
                  <a:pt x="4367" y="1304"/>
                  <a:pt x="4295" y="1272"/>
                  <a:pt x="4232" y="1235"/>
                </a:cubicBezTo>
                <a:cubicBezTo>
                  <a:pt x="4020" y="1112"/>
                  <a:pt x="4030" y="851"/>
                  <a:pt x="3668" y="742"/>
                </a:cubicBezTo>
                <a:lnTo>
                  <a:pt x="3668" y="742"/>
                </a:lnTo>
                <a:cubicBezTo>
                  <a:pt x="3768" y="881"/>
                  <a:pt x="3810" y="1080"/>
                  <a:pt x="3748" y="1244"/>
                </a:cubicBezTo>
                <a:cubicBezTo>
                  <a:pt x="3700" y="1371"/>
                  <a:pt x="3580" y="1461"/>
                  <a:pt x="3462" y="1461"/>
                </a:cubicBezTo>
                <a:cubicBezTo>
                  <a:pt x="3428" y="1461"/>
                  <a:pt x="3394" y="1454"/>
                  <a:pt x="3362" y="1437"/>
                </a:cubicBezTo>
                <a:cubicBezTo>
                  <a:pt x="3228" y="1370"/>
                  <a:pt x="3205" y="1230"/>
                  <a:pt x="3162" y="1071"/>
                </a:cubicBezTo>
                <a:cubicBezTo>
                  <a:pt x="3099" y="848"/>
                  <a:pt x="3173" y="586"/>
                  <a:pt x="2941" y="366"/>
                </a:cubicBezTo>
                <a:lnTo>
                  <a:pt x="2941" y="366"/>
                </a:lnTo>
                <a:cubicBezTo>
                  <a:pt x="3014" y="709"/>
                  <a:pt x="2958" y="1085"/>
                  <a:pt x="2792" y="1383"/>
                </a:cubicBezTo>
                <a:cubicBezTo>
                  <a:pt x="2748" y="1130"/>
                  <a:pt x="2553" y="945"/>
                  <a:pt x="2349" y="835"/>
                </a:cubicBezTo>
                <a:cubicBezTo>
                  <a:pt x="2143" y="725"/>
                  <a:pt x="1947" y="572"/>
                  <a:pt x="1746" y="453"/>
                </a:cubicBezTo>
                <a:cubicBezTo>
                  <a:pt x="1695" y="423"/>
                  <a:pt x="1639" y="411"/>
                  <a:pt x="1582" y="411"/>
                </a:cubicBezTo>
                <a:cubicBezTo>
                  <a:pt x="1465" y="411"/>
                  <a:pt x="1341" y="461"/>
                  <a:pt x="1237" y="510"/>
                </a:cubicBezTo>
                <a:cubicBezTo>
                  <a:pt x="1391" y="523"/>
                  <a:pt x="1757" y="529"/>
                  <a:pt x="1690" y="964"/>
                </a:cubicBezTo>
                <a:cubicBezTo>
                  <a:pt x="1662" y="1149"/>
                  <a:pt x="1304" y="1103"/>
                  <a:pt x="1027" y="1298"/>
                </a:cubicBezTo>
                <a:cubicBezTo>
                  <a:pt x="1182" y="1399"/>
                  <a:pt x="1087" y="1584"/>
                  <a:pt x="960" y="1615"/>
                </a:cubicBezTo>
                <a:cubicBezTo>
                  <a:pt x="941" y="1620"/>
                  <a:pt x="922" y="1622"/>
                  <a:pt x="903" y="1622"/>
                </a:cubicBezTo>
                <a:cubicBezTo>
                  <a:pt x="795" y="1622"/>
                  <a:pt x="690" y="1555"/>
                  <a:pt x="584" y="1517"/>
                </a:cubicBezTo>
                <a:cubicBezTo>
                  <a:pt x="513" y="1490"/>
                  <a:pt x="437" y="1477"/>
                  <a:pt x="362" y="1477"/>
                </a:cubicBezTo>
                <a:cubicBezTo>
                  <a:pt x="236" y="1477"/>
                  <a:pt x="110" y="1514"/>
                  <a:pt x="0" y="1585"/>
                </a:cubicBezTo>
                <a:cubicBezTo>
                  <a:pt x="1" y="1585"/>
                  <a:pt x="2" y="1585"/>
                  <a:pt x="3" y="1585"/>
                </a:cubicBezTo>
                <a:cubicBezTo>
                  <a:pt x="612" y="1585"/>
                  <a:pt x="746" y="2575"/>
                  <a:pt x="1058" y="3118"/>
                </a:cubicBezTo>
                <a:lnTo>
                  <a:pt x="6715" y="2736"/>
                </a:lnTo>
                <a:cubicBezTo>
                  <a:pt x="7006" y="2124"/>
                  <a:pt x="7401" y="1576"/>
                  <a:pt x="7872" y="1131"/>
                </a:cubicBezTo>
                <a:lnTo>
                  <a:pt x="7872" y="1131"/>
                </a:lnTo>
                <a:cubicBezTo>
                  <a:pt x="7544" y="1223"/>
                  <a:pt x="7229" y="1377"/>
                  <a:pt x="6943" y="1585"/>
                </a:cubicBezTo>
                <a:cubicBezTo>
                  <a:pt x="7073" y="1441"/>
                  <a:pt x="7144" y="1231"/>
                  <a:pt x="7132" y="1025"/>
                </a:cubicBezTo>
                <a:lnTo>
                  <a:pt x="7132" y="1025"/>
                </a:lnTo>
                <a:cubicBezTo>
                  <a:pt x="6983" y="1131"/>
                  <a:pt x="6834" y="1238"/>
                  <a:pt x="6685" y="1345"/>
                </a:cubicBezTo>
                <a:cubicBezTo>
                  <a:pt x="6792" y="940"/>
                  <a:pt x="6789" y="497"/>
                  <a:pt x="6676" y="92"/>
                </a:cubicBezTo>
                <a:cubicBezTo>
                  <a:pt x="6498" y="502"/>
                  <a:pt x="6265" y="880"/>
                  <a:pt x="5989" y="1209"/>
                </a:cubicBezTo>
                <a:cubicBezTo>
                  <a:pt x="6015" y="1151"/>
                  <a:pt x="5955" y="1085"/>
                  <a:pt x="5896" y="1085"/>
                </a:cubicBezTo>
                <a:cubicBezTo>
                  <a:pt x="5890" y="1085"/>
                  <a:pt x="5884" y="1086"/>
                  <a:pt x="5878" y="1087"/>
                </a:cubicBezTo>
                <a:cubicBezTo>
                  <a:pt x="5816" y="1103"/>
                  <a:pt x="5774" y="1170"/>
                  <a:pt x="5739" y="1231"/>
                </a:cubicBezTo>
                <a:cubicBezTo>
                  <a:pt x="5748" y="783"/>
                  <a:pt x="5603" y="334"/>
                  <a:pt x="534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 sz="2400"/>
              <a:t> </a:t>
            </a:r>
            <a:endParaRPr sz="2400"/>
          </a:p>
        </p:txBody>
      </p:sp>
      <p:sp>
        <p:nvSpPr>
          <p:cNvPr id="263" name="Google Shape;263;p3"/>
          <p:cNvSpPr/>
          <p:nvPr/>
        </p:nvSpPr>
        <p:spPr>
          <a:xfrm>
            <a:off x="11106048" y="5822412"/>
            <a:ext cx="783127" cy="310168"/>
          </a:xfrm>
          <a:custGeom>
            <a:avLst/>
            <a:gdLst/>
            <a:ahLst/>
            <a:cxnLst/>
            <a:rect l="l" t="t" r="r" b="b"/>
            <a:pathLst>
              <a:path w="7873" h="3118" extrusionOk="0">
                <a:moveTo>
                  <a:pt x="5343" y="0"/>
                </a:moveTo>
                <a:lnTo>
                  <a:pt x="5343" y="0"/>
                </a:lnTo>
                <a:cubicBezTo>
                  <a:pt x="5377" y="397"/>
                  <a:pt x="5348" y="800"/>
                  <a:pt x="5258" y="1185"/>
                </a:cubicBezTo>
                <a:cubicBezTo>
                  <a:pt x="5121" y="938"/>
                  <a:pt x="4831" y="744"/>
                  <a:pt x="4600" y="617"/>
                </a:cubicBezTo>
                <a:lnTo>
                  <a:pt x="4600" y="617"/>
                </a:lnTo>
                <a:cubicBezTo>
                  <a:pt x="4738" y="844"/>
                  <a:pt x="4715" y="1170"/>
                  <a:pt x="4527" y="1280"/>
                </a:cubicBezTo>
                <a:cubicBezTo>
                  <a:pt x="4498" y="1297"/>
                  <a:pt x="4467" y="1304"/>
                  <a:pt x="4435" y="1304"/>
                </a:cubicBezTo>
                <a:cubicBezTo>
                  <a:pt x="4367" y="1304"/>
                  <a:pt x="4295" y="1272"/>
                  <a:pt x="4232" y="1235"/>
                </a:cubicBezTo>
                <a:cubicBezTo>
                  <a:pt x="4020" y="1112"/>
                  <a:pt x="4030" y="851"/>
                  <a:pt x="3668" y="742"/>
                </a:cubicBezTo>
                <a:lnTo>
                  <a:pt x="3668" y="742"/>
                </a:lnTo>
                <a:cubicBezTo>
                  <a:pt x="3768" y="881"/>
                  <a:pt x="3810" y="1080"/>
                  <a:pt x="3748" y="1244"/>
                </a:cubicBezTo>
                <a:cubicBezTo>
                  <a:pt x="3700" y="1371"/>
                  <a:pt x="3580" y="1461"/>
                  <a:pt x="3462" y="1461"/>
                </a:cubicBezTo>
                <a:cubicBezTo>
                  <a:pt x="3428" y="1461"/>
                  <a:pt x="3394" y="1454"/>
                  <a:pt x="3362" y="1437"/>
                </a:cubicBezTo>
                <a:cubicBezTo>
                  <a:pt x="3228" y="1370"/>
                  <a:pt x="3205" y="1230"/>
                  <a:pt x="3162" y="1071"/>
                </a:cubicBezTo>
                <a:cubicBezTo>
                  <a:pt x="3099" y="848"/>
                  <a:pt x="3173" y="586"/>
                  <a:pt x="2941" y="366"/>
                </a:cubicBezTo>
                <a:lnTo>
                  <a:pt x="2941" y="366"/>
                </a:lnTo>
                <a:cubicBezTo>
                  <a:pt x="3014" y="709"/>
                  <a:pt x="2958" y="1085"/>
                  <a:pt x="2792" y="1383"/>
                </a:cubicBezTo>
                <a:cubicBezTo>
                  <a:pt x="2748" y="1130"/>
                  <a:pt x="2553" y="945"/>
                  <a:pt x="2349" y="835"/>
                </a:cubicBezTo>
                <a:cubicBezTo>
                  <a:pt x="2143" y="725"/>
                  <a:pt x="1947" y="572"/>
                  <a:pt x="1746" y="453"/>
                </a:cubicBezTo>
                <a:cubicBezTo>
                  <a:pt x="1695" y="423"/>
                  <a:pt x="1639" y="411"/>
                  <a:pt x="1582" y="411"/>
                </a:cubicBezTo>
                <a:cubicBezTo>
                  <a:pt x="1465" y="411"/>
                  <a:pt x="1341" y="461"/>
                  <a:pt x="1237" y="510"/>
                </a:cubicBezTo>
                <a:cubicBezTo>
                  <a:pt x="1391" y="523"/>
                  <a:pt x="1757" y="529"/>
                  <a:pt x="1690" y="964"/>
                </a:cubicBezTo>
                <a:cubicBezTo>
                  <a:pt x="1662" y="1149"/>
                  <a:pt x="1304" y="1103"/>
                  <a:pt x="1027" y="1298"/>
                </a:cubicBezTo>
                <a:cubicBezTo>
                  <a:pt x="1182" y="1399"/>
                  <a:pt x="1087" y="1584"/>
                  <a:pt x="960" y="1615"/>
                </a:cubicBezTo>
                <a:cubicBezTo>
                  <a:pt x="941" y="1620"/>
                  <a:pt x="922" y="1622"/>
                  <a:pt x="903" y="1622"/>
                </a:cubicBezTo>
                <a:cubicBezTo>
                  <a:pt x="795" y="1622"/>
                  <a:pt x="690" y="1555"/>
                  <a:pt x="584" y="1517"/>
                </a:cubicBezTo>
                <a:cubicBezTo>
                  <a:pt x="513" y="1490"/>
                  <a:pt x="437" y="1477"/>
                  <a:pt x="362" y="1477"/>
                </a:cubicBezTo>
                <a:cubicBezTo>
                  <a:pt x="236" y="1477"/>
                  <a:pt x="110" y="1514"/>
                  <a:pt x="0" y="1585"/>
                </a:cubicBezTo>
                <a:cubicBezTo>
                  <a:pt x="1" y="1585"/>
                  <a:pt x="2" y="1585"/>
                  <a:pt x="3" y="1585"/>
                </a:cubicBezTo>
                <a:cubicBezTo>
                  <a:pt x="612" y="1585"/>
                  <a:pt x="746" y="2575"/>
                  <a:pt x="1058" y="3118"/>
                </a:cubicBezTo>
                <a:lnTo>
                  <a:pt x="6715" y="2736"/>
                </a:lnTo>
                <a:cubicBezTo>
                  <a:pt x="7006" y="2124"/>
                  <a:pt x="7401" y="1576"/>
                  <a:pt x="7872" y="1131"/>
                </a:cubicBezTo>
                <a:lnTo>
                  <a:pt x="7872" y="1131"/>
                </a:lnTo>
                <a:cubicBezTo>
                  <a:pt x="7544" y="1223"/>
                  <a:pt x="7229" y="1377"/>
                  <a:pt x="6943" y="1585"/>
                </a:cubicBezTo>
                <a:cubicBezTo>
                  <a:pt x="7073" y="1441"/>
                  <a:pt x="7144" y="1231"/>
                  <a:pt x="7132" y="1025"/>
                </a:cubicBezTo>
                <a:lnTo>
                  <a:pt x="7132" y="1025"/>
                </a:lnTo>
                <a:cubicBezTo>
                  <a:pt x="6983" y="1131"/>
                  <a:pt x="6834" y="1238"/>
                  <a:pt x="6685" y="1345"/>
                </a:cubicBezTo>
                <a:cubicBezTo>
                  <a:pt x="6792" y="940"/>
                  <a:pt x="6789" y="497"/>
                  <a:pt x="6676" y="92"/>
                </a:cubicBezTo>
                <a:cubicBezTo>
                  <a:pt x="6498" y="502"/>
                  <a:pt x="6265" y="880"/>
                  <a:pt x="5989" y="1209"/>
                </a:cubicBezTo>
                <a:cubicBezTo>
                  <a:pt x="6015" y="1151"/>
                  <a:pt x="5955" y="1085"/>
                  <a:pt x="5896" y="1085"/>
                </a:cubicBezTo>
                <a:cubicBezTo>
                  <a:pt x="5890" y="1085"/>
                  <a:pt x="5884" y="1086"/>
                  <a:pt x="5878" y="1087"/>
                </a:cubicBezTo>
                <a:cubicBezTo>
                  <a:pt x="5816" y="1103"/>
                  <a:pt x="5774" y="1170"/>
                  <a:pt x="5739" y="1231"/>
                </a:cubicBezTo>
                <a:cubicBezTo>
                  <a:pt x="5748" y="783"/>
                  <a:pt x="5603" y="334"/>
                  <a:pt x="534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 sz="2400"/>
              <a:t> </a:t>
            </a:r>
            <a:endParaRPr sz="2400"/>
          </a:p>
        </p:txBody>
      </p:sp>
      <p:sp>
        <p:nvSpPr>
          <p:cNvPr id="264" name="Google Shape;264;p3"/>
          <p:cNvSpPr/>
          <p:nvPr/>
        </p:nvSpPr>
        <p:spPr>
          <a:xfrm>
            <a:off x="8478635" y="75900"/>
            <a:ext cx="4177457" cy="777552"/>
          </a:xfrm>
          <a:custGeom>
            <a:avLst/>
            <a:gdLst/>
            <a:ahLst/>
            <a:cxnLst/>
            <a:rect l="l" t="t" r="r" b="b"/>
            <a:pathLst>
              <a:path w="143309" h="32684" extrusionOk="0">
                <a:moveTo>
                  <a:pt x="132253" y="30284"/>
                </a:moveTo>
                <a:cubicBezTo>
                  <a:pt x="123326" y="34267"/>
                  <a:pt x="94026" y="32390"/>
                  <a:pt x="83908" y="30284"/>
                </a:cubicBezTo>
                <a:cubicBezTo>
                  <a:pt x="73790" y="28178"/>
                  <a:pt x="82306" y="20030"/>
                  <a:pt x="71547" y="17649"/>
                </a:cubicBezTo>
                <a:cubicBezTo>
                  <a:pt x="60789" y="15269"/>
                  <a:pt x="29978" y="18153"/>
                  <a:pt x="19357" y="16001"/>
                </a:cubicBezTo>
                <a:cubicBezTo>
                  <a:pt x="8736" y="13849"/>
                  <a:pt x="-10950" y="7394"/>
                  <a:pt x="7820" y="4739"/>
                </a:cubicBezTo>
                <a:cubicBezTo>
                  <a:pt x="26590" y="2084"/>
                  <a:pt x="110369" y="-206"/>
                  <a:pt x="131978" y="69"/>
                </a:cubicBezTo>
                <a:cubicBezTo>
                  <a:pt x="153587" y="344"/>
                  <a:pt x="137426" y="1351"/>
                  <a:pt x="137472" y="6387"/>
                </a:cubicBezTo>
                <a:cubicBezTo>
                  <a:pt x="137518" y="11423"/>
                  <a:pt x="141180" y="26301"/>
                  <a:pt x="132253" y="30284"/>
                </a:cubicBezTo>
                <a:close/>
              </a:path>
            </a:pathLst>
          </a:custGeom>
          <a:solidFill>
            <a:schemeClr val="lt1"/>
          </a:solidFill>
          <a:ln>
            <a:noFill/>
          </a:ln>
        </p:spPr>
      </p:sp>
      <p:grpSp>
        <p:nvGrpSpPr>
          <p:cNvPr id="265" name="Google Shape;265;p3"/>
          <p:cNvGrpSpPr/>
          <p:nvPr/>
        </p:nvGrpSpPr>
        <p:grpSpPr>
          <a:xfrm>
            <a:off x="-14" y="4959672"/>
            <a:ext cx="1070572" cy="1149069"/>
            <a:chOff x="3914208" y="1310861"/>
            <a:chExt cx="397805" cy="426973"/>
          </a:xfrm>
        </p:grpSpPr>
        <p:sp>
          <p:nvSpPr>
            <p:cNvPr id="266" name="Google Shape;266;p3"/>
            <p:cNvSpPr/>
            <p:nvPr/>
          </p:nvSpPr>
          <p:spPr>
            <a:xfrm>
              <a:off x="4108405" y="1677868"/>
              <a:ext cx="71046" cy="41756"/>
            </a:xfrm>
            <a:custGeom>
              <a:avLst/>
              <a:gdLst/>
              <a:ahLst/>
              <a:cxnLst/>
              <a:rect l="l" t="t" r="r" b="b"/>
              <a:pathLst>
                <a:path w="1744" h="1025" extrusionOk="0">
                  <a:moveTo>
                    <a:pt x="1597" y="0"/>
                  </a:moveTo>
                  <a:cubicBezTo>
                    <a:pt x="1594" y="0"/>
                    <a:pt x="1592" y="0"/>
                    <a:pt x="1589" y="0"/>
                  </a:cubicBezTo>
                  <a:cubicBezTo>
                    <a:pt x="1267" y="17"/>
                    <a:pt x="950" y="106"/>
                    <a:pt x="665" y="266"/>
                  </a:cubicBezTo>
                  <a:cubicBezTo>
                    <a:pt x="402" y="414"/>
                    <a:pt x="131" y="627"/>
                    <a:pt x="20" y="928"/>
                  </a:cubicBezTo>
                  <a:cubicBezTo>
                    <a:pt x="1" y="980"/>
                    <a:pt x="81" y="1024"/>
                    <a:pt x="147" y="1024"/>
                  </a:cubicBezTo>
                  <a:cubicBezTo>
                    <a:pt x="181" y="1024"/>
                    <a:pt x="211" y="1012"/>
                    <a:pt x="222" y="984"/>
                  </a:cubicBezTo>
                  <a:cubicBezTo>
                    <a:pt x="323" y="706"/>
                    <a:pt x="582" y="513"/>
                    <a:pt x="824" y="377"/>
                  </a:cubicBezTo>
                  <a:cubicBezTo>
                    <a:pt x="1083" y="232"/>
                    <a:pt x="1371" y="150"/>
                    <a:pt x="1664" y="136"/>
                  </a:cubicBezTo>
                  <a:cubicBezTo>
                    <a:pt x="1704" y="134"/>
                    <a:pt x="1743" y="105"/>
                    <a:pt x="1722" y="61"/>
                  </a:cubicBezTo>
                  <a:cubicBezTo>
                    <a:pt x="1701" y="18"/>
                    <a:pt x="1642" y="0"/>
                    <a:pt x="15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3"/>
            <p:cNvSpPr/>
            <p:nvPr/>
          </p:nvSpPr>
          <p:spPr>
            <a:xfrm>
              <a:off x="4062575" y="1666339"/>
              <a:ext cx="56258" cy="43997"/>
            </a:xfrm>
            <a:custGeom>
              <a:avLst/>
              <a:gdLst/>
              <a:ahLst/>
              <a:cxnLst/>
              <a:rect l="l" t="t" r="r" b="b"/>
              <a:pathLst>
                <a:path w="1381" h="1080" extrusionOk="0">
                  <a:moveTo>
                    <a:pt x="35" y="1"/>
                  </a:moveTo>
                  <a:cubicBezTo>
                    <a:pt x="16" y="1"/>
                    <a:pt x="0" y="7"/>
                    <a:pt x="15" y="31"/>
                  </a:cubicBezTo>
                  <a:cubicBezTo>
                    <a:pt x="36" y="67"/>
                    <a:pt x="108" y="85"/>
                    <a:pt x="145" y="93"/>
                  </a:cubicBezTo>
                  <a:cubicBezTo>
                    <a:pt x="613" y="182"/>
                    <a:pt x="999" y="552"/>
                    <a:pt x="1180" y="1003"/>
                  </a:cubicBezTo>
                  <a:cubicBezTo>
                    <a:pt x="1195" y="1041"/>
                    <a:pt x="1261" y="1060"/>
                    <a:pt x="1293" y="1069"/>
                  </a:cubicBezTo>
                  <a:cubicBezTo>
                    <a:pt x="1299" y="1071"/>
                    <a:pt x="1330" y="1079"/>
                    <a:pt x="1352" y="1079"/>
                  </a:cubicBezTo>
                  <a:cubicBezTo>
                    <a:pt x="1369" y="1079"/>
                    <a:pt x="1380" y="1075"/>
                    <a:pt x="1375" y="1061"/>
                  </a:cubicBezTo>
                  <a:cubicBezTo>
                    <a:pt x="1150" y="500"/>
                    <a:pt x="631" y="112"/>
                    <a:pt x="64" y="4"/>
                  </a:cubicBezTo>
                  <a:cubicBezTo>
                    <a:pt x="55" y="2"/>
                    <a:pt x="44" y="1"/>
                    <a:pt x="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3"/>
            <p:cNvSpPr/>
            <p:nvPr/>
          </p:nvSpPr>
          <p:spPr>
            <a:xfrm>
              <a:off x="4043958" y="1685486"/>
              <a:ext cx="65343" cy="12221"/>
            </a:xfrm>
            <a:custGeom>
              <a:avLst/>
              <a:gdLst/>
              <a:ahLst/>
              <a:cxnLst/>
              <a:rect l="l" t="t" r="r" b="b"/>
              <a:pathLst>
                <a:path w="1604" h="300" extrusionOk="0">
                  <a:moveTo>
                    <a:pt x="54" y="0"/>
                  </a:moveTo>
                  <a:cubicBezTo>
                    <a:pt x="20" y="0"/>
                    <a:pt x="0" y="11"/>
                    <a:pt x="28" y="39"/>
                  </a:cubicBezTo>
                  <a:cubicBezTo>
                    <a:pt x="194" y="206"/>
                    <a:pt x="500" y="263"/>
                    <a:pt x="763" y="287"/>
                  </a:cubicBezTo>
                  <a:cubicBezTo>
                    <a:pt x="855" y="295"/>
                    <a:pt x="947" y="300"/>
                    <a:pt x="1038" y="300"/>
                  </a:cubicBezTo>
                  <a:cubicBezTo>
                    <a:pt x="1212" y="300"/>
                    <a:pt x="1381" y="283"/>
                    <a:pt x="1534" y="240"/>
                  </a:cubicBezTo>
                  <a:cubicBezTo>
                    <a:pt x="1603" y="220"/>
                    <a:pt x="1487" y="159"/>
                    <a:pt x="1423" y="159"/>
                  </a:cubicBezTo>
                  <a:cubicBezTo>
                    <a:pt x="1416" y="159"/>
                    <a:pt x="1410" y="160"/>
                    <a:pt x="1404" y="161"/>
                  </a:cubicBezTo>
                  <a:cubicBezTo>
                    <a:pt x="1263" y="201"/>
                    <a:pt x="1108" y="218"/>
                    <a:pt x="947" y="218"/>
                  </a:cubicBezTo>
                  <a:cubicBezTo>
                    <a:pt x="891" y="218"/>
                    <a:pt x="833" y="216"/>
                    <a:pt x="776" y="212"/>
                  </a:cubicBezTo>
                  <a:cubicBezTo>
                    <a:pt x="565" y="198"/>
                    <a:pt x="309" y="174"/>
                    <a:pt x="173" y="37"/>
                  </a:cubicBezTo>
                  <a:cubicBezTo>
                    <a:pt x="152" y="16"/>
                    <a:pt x="93" y="0"/>
                    <a:pt x="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3"/>
            <p:cNvSpPr/>
            <p:nvPr/>
          </p:nvSpPr>
          <p:spPr>
            <a:xfrm>
              <a:off x="4123478" y="1694204"/>
              <a:ext cx="65913" cy="10347"/>
            </a:xfrm>
            <a:custGeom>
              <a:avLst/>
              <a:gdLst/>
              <a:ahLst/>
              <a:cxnLst/>
              <a:rect l="l" t="t" r="r" b="b"/>
              <a:pathLst>
                <a:path w="1618" h="254" extrusionOk="0">
                  <a:moveTo>
                    <a:pt x="1461" y="0"/>
                  </a:moveTo>
                  <a:cubicBezTo>
                    <a:pt x="1444" y="0"/>
                    <a:pt x="1430" y="3"/>
                    <a:pt x="1419" y="7"/>
                  </a:cubicBezTo>
                  <a:cubicBezTo>
                    <a:pt x="1240" y="93"/>
                    <a:pt x="1028" y="143"/>
                    <a:pt x="807" y="167"/>
                  </a:cubicBezTo>
                  <a:cubicBezTo>
                    <a:pt x="722" y="176"/>
                    <a:pt x="630" y="185"/>
                    <a:pt x="540" y="185"/>
                  </a:cubicBezTo>
                  <a:cubicBezTo>
                    <a:pt x="407" y="185"/>
                    <a:pt x="278" y="166"/>
                    <a:pt x="185" y="98"/>
                  </a:cubicBezTo>
                  <a:cubicBezTo>
                    <a:pt x="167" y="86"/>
                    <a:pt x="132" y="80"/>
                    <a:pt x="98" y="80"/>
                  </a:cubicBezTo>
                  <a:cubicBezTo>
                    <a:pt x="46" y="80"/>
                    <a:pt x="0" y="96"/>
                    <a:pt x="43" y="126"/>
                  </a:cubicBezTo>
                  <a:cubicBezTo>
                    <a:pt x="179" y="224"/>
                    <a:pt x="378" y="253"/>
                    <a:pt x="576" y="253"/>
                  </a:cubicBezTo>
                  <a:cubicBezTo>
                    <a:pt x="654" y="253"/>
                    <a:pt x="733" y="249"/>
                    <a:pt x="807" y="242"/>
                  </a:cubicBezTo>
                  <a:cubicBezTo>
                    <a:pt x="1075" y="219"/>
                    <a:pt x="1340" y="167"/>
                    <a:pt x="1559" y="63"/>
                  </a:cubicBezTo>
                  <a:cubicBezTo>
                    <a:pt x="1618" y="35"/>
                    <a:pt x="1526" y="0"/>
                    <a:pt x="14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3"/>
            <p:cNvSpPr/>
            <p:nvPr/>
          </p:nvSpPr>
          <p:spPr>
            <a:xfrm>
              <a:off x="4099158" y="1628086"/>
              <a:ext cx="39597" cy="109747"/>
            </a:xfrm>
            <a:custGeom>
              <a:avLst/>
              <a:gdLst/>
              <a:ahLst/>
              <a:cxnLst/>
              <a:rect l="l" t="t" r="r" b="b"/>
              <a:pathLst>
                <a:path w="972" h="2694" extrusionOk="0">
                  <a:moveTo>
                    <a:pt x="295" y="1"/>
                  </a:moveTo>
                  <a:cubicBezTo>
                    <a:pt x="365" y="306"/>
                    <a:pt x="437" y="615"/>
                    <a:pt x="439" y="933"/>
                  </a:cubicBezTo>
                  <a:cubicBezTo>
                    <a:pt x="441" y="1161"/>
                    <a:pt x="407" y="1388"/>
                    <a:pt x="361" y="1609"/>
                  </a:cubicBezTo>
                  <a:cubicBezTo>
                    <a:pt x="281" y="1990"/>
                    <a:pt x="164" y="2361"/>
                    <a:pt x="0" y="2694"/>
                  </a:cubicBezTo>
                  <a:lnTo>
                    <a:pt x="969" y="2694"/>
                  </a:lnTo>
                  <a:cubicBezTo>
                    <a:pt x="682" y="2693"/>
                    <a:pt x="425" y="2260"/>
                    <a:pt x="446" y="1890"/>
                  </a:cubicBezTo>
                  <a:cubicBezTo>
                    <a:pt x="454" y="1725"/>
                    <a:pt x="510" y="1569"/>
                    <a:pt x="541" y="1408"/>
                  </a:cubicBezTo>
                  <a:cubicBezTo>
                    <a:pt x="633" y="928"/>
                    <a:pt x="501" y="417"/>
                    <a:pt x="295" y="1"/>
                  </a:cubicBezTo>
                  <a:close/>
                  <a:moveTo>
                    <a:pt x="969" y="2694"/>
                  </a:moveTo>
                  <a:lnTo>
                    <a:pt x="969" y="2694"/>
                  </a:lnTo>
                  <a:cubicBezTo>
                    <a:pt x="970" y="2694"/>
                    <a:pt x="970" y="2694"/>
                    <a:pt x="970" y="2694"/>
                  </a:cubicBezTo>
                  <a:cubicBezTo>
                    <a:pt x="971" y="2694"/>
                    <a:pt x="971" y="2694"/>
                    <a:pt x="971" y="269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3"/>
            <p:cNvSpPr/>
            <p:nvPr/>
          </p:nvSpPr>
          <p:spPr>
            <a:xfrm>
              <a:off x="3914208" y="1325811"/>
              <a:ext cx="395724" cy="383136"/>
            </a:xfrm>
            <a:custGeom>
              <a:avLst/>
              <a:gdLst/>
              <a:ahLst/>
              <a:cxnLst/>
              <a:rect l="l" t="t" r="r" b="b"/>
              <a:pathLst>
                <a:path w="9714" h="9405" extrusionOk="0">
                  <a:moveTo>
                    <a:pt x="5865" y="1"/>
                  </a:moveTo>
                  <a:cubicBezTo>
                    <a:pt x="5823" y="1"/>
                    <a:pt x="5782" y="9"/>
                    <a:pt x="5746" y="33"/>
                  </a:cubicBezTo>
                  <a:cubicBezTo>
                    <a:pt x="5666" y="85"/>
                    <a:pt x="5637" y="189"/>
                    <a:pt x="5614" y="284"/>
                  </a:cubicBezTo>
                  <a:cubicBezTo>
                    <a:pt x="5568" y="484"/>
                    <a:pt x="5521" y="683"/>
                    <a:pt x="5474" y="883"/>
                  </a:cubicBezTo>
                  <a:cubicBezTo>
                    <a:pt x="5394" y="822"/>
                    <a:pt x="5298" y="771"/>
                    <a:pt x="5202" y="771"/>
                  </a:cubicBezTo>
                  <a:cubicBezTo>
                    <a:pt x="5180" y="771"/>
                    <a:pt x="5158" y="773"/>
                    <a:pt x="5137" y="779"/>
                  </a:cubicBezTo>
                  <a:cubicBezTo>
                    <a:pt x="5019" y="810"/>
                    <a:pt x="4934" y="971"/>
                    <a:pt x="5010" y="1069"/>
                  </a:cubicBezTo>
                  <a:cubicBezTo>
                    <a:pt x="4987" y="1062"/>
                    <a:pt x="4963" y="1058"/>
                    <a:pt x="4938" y="1058"/>
                  </a:cubicBezTo>
                  <a:cubicBezTo>
                    <a:pt x="4824" y="1058"/>
                    <a:pt x="4709" y="1139"/>
                    <a:pt x="4677" y="1255"/>
                  </a:cubicBezTo>
                  <a:cubicBezTo>
                    <a:pt x="4396" y="1095"/>
                    <a:pt x="4074" y="997"/>
                    <a:pt x="3757" y="997"/>
                  </a:cubicBezTo>
                  <a:cubicBezTo>
                    <a:pt x="3576" y="997"/>
                    <a:pt x="3398" y="1029"/>
                    <a:pt x="3229" y="1099"/>
                  </a:cubicBezTo>
                  <a:cubicBezTo>
                    <a:pt x="2765" y="1295"/>
                    <a:pt x="2424" y="1837"/>
                    <a:pt x="2540" y="2345"/>
                  </a:cubicBezTo>
                  <a:cubicBezTo>
                    <a:pt x="2519" y="2322"/>
                    <a:pt x="2492" y="2312"/>
                    <a:pt x="2464" y="2312"/>
                  </a:cubicBezTo>
                  <a:cubicBezTo>
                    <a:pt x="2410" y="2312"/>
                    <a:pt x="2351" y="2347"/>
                    <a:pt x="2324" y="2399"/>
                  </a:cubicBezTo>
                  <a:cubicBezTo>
                    <a:pt x="2284" y="2480"/>
                    <a:pt x="2297" y="2575"/>
                    <a:pt x="2309" y="2664"/>
                  </a:cubicBezTo>
                  <a:cubicBezTo>
                    <a:pt x="2267" y="2646"/>
                    <a:pt x="2221" y="2637"/>
                    <a:pt x="2175" y="2637"/>
                  </a:cubicBezTo>
                  <a:cubicBezTo>
                    <a:pt x="2051" y="2637"/>
                    <a:pt x="1925" y="2701"/>
                    <a:pt x="1856" y="2809"/>
                  </a:cubicBezTo>
                  <a:cubicBezTo>
                    <a:pt x="1761" y="2958"/>
                    <a:pt x="1784" y="3177"/>
                    <a:pt x="1907" y="3301"/>
                  </a:cubicBezTo>
                  <a:cubicBezTo>
                    <a:pt x="1850" y="3299"/>
                    <a:pt x="1792" y="3298"/>
                    <a:pt x="1735" y="3298"/>
                  </a:cubicBezTo>
                  <a:cubicBezTo>
                    <a:pt x="1528" y="3298"/>
                    <a:pt x="1320" y="3317"/>
                    <a:pt x="1139" y="3417"/>
                  </a:cubicBezTo>
                  <a:cubicBezTo>
                    <a:pt x="800" y="3604"/>
                    <a:pt x="642" y="4042"/>
                    <a:pt x="667" y="4441"/>
                  </a:cubicBezTo>
                  <a:cubicBezTo>
                    <a:pt x="692" y="4842"/>
                    <a:pt x="866" y="5214"/>
                    <a:pt x="1047" y="5568"/>
                  </a:cubicBezTo>
                  <a:cubicBezTo>
                    <a:pt x="1045" y="5568"/>
                    <a:pt x="1042" y="5568"/>
                    <a:pt x="1040" y="5568"/>
                  </a:cubicBezTo>
                  <a:cubicBezTo>
                    <a:pt x="857" y="5568"/>
                    <a:pt x="0" y="6305"/>
                    <a:pt x="357" y="6723"/>
                  </a:cubicBezTo>
                  <a:cubicBezTo>
                    <a:pt x="427" y="6806"/>
                    <a:pt x="515" y="6866"/>
                    <a:pt x="609" y="6913"/>
                  </a:cubicBezTo>
                  <a:cubicBezTo>
                    <a:pt x="356" y="7118"/>
                    <a:pt x="73" y="7406"/>
                    <a:pt x="156" y="7728"/>
                  </a:cubicBezTo>
                  <a:cubicBezTo>
                    <a:pt x="191" y="7865"/>
                    <a:pt x="290" y="7974"/>
                    <a:pt x="390" y="8070"/>
                  </a:cubicBezTo>
                  <a:cubicBezTo>
                    <a:pt x="655" y="8318"/>
                    <a:pt x="968" y="8511"/>
                    <a:pt x="1303" y="8634"/>
                  </a:cubicBezTo>
                  <a:lnTo>
                    <a:pt x="791" y="8781"/>
                  </a:lnTo>
                  <a:cubicBezTo>
                    <a:pt x="712" y="8803"/>
                    <a:pt x="626" y="8830"/>
                    <a:pt x="580" y="8902"/>
                  </a:cubicBezTo>
                  <a:cubicBezTo>
                    <a:pt x="521" y="8996"/>
                    <a:pt x="562" y="9130"/>
                    <a:pt x="643" y="9204"/>
                  </a:cubicBezTo>
                  <a:cubicBezTo>
                    <a:pt x="725" y="9279"/>
                    <a:pt x="834" y="9307"/>
                    <a:pt x="939" y="9332"/>
                  </a:cubicBezTo>
                  <a:cubicBezTo>
                    <a:pt x="1153" y="9382"/>
                    <a:pt x="1371" y="9404"/>
                    <a:pt x="1592" y="9404"/>
                  </a:cubicBezTo>
                  <a:cubicBezTo>
                    <a:pt x="2674" y="9404"/>
                    <a:pt x="3822" y="8884"/>
                    <a:pt x="4875" y="8664"/>
                  </a:cubicBezTo>
                  <a:lnTo>
                    <a:pt x="4963" y="8664"/>
                  </a:lnTo>
                  <a:cubicBezTo>
                    <a:pt x="5625" y="8836"/>
                    <a:pt x="6222" y="9300"/>
                    <a:pt x="6844" y="9300"/>
                  </a:cubicBezTo>
                  <a:cubicBezTo>
                    <a:pt x="6986" y="9300"/>
                    <a:pt x="7129" y="9276"/>
                    <a:pt x="7275" y="9219"/>
                  </a:cubicBezTo>
                  <a:cubicBezTo>
                    <a:pt x="7260" y="9146"/>
                    <a:pt x="7209" y="9082"/>
                    <a:pt x="7143" y="9053"/>
                  </a:cubicBezTo>
                  <a:lnTo>
                    <a:pt x="7143" y="9053"/>
                  </a:lnTo>
                  <a:cubicBezTo>
                    <a:pt x="7344" y="9123"/>
                    <a:pt x="7556" y="9157"/>
                    <a:pt x="7767" y="9157"/>
                  </a:cubicBezTo>
                  <a:cubicBezTo>
                    <a:pt x="8325" y="9157"/>
                    <a:pt x="8885" y="8921"/>
                    <a:pt x="9267" y="8496"/>
                  </a:cubicBezTo>
                  <a:cubicBezTo>
                    <a:pt x="9374" y="8377"/>
                    <a:pt x="9472" y="8224"/>
                    <a:pt x="9442" y="8064"/>
                  </a:cubicBezTo>
                  <a:cubicBezTo>
                    <a:pt x="9422" y="7958"/>
                    <a:pt x="9312" y="7879"/>
                    <a:pt x="9217" y="7879"/>
                  </a:cubicBezTo>
                  <a:cubicBezTo>
                    <a:pt x="9185" y="7879"/>
                    <a:pt x="9156" y="7887"/>
                    <a:pt x="9131" y="7906"/>
                  </a:cubicBezTo>
                  <a:lnTo>
                    <a:pt x="9131" y="7906"/>
                  </a:lnTo>
                  <a:cubicBezTo>
                    <a:pt x="9195" y="7811"/>
                    <a:pt x="9178" y="7660"/>
                    <a:pt x="9085" y="7591"/>
                  </a:cubicBezTo>
                  <a:cubicBezTo>
                    <a:pt x="9636" y="7150"/>
                    <a:pt x="9697" y="6324"/>
                    <a:pt x="9711" y="5600"/>
                  </a:cubicBezTo>
                  <a:cubicBezTo>
                    <a:pt x="9713" y="5493"/>
                    <a:pt x="9710" y="5372"/>
                    <a:pt x="9637" y="5295"/>
                  </a:cubicBezTo>
                  <a:cubicBezTo>
                    <a:pt x="9610" y="5266"/>
                    <a:pt x="9571" y="5253"/>
                    <a:pt x="9532" y="5253"/>
                  </a:cubicBezTo>
                  <a:cubicBezTo>
                    <a:pt x="9466" y="5253"/>
                    <a:pt x="9402" y="5291"/>
                    <a:pt x="9405" y="5359"/>
                  </a:cubicBezTo>
                  <a:cubicBezTo>
                    <a:pt x="9389" y="5252"/>
                    <a:pt x="9284" y="5174"/>
                    <a:pt x="9181" y="5174"/>
                  </a:cubicBezTo>
                  <a:cubicBezTo>
                    <a:pt x="9149" y="5174"/>
                    <a:pt x="9118" y="5182"/>
                    <a:pt x="9089" y="5199"/>
                  </a:cubicBezTo>
                  <a:cubicBezTo>
                    <a:pt x="9051" y="5112"/>
                    <a:pt x="9114" y="5015"/>
                    <a:pt x="9140" y="4924"/>
                  </a:cubicBezTo>
                  <a:cubicBezTo>
                    <a:pt x="9165" y="4845"/>
                    <a:pt x="9117" y="4729"/>
                    <a:pt x="9051" y="4729"/>
                  </a:cubicBezTo>
                  <a:cubicBezTo>
                    <a:pt x="9041" y="4729"/>
                    <a:pt x="9030" y="4732"/>
                    <a:pt x="9019" y="4738"/>
                  </a:cubicBezTo>
                  <a:cubicBezTo>
                    <a:pt x="9011" y="4176"/>
                    <a:pt x="9363" y="3593"/>
                    <a:pt x="9136" y="3084"/>
                  </a:cubicBezTo>
                  <a:cubicBezTo>
                    <a:pt x="9064" y="2924"/>
                    <a:pt x="8943" y="2796"/>
                    <a:pt x="8821" y="2675"/>
                  </a:cubicBezTo>
                  <a:cubicBezTo>
                    <a:pt x="8711" y="2564"/>
                    <a:pt x="8579" y="2449"/>
                    <a:pt x="8429" y="2449"/>
                  </a:cubicBezTo>
                  <a:cubicBezTo>
                    <a:pt x="8420" y="2449"/>
                    <a:pt x="8411" y="2450"/>
                    <a:pt x="8402" y="2451"/>
                  </a:cubicBezTo>
                  <a:cubicBezTo>
                    <a:pt x="8201" y="2470"/>
                    <a:pt x="8079" y="2683"/>
                    <a:pt x="7990" y="2870"/>
                  </a:cubicBezTo>
                  <a:cubicBezTo>
                    <a:pt x="7973" y="2698"/>
                    <a:pt x="7876" y="2536"/>
                    <a:pt x="7733" y="2444"/>
                  </a:cubicBezTo>
                  <a:cubicBezTo>
                    <a:pt x="7800" y="2359"/>
                    <a:pt x="7785" y="2216"/>
                    <a:pt x="7701" y="2148"/>
                  </a:cubicBezTo>
                  <a:cubicBezTo>
                    <a:pt x="7662" y="2114"/>
                    <a:pt x="7610" y="2097"/>
                    <a:pt x="7578" y="2057"/>
                  </a:cubicBezTo>
                  <a:cubicBezTo>
                    <a:pt x="7543" y="2014"/>
                    <a:pt x="7537" y="1955"/>
                    <a:pt x="7530" y="1899"/>
                  </a:cubicBezTo>
                  <a:cubicBezTo>
                    <a:pt x="7428" y="1046"/>
                    <a:pt x="6812" y="283"/>
                    <a:pt x="6024" y="31"/>
                  </a:cubicBezTo>
                  <a:cubicBezTo>
                    <a:pt x="5973" y="14"/>
                    <a:pt x="5918" y="1"/>
                    <a:pt x="58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3"/>
            <p:cNvSpPr/>
            <p:nvPr/>
          </p:nvSpPr>
          <p:spPr>
            <a:xfrm>
              <a:off x="3917182" y="1425660"/>
              <a:ext cx="392750" cy="283289"/>
            </a:xfrm>
            <a:custGeom>
              <a:avLst/>
              <a:gdLst/>
              <a:ahLst/>
              <a:cxnLst/>
              <a:rect l="l" t="t" r="r" b="b"/>
              <a:pathLst>
                <a:path w="9641" h="6954" extrusionOk="0">
                  <a:moveTo>
                    <a:pt x="8378" y="1"/>
                  </a:moveTo>
                  <a:lnTo>
                    <a:pt x="8378" y="1"/>
                  </a:lnTo>
                  <a:cubicBezTo>
                    <a:pt x="8409" y="157"/>
                    <a:pt x="8339" y="334"/>
                    <a:pt x="8208" y="417"/>
                  </a:cubicBezTo>
                  <a:cubicBezTo>
                    <a:pt x="8284" y="459"/>
                    <a:pt x="8365" y="505"/>
                    <a:pt x="8402" y="587"/>
                  </a:cubicBezTo>
                  <a:cubicBezTo>
                    <a:pt x="8440" y="668"/>
                    <a:pt x="8404" y="790"/>
                    <a:pt x="8317" y="799"/>
                  </a:cubicBezTo>
                  <a:cubicBezTo>
                    <a:pt x="8778" y="1004"/>
                    <a:pt x="8993" y="1612"/>
                    <a:pt x="8867" y="2118"/>
                  </a:cubicBezTo>
                  <a:cubicBezTo>
                    <a:pt x="8741" y="2623"/>
                    <a:pt x="8340" y="3017"/>
                    <a:pt x="7886" y="3238"/>
                  </a:cubicBezTo>
                  <a:cubicBezTo>
                    <a:pt x="7971" y="3354"/>
                    <a:pt x="7944" y="3541"/>
                    <a:pt x="7832" y="3627"/>
                  </a:cubicBezTo>
                  <a:cubicBezTo>
                    <a:pt x="7833" y="3627"/>
                    <a:pt x="7835" y="3627"/>
                    <a:pt x="7836" y="3627"/>
                  </a:cubicBezTo>
                  <a:cubicBezTo>
                    <a:pt x="7955" y="3627"/>
                    <a:pt x="8026" y="3790"/>
                    <a:pt x="7981" y="3905"/>
                  </a:cubicBezTo>
                  <a:cubicBezTo>
                    <a:pt x="7934" y="4023"/>
                    <a:pt x="7816" y="4089"/>
                    <a:pt x="7699" y="4127"/>
                  </a:cubicBezTo>
                  <a:cubicBezTo>
                    <a:pt x="7825" y="4284"/>
                    <a:pt x="7951" y="4443"/>
                    <a:pt x="8077" y="4600"/>
                  </a:cubicBezTo>
                  <a:cubicBezTo>
                    <a:pt x="8137" y="4676"/>
                    <a:pt x="8200" y="4762"/>
                    <a:pt x="8193" y="4860"/>
                  </a:cubicBezTo>
                  <a:cubicBezTo>
                    <a:pt x="8185" y="4959"/>
                    <a:pt x="8106" y="5035"/>
                    <a:pt x="8029" y="5094"/>
                  </a:cubicBezTo>
                  <a:cubicBezTo>
                    <a:pt x="7659" y="5378"/>
                    <a:pt x="7200" y="5523"/>
                    <a:pt x="6741" y="5523"/>
                  </a:cubicBezTo>
                  <a:cubicBezTo>
                    <a:pt x="6376" y="5523"/>
                    <a:pt x="6010" y="5431"/>
                    <a:pt x="5691" y="5244"/>
                  </a:cubicBezTo>
                  <a:cubicBezTo>
                    <a:pt x="5648" y="5219"/>
                    <a:pt x="5601" y="5190"/>
                    <a:pt x="5551" y="5190"/>
                  </a:cubicBezTo>
                  <a:cubicBezTo>
                    <a:pt x="5548" y="5190"/>
                    <a:pt x="5544" y="5190"/>
                    <a:pt x="5541" y="5190"/>
                  </a:cubicBezTo>
                  <a:cubicBezTo>
                    <a:pt x="5491" y="5193"/>
                    <a:pt x="5447" y="5226"/>
                    <a:pt x="5399" y="5239"/>
                  </a:cubicBezTo>
                  <a:cubicBezTo>
                    <a:pt x="5383" y="5244"/>
                    <a:pt x="5367" y="5246"/>
                    <a:pt x="5351" y="5246"/>
                  </a:cubicBezTo>
                  <a:cubicBezTo>
                    <a:pt x="5262" y="5246"/>
                    <a:pt x="5173" y="5180"/>
                    <a:pt x="5150" y="5090"/>
                  </a:cubicBezTo>
                  <a:cubicBezTo>
                    <a:pt x="5086" y="5116"/>
                    <a:pt x="5017" y="5129"/>
                    <a:pt x="4948" y="5129"/>
                  </a:cubicBezTo>
                  <a:cubicBezTo>
                    <a:pt x="4850" y="5129"/>
                    <a:pt x="4752" y="5103"/>
                    <a:pt x="4668" y="5051"/>
                  </a:cubicBezTo>
                  <a:lnTo>
                    <a:pt x="4668" y="5051"/>
                  </a:lnTo>
                  <a:cubicBezTo>
                    <a:pt x="4760" y="5237"/>
                    <a:pt x="4853" y="5466"/>
                    <a:pt x="4748" y="5645"/>
                  </a:cubicBezTo>
                  <a:cubicBezTo>
                    <a:pt x="4663" y="5790"/>
                    <a:pt x="4485" y="5836"/>
                    <a:pt x="4325" y="5864"/>
                  </a:cubicBezTo>
                  <a:cubicBezTo>
                    <a:pt x="4216" y="5883"/>
                    <a:pt x="4105" y="5901"/>
                    <a:pt x="3995" y="5901"/>
                  </a:cubicBezTo>
                  <a:cubicBezTo>
                    <a:pt x="3937" y="5901"/>
                    <a:pt x="3880" y="5896"/>
                    <a:pt x="3822" y="5884"/>
                  </a:cubicBezTo>
                  <a:cubicBezTo>
                    <a:pt x="3294" y="5772"/>
                    <a:pt x="3055" y="5129"/>
                    <a:pt x="2616" y="4803"/>
                  </a:cubicBezTo>
                  <a:cubicBezTo>
                    <a:pt x="2609" y="4845"/>
                    <a:pt x="2577" y="4863"/>
                    <a:pt x="2537" y="4863"/>
                  </a:cubicBezTo>
                  <a:cubicBezTo>
                    <a:pt x="2489" y="4863"/>
                    <a:pt x="2430" y="4836"/>
                    <a:pt x="2399" y="4793"/>
                  </a:cubicBezTo>
                  <a:cubicBezTo>
                    <a:pt x="2345" y="4716"/>
                    <a:pt x="2308" y="4607"/>
                    <a:pt x="2218" y="4586"/>
                  </a:cubicBezTo>
                  <a:cubicBezTo>
                    <a:pt x="2205" y="4696"/>
                    <a:pt x="2098" y="4777"/>
                    <a:pt x="1995" y="4777"/>
                  </a:cubicBezTo>
                  <a:cubicBezTo>
                    <a:pt x="1964" y="4777"/>
                    <a:pt x="1934" y="4770"/>
                    <a:pt x="1907" y="4754"/>
                  </a:cubicBezTo>
                  <a:lnTo>
                    <a:pt x="1907" y="4754"/>
                  </a:lnTo>
                  <a:cubicBezTo>
                    <a:pt x="1992" y="4815"/>
                    <a:pt x="1921" y="4973"/>
                    <a:pt x="1818" y="4989"/>
                  </a:cubicBezTo>
                  <a:cubicBezTo>
                    <a:pt x="1808" y="4990"/>
                    <a:pt x="1799" y="4991"/>
                    <a:pt x="1789" y="4991"/>
                  </a:cubicBezTo>
                  <a:cubicBezTo>
                    <a:pt x="1697" y="4991"/>
                    <a:pt x="1613" y="4928"/>
                    <a:pt x="1538" y="4868"/>
                  </a:cubicBezTo>
                  <a:cubicBezTo>
                    <a:pt x="1085" y="4504"/>
                    <a:pt x="598" y="4070"/>
                    <a:pt x="434" y="3525"/>
                  </a:cubicBezTo>
                  <a:cubicBezTo>
                    <a:pt x="235" y="3764"/>
                    <a:pt x="102" y="4059"/>
                    <a:pt x="284" y="4272"/>
                  </a:cubicBezTo>
                  <a:cubicBezTo>
                    <a:pt x="354" y="4355"/>
                    <a:pt x="442" y="4415"/>
                    <a:pt x="536" y="4462"/>
                  </a:cubicBezTo>
                  <a:cubicBezTo>
                    <a:pt x="283" y="4667"/>
                    <a:pt x="0" y="4955"/>
                    <a:pt x="83" y="5277"/>
                  </a:cubicBezTo>
                  <a:cubicBezTo>
                    <a:pt x="118" y="5414"/>
                    <a:pt x="216" y="5523"/>
                    <a:pt x="317" y="5619"/>
                  </a:cubicBezTo>
                  <a:cubicBezTo>
                    <a:pt x="582" y="5867"/>
                    <a:pt x="894" y="6060"/>
                    <a:pt x="1230" y="6183"/>
                  </a:cubicBezTo>
                  <a:lnTo>
                    <a:pt x="717" y="6330"/>
                  </a:lnTo>
                  <a:cubicBezTo>
                    <a:pt x="639" y="6352"/>
                    <a:pt x="552" y="6379"/>
                    <a:pt x="507" y="6451"/>
                  </a:cubicBezTo>
                  <a:cubicBezTo>
                    <a:pt x="448" y="6545"/>
                    <a:pt x="489" y="6679"/>
                    <a:pt x="570" y="6753"/>
                  </a:cubicBezTo>
                  <a:cubicBezTo>
                    <a:pt x="650" y="6828"/>
                    <a:pt x="761" y="6856"/>
                    <a:pt x="866" y="6881"/>
                  </a:cubicBezTo>
                  <a:cubicBezTo>
                    <a:pt x="1080" y="6931"/>
                    <a:pt x="1298" y="6953"/>
                    <a:pt x="1519" y="6953"/>
                  </a:cubicBezTo>
                  <a:cubicBezTo>
                    <a:pt x="2600" y="6953"/>
                    <a:pt x="3749" y="6433"/>
                    <a:pt x="4802" y="6213"/>
                  </a:cubicBezTo>
                  <a:lnTo>
                    <a:pt x="4889" y="6213"/>
                  </a:lnTo>
                  <a:cubicBezTo>
                    <a:pt x="5551" y="6385"/>
                    <a:pt x="6148" y="6849"/>
                    <a:pt x="6770" y="6849"/>
                  </a:cubicBezTo>
                  <a:cubicBezTo>
                    <a:pt x="6912" y="6849"/>
                    <a:pt x="7055" y="6825"/>
                    <a:pt x="7201" y="6768"/>
                  </a:cubicBezTo>
                  <a:cubicBezTo>
                    <a:pt x="7187" y="6695"/>
                    <a:pt x="7136" y="6631"/>
                    <a:pt x="7069" y="6602"/>
                  </a:cubicBezTo>
                  <a:lnTo>
                    <a:pt x="7069" y="6602"/>
                  </a:lnTo>
                  <a:cubicBezTo>
                    <a:pt x="7271" y="6672"/>
                    <a:pt x="7482" y="6706"/>
                    <a:pt x="7694" y="6706"/>
                  </a:cubicBezTo>
                  <a:cubicBezTo>
                    <a:pt x="8252" y="6706"/>
                    <a:pt x="8812" y="6470"/>
                    <a:pt x="9194" y="6045"/>
                  </a:cubicBezTo>
                  <a:cubicBezTo>
                    <a:pt x="9301" y="5926"/>
                    <a:pt x="9399" y="5773"/>
                    <a:pt x="9369" y="5613"/>
                  </a:cubicBezTo>
                  <a:cubicBezTo>
                    <a:pt x="9349" y="5507"/>
                    <a:pt x="9239" y="5428"/>
                    <a:pt x="9144" y="5428"/>
                  </a:cubicBezTo>
                  <a:cubicBezTo>
                    <a:pt x="9112" y="5428"/>
                    <a:pt x="9083" y="5436"/>
                    <a:pt x="9058" y="5455"/>
                  </a:cubicBezTo>
                  <a:lnTo>
                    <a:pt x="9058" y="5455"/>
                  </a:lnTo>
                  <a:cubicBezTo>
                    <a:pt x="9122" y="5360"/>
                    <a:pt x="9105" y="5209"/>
                    <a:pt x="9012" y="5140"/>
                  </a:cubicBezTo>
                  <a:cubicBezTo>
                    <a:pt x="9563" y="4699"/>
                    <a:pt x="9624" y="3873"/>
                    <a:pt x="9638" y="3149"/>
                  </a:cubicBezTo>
                  <a:cubicBezTo>
                    <a:pt x="9640" y="3042"/>
                    <a:pt x="9637" y="2921"/>
                    <a:pt x="9564" y="2844"/>
                  </a:cubicBezTo>
                  <a:cubicBezTo>
                    <a:pt x="9537" y="2815"/>
                    <a:pt x="9498" y="2802"/>
                    <a:pt x="9459" y="2802"/>
                  </a:cubicBezTo>
                  <a:cubicBezTo>
                    <a:pt x="9393" y="2802"/>
                    <a:pt x="9329" y="2840"/>
                    <a:pt x="9331" y="2908"/>
                  </a:cubicBezTo>
                  <a:cubicBezTo>
                    <a:pt x="9315" y="2801"/>
                    <a:pt x="9211" y="2723"/>
                    <a:pt x="9108" y="2723"/>
                  </a:cubicBezTo>
                  <a:cubicBezTo>
                    <a:pt x="9076" y="2723"/>
                    <a:pt x="9045" y="2731"/>
                    <a:pt x="9016" y="2748"/>
                  </a:cubicBezTo>
                  <a:cubicBezTo>
                    <a:pt x="8978" y="2661"/>
                    <a:pt x="9041" y="2564"/>
                    <a:pt x="9067" y="2473"/>
                  </a:cubicBezTo>
                  <a:cubicBezTo>
                    <a:pt x="9091" y="2394"/>
                    <a:pt x="9044" y="2278"/>
                    <a:pt x="8978" y="2278"/>
                  </a:cubicBezTo>
                  <a:cubicBezTo>
                    <a:pt x="8968" y="2278"/>
                    <a:pt x="8957" y="2281"/>
                    <a:pt x="8946" y="2287"/>
                  </a:cubicBezTo>
                  <a:cubicBezTo>
                    <a:pt x="8938" y="1725"/>
                    <a:pt x="9290" y="1142"/>
                    <a:pt x="9062" y="633"/>
                  </a:cubicBezTo>
                  <a:cubicBezTo>
                    <a:pt x="8991" y="473"/>
                    <a:pt x="8870" y="345"/>
                    <a:pt x="8748" y="224"/>
                  </a:cubicBezTo>
                  <a:cubicBezTo>
                    <a:pt x="8643" y="119"/>
                    <a:pt x="8519" y="10"/>
                    <a:pt x="8378"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3"/>
            <p:cNvSpPr/>
            <p:nvPr/>
          </p:nvSpPr>
          <p:spPr>
            <a:xfrm>
              <a:off x="3914208" y="1475156"/>
              <a:ext cx="394665" cy="233793"/>
            </a:xfrm>
            <a:custGeom>
              <a:avLst/>
              <a:gdLst/>
              <a:ahLst/>
              <a:cxnLst/>
              <a:rect l="l" t="t" r="r" b="b"/>
              <a:pathLst>
                <a:path w="9688" h="5739" extrusionOk="0">
                  <a:moveTo>
                    <a:pt x="870" y="0"/>
                  </a:moveTo>
                  <a:cubicBezTo>
                    <a:pt x="719" y="216"/>
                    <a:pt x="650" y="505"/>
                    <a:pt x="667" y="775"/>
                  </a:cubicBezTo>
                  <a:cubicBezTo>
                    <a:pt x="692" y="1176"/>
                    <a:pt x="866" y="1548"/>
                    <a:pt x="1047" y="1902"/>
                  </a:cubicBezTo>
                  <a:cubicBezTo>
                    <a:pt x="1045" y="1902"/>
                    <a:pt x="1042" y="1902"/>
                    <a:pt x="1040" y="1902"/>
                  </a:cubicBezTo>
                  <a:cubicBezTo>
                    <a:pt x="857" y="1902"/>
                    <a:pt x="0" y="2639"/>
                    <a:pt x="357" y="3057"/>
                  </a:cubicBezTo>
                  <a:cubicBezTo>
                    <a:pt x="427" y="3140"/>
                    <a:pt x="515" y="3200"/>
                    <a:pt x="609" y="3247"/>
                  </a:cubicBezTo>
                  <a:cubicBezTo>
                    <a:pt x="356" y="3452"/>
                    <a:pt x="73" y="3740"/>
                    <a:pt x="157" y="4062"/>
                  </a:cubicBezTo>
                  <a:cubicBezTo>
                    <a:pt x="192" y="4199"/>
                    <a:pt x="290" y="4308"/>
                    <a:pt x="390" y="4404"/>
                  </a:cubicBezTo>
                  <a:cubicBezTo>
                    <a:pt x="655" y="4652"/>
                    <a:pt x="968" y="4845"/>
                    <a:pt x="1304" y="4968"/>
                  </a:cubicBezTo>
                  <a:lnTo>
                    <a:pt x="791" y="5115"/>
                  </a:lnTo>
                  <a:cubicBezTo>
                    <a:pt x="712" y="5137"/>
                    <a:pt x="626" y="5164"/>
                    <a:pt x="580" y="5236"/>
                  </a:cubicBezTo>
                  <a:cubicBezTo>
                    <a:pt x="521" y="5330"/>
                    <a:pt x="562" y="5464"/>
                    <a:pt x="643" y="5538"/>
                  </a:cubicBezTo>
                  <a:cubicBezTo>
                    <a:pt x="725" y="5613"/>
                    <a:pt x="834" y="5641"/>
                    <a:pt x="939" y="5666"/>
                  </a:cubicBezTo>
                  <a:cubicBezTo>
                    <a:pt x="1153" y="5716"/>
                    <a:pt x="1371" y="5738"/>
                    <a:pt x="1592" y="5738"/>
                  </a:cubicBezTo>
                  <a:cubicBezTo>
                    <a:pt x="2674" y="5738"/>
                    <a:pt x="3822" y="5218"/>
                    <a:pt x="4875" y="4998"/>
                  </a:cubicBezTo>
                  <a:lnTo>
                    <a:pt x="4963" y="4998"/>
                  </a:lnTo>
                  <a:cubicBezTo>
                    <a:pt x="5625" y="5170"/>
                    <a:pt x="6222" y="5634"/>
                    <a:pt x="6844" y="5634"/>
                  </a:cubicBezTo>
                  <a:cubicBezTo>
                    <a:pt x="6986" y="5634"/>
                    <a:pt x="7129" y="5610"/>
                    <a:pt x="7275" y="5553"/>
                  </a:cubicBezTo>
                  <a:cubicBezTo>
                    <a:pt x="7260" y="5480"/>
                    <a:pt x="7209" y="5416"/>
                    <a:pt x="7143" y="5387"/>
                  </a:cubicBezTo>
                  <a:lnTo>
                    <a:pt x="7143" y="5387"/>
                  </a:lnTo>
                  <a:cubicBezTo>
                    <a:pt x="7344" y="5457"/>
                    <a:pt x="7556" y="5491"/>
                    <a:pt x="7767" y="5491"/>
                  </a:cubicBezTo>
                  <a:cubicBezTo>
                    <a:pt x="8325" y="5491"/>
                    <a:pt x="8885" y="5255"/>
                    <a:pt x="9268" y="4830"/>
                  </a:cubicBezTo>
                  <a:cubicBezTo>
                    <a:pt x="9374" y="4711"/>
                    <a:pt x="9472" y="4558"/>
                    <a:pt x="9442" y="4398"/>
                  </a:cubicBezTo>
                  <a:cubicBezTo>
                    <a:pt x="9422" y="4292"/>
                    <a:pt x="9313" y="4213"/>
                    <a:pt x="9217" y="4213"/>
                  </a:cubicBezTo>
                  <a:cubicBezTo>
                    <a:pt x="9186" y="4213"/>
                    <a:pt x="9155" y="4221"/>
                    <a:pt x="9131" y="4240"/>
                  </a:cubicBezTo>
                  <a:lnTo>
                    <a:pt x="9131" y="4240"/>
                  </a:lnTo>
                  <a:cubicBezTo>
                    <a:pt x="9195" y="4146"/>
                    <a:pt x="9178" y="3994"/>
                    <a:pt x="9086" y="3925"/>
                  </a:cubicBezTo>
                  <a:cubicBezTo>
                    <a:pt x="9507" y="3588"/>
                    <a:pt x="9642" y="3024"/>
                    <a:pt x="9688" y="2455"/>
                  </a:cubicBezTo>
                  <a:lnTo>
                    <a:pt x="9688" y="2455"/>
                  </a:lnTo>
                  <a:cubicBezTo>
                    <a:pt x="9501" y="2525"/>
                    <a:pt x="9285" y="2556"/>
                    <a:pt x="9124" y="2556"/>
                  </a:cubicBezTo>
                  <a:cubicBezTo>
                    <a:pt x="9009" y="2556"/>
                    <a:pt x="8922" y="2541"/>
                    <a:pt x="8892" y="2513"/>
                  </a:cubicBezTo>
                  <a:cubicBezTo>
                    <a:pt x="8848" y="2912"/>
                    <a:pt x="8789" y="3321"/>
                    <a:pt x="8592" y="3665"/>
                  </a:cubicBezTo>
                  <a:cubicBezTo>
                    <a:pt x="8410" y="3983"/>
                    <a:pt x="8083" y="4235"/>
                    <a:pt x="7733" y="4235"/>
                  </a:cubicBezTo>
                  <a:cubicBezTo>
                    <a:pt x="7703" y="4235"/>
                    <a:pt x="7674" y="4234"/>
                    <a:pt x="7644" y="4230"/>
                  </a:cubicBezTo>
                  <a:cubicBezTo>
                    <a:pt x="7385" y="4198"/>
                    <a:pt x="7162" y="4032"/>
                    <a:pt x="6951" y="3871"/>
                  </a:cubicBezTo>
                  <a:lnTo>
                    <a:pt x="6951" y="3871"/>
                  </a:lnTo>
                  <a:cubicBezTo>
                    <a:pt x="6983" y="4047"/>
                    <a:pt x="6883" y="4240"/>
                    <a:pt x="6724" y="4306"/>
                  </a:cubicBezTo>
                  <a:cubicBezTo>
                    <a:pt x="6681" y="4324"/>
                    <a:pt x="6636" y="4332"/>
                    <a:pt x="6591" y="4332"/>
                  </a:cubicBezTo>
                  <a:cubicBezTo>
                    <a:pt x="6466" y="4332"/>
                    <a:pt x="6340" y="4268"/>
                    <a:pt x="6272" y="4158"/>
                  </a:cubicBezTo>
                  <a:cubicBezTo>
                    <a:pt x="6234" y="4239"/>
                    <a:pt x="6191" y="4325"/>
                    <a:pt x="6115" y="4367"/>
                  </a:cubicBezTo>
                  <a:cubicBezTo>
                    <a:pt x="6093" y="4379"/>
                    <a:pt x="6068" y="4385"/>
                    <a:pt x="6042" y="4385"/>
                  </a:cubicBezTo>
                  <a:cubicBezTo>
                    <a:pt x="5979" y="4385"/>
                    <a:pt x="5916" y="4349"/>
                    <a:pt x="5909" y="4286"/>
                  </a:cubicBezTo>
                  <a:cubicBezTo>
                    <a:pt x="5756" y="4693"/>
                    <a:pt x="5328" y="4931"/>
                    <a:pt x="4905" y="4931"/>
                  </a:cubicBezTo>
                  <a:cubicBezTo>
                    <a:pt x="4823" y="4931"/>
                    <a:pt x="4742" y="4922"/>
                    <a:pt x="4662" y="4904"/>
                  </a:cubicBezTo>
                  <a:cubicBezTo>
                    <a:pt x="4173" y="4789"/>
                    <a:pt x="3781" y="4385"/>
                    <a:pt x="3554" y="3920"/>
                  </a:cubicBezTo>
                  <a:cubicBezTo>
                    <a:pt x="3508" y="3959"/>
                    <a:pt x="3449" y="3978"/>
                    <a:pt x="3390" y="3978"/>
                  </a:cubicBezTo>
                  <a:cubicBezTo>
                    <a:pt x="3310" y="3978"/>
                    <a:pt x="3228" y="3942"/>
                    <a:pt x="3179" y="3876"/>
                  </a:cubicBezTo>
                  <a:lnTo>
                    <a:pt x="3179" y="3876"/>
                  </a:lnTo>
                  <a:cubicBezTo>
                    <a:pt x="3186" y="3979"/>
                    <a:pt x="3083" y="4052"/>
                    <a:pt x="2983" y="4052"/>
                  </a:cubicBezTo>
                  <a:cubicBezTo>
                    <a:pt x="2960" y="4052"/>
                    <a:pt x="2938" y="4049"/>
                    <a:pt x="2917" y="4041"/>
                  </a:cubicBezTo>
                  <a:cubicBezTo>
                    <a:pt x="2803" y="3997"/>
                    <a:pt x="2736" y="3875"/>
                    <a:pt x="2695" y="3756"/>
                  </a:cubicBezTo>
                  <a:cubicBezTo>
                    <a:pt x="2548" y="3892"/>
                    <a:pt x="2400" y="4029"/>
                    <a:pt x="2254" y="4165"/>
                  </a:cubicBezTo>
                  <a:cubicBezTo>
                    <a:pt x="2186" y="4228"/>
                    <a:pt x="2109" y="4295"/>
                    <a:pt x="2019" y="4295"/>
                  </a:cubicBezTo>
                  <a:cubicBezTo>
                    <a:pt x="2015" y="4295"/>
                    <a:pt x="2012" y="4295"/>
                    <a:pt x="2009" y="4294"/>
                  </a:cubicBezTo>
                  <a:cubicBezTo>
                    <a:pt x="1913" y="4290"/>
                    <a:pt x="1838" y="4210"/>
                    <a:pt x="1778" y="4132"/>
                  </a:cubicBezTo>
                  <a:cubicBezTo>
                    <a:pt x="1266" y="3458"/>
                    <a:pt x="1174" y="2466"/>
                    <a:pt x="1554" y="1703"/>
                  </a:cubicBezTo>
                  <a:cubicBezTo>
                    <a:pt x="1579" y="1654"/>
                    <a:pt x="1607" y="1601"/>
                    <a:pt x="1602" y="1545"/>
                  </a:cubicBezTo>
                  <a:cubicBezTo>
                    <a:pt x="1597" y="1493"/>
                    <a:pt x="1564" y="1448"/>
                    <a:pt x="1549" y="1398"/>
                  </a:cubicBezTo>
                  <a:cubicBezTo>
                    <a:pt x="1518" y="1292"/>
                    <a:pt x="1582" y="1165"/>
                    <a:pt x="1684" y="1134"/>
                  </a:cubicBezTo>
                  <a:cubicBezTo>
                    <a:pt x="1618" y="975"/>
                    <a:pt x="1625" y="784"/>
                    <a:pt x="1704" y="631"/>
                  </a:cubicBezTo>
                  <a:lnTo>
                    <a:pt x="1704" y="631"/>
                  </a:lnTo>
                  <a:cubicBezTo>
                    <a:pt x="1581" y="704"/>
                    <a:pt x="1436" y="776"/>
                    <a:pt x="1300" y="776"/>
                  </a:cubicBezTo>
                  <a:cubicBezTo>
                    <a:pt x="1244" y="776"/>
                    <a:pt x="1189" y="764"/>
                    <a:pt x="1138" y="734"/>
                  </a:cubicBezTo>
                  <a:cubicBezTo>
                    <a:pt x="997" y="650"/>
                    <a:pt x="946" y="467"/>
                    <a:pt x="913" y="301"/>
                  </a:cubicBezTo>
                  <a:cubicBezTo>
                    <a:pt x="894" y="203"/>
                    <a:pt x="877" y="102"/>
                    <a:pt x="87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3"/>
            <p:cNvSpPr/>
            <p:nvPr/>
          </p:nvSpPr>
          <p:spPr>
            <a:xfrm>
              <a:off x="3914208" y="1325811"/>
              <a:ext cx="304961" cy="281578"/>
            </a:xfrm>
            <a:custGeom>
              <a:avLst/>
              <a:gdLst/>
              <a:ahLst/>
              <a:cxnLst/>
              <a:rect l="l" t="t" r="r" b="b"/>
              <a:pathLst>
                <a:path w="7486" h="6912" extrusionOk="0">
                  <a:moveTo>
                    <a:pt x="5865" y="1"/>
                  </a:moveTo>
                  <a:cubicBezTo>
                    <a:pt x="5823" y="1"/>
                    <a:pt x="5782" y="9"/>
                    <a:pt x="5746" y="33"/>
                  </a:cubicBezTo>
                  <a:cubicBezTo>
                    <a:pt x="5666" y="85"/>
                    <a:pt x="5637" y="189"/>
                    <a:pt x="5614" y="284"/>
                  </a:cubicBezTo>
                  <a:cubicBezTo>
                    <a:pt x="5567" y="484"/>
                    <a:pt x="5521" y="683"/>
                    <a:pt x="5474" y="883"/>
                  </a:cubicBezTo>
                  <a:cubicBezTo>
                    <a:pt x="5394" y="822"/>
                    <a:pt x="5298" y="771"/>
                    <a:pt x="5201" y="771"/>
                  </a:cubicBezTo>
                  <a:cubicBezTo>
                    <a:pt x="5179" y="771"/>
                    <a:pt x="5157" y="773"/>
                    <a:pt x="5135" y="779"/>
                  </a:cubicBezTo>
                  <a:cubicBezTo>
                    <a:pt x="5018" y="810"/>
                    <a:pt x="4934" y="971"/>
                    <a:pt x="5010" y="1069"/>
                  </a:cubicBezTo>
                  <a:cubicBezTo>
                    <a:pt x="4987" y="1062"/>
                    <a:pt x="4963" y="1058"/>
                    <a:pt x="4938" y="1058"/>
                  </a:cubicBezTo>
                  <a:cubicBezTo>
                    <a:pt x="4824" y="1058"/>
                    <a:pt x="4709" y="1139"/>
                    <a:pt x="4677" y="1255"/>
                  </a:cubicBezTo>
                  <a:cubicBezTo>
                    <a:pt x="4396" y="1095"/>
                    <a:pt x="4073" y="997"/>
                    <a:pt x="3756" y="997"/>
                  </a:cubicBezTo>
                  <a:cubicBezTo>
                    <a:pt x="3576" y="997"/>
                    <a:pt x="3398" y="1029"/>
                    <a:pt x="3229" y="1099"/>
                  </a:cubicBezTo>
                  <a:cubicBezTo>
                    <a:pt x="2765" y="1295"/>
                    <a:pt x="2423" y="1837"/>
                    <a:pt x="2539" y="2345"/>
                  </a:cubicBezTo>
                  <a:cubicBezTo>
                    <a:pt x="2519" y="2322"/>
                    <a:pt x="2492" y="2312"/>
                    <a:pt x="2463" y="2312"/>
                  </a:cubicBezTo>
                  <a:cubicBezTo>
                    <a:pt x="2409" y="2312"/>
                    <a:pt x="2350" y="2347"/>
                    <a:pt x="2324" y="2399"/>
                  </a:cubicBezTo>
                  <a:cubicBezTo>
                    <a:pt x="2284" y="2480"/>
                    <a:pt x="2297" y="2575"/>
                    <a:pt x="2309" y="2664"/>
                  </a:cubicBezTo>
                  <a:cubicBezTo>
                    <a:pt x="2267" y="2646"/>
                    <a:pt x="2221" y="2637"/>
                    <a:pt x="2175" y="2637"/>
                  </a:cubicBezTo>
                  <a:cubicBezTo>
                    <a:pt x="2051" y="2637"/>
                    <a:pt x="1925" y="2701"/>
                    <a:pt x="1855" y="2809"/>
                  </a:cubicBezTo>
                  <a:cubicBezTo>
                    <a:pt x="1761" y="2958"/>
                    <a:pt x="1784" y="3177"/>
                    <a:pt x="1906" y="3301"/>
                  </a:cubicBezTo>
                  <a:cubicBezTo>
                    <a:pt x="1849" y="3299"/>
                    <a:pt x="1791" y="3298"/>
                    <a:pt x="1734" y="3298"/>
                  </a:cubicBezTo>
                  <a:cubicBezTo>
                    <a:pt x="1527" y="3298"/>
                    <a:pt x="1320" y="3317"/>
                    <a:pt x="1139" y="3417"/>
                  </a:cubicBezTo>
                  <a:cubicBezTo>
                    <a:pt x="798" y="3604"/>
                    <a:pt x="642" y="4042"/>
                    <a:pt x="667" y="4441"/>
                  </a:cubicBezTo>
                  <a:cubicBezTo>
                    <a:pt x="692" y="4842"/>
                    <a:pt x="866" y="5214"/>
                    <a:pt x="1047" y="5568"/>
                  </a:cubicBezTo>
                  <a:cubicBezTo>
                    <a:pt x="1045" y="5568"/>
                    <a:pt x="1042" y="5568"/>
                    <a:pt x="1040" y="5568"/>
                  </a:cubicBezTo>
                  <a:cubicBezTo>
                    <a:pt x="855" y="5568"/>
                    <a:pt x="0" y="6305"/>
                    <a:pt x="356" y="6723"/>
                  </a:cubicBezTo>
                  <a:cubicBezTo>
                    <a:pt x="426" y="6805"/>
                    <a:pt x="514" y="6865"/>
                    <a:pt x="608" y="6912"/>
                  </a:cubicBezTo>
                  <a:cubicBezTo>
                    <a:pt x="599" y="6894"/>
                    <a:pt x="589" y="6874"/>
                    <a:pt x="581" y="6855"/>
                  </a:cubicBezTo>
                  <a:cubicBezTo>
                    <a:pt x="429" y="6484"/>
                    <a:pt x="487" y="6021"/>
                    <a:pt x="843" y="5744"/>
                  </a:cubicBezTo>
                  <a:cubicBezTo>
                    <a:pt x="1084" y="5555"/>
                    <a:pt x="1420" y="5478"/>
                    <a:pt x="1739" y="5408"/>
                  </a:cubicBezTo>
                  <a:cubicBezTo>
                    <a:pt x="1552" y="5326"/>
                    <a:pt x="1459" y="5126"/>
                    <a:pt x="1529" y="4957"/>
                  </a:cubicBezTo>
                  <a:cubicBezTo>
                    <a:pt x="1594" y="4799"/>
                    <a:pt x="1793" y="4683"/>
                    <a:pt x="1992" y="4683"/>
                  </a:cubicBezTo>
                  <a:cubicBezTo>
                    <a:pt x="2007" y="4683"/>
                    <a:pt x="2021" y="4683"/>
                    <a:pt x="2035" y="4685"/>
                  </a:cubicBezTo>
                  <a:cubicBezTo>
                    <a:pt x="1992" y="4604"/>
                    <a:pt x="1947" y="4516"/>
                    <a:pt x="1973" y="4429"/>
                  </a:cubicBezTo>
                  <a:cubicBezTo>
                    <a:pt x="1993" y="4360"/>
                    <a:pt x="2076" y="4300"/>
                    <a:pt x="2156" y="4300"/>
                  </a:cubicBezTo>
                  <a:cubicBezTo>
                    <a:pt x="2177" y="4300"/>
                    <a:pt x="2198" y="4304"/>
                    <a:pt x="2217" y="4314"/>
                  </a:cubicBezTo>
                  <a:cubicBezTo>
                    <a:pt x="1922" y="3866"/>
                    <a:pt x="2172" y="3252"/>
                    <a:pt x="2677" y="2929"/>
                  </a:cubicBezTo>
                  <a:cubicBezTo>
                    <a:pt x="3035" y="2700"/>
                    <a:pt x="3484" y="2602"/>
                    <a:pt x="3933" y="2602"/>
                  </a:cubicBezTo>
                  <a:cubicBezTo>
                    <a:pt x="4118" y="2602"/>
                    <a:pt x="4303" y="2619"/>
                    <a:pt x="4481" y="2650"/>
                  </a:cubicBezTo>
                  <a:cubicBezTo>
                    <a:pt x="4486" y="2505"/>
                    <a:pt x="4651" y="2375"/>
                    <a:pt x="4825" y="2375"/>
                  </a:cubicBezTo>
                  <a:cubicBezTo>
                    <a:pt x="4826" y="2375"/>
                    <a:pt x="4828" y="2375"/>
                    <a:pt x="4829" y="2375"/>
                  </a:cubicBezTo>
                  <a:cubicBezTo>
                    <a:pt x="4707" y="2304"/>
                    <a:pt x="4761" y="2126"/>
                    <a:pt x="4893" y="2062"/>
                  </a:cubicBezTo>
                  <a:cubicBezTo>
                    <a:pt x="4954" y="2033"/>
                    <a:pt x="5021" y="2021"/>
                    <a:pt x="5090" y="2021"/>
                  </a:cubicBezTo>
                  <a:cubicBezTo>
                    <a:pt x="5173" y="2021"/>
                    <a:pt x="5257" y="2038"/>
                    <a:pt x="5335" y="2061"/>
                  </a:cubicBezTo>
                  <a:cubicBezTo>
                    <a:pt x="5331" y="1859"/>
                    <a:pt x="5328" y="1655"/>
                    <a:pt x="5325" y="1453"/>
                  </a:cubicBezTo>
                  <a:cubicBezTo>
                    <a:pt x="5323" y="1355"/>
                    <a:pt x="5326" y="1247"/>
                    <a:pt x="5407" y="1174"/>
                  </a:cubicBezTo>
                  <a:cubicBezTo>
                    <a:pt x="5487" y="1103"/>
                    <a:pt x="5614" y="1091"/>
                    <a:pt x="5730" y="1091"/>
                  </a:cubicBezTo>
                  <a:cubicBezTo>
                    <a:pt x="5735" y="1091"/>
                    <a:pt x="5740" y="1091"/>
                    <a:pt x="5745" y="1091"/>
                  </a:cubicBezTo>
                  <a:cubicBezTo>
                    <a:pt x="6390" y="1095"/>
                    <a:pt x="7015" y="1308"/>
                    <a:pt x="7486" y="1657"/>
                  </a:cubicBezTo>
                  <a:cubicBezTo>
                    <a:pt x="7307" y="905"/>
                    <a:pt x="6737" y="259"/>
                    <a:pt x="6023" y="31"/>
                  </a:cubicBezTo>
                  <a:cubicBezTo>
                    <a:pt x="5973" y="14"/>
                    <a:pt x="5918" y="1"/>
                    <a:pt x="5865"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3"/>
            <p:cNvSpPr/>
            <p:nvPr/>
          </p:nvSpPr>
          <p:spPr>
            <a:xfrm>
              <a:off x="3917182" y="1607473"/>
              <a:ext cx="53407" cy="60658"/>
            </a:xfrm>
            <a:custGeom>
              <a:avLst/>
              <a:gdLst/>
              <a:ahLst/>
              <a:cxnLst/>
              <a:rect l="l" t="t" r="r" b="b"/>
              <a:pathLst>
                <a:path w="1311" h="1489" extrusionOk="0">
                  <a:moveTo>
                    <a:pt x="536" y="0"/>
                  </a:moveTo>
                  <a:cubicBezTo>
                    <a:pt x="282" y="205"/>
                    <a:pt x="0" y="493"/>
                    <a:pt x="84" y="814"/>
                  </a:cubicBezTo>
                  <a:cubicBezTo>
                    <a:pt x="118" y="951"/>
                    <a:pt x="217" y="1060"/>
                    <a:pt x="317" y="1156"/>
                  </a:cubicBezTo>
                  <a:cubicBezTo>
                    <a:pt x="451" y="1282"/>
                    <a:pt x="598" y="1393"/>
                    <a:pt x="753" y="1489"/>
                  </a:cubicBezTo>
                  <a:cubicBezTo>
                    <a:pt x="917" y="1189"/>
                    <a:pt x="1201" y="914"/>
                    <a:pt x="1310" y="897"/>
                  </a:cubicBezTo>
                  <a:cubicBezTo>
                    <a:pt x="1001" y="630"/>
                    <a:pt x="697" y="345"/>
                    <a:pt x="5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3"/>
            <p:cNvSpPr/>
            <p:nvPr/>
          </p:nvSpPr>
          <p:spPr>
            <a:xfrm>
              <a:off x="4037929" y="1592156"/>
              <a:ext cx="35564" cy="30838"/>
            </a:xfrm>
            <a:custGeom>
              <a:avLst/>
              <a:gdLst/>
              <a:ahLst/>
              <a:cxnLst/>
              <a:rect l="l" t="t" r="r" b="b"/>
              <a:pathLst>
                <a:path w="873" h="757" extrusionOk="0">
                  <a:moveTo>
                    <a:pt x="1" y="0"/>
                  </a:moveTo>
                  <a:cubicBezTo>
                    <a:pt x="1" y="0"/>
                    <a:pt x="140" y="756"/>
                    <a:pt x="378" y="756"/>
                  </a:cubicBezTo>
                  <a:cubicBezTo>
                    <a:pt x="412" y="756"/>
                    <a:pt x="447" y="741"/>
                    <a:pt x="485" y="707"/>
                  </a:cubicBezTo>
                  <a:cubicBezTo>
                    <a:pt x="872" y="350"/>
                    <a:pt x="1" y="0"/>
                    <a:pt x="1"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3"/>
            <p:cNvSpPr/>
            <p:nvPr/>
          </p:nvSpPr>
          <p:spPr>
            <a:xfrm>
              <a:off x="4200187" y="1605273"/>
              <a:ext cx="34505" cy="18699"/>
            </a:xfrm>
            <a:custGeom>
              <a:avLst/>
              <a:gdLst/>
              <a:ahLst/>
              <a:cxnLst/>
              <a:rect l="l" t="t" r="r" b="b"/>
              <a:pathLst>
                <a:path w="847" h="459" extrusionOk="0">
                  <a:moveTo>
                    <a:pt x="450" y="0"/>
                  </a:moveTo>
                  <a:cubicBezTo>
                    <a:pt x="235" y="0"/>
                    <a:pt x="0" y="72"/>
                    <a:pt x="0" y="72"/>
                  </a:cubicBezTo>
                  <a:cubicBezTo>
                    <a:pt x="0" y="72"/>
                    <a:pt x="420" y="459"/>
                    <a:pt x="653" y="459"/>
                  </a:cubicBezTo>
                  <a:cubicBezTo>
                    <a:pt x="725" y="459"/>
                    <a:pt x="780" y="422"/>
                    <a:pt x="798" y="324"/>
                  </a:cubicBezTo>
                  <a:cubicBezTo>
                    <a:pt x="846" y="66"/>
                    <a:pt x="657" y="0"/>
                    <a:pt x="45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3"/>
            <p:cNvSpPr/>
            <p:nvPr/>
          </p:nvSpPr>
          <p:spPr>
            <a:xfrm>
              <a:off x="4015849" y="1486033"/>
              <a:ext cx="37071" cy="28353"/>
            </a:xfrm>
            <a:custGeom>
              <a:avLst/>
              <a:gdLst/>
              <a:ahLst/>
              <a:cxnLst/>
              <a:rect l="l" t="t" r="r" b="b"/>
              <a:pathLst>
                <a:path w="910" h="696" extrusionOk="0">
                  <a:moveTo>
                    <a:pt x="1" y="1"/>
                  </a:moveTo>
                  <a:lnTo>
                    <a:pt x="1" y="1"/>
                  </a:lnTo>
                  <a:cubicBezTo>
                    <a:pt x="1" y="1"/>
                    <a:pt x="230" y="695"/>
                    <a:pt x="460" y="695"/>
                  </a:cubicBezTo>
                  <a:cubicBezTo>
                    <a:pt x="498" y="695"/>
                    <a:pt x="537" y="675"/>
                    <a:pt x="575" y="629"/>
                  </a:cubicBezTo>
                  <a:cubicBezTo>
                    <a:pt x="910" y="220"/>
                    <a:pt x="1" y="1"/>
                    <a:pt x="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3"/>
            <p:cNvSpPr/>
            <p:nvPr/>
          </p:nvSpPr>
          <p:spPr>
            <a:xfrm>
              <a:off x="4031248" y="1456295"/>
              <a:ext cx="35360" cy="35360"/>
            </a:xfrm>
            <a:custGeom>
              <a:avLst/>
              <a:gdLst/>
              <a:ahLst/>
              <a:cxnLst/>
              <a:rect l="l" t="t" r="r" b="b"/>
              <a:pathLst>
                <a:path w="868" h="868" extrusionOk="0">
                  <a:moveTo>
                    <a:pt x="249" y="1"/>
                  </a:moveTo>
                  <a:cubicBezTo>
                    <a:pt x="249" y="1"/>
                    <a:pt x="1" y="868"/>
                    <a:pt x="312" y="868"/>
                  </a:cubicBezTo>
                  <a:cubicBezTo>
                    <a:pt x="329" y="868"/>
                    <a:pt x="346" y="865"/>
                    <a:pt x="366" y="860"/>
                  </a:cubicBezTo>
                  <a:cubicBezTo>
                    <a:pt x="867" y="730"/>
                    <a:pt x="249" y="1"/>
                    <a:pt x="24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3"/>
            <p:cNvSpPr/>
            <p:nvPr/>
          </p:nvSpPr>
          <p:spPr>
            <a:xfrm>
              <a:off x="3945128" y="1422156"/>
              <a:ext cx="37601" cy="26927"/>
            </a:xfrm>
            <a:custGeom>
              <a:avLst/>
              <a:gdLst/>
              <a:ahLst/>
              <a:cxnLst/>
              <a:rect l="l" t="t" r="r" b="b"/>
              <a:pathLst>
                <a:path w="923" h="661" extrusionOk="0">
                  <a:moveTo>
                    <a:pt x="1" y="0"/>
                  </a:moveTo>
                  <a:cubicBezTo>
                    <a:pt x="1" y="0"/>
                    <a:pt x="267" y="661"/>
                    <a:pt x="495" y="661"/>
                  </a:cubicBezTo>
                  <a:cubicBezTo>
                    <a:pt x="537" y="661"/>
                    <a:pt x="577" y="639"/>
                    <a:pt x="614" y="587"/>
                  </a:cubicBezTo>
                  <a:cubicBezTo>
                    <a:pt x="923" y="155"/>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3"/>
            <p:cNvSpPr/>
            <p:nvPr/>
          </p:nvSpPr>
          <p:spPr>
            <a:xfrm>
              <a:off x="3961056" y="1390666"/>
              <a:ext cx="34668" cy="35116"/>
            </a:xfrm>
            <a:custGeom>
              <a:avLst/>
              <a:gdLst/>
              <a:ahLst/>
              <a:cxnLst/>
              <a:rect l="l" t="t" r="r" b="b"/>
              <a:pathLst>
                <a:path w="851" h="862" extrusionOk="0">
                  <a:moveTo>
                    <a:pt x="188" y="1"/>
                  </a:moveTo>
                  <a:lnTo>
                    <a:pt x="188" y="1"/>
                  </a:lnTo>
                  <a:cubicBezTo>
                    <a:pt x="188" y="1"/>
                    <a:pt x="1" y="862"/>
                    <a:pt x="295" y="862"/>
                  </a:cubicBezTo>
                  <a:cubicBezTo>
                    <a:pt x="314" y="862"/>
                    <a:pt x="336" y="858"/>
                    <a:pt x="359" y="850"/>
                  </a:cubicBezTo>
                  <a:cubicBezTo>
                    <a:pt x="851" y="686"/>
                    <a:pt x="188" y="1"/>
                    <a:pt x="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3"/>
            <p:cNvSpPr/>
            <p:nvPr/>
          </p:nvSpPr>
          <p:spPr>
            <a:xfrm>
              <a:off x="4086040" y="1325241"/>
              <a:ext cx="33853" cy="34668"/>
            </a:xfrm>
            <a:custGeom>
              <a:avLst/>
              <a:gdLst/>
              <a:ahLst/>
              <a:cxnLst/>
              <a:rect l="l" t="t" r="r" b="b"/>
              <a:pathLst>
                <a:path w="831" h="851" extrusionOk="0">
                  <a:moveTo>
                    <a:pt x="116" y="1"/>
                  </a:moveTo>
                  <a:cubicBezTo>
                    <a:pt x="116" y="1"/>
                    <a:pt x="1" y="850"/>
                    <a:pt x="279" y="850"/>
                  </a:cubicBezTo>
                  <a:cubicBezTo>
                    <a:pt x="301" y="850"/>
                    <a:pt x="326" y="845"/>
                    <a:pt x="354" y="833"/>
                  </a:cubicBezTo>
                  <a:cubicBezTo>
                    <a:pt x="831" y="628"/>
                    <a:pt x="117" y="1"/>
                    <a:pt x="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3"/>
            <p:cNvSpPr/>
            <p:nvPr/>
          </p:nvSpPr>
          <p:spPr>
            <a:xfrm>
              <a:off x="4099443" y="1310861"/>
              <a:ext cx="35401" cy="33934"/>
            </a:xfrm>
            <a:custGeom>
              <a:avLst/>
              <a:gdLst/>
              <a:ahLst/>
              <a:cxnLst/>
              <a:rect l="l" t="t" r="r" b="b"/>
              <a:pathLst>
                <a:path w="869" h="833" extrusionOk="0">
                  <a:moveTo>
                    <a:pt x="664" y="0"/>
                  </a:moveTo>
                  <a:cubicBezTo>
                    <a:pt x="664" y="0"/>
                    <a:pt x="1" y="726"/>
                    <a:pt x="392" y="822"/>
                  </a:cubicBezTo>
                  <a:cubicBezTo>
                    <a:pt x="423" y="829"/>
                    <a:pt x="451" y="833"/>
                    <a:pt x="476" y="833"/>
                  </a:cubicBezTo>
                  <a:cubicBezTo>
                    <a:pt x="868" y="833"/>
                    <a:pt x="664" y="0"/>
                    <a:pt x="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3"/>
            <p:cNvSpPr/>
            <p:nvPr/>
          </p:nvSpPr>
          <p:spPr>
            <a:xfrm>
              <a:off x="4246384" y="1379545"/>
              <a:ext cx="33608" cy="34545"/>
            </a:xfrm>
            <a:custGeom>
              <a:avLst/>
              <a:gdLst/>
              <a:ahLst/>
              <a:cxnLst/>
              <a:rect l="l" t="t" r="r" b="b"/>
              <a:pathLst>
                <a:path w="825" h="848" extrusionOk="0">
                  <a:moveTo>
                    <a:pt x="556" y="1"/>
                  </a:moveTo>
                  <a:cubicBezTo>
                    <a:pt x="556" y="1"/>
                    <a:pt x="0" y="744"/>
                    <a:pt x="362" y="836"/>
                  </a:cubicBezTo>
                  <a:cubicBezTo>
                    <a:pt x="393" y="844"/>
                    <a:pt x="421" y="848"/>
                    <a:pt x="446" y="848"/>
                  </a:cubicBezTo>
                  <a:cubicBezTo>
                    <a:pt x="825" y="848"/>
                    <a:pt x="556" y="1"/>
                    <a:pt x="5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3"/>
            <p:cNvSpPr/>
            <p:nvPr/>
          </p:nvSpPr>
          <p:spPr>
            <a:xfrm>
              <a:off x="4229967" y="1390870"/>
              <a:ext cx="30064" cy="31449"/>
            </a:xfrm>
            <a:custGeom>
              <a:avLst/>
              <a:gdLst/>
              <a:ahLst/>
              <a:cxnLst/>
              <a:rect l="l" t="t" r="r" b="b"/>
              <a:pathLst>
                <a:path w="738" h="772" extrusionOk="0">
                  <a:moveTo>
                    <a:pt x="1" y="0"/>
                  </a:moveTo>
                  <a:lnTo>
                    <a:pt x="1" y="0"/>
                  </a:lnTo>
                  <a:cubicBezTo>
                    <a:pt x="1" y="0"/>
                    <a:pt x="73" y="771"/>
                    <a:pt x="283" y="771"/>
                  </a:cubicBezTo>
                  <a:cubicBezTo>
                    <a:pt x="312" y="771"/>
                    <a:pt x="344" y="756"/>
                    <a:pt x="379" y="722"/>
                  </a:cubicBezTo>
                  <a:cubicBezTo>
                    <a:pt x="737" y="367"/>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3"/>
            <p:cNvSpPr/>
            <p:nvPr/>
          </p:nvSpPr>
          <p:spPr>
            <a:xfrm>
              <a:off x="4275349" y="1414335"/>
              <a:ext cx="36664" cy="21061"/>
            </a:xfrm>
            <a:custGeom>
              <a:avLst/>
              <a:gdLst/>
              <a:ahLst/>
              <a:cxnLst/>
              <a:rect l="l" t="t" r="r" b="b"/>
              <a:pathLst>
                <a:path w="900" h="517" extrusionOk="0">
                  <a:moveTo>
                    <a:pt x="502" y="1"/>
                  </a:moveTo>
                  <a:cubicBezTo>
                    <a:pt x="255" y="1"/>
                    <a:pt x="0" y="55"/>
                    <a:pt x="92" y="295"/>
                  </a:cubicBezTo>
                  <a:cubicBezTo>
                    <a:pt x="155" y="457"/>
                    <a:pt x="240" y="517"/>
                    <a:pt x="331" y="517"/>
                  </a:cubicBezTo>
                  <a:cubicBezTo>
                    <a:pt x="590" y="517"/>
                    <a:pt x="900" y="37"/>
                    <a:pt x="900" y="37"/>
                  </a:cubicBezTo>
                  <a:cubicBezTo>
                    <a:pt x="900" y="37"/>
                    <a:pt x="703"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3"/>
            <p:cNvSpPr/>
            <p:nvPr/>
          </p:nvSpPr>
          <p:spPr>
            <a:xfrm>
              <a:off x="4066608" y="1612402"/>
              <a:ext cx="36990" cy="27661"/>
            </a:xfrm>
            <a:custGeom>
              <a:avLst/>
              <a:gdLst/>
              <a:ahLst/>
              <a:cxnLst/>
              <a:rect l="l" t="t" r="r" b="b"/>
              <a:pathLst>
                <a:path w="908" h="679" extrusionOk="0">
                  <a:moveTo>
                    <a:pt x="907" y="0"/>
                  </a:moveTo>
                  <a:lnTo>
                    <a:pt x="907" y="0"/>
                  </a:lnTo>
                  <a:cubicBezTo>
                    <a:pt x="907" y="0"/>
                    <a:pt x="0" y="333"/>
                    <a:pt x="309" y="603"/>
                  </a:cubicBezTo>
                  <a:cubicBezTo>
                    <a:pt x="370" y="656"/>
                    <a:pt x="426" y="679"/>
                    <a:pt x="478" y="679"/>
                  </a:cubicBezTo>
                  <a:cubicBezTo>
                    <a:pt x="762" y="679"/>
                    <a:pt x="907" y="0"/>
                    <a:pt x="907"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8" name="Google Shape;288;p3"/>
          <p:cNvGrpSpPr/>
          <p:nvPr/>
        </p:nvGrpSpPr>
        <p:grpSpPr>
          <a:xfrm flipH="1">
            <a:off x="9646086" y="5349105"/>
            <a:ext cx="724481" cy="777603"/>
            <a:chOff x="3914208" y="1310861"/>
            <a:chExt cx="397805" cy="426973"/>
          </a:xfrm>
        </p:grpSpPr>
        <p:sp>
          <p:nvSpPr>
            <p:cNvPr id="289" name="Google Shape;289;p3"/>
            <p:cNvSpPr/>
            <p:nvPr/>
          </p:nvSpPr>
          <p:spPr>
            <a:xfrm>
              <a:off x="4108405" y="1677868"/>
              <a:ext cx="71046" cy="41756"/>
            </a:xfrm>
            <a:custGeom>
              <a:avLst/>
              <a:gdLst/>
              <a:ahLst/>
              <a:cxnLst/>
              <a:rect l="l" t="t" r="r" b="b"/>
              <a:pathLst>
                <a:path w="1744" h="1025" extrusionOk="0">
                  <a:moveTo>
                    <a:pt x="1597" y="0"/>
                  </a:moveTo>
                  <a:cubicBezTo>
                    <a:pt x="1594" y="0"/>
                    <a:pt x="1592" y="0"/>
                    <a:pt x="1589" y="0"/>
                  </a:cubicBezTo>
                  <a:cubicBezTo>
                    <a:pt x="1267" y="17"/>
                    <a:pt x="950" y="106"/>
                    <a:pt x="665" y="266"/>
                  </a:cubicBezTo>
                  <a:cubicBezTo>
                    <a:pt x="402" y="414"/>
                    <a:pt x="131" y="627"/>
                    <a:pt x="20" y="928"/>
                  </a:cubicBezTo>
                  <a:cubicBezTo>
                    <a:pt x="1" y="980"/>
                    <a:pt x="81" y="1024"/>
                    <a:pt x="147" y="1024"/>
                  </a:cubicBezTo>
                  <a:cubicBezTo>
                    <a:pt x="181" y="1024"/>
                    <a:pt x="211" y="1012"/>
                    <a:pt x="222" y="984"/>
                  </a:cubicBezTo>
                  <a:cubicBezTo>
                    <a:pt x="323" y="706"/>
                    <a:pt x="582" y="513"/>
                    <a:pt x="824" y="377"/>
                  </a:cubicBezTo>
                  <a:cubicBezTo>
                    <a:pt x="1083" y="232"/>
                    <a:pt x="1371" y="150"/>
                    <a:pt x="1664" y="136"/>
                  </a:cubicBezTo>
                  <a:cubicBezTo>
                    <a:pt x="1704" y="134"/>
                    <a:pt x="1743" y="105"/>
                    <a:pt x="1722" y="61"/>
                  </a:cubicBezTo>
                  <a:cubicBezTo>
                    <a:pt x="1701" y="18"/>
                    <a:pt x="1642" y="0"/>
                    <a:pt x="15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3"/>
            <p:cNvSpPr/>
            <p:nvPr/>
          </p:nvSpPr>
          <p:spPr>
            <a:xfrm>
              <a:off x="4062575" y="1666339"/>
              <a:ext cx="56258" cy="43997"/>
            </a:xfrm>
            <a:custGeom>
              <a:avLst/>
              <a:gdLst/>
              <a:ahLst/>
              <a:cxnLst/>
              <a:rect l="l" t="t" r="r" b="b"/>
              <a:pathLst>
                <a:path w="1381" h="1080" extrusionOk="0">
                  <a:moveTo>
                    <a:pt x="35" y="1"/>
                  </a:moveTo>
                  <a:cubicBezTo>
                    <a:pt x="16" y="1"/>
                    <a:pt x="0" y="7"/>
                    <a:pt x="15" y="31"/>
                  </a:cubicBezTo>
                  <a:cubicBezTo>
                    <a:pt x="36" y="67"/>
                    <a:pt x="108" y="85"/>
                    <a:pt x="145" y="93"/>
                  </a:cubicBezTo>
                  <a:cubicBezTo>
                    <a:pt x="613" y="182"/>
                    <a:pt x="999" y="552"/>
                    <a:pt x="1180" y="1003"/>
                  </a:cubicBezTo>
                  <a:cubicBezTo>
                    <a:pt x="1195" y="1041"/>
                    <a:pt x="1261" y="1060"/>
                    <a:pt x="1293" y="1069"/>
                  </a:cubicBezTo>
                  <a:cubicBezTo>
                    <a:pt x="1299" y="1071"/>
                    <a:pt x="1330" y="1079"/>
                    <a:pt x="1352" y="1079"/>
                  </a:cubicBezTo>
                  <a:cubicBezTo>
                    <a:pt x="1369" y="1079"/>
                    <a:pt x="1380" y="1075"/>
                    <a:pt x="1375" y="1061"/>
                  </a:cubicBezTo>
                  <a:cubicBezTo>
                    <a:pt x="1150" y="500"/>
                    <a:pt x="631" y="112"/>
                    <a:pt x="64" y="4"/>
                  </a:cubicBezTo>
                  <a:cubicBezTo>
                    <a:pt x="55" y="2"/>
                    <a:pt x="44" y="1"/>
                    <a:pt x="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3"/>
            <p:cNvSpPr/>
            <p:nvPr/>
          </p:nvSpPr>
          <p:spPr>
            <a:xfrm>
              <a:off x="4043958" y="1685486"/>
              <a:ext cx="65343" cy="12221"/>
            </a:xfrm>
            <a:custGeom>
              <a:avLst/>
              <a:gdLst/>
              <a:ahLst/>
              <a:cxnLst/>
              <a:rect l="l" t="t" r="r" b="b"/>
              <a:pathLst>
                <a:path w="1604" h="300" extrusionOk="0">
                  <a:moveTo>
                    <a:pt x="54" y="0"/>
                  </a:moveTo>
                  <a:cubicBezTo>
                    <a:pt x="20" y="0"/>
                    <a:pt x="0" y="11"/>
                    <a:pt x="28" y="39"/>
                  </a:cubicBezTo>
                  <a:cubicBezTo>
                    <a:pt x="194" y="206"/>
                    <a:pt x="500" y="263"/>
                    <a:pt x="763" y="287"/>
                  </a:cubicBezTo>
                  <a:cubicBezTo>
                    <a:pt x="855" y="295"/>
                    <a:pt x="947" y="300"/>
                    <a:pt x="1038" y="300"/>
                  </a:cubicBezTo>
                  <a:cubicBezTo>
                    <a:pt x="1212" y="300"/>
                    <a:pt x="1381" y="283"/>
                    <a:pt x="1534" y="240"/>
                  </a:cubicBezTo>
                  <a:cubicBezTo>
                    <a:pt x="1603" y="220"/>
                    <a:pt x="1487" y="159"/>
                    <a:pt x="1423" y="159"/>
                  </a:cubicBezTo>
                  <a:cubicBezTo>
                    <a:pt x="1416" y="159"/>
                    <a:pt x="1410" y="160"/>
                    <a:pt x="1404" y="161"/>
                  </a:cubicBezTo>
                  <a:cubicBezTo>
                    <a:pt x="1263" y="201"/>
                    <a:pt x="1108" y="218"/>
                    <a:pt x="947" y="218"/>
                  </a:cubicBezTo>
                  <a:cubicBezTo>
                    <a:pt x="891" y="218"/>
                    <a:pt x="833" y="216"/>
                    <a:pt x="776" y="212"/>
                  </a:cubicBezTo>
                  <a:cubicBezTo>
                    <a:pt x="565" y="198"/>
                    <a:pt x="309" y="174"/>
                    <a:pt x="173" y="37"/>
                  </a:cubicBezTo>
                  <a:cubicBezTo>
                    <a:pt x="152" y="16"/>
                    <a:pt x="93" y="0"/>
                    <a:pt x="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3"/>
            <p:cNvSpPr/>
            <p:nvPr/>
          </p:nvSpPr>
          <p:spPr>
            <a:xfrm>
              <a:off x="4123478" y="1694204"/>
              <a:ext cx="65913" cy="10347"/>
            </a:xfrm>
            <a:custGeom>
              <a:avLst/>
              <a:gdLst/>
              <a:ahLst/>
              <a:cxnLst/>
              <a:rect l="l" t="t" r="r" b="b"/>
              <a:pathLst>
                <a:path w="1618" h="254" extrusionOk="0">
                  <a:moveTo>
                    <a:pt x="1461" y="0"/>
                  </a:moveTo>
                  <a:cubicBezTo>
                    <a:pt x="1444" y="0"/>
                    <a:pt x="1430" y="3"/>
                    <a:pt x="1419" y="7"/>
                  </a:cubicBezTo>
                  <a:cubicBezTo>
                    <a:pt x="1240" y="93"/>
                    <a:pt x="1028" y="143"/>
                    <a:pt x="807" y="167"/>
                  </a:cubicBezTo>
                  <a:cubicBezTo>
                    <a:pt x="722" y="176"/>
                    <a:pt x="630" y="185"/>
                    <a:pt x="540" y="185"/>
                  </a:cubicBezTo>
                  <a:cubicBezTo>
                    <a:pt x="407" y="185"/>
                    <a:pt x="278" y="166"/>
                    <a:pt x="185" y="98"/>
                  </a:cubicBezTo>
                  <a:cubicBezTo>
                    <a:pt x="167" y="86"/>
                    <a:pt x="132" y="80"/>
                    <a:pt x="98" y="80"/>
                  </a:cubicBezTo>
                  <a:cubicBezTo>
                    <a:pt x="46" y="80"/>
                    <a:pt x="0" y="96"/>
                    <a:pt x="43" y="126"/>
                  </a:cubicBezTo>
                  <a:cubicBezTo>
                    <a:pt x="179" y="224"/>
                    <a:pt x="378" y="253"/>
                    <a:pt x="576" y="253"/>
                  </a:cubicBezTo>
                  <a:cubicBezTo>
                    <a:pt x="654" y="253"/>
                    <a:pt x="733" y="249"/>
                    <a:pt x="807" y="242"/>
                  </a:cubicBezTo>
                  <a:cubicBezTo>
                    <a:pt x="1075" y="219"/>
                    <a:pt x="1340" y="167"/>
                    <a:pt x="1559" y="63"/>
                  </a:cubicBezTo>
                  <a:cubicBezTo>
                    <a:pt x="1618" y="35"/>
                    <a:pt x="1526" y="0"/>
                    <a:pt x="14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3"/>
            <p:cNvSpPr/>
            <p:nvPr/>
          </p:nvSpPr>
          <p:spPr>
            <a:xfrm>
              <a:off x="4099158" y="1628086"/>
              <a:ext cx="39597" cy="109747"/>
            </a:xfrm>
            <a:custGeom>
              <a:avLst/>
              <a:gdLst/>
              <a:ahLst/>
              <a:cxnLst/>
              <a:rect l="l" t="t" r="r" b="b"/>
              <a:pathLst>
                <a:path w="972" h="2694" extrusionOk="0">
                  <a:moveTo>
                    <a:pt x="295" y="1"/>
                  </a:moveTo>
                  <a:cubicBezTo>
                    <a:pt x="365" y="306"/>
                    <a:pt x="437" y="615"/>
                    <a:pt x="439" y="933"/>
                  </a:cubicBezTo>
                  <a:cubicBezTo>
                    <a:pt x="441" y="1161"/>
                    <a:pt x="407" y="1388"/>
                    <a:pt x="361" y="1609"/>
                  </a:cubicBezTo>
                  <a:cubicBezTo>
                    <a:pt x="281" y="1990"/>
                    <a:pt x="164" y="2361"/>
                    <a:pt x="0" y="2694"/>
                  </a:cubicBezTo>
                  <a:lnTo>
                    <a:pt x="969" y="2694"/>
                  </a:lnTo>
                  <a:cubicBezTo>
                    <a:pt x="682" y="2693"/>
                    <a:pt x="425" y="2260"/>
                    <a:pt x="446" y="1890"/>
                  </a:cubicBezTo>
                  <a:cubicBezTo>
                    <a:pt x="454" y="1725"/>
                    <a:pt x="510" y="1569"/>
                    <a:pt x="541" y="1408"/>
                  </a:cubicBezTo>
                  <a:cubicBezTo>
                    <a:pt x="633" y="928"/>
                    <a:pt x="501" y="417"/>
                    <a:pt x="295" y="1"/>
                  </a:cubicBezTo>
                  <a:close/>
                  <a:moveTo>
                    <a:pt x="969" y="2694"/>
                  </a:moveTo>
                  <a:lnTo>
                    <a:pt x="969" y="2694"/>
                  </a:lnTo>
                  <a:cubicBezTo>
                    <a:pt x="970" y="2694"/>
                    <a:pt x="970" y="2694"/>
                    <a:pt x="970" y="2694"/>
                  </a:cubicBezTo>
                  <a:cubicBezTo>
                    <a:pt x="971" y="2694"/>
                    <a:pt x="971" y="2694"/>
                    <a:pt x="971" y="269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3"/>
            <p:cNvSpPr/>
            <p:nvPr/>
          </p:nvSpPr>
          <p:spPr>
            <a:xfrm>
              <a:off x="3914208" y="1325811"/>
              <a:ext cx="395724" cy="383136"/>
            </a:xfrm>
            <a:custGeom>
              <a:avLst/>
              <a:gdLst/>
              <a:ahLst/>
              <a:cxnLst/>
              <a:rect l="l" t="t" r="r" b="b"/>
              <a:pathLst>
                <a:path w="9714" h="9405" extrusionOk="0">
                  <a:moveTo>
                    <a:pt x="5865" y="1"/>
                  </a:moveTo>
                  <a:cubicBezTo>
                    <a:pt x="5823" y="1"/>
                    <a:pt x="5782" y="9"/>
                    <a:pt x="5746" y="33"/>
                  </a:cubicBezTo>
                  <a:cubicBezTo>
                    <a:pt x="5666" y="85"/>
                    <a:pt x="5637" y="189"/>
                    <a:pt x="5614" y="284"/>
                  </a:cubicBezTo>
                  <a:cubicBezTo>
                    <a:pt x="5568" y="484"/>
                    <a:pt x="5521" y="683"/>
                    <a:pt x="5474" y="883"/>
                  </a:cubicBezTo>
                  <a:cubicBezTo>
                    <a:pt x="5394" y="822"/>
                    <a:pt x="5298" y="771"/>
                    <a:pt x="5202" y="771"/>
                  </a:cubicBezTo>
                  <a:cubicBezTo>
                    <a:pt x="5180" y="771"/>
                    <a:pt x="5158" y="773"/>
                    <a:pt x="5137" y="779"/>
                  </a:cubicBezTo>
                  <a:cubicBezTo>
                    <a:pt x="5019" y="810"/>
                    <a:pt x="4934" y="971"/>
                    <a:pt x="5010" y="1069"/>
                  </a:cubicBezTo>
                  <a:cubicBezTo>
                    <a:pt x="4987" y="1062"/>
                    <a:pt x="4963" y="1058"/>
                    <a:pt x="4938" y="1058"/>
                  </a:cubicBezTo>
                  <a:cubicBezTo>
                    <a:pt x="4824" y="1058"/>
                    <a:pt x="4709" y="1139"/>
                    <a:pt x="4677" y="1255"/>
                  </a:cubicBezTo>
                  <a:cubicBezTo>
                    <a:pt x="4396" y="1095"/>
                    <a:pt x="4074" y="997"/>
                    <a:pt x="3757" y="997"/>
                  </a:cubicBezTo>
                  <a:cubicBezTo>
                    <a:pt x="3576" y="997"/>
                    <a:pt x="3398" y="1029"/>
                    <a:pt x="3229" y="1099"/>
                  </a:cubicBezTo>
                  <a:cubicBezTo>
                    <a:pt x="2765" y="1295"/>
                    <a:pt x="2424" y="1837"/>
                    <a:pt x="2540" y="2345"/>
                  </a:cubicBezTo>
                  <a:cubicBezTo>
                    <a:pt x="2519" y="2322"/>
                    <a:pt x="2492" y="2312"/>
                    <a:pt x="2464" y="2312"/>
                  </a:cubicBezTo>
                  <a:cubicBezTo>
                    <a:pt x="2410" y="2312"/>
                    <a:pt x="2351" y="2347"/>
                    <a:pt x="2324" y="2399"/>
                  </a:cubicBezTo>
                  <a:cubicBezTo>
                    <a:pt x="2284" y="2480"/>
                    <a:pt x="2297" y="2575"/>
                    <a:pt x="2309" y="2664"/>
                  </a:cubicBezTo>
                  <a:cubicBezTo>
                    <a:pt x="2267" y="2646"/>
                    <a:pt x="2221" y="2637"/>
                    <a:pt x="2175" y="2637"/>
                  </a:cubicBezTo>
                  <a:cubicBezTo>
                    <a:pt x="2051" y="2637"/>
                    <a:pt x="1925" y="2701"/>
                    <a:pt x="1856" y="2809"/>
                  </a:cubicBezTo>
                  <a:cubicBezTo>
                    <a:pt x="1761" y="2958"/>
                    <a:pt x="1784" y="3177"/>
                    <a:pt x="1907" y="3301"/>
                  </a:cubicBezTo>
                  <a:cubicBezTo>
                    <a:pt x="1850" y="3299"/>
                    <a:pt x="1792" y="3298"/>
                    <a:pt x="1735" y="3298"/>
                  </a:cubicBezTo>
                  <a:cubicBezTo>
                    <a:pt x="1528" y="3298"/>
                    <a:pt x="1320" y="3317"/>
                    <a:pt x="1139" y="3417"/>
                  </a:cubicBezTo>
                  <a:cubicBezTo>
                    <a:pt x="800" y="3604"/>
                    <a:pt x="642" y="4042"/>
                    <a:pt x="667" y="4441"/>
                  </a:cubicBezTo>
                  <a:cubicBezTo>
                    <a:pt x="692" y="4842"/>
                    <a:pt x="866" y="5214"/>
                    <a:pt x="1047" y="5568"/>
                  </a:cubicBezTo>
                  <a:cubicBezTo>
                    <a:pt x="1045" y="5568"/>
                    <a:pt x="1042" y="5568"/>
                    <a:pt x="1040" y="5568"/>
                  </a:cubicBezTo>
                  <a:cubicBezTo>
                    <a:pt x="857" y="5568"/>
                    <a:pt x="0" y="6305"/>
                    <a:pt x="357" y="6723"/>
                  </a:cubicBezTo>
                  <a:cubicBezTo>
                    <a:pt x="427" y="6806"/>
                    <a:pt x="515" y="6866"/>
                    <a:pt x="609" y="6913"/>
                  </a:cubicBezTo>
                  <a:cubicBezTo>
                    <a:pt x="356" y="7118"/>
                    <a:pt x="73" y="7406"/>
                    <a:pt x="156" y="7728"/>
                  </a:cubicBezTo>
                  <a:cubicBezTo>
                    <a:pt x="191" y="7865"/>
                    <a:pt x="290" y="7974"/>
                    <a:pt x="390" y="8070"/>
                  </a:cubicBezTo>
                  <a:cubicBezTo>
                    <a:pt x="655" y="8318"/>
                    <a:pt x="968" y="8511"/>
                    <a:pt x="1303" y="8634"/>
                  </a:cubicBezTo>
                  <a:lnTo>
                    <a:pt x="791" y="8781"/>
                  </a:lnTo>
                  <a:cubicBezTo>
                    <a:pt x="712" y="8803"/>
                    <a:pt x="626" y="8830"/>
                    <a:pt x="580" y="8902"/>
                  </a:cubicBezTo>
                  <a:cubicBezTo>
                    <a:pt x="521" y="8996"/>
                    <a:pt x="562" y="9130"/>
                    <a:pt x="643" y="9204"/>
                  </a:cubicBezTo>
                  <a:cubicBezTo>
                    <a:pt x="725" y="9279"/>
                    <a:pt x="834" y="9307"/>
                    <a:pt x="939" y="9332"/>
                  </a:cubicBezTo>
                  <a:cubicBezTo>
                    <a:pt x="1153" y="9382"/>
                    <a:pt x="1371" y="9404"/>
                    <a:pt x="1592" y="9404"/>
                  </a:cubicBezTo>
                  <a:cubicBezTo>
                    <a:pt x="2674" y="9404"/>
                    <a:pt x="3822" y="8884"/>
                    <a:pt x="4875" y="8664"/>
                  </a:cubicBezTo>
                  <a:lnTo>
                    <a:pt x="4963" y="8664"/>
                  </a:lnTo>
                  <a:cubicBezTo>
                    <a:pt x="5625" y="8836"/>
                    <a:pt x="6222" y="9300"/>
                    <a:pt x="6844" y="9300"/>
                  </a:cubicBezTo>
                  <a:cubicBezTo>
                    <a:pt x="6986" y="9300"/>
                    <a:pt x="7129" y="9276"/>
                    <a:pt x="7275" y="9219"/>
                  </a:cubicBezTo>
                  <a:cubicBezTo>
                    <a:pt x="7260" y="9146"/>
                    <a:pt x="7209" y="9082"/>
                    <a:pt x="7143" y="9053"/>
                  </a:cubicBezTo>
                  <a:lnTo>
                    <a:pt x="7143" y="9053"/>
                  </a:lnTo>
                  <a:cubicBezTo>
                    <a:pt x="7344" y="9123"/>
                    <a:pt x="7556" y="9157"/>
                    <a:pt x="7767" y="9157"/>
                  </a:cubicBezTo>
                  <a:cubicBezTo>
                    <a:pt x="8325" y="9157"/>
                    <a:pt x="8885" y="8921"/>
                    <a:pt x="9267" y="8496"/>
                  </a:cubicBezTo>
                  <a:cubicBezTo>
                    <a:pt x="9374" y="8377"/>
                    <a:pt x="9472" y="8224"/>
                    <a:pt x="9442" y="8064"/>
                  </a:cubicBezTo>
                  <a:cubicBezTo>
                    <a:pt x="9422" y="7958"/>
                    <a:pt x="9312" y="7879"/>
                    <a:pt x="9217" y="7879"/>
                  </a:cubicBezTo>
                  <a:cubicBezTo>
                    <a:pt x="9185" y="7879"/>
                    <a:pt x="9156" y="7887"/>
                    <a:pt x="9131" y="7906"/>
                  </a:cubicBezTo>
                  <a:lnTo>
                    <a:pt x="9131" y="7906"/>
                  </a:lnTo>
                  <a:cubicBezTo>
                    <a:pt x="9195" y="7811"/>
                    <a:pt x="9178" y="7660"/>
                    <a:pt x="9085" y="7591"/>
                  </a:cubicBezTo>
                  <a:cubicBezTo>
                    <a:pt x="9636" y="7150"/>
                    <a:pt x="9697" y="6324"/>
                    <a:pt x="9711" y="5600"/>
                  </a:cubicBezTo>
                  <a:cubicBezTo>
                    <a:pt x="9713" y="5493"/>
                    <a:pt x="9710" y="5372"/>
                    <a:pt x="9637" y="5295"/>
                  </a:cubicBezTo>
                  <a:cubicBezTo>
                    <a:pt x="9610" y="5266"/>
                    <a:pt x="9571" y="5253"/>
                    <a:pt x="9532" y="5253"/>
                  </a:cubicBezTo>
                  <a:cubicBezTo>
                    <a:pt x="9466" y="5253"/>
                    <a:pt x="9402" y="5291"/>
                    <a:pt x="9405" y="5359"/>
                  </a:cubicBezTo>
                  <a:cubicBezTo>
                    <a:pt x="9389" y="5252"/>
                    <a:pt x="9284" y="5174"/>
                    <a:pt x="9181" y="5174"/>
                  </a:cubicBezTo>
                  <a:cubicBezTo>
                    <a:pt x="9149" y="5174"/>
                    <a:pt x="9118" y="5182"/>
                    <a:pt x="9089" y="5199"/>
                  </a:cubicBezTo>
                  <a:cubicBezTo>
                    <a:pt x="9051" y="5112"/>
                    <a:pt x="9114" y="5015"/>
                    <a:pt x="9140" y="4924"/>
                  </a:cubicBezTo>
                  <a:cubicBezTo>
                    <a:pt x="9165" y="4845"/>
                    <a:pt x="9117" y="4729"/>
                    <a:pt x="9051" y="4729"/>
                  </a:cubicBezTo>
                  <a:cubicBezTo>
                    <a:pt x="9041" y="4729"/>
                    <a:pt x="9030" y="4732"/>
                    <a:pt x="9019" y="4738"/>
                  </a:cubicBezTo>
                  <a:cubicBezTo>
                    <a:pt x="9011" y="4176"/>
                    <a:pt x="9363" y="3593"/>
                    <a:pt x="9136" y="3084"/>
                  </a:cubicBezTo>
                  <a:cubicBezTo>
                    <a:pt x="9064" y="2924"/>
                    <a:pt x="8943" y="2796"/>
                    <a:pt x="8821" y="2675"/>
                  </a:cubicBezTo>
                  <a:cubicBezTo>
                    <a:pt x="8711" y="2564"/>
                    <a:pt x="8579" y="2449"/>
                    <a:pt x="8429" y="2449"/>
                  </a:cubicBezTo>
                  <a:cubicBezTo>
                    <a:pt x="8420" y="2449"/>
                    <a:pt x="8411" y="2450"/>
                    <a:pt x="8402" y="2451"/>
                  </a:cubicBezTo>
                  <a:cubicBezTo>
                    <a:pt x="8201" y="2470"/>
                    <a:pt x="8079" y="2683"/>
                    <a:pt x="7990" y="2870"/>
                  </a:cubicBezTo>
                  <a:cubicBezTo>
                    <a:pt x="7973" y="2698"/>
                    <a:pt x="7876" y="2536"/>
                    <a:pt x="7733" y="2444"/>
                  </a:cubicBezTo>
                  <a:cubicBezTo>
                    <a:pt x="7800" y="2359"/>
                    <a:pt x="7785" y="2216"/>
                    <a:pt x="7701" y="2148"/>
                  </a:cubicBezTo>
                  <a:cubicBezTo>
                    <a:pt x="7662" y="2114"/>
                    <a:pt x="7610" y="2097"/>
                    <a:pt x="7578" y="2057"/>
                  </a:cubicBezTo>
                  <a:cubicBezTo>
                    <a:pt x="7543" y="2014"/>
                    <a:pt x="7537" y="1955"/>
                    <a:pt x="7530" y="1899"/>
                  </a:cubicBezTo>
                  <a:cubicBezTo>
                    <a:pt x="7428" y="1046"/>
                    <a:pt x="6812" y="283"/>
                    <a:pt x="6024" y="31"/>
                  </a:cubicBezTo>
                  <a:cubicBezTo>
                    <a:pt x="5973" y="14"/>
                    <a:pt x="5918" y="1"/>
                    <a:pt x="58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3"/>
            <p:cNvSpPr/>
            <p:nvPr/>
          </p:nvSpPr>
          <p:spPr>
            <a:xfrm>
              <a:off x="3917182" y="1425660"/>
              <a:ext cx="392750" cy="283289"/>
            </a:xfrm>
            <a:custGeom>
              <a:avLst/>
              <a:gdLst/>
              <a:ahLst/>
              <a:cxnLst/>
              <a:rect l="l" t="t" r="r" b="b"/>
              <a:pathLst>
                <a:path w="9641" h="6954" extrusionOk="0">
                  <a:moveTo>
                    <a:pt x="8378" y="1"/>
                  </a:moveTo>
                  <a:lnTo>
                    <a:pt x="8378" y="1"/>
                  </a:lnTo>
                  <a:cubicBezTo>
                    <a:pt x="8409" y="157"/>
                    <a:pt x="8339" y="334"/>
                    <a:pt x="8208" y="417"/>
                  </a:cubicBezTo>
                  <a:cubicBezTo>
                    <a:pt x="8284" y="459"/>
                    <a:pt x="8365" y="505"/>
                    <a:pt x="8402" y="587"/>
                  </a:cubicBezTo>
                  <a:cubicBezTo>
                    <a:pt x="8440" y="668"/>
                    <a:pt x="8404" y="790"/>
                    <a:pt x="8317" y="799"/>
                  </a:cubicBezTo>
                  <a:cubicBezTo>
                    <a:pt x="8778" y="1004"/>
                    <a:pt x="8993" y="1612"/>
                    <a:pt x="8867" y="2118"/>
                  </a:cubicBezTo>
                  <a:cubicBezTo>
                    <a:pt x="8741" y="2623"/>
                    <a:pt x="8340" y="3017"/>
                    <a:pt x="7886" y="3238"/>
                  </a:cubicBezTo>
                  <a:cubicBezTo>
                    <a:pt x="7971" y="3354"/>
                    <a:pt x="7944" y="3541"/>
                    <a:pt x="7832" y="3627"/>
                  </a:cubicBezTo>
                  <a:cubicBezTo>
                    <a:pt x="7833" y="3627"/>
                    <a:pt x="7835" y="3627"/>
                    <a:pt x="7836" y="3627"/>
                  </a:cubicBezTo>
                  <a:cubicBezTo>
                    <a:pt x="7955" y="3627"/>
                    <a:pt x="8026" y="3790"/>
                    <a:pt x="7981" y="3905"/>
                  </a:cubicBezTo>
                  <a:cubicBezTo>
                    <a:pt x="7934" y="4023"/>
                    <a:pt x="7816" y="4089"/>
                    <a:pt x="7699" y="4127"/>
                  </a:cubicBezTo>
                  <a:cubicBezTo>
                    <a:pt x="7825" y="4284"/>
                    <a:pt x="7951" y="4443"/>
                    <a:pt x="8077" y="4600"/>
                  </a:cubicBezTo>
                  <a:cubicBezTo>
                    <a:pt x="8137" y="4676"/>
                    <a:pt x="8200" y="4762"/>
                    <a:pt x="8193" y="4860"/>
                  </a:cubicBezTo>
                  <a:cubicBezTo>
                    <a:pt x="8185" y="4959"/>
                    <a:pt x="8106" y="5035"/>
                    <a:pt x="8029" y="5094"/>
                  </a:cubicBezTo>
                  <a:cubicBezTo>
                    <a:pt x="7659" y="5378"/>
                    <a:pt x="7200" y="5523"/>
                    <a:pt x="6741" y="5523"/>
                  </a:cubicBezTo>
                  <a:cubicBezTo>
                    <a:pt x="6376" y="5523"/>
                    <a:pt x="6010" y="5431"/>
                    <a:pt x="5691" y="5244"/>
                  </a:cubicBezTo>
                  <a:cubicBezTo>
                    <a:pt x="5648" y="5219"/>
                    <a:pt x="5601" y="5190"/>
                    <a:pt x="5551" y="5190"/>
                  </a:cubicBezTo>
                  <a:cubicBezTo>
                    <a:pt x="5548" y="5190"/>
                    <a:pt x="5544" y="5190"/>
                    <a:pt x="5541" y="5190"/>
                  </a:cubicBezTo>
                  <a:cubicBezTo>
                    <a:pt x="5491" y="5193"/>
                    <a:pt x="5447" y="5226"/>
                    <a:pt x="5399" y="5239"/>
                  </a:cubicBezTo>
                  <a:cubicBezTo>
                    <a:pt x="5383" y="5244"/>
                    <a:pt x="5367" y="5246"/>
                    <a:pt x="5351" y="5246"/>
                  </a:cubicBezTo>
                  <a:cubicBezTo>
                    <a:pt x="5262" y="5246"/>
                    <a:pt x="5173" y="5180"/>
                    <a:pt x="5150" y="5090"/>
                  </a:cubicBezTo>
                  <a:cubicBezTo>
                    <a:pt x="5086" y="5116"/>
                    <a:pt x="5017" y="5129"/>
                    <a:pt x="4948" y="5129"/>
                  </a:cubicBezTo>
                  <a:cubicBezTo>
                    <a:pt x="4850" y="5129"/>
                    <a:pt x="4752" y="5103"/>
                    <a:pt x="4668" y="5051"/>
                  </a:cubicBezTo>
                  <a:lnTo>
                    <a:pt x="4668" y="5051"/>
                  </a:lnTo>
                  <a:cubicBezTo>
                    <a:pt x="4760" y="5237"/>
                    <a:pt x="4853" y="5466"/>
                    <a:pt x="4748" y="5645"/>
                  </a:cubicBezTo>
                  <a:cubicBezTo>
                    <a:pt x="4663" y="5790"/>
                    <a:pt x="4485" y="5836"/>
                    <a:pt x="4325" y="5864"/>
                  </a:cubicBezTo>
                  <a:cubicBezTo>
                    <a:pt x="4216" y="5883"/>
                    <a:pt x="4105" y="5901"/>
                    <a:pt x="3995" y="5901"/>
                  </a:cubicBezTo>
                  <a:cubicBezTo>
                    <a:pt x="3937" y="5901"/>
                    <a:pt x="3880" y="5896"/>
                    <a:pt x="3822" y="5884"/>
                  </a:cubicBezTo>
                  <a:cubicBezTo>
                    <a:pt x="3294" y="5772"/>
                    <a:pt x="3055" y="5129"/>
                    <a:pt x="2616" y="4803"/>
                  </a:cubicBezTo>
                  <a:cubicBezTo>
                    <a:pt x="2609" y="4845"/>
                    <a:pt x="2577" y="4863"/>
                    <a:pt x="2537" y="4863"/>
                  </a:cubicBezTo>
                  <a:cubicBezTo>
                    <a:pt x="2489" y="4863"/>
                    <a:pt x="2430" y="4836"/>
                    <a:pt x="2399" y="4793"/>
                  </a:cubicBezTo>
                  <a:cubicBezTo>
                    <a:pt x="2345" y="4716"/>
                    <a:pt x="2308" y="4607"/>
                    <a:pt x="2218" y="4586"/>
                  </a:cubicBezTo>
                  <a:cubicBezTo>
                    <a:pt x="2205" y="4696"/>
                    <a:pt x="2098" y="4777"/>
                    <a:pt x="1995" y="4777"/>
                  </a:cubicBezTo>
                  <a:cubicBezTo>
                    <a:pt x="1964" y="4777"/>
                    <a:pt x="1934" y="4770"/>
                    <a:pt x="1907" y="4754"/>
                  </a:cubicBezTo>
                  <a:lnTo>
                    <a:pt x="1907" y="4754"/>
                  </a:lnTo>
                  <a:cubicBezTo>
                    <a:pt x="1992" y="4815"/>
                    <a:pt x="1921" y="4973"/>
                    <a:pt x="1818" y="4989"/>
                  </a:cubicBezTo>
                  <a:cubicBezTo>
                    <a:pt x="1808" y="4990"/>
                    <a:pt x="1799" y="4991"/>
                    <a:pt x="1789" y="4991"/>
                  </a:cubicBezTo>
                  <a:cubicBezTo>
                    <a:pt x="1697" y="4991"/>
                    <a:pt x="1613" y="4928"/>
                    <a:pt x="1538" y="4868"/>
                  </a:cubicBezTo>
                  <a:cubicBezTo>
                    <a:pt x="1085" y="4504"/>
                    <a:pt x="598" y="4070"/>
                    <a:pt x="434" y="3525"/>
                  </a:cubicBezTo>
                  <a:cubicBezTo>
                    <a:pt x="235" y="3764"/>
                    <a:pt x="102" y="4059"/>
                    <a:pt x="284" y="4272"/>
                  </a:cubicBezTo>
                  <a:cubicBezTo>
                    <a:pt x="354" y="4355"/>
                    <a:pt x="442" y="4415"/>
                    <a:pt x="536" y="4462"/>
                  </a:cubicBezTo>
                  <a:cubicBezTo>
                    <a:pt x="283" y="4667"/>
                    <a:pt x="0" y="4955"/>
                    <a:pt x="83" y="5277"/>
                  </a:cubicBezTo>
                  <a:cubicBezTo>
                    <a:pt x="118" y="5414"/>
                    <a:pt x="216" y="5523"/>
                    <a:pt x="317" y="5619"/>
                  </a:cubicBezTo>
                  <a:cubicBezTo>
                    <a:pt x="582" y="5867"/>
                    <a:pt x="894" y="6060"/>
                    <a:pt x="1230" y="6183"/>
                  </a:cubicBezTo>
                  <a:lnTo>
                    <a:pt x="717" y="6330"/>
                  </a:lnTo>
                  <a:cubicBezTo>
                    <a:pt x="639" y="6352"/>
                    <a:pt x="552" y="6379"/>
                    <a:pt x="507" y="6451"/>
                  </a:cubicBezTo>
                  <a:cubicBezTo>
                    <a:pt x="448" y="6545"/>
                    <a:pt x="489" y="6679"/>
                    <a:pt x="570" y="6753"/>
                  </a:cubicBezTo>
                  <a:cubicBezTo>
                    <a:pt x="650" y="6828"/>
                    <a:pt x="761" y="6856"/>
                    <a:pt x="866" y="6881"/>
                  </a:cubicBezTo>
                  <a:cubicBezTo>
                    <a:pt x="1080" y="6931"/>
                    <a:pt x="1298" y="6953"/>
                    <a:pt x="1519" y="6953"/>
                  </a:cubicBezTo>
                  <a:cubicBezTo>
                    <a:pt x="2600" y="6953"/>
                    <a:pt x="3749" y="6433"/>
                    <a:pt x="4802" y="6213"/>
                  </a:cubicBezTo>
                  <a:lnTo>
                    <a:pt x="4889" y="6213"/>
                  </a:lnTo>
                  <a:cubicBezTo>
                    <a:pt x="5551" y="6385"/>
                    <a:pt x="6148" y="6849"/>
                    <a:pt x="6770" y="6849"/>
                  </a:cubicBezTo>
                  <a:cubicBezTo>
                    <a:pt x="6912" y="6849"/>
                    <a:pt x="7055" y="6825"/>
                    <a:pt x="7201" y="6768"/>
                  </a:cubicBezTo>
                  <a:cubicBezTo>
                    <a:pt x="7187" y="6695"/>
                    <a:pt x="7136" y="6631"/>
                    <a:pt x="7069" y="6602"/>
                  </a:cubicBezTo>
                  <a:lnTo>
                    <a:pt x="7069" y="6602"/>
                  </a:lnTo>
                  <a:cubicBezTo>
                    <a:pt x="7271" y="6672"/>
                    <a:pt x="7482" y="6706"/>
                    <a:pt x="7694" y="6706"/>
                  </a:cubicBezTo>
                  <a:cubicBezTo>
                    <a:pt x="8252" y="6706"/>
                    <a:pt x="8812" y="6470"/>
                    <a:pt x="9194" y="6045"/>
                  </a:cubicBezTo>
                  <a:cubicBezTo>
                    <a:pt x="9301" y="5926"/>
                    <a:pt x="9399" y="5773"/>
                    <a:pt x="9369" y="5613"/>
                  </a:cubicBezTo>
                  <a:cubicBezTo>
                    <a:pt x="9349" y="5507"/>
                    <a:pt x="9239" y="5428"/>
                    <a:pt x="9144" y="5428"/>
                  </a:cubicBezTo>
                  <a:cubicBezTo>
                    <a:pt x="9112" y="5428"/>
                    <a:pt x="9083" y="5436"/>
                    <a:pt x="9058" y="5455"/>
                  </a:cubicBezTo>
                  <a:lnTo>
                    <a:pt x="9058" y="5455"/>
                  </a:lnTo>
                  <a:cubicBezTo>
                    <a:pt x="9122" y="5360"/>
                    <a:pt x="9105" y="5209"/>
                    <a:pt x="9012" y="5140"/>
                  </a:cubicBezTo>
                  <a:cubicBezTo>
                    <a:pt x="9563" y="4699"/>
                    <a:pt x="9624" y="3873"/>
                    <a:pt x="9638" y="3149"/>
                  </a:cubicBezTo>
                  <a:cubicBezTo>
                    <a:pt x="9640" y="3042"/>
                    <a:pt x="9637" y="2921"/>
                    <a:pt x="9564" y="2844"/>
                  </a:cubicBezTo>
                  <a:cubicBezTo>
                    <a:pt x="9537" y="2815"/>
                    <a:pt x="9498" y="2802"/>
                    <a:pt x="9459" y="2802"/>
                  </a:cubicBezTo>
                  <a:cubicBezTo>
                    <a:pt x="9393" y="2802"/>
                    <a:pt x="9329" y="2840"/>
                    <a:pt x="9331" y="2908"/>
                  </a:cubicBezTo>
                  <a:cubicBezTo>
                    <a:pt x="9315" y="2801"/>
                    <a:pt x="9211" y="2723"/>
                    <a:pt x="9108" y="2723"/>
                  </a:cubicBezTo>
                  <a:cubicBezTo>
                    <a:pt x="9076" y="2723"/>
                    <a:pt x="9045" y="2731"/>
                    <a:pt x="9016" y="2748"/>
                  </a:cubicBezTo>
                  <a:cubicBezTo>
                    <a:pt x="8978" y="2661"/>
                    <a:pt x="9041" y="2564"/>
                    <a:pt x="9067" y="2473"/>
                  </a:cubicBezTo>
                  <a:cubicBezTo>
                    <a:pt x="9091" y="2394"/>
                    <a:pt x="9044" y="2278"/>
                    <a:pt x="8978" y="2278"/>
                  </a:cubicBezTo>
                  <a:cubicBezTo>
                    <a:pt x="8968" y="2278"/>
                    <a:pt x="8957" y="2281"/>
                    <a:pt x="8946" y="2287"/>
                  </a:cubicBezTo>
                  <a:cubicBezTo>
                    <a:pt x="8938" y="1725"/>
                    <a:pt x="9290" y="1142"/>
                    <a:pt x="9062" y="633"/>
                  </a:cubicBezTo>
                  <a:cubicBezTo>
                    <a:pt x="8991" y="473"/>
                    <a:pt x="8870" y="345"/>
                    <a:pt x="8748" y="224"/>
                  </a:cubicBezTo>
                  <a:cubicBezTo>
                    <a:pt x="8643" y="119"/>
                    <a:pt x="8519" y="10"/>
                    <a:pt x="8378"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3"/>
            <p:cNvSpPr/>
            <p:nvPr/>
          </p:nvSpPr>
          <p:spPr>
            <a:xfrm>
              <a:off x="3914208" y="1475156"/>
              <a:ext cx="394665" cy="233793"/>
            </a:xfrm>
            <a:custGeom>
              <a:avLst/>
              <a:gdLst/>
              <a:ahLst/>
              <a:cxnLst/>
              <a:rect l="l" t="t" r="r" b="b"/>
              <a:pathLst>
                <a:path w="9688" h="5739" extrusionOk="0">
                  <a:moveTo>
                    <a:pt x="870" y="0"/>
                  </a:moveTo>
                  <a:cubicBezTo>
                    <a:pt x="719" y="216"/>
                    <a:pt x="650" y="505"/>
                    <a:pt x="667" y="775"/>
                  </a:cubicBezTo>
                  <a:cubicBezTo>
                    <a:pt x="692" y="1176"/>
                    <a:pt x="866" y="1548"/>
                    <a:pt x="1047" y="1902"/>
                  </a:cubicBezTo>
                  <a:cubicBezTo>
                    <a:pt x="1045" y="1902"/>
                    <a:pt x="1042" y="1902"/>
                    <a:pt x="1040" y="1902"/>
                  </a:cubicBezTo>
                  <a:cubicBezTo>
                    <a:pt x="857" y="1902"/>
                    <a:pt x="0" y="2639"/>
                    <a:pt x="357" y="3057"/>
                  </a:cubicBezTo>
                  <a:cubicBezTo>
                    <a:pt x="427" y="3140"/>
                    <a:pt x="515" y="3200"/>
                    <a:pt x="609" y="3247"/>
                  </a:cubicBezTo>
                  <a:cubicBezTo>
                    <a:pt x="356" y="3452"/>
                    <a:pt x="73" y="3740"/>
                    <a:pt x="157" y="4062"/>
                  </a:cubicBezTo>
                  <a:cubicBezTo>
                    <a:pt x="192" y="4199"/>
                    <a:pt x="290" y="4308"/>
                    <a:pt x="390" y="4404"/>
                  </a:cubicBezTo>
                  <a:cubicBezTo>
                    <a:pt x="655" y="4652"/>
                    <a:pt x="968" y="4845"/>
                    <a:pt x="1304" y="4968"/>
                  </a:cubicBezTo>
                  <a:lnTo>
                    <a:pt x="791" y="5115"/>
                  </a:lnTo>
                  <a:cubicBezTo>
                    <a:pt x="712" y="5137"/>
                    <a:pt x="626" y="5164"/>
                    <a:pt x="580" y="5236"/>
                  </a:cubicBezTo>
                  <a:cubicBezTo>
                    <a:pt x="521" y="5330"/>
                    <a:pt x="562" y="5464"/>
                    <a:pt x="643" y="5538"/>
                  </a:cubicBezTo>
                  <a:cubicBezTo>
                    <a:pt x="725" y="5613"/>
                    <a:pt x="834" y="5641"/>
                    <a:pt x="939" y="5666"/>
                  </a:cubicBezTo>
                  <a:cubicBezTo>
                    <a:pt x="1153" y="5716"/>
                    <a:pt x="1371" y="5738"/>
                    <a:pt x="1592" y="5738"/>
                  </a:cubicBezTo>
                  <a:cubicBezTo>
                    <a:pt x="2674" y="5738"/>
                    <a:pt x="3822" y="5218"/>
                    <a:pt x="4875" y="4998"/>
                  </a:cubicBezTo>
                  <a:lnTo>
                    <a:pt x="4963" y="4998"/>
                  </a:lnTo>
                  <a:cubicBezTo>
                    <a:pt x="5625" y="5170"/>
                    <a:pt x="6222" y="5634"/>
                    <a:pt x="6844" y="5634"/>
                  </a:cubicBezTo>
                  <a:cubicBezTo>
                    <a:pt x="6986" y="5634"/>
                    <a:pt x="7129" y="5610"/>
                    <a:pt x="7275" y="5553"/>
                  </a:cubicBezTo>
                  <a:cubicBezTo>
                    <a:pt x="7260" y="5480"/>
                    <a:pt x="7209" y="5416"/>
                    <a:pt x="7143" y="5387"/>
                  </a:cubicBezTo>
                  <a:lnTo>
                    <a:pt x="7143" y="5387"/>
                  </a:lnTo>
                  <a:cubicBezTo>
                    <a:pt x="7344" y="5457"/>
                    <a:pt x="7556" y="5491"/>
                    <a:pt x="7767" y="5491"/>
                  </a:cubicBezTo>
                  <a:cubicBezTo>
                    <a:pt x="8325" y="5491"/>
                    <a:pt x="8885" y="5255"/>
                    <a:pt x="9268" y="4830"/>
                  </a:cubicBezTo>
                  <a:cubicBezTo>
                    <a:pt x="9374" y="4711"/>
                    <a:pt x="9472" y="4558"/>
                    <a:pt x="9442" y="4398"/>
                  </a:cubicBezTo>
                  <a:cubicBezTo>
                    <a:pt x="9422" y="4292"/>
                    <a:pt x="9313" y="4213"/>
                    <a:pt x="9217" y="4213"/>
                  </a:cubicBezTo>
                  <a:cubicBezTo>
                    <a:pt x="9186" y="4213"/>
                    <a:pt x="9155" y="4221"/>
                    <a:pt x="9131" y="4240"/>
                  </a:cubicBezTo>
                  <a:lnTo>
                    <a:pt x="9131" y="4240"/>
                  </a:lnTo>
                  <a:cubicBezTo>
                    <a:pt x="9195" y="4146"/>
                    <a:pt x="9178" y="3994"/>
                    <a:pt x="9086" y="3925"/>
                  </a:cubicBezTo>
                  <a:cubicBezTo>
                    <a:pt x="9507" y="3588"/>
                    <a:pt x="9642" y="3024"/>
                    <a:pt x="9688" y="2455"/>
                  </a:cubicBezTo>
                  <a:lnTo>
                    <a:pt x="9688" y="2455"/>
                  </a:lnTo>
                  <a:cubicBezTo>
                    <a:pt x="9501" y="2525"/>
                    <a:pt x="9285" y="2556"/>
                    <a:pt x="9124" y="2556"/>
                  </a:cubicBezTo>
                  <a:cubicBezTo>
                    <a:pt x="9009" y="2556"/>
                    <a:pt x="8922" y="2541"/>
                    <a:pt x="8892" y="2513"/>
                  </a:cubicBezTo>
                  <a:cubicBezTo>
                    <a:pt x="8848" y="2912"/>
                    <a:pt x="8789" y="3321"/>
                    <a:pt x="8592" y="3665"/>
                  </a:cubicBezTo>
                  <a:cubicBezTo>
                    <a:pt x="8410" y="3983"/>
                    <a:pt x="8083" y="4235"/>
                    <a:pt x="7733" y="4235"/>
                  </a:cubicBezTo>
                  <a:cubicBezTo>
                    <a:pt x="7703" y="4235"/>
                    <a:pt x="7674" y="4234"/>
                    <a:pt x="7644" y="4230"/>
                  </a:cubicBezTo>
                  <a:cubicBezTo>
                    <a:pt x="7385" y="4198"/>
                    <a:pt x="7162" y="4032"/>
                    <a:pt x="6951" y="3871"/>
                  </a:cubicBezTo>
                  <a:lnTo>
                    <a:pt x="6951" y="3871"/>
                  </a:lnTo>
                  <a:cubicBezTo>
                    <a:pt x="6983" y="4047"/>
                    <a:pt x="6883" y="4240"/>
                    <a:pt x="6724" y="4306"/>
                  </a:cubicBezTo>
                  <a:cubicBezTo>
                    <a:pt x="6681" y="4324"/>
                    <a:pt x="6636" y="4332"/>
                    <a:pt x="6591" y="4332"/>
                  </a:cubicBezTo>
                  <a:cubicBezTo>
                    <a:pt x="6466" y="4332"/>
                    <a:pt x="6340" y="4268"/>
                    <a:pt x="6272" y="4158"/>
                  </a:cubicBezTo>
                  <a:cubicBezTo>
                    <a:pt x="6234" y="4239"/>
                    <a:pt x="6191" y="4325"/>
                    <a:pt x="6115" y="4367"/>
                  </a:cubicBezTo>
                  <a:cubicBezTo>
                    <a:pt x="6093" y="4379"/>
                    <a:pt x="6068" y="4385"/>
                    <a:pt x="6042" y="4385"/>
                  </a:cubicBezTo>
                  <a:cubicBezTo>
                    <a:pt x="5979" y="4385"/>
                    <a:pt x="5916" y="4349"/>
                    <a:pt x="5909" y="4286"/>
                  </a:cubicBezTo>
                  <a:cubicBezTo>
                    <a:pt x="5756" y="4693"/>
                    <a:pt x="5328" y="4931"/>
                    <a:pt x="4905" y="4931"/>
                  </a:cubicBezTo>
                  <a:cubicBezTo>
                    <a:pt x="4823" y="4931"/>
                    <a:pt x="4742" y="4922"/>
                    <a:pt x="4662" y="4904"/>
                  </a:cubicBezTo>
                  <a:cubicBezTo>
                    <a:pt x="4173" y="4789"/>
                    <a:pt x="3781" y="4385"/>
                    <a:pt x="3554" y="3920"/>
                  </a:cubicBezTo>
                  <a:cubicBezTo>
                    <a:pt x="3508" y="3959"/>
                    <a:pt x="3449" y="3978"/>
                    <a:pt x="3390" y="3978"/>
                  </a:cubicBezTo>
                  <a:cubicBezTo>
                    <a:pt x="3310" y="3978"/>
                    <a:pt x="3228" y="3942"/>
                    <a:pt x="3179" y="3876"/>
                  </a:cubicBezTo>
                  <a:lnTo>
                    <a:pt x="3179" y="3876"/>
                  </a:lnTo>
                  <a:cubicBezTo>
                    <a:pt x="3186" y="3979"/>
                    <a:pt x="3083" y="4052"/>
                    <a:pt x="2983" y="4052"/>
                  </a:cubicBezTo>
                  <a:cubicBezTo>
                    <a:pt x="2960" y="4052"/>
                    <a:pt x="2938" y="4049"/>
                    <a:pt x="2917" y="4041"/>
                  </a:cubicBezTo>
                  <a:cubicBezTo>
                    <a:pt x="2803" y="3997"/>
                    <a:pt x="2736" y="3875"/>
                    <a:pt x="2695" y="3756"/>
                  </a:cubicBezTo>
                  <a:cubicBezTo>
                    <a:pt x="2548" y="3892"/>
                    <a:pt x="2400" y="4029"/>
                    <a:pt x="2254" y="4165"/>
                  </a:cubicBezTo>
                  <a:cubicBezTo>
                    <a:pt x="2186" y="4228"/>
                    <a:pt x="2109" y="4295"/>
                    <a:pt x="2019" y="4295"/>
                  </a:cubicBezTo>
                  <a:cubicBezTo>
                    <a:pt x="2015" y="4295"/>
                    <a:pt x="2012" y="4295"/>
                    <a:pt x="2009" y="4294"/>
                  </a:cubicBezTo>
                  <a:cubicBezTo>
                    <a:pt x="1913" y="4290"/>
                    <a:pt x="1838" y="4210"/>
                    <a:pt x="1778" y="4132"/>
                  </a:cubicBezTo>
                  <a:cubicBezTo>
                    <a:pt x="1266" y="3458"/>
                    <a:pt x="1174" y="2466"/>
                    <a:pt x="1554" y="1703"/>
                  </a:cubicBezTo>
                  <a:cubicBezTo>
                    <a:pt x="1579" y="1654"/>
                    <a:pt x="1607" y="1601"/>
                    <a:pt x="1602" y="1545"/>
                  </a:cubicBezTo>
                  <a:cubicBezTo>
                    <a:pt x="1597" y="1493"/>
                    <a:pt x="1564" y="1448"/>
                    <a:pt x="1549" y="1398"/>
                  </a:cubicBezTo>
                  <a:cubicBezTo>
                    <a:pt x="1518" y="1292"/>
                    <a:pt x="1582" y="1165"/>
                    <a:pt x="1684" y="1134"/>
                  </a:cubicBezTo>
                  <a:cubicBezTo>
                    <a:pt x="1618" y="975"/>
                    <a:pt x="1625" y="784"/>
                    <a:pt x="1704" y="631"/>
                  </a:cubicBezTo>
                  <a:lnTo>
                    <a:pt x="1704" y="631"/>
                  </a:lnTo>
                  <a:cubicBezTo>
                    <a:pt x="1581" y="704"/>
                    <a:pt x="1436" y="776"/>
                    <a:pt x="1300" y="776"/>
                  </a:cubicBezTo>
                  <a:cubicBezTo>
                    <a:pt x="1244" y="776"/>
                    <a:pt x="1189" y="764"/>
                    <a:pt x="1138" y="734"/>
                  </a:cubicBezTo>
                  <a:cubicBezTo>
                    <a:pt x="997" y="650"/>
                    <a:pt x="946" y="467"/>
                    <a:pt x="913" y="301"/>
                  </a:cubicBezTo>
                  <a:cubicBezTo>
                    <a:pt x="894" y="203"/>
                    <a:pt x="877" y="102"/>
                    <a:pt x="87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3"/>
            <p:cNvSpPr/>
            <p:nvPr/>
          </p:nvSpPr>
          <p:spPr>
            <a:xfrm>
              <a:off x="3914208" y="1325811"/>
              <a:ext cx="304961" cy="281578"/>
            </a:xfrm>
            <a:custGeom>
              <a:avLst/>
              <a:gdLst/>
              <a:ahLst/>
              <a:cxnLst/>
              <a:rect l="l" t="t" r="r" b="b"/>
              <a:pathLst>
                <a:path w="7486" h="6912" extrusionOk="0">
                  <a:moveTo>
                    <a:pt x="5865" y="1"/>
                  </a:moveTo>
                  <a:cubicBezTo>
                    <a:pt x="5823" y="1"/>
                    <a:pt x="5782" y="9"/>
                    <a:pt x="5746" y="33"/>
                  </a:cubicBezTo>
                  <a:cubicBezTo>
                    <a:pt x="5666" y="85"/>
                    <a:pt x="5637" y="189"/>
                    <a:pt x="5614" y="284"/>
                  </a:cubicBezTo>
                  <a:cubicBezTo>
                    <a:pt x="5567" y="484"/>
                    <a:pt x="5521" y="683"/>
                    <a:pt x="5474" y="883"/>
                  </a:cubicBezTo>
                  <a:cubicBezTo>
                    <a:pt x="5394" y="822"/>
                    <a:pt x="5298" y="771"/>
                    <a:pt x="5201" y="771"/>
                  </a:cubicBezTo>
                  <a:cubicBezTo>
                    <a:pt x="5179" y="771"/>
                    <a:pt x="5157" y="773"/>
                    <a:pt x="5135" y="779"/>
                  </a:cubicBezTo>
                  <a:cubicBezTo>
                    <a:pt x="5018" y="810"/>
                    <a:pt x="4934" y="971"/>
                    <a:pt x="5010" y="1069"/>
                  </a:cubicBezTo>
                  <a:cubicBezTo>
                    <a:pt x="4987" y="1062"/>
                    <a:pt x="4963" y="1058"/>
                    <a:pt x="4938" y="1058"/>
                  </a:cubicBezTo>
                  <a:cubicBezTo>
                    <a:pt x="4824" y="1058"/>
                    <a:pt x="4709" y="1139"/>
                    <a:pt x="4677" y="1255"/>
                  </a:cubicBezTo>
                  <a:cubicBezTo>
                    <a:pt x="4396" y="1095"/>
                    <a:pt x="4073" y="997"/>
                    <a:pt x="3756" y="997"/>
                  </a:cubicBezTo>
                  <a:cubicBezTo>
                    <a:pt x="3576" y="997"/>
                    <a:pt x="3398" y="1029"/>
                    <a:pt x="3229" y="1099"/>
                  </a:cubicBezTo>
                  <a:cubicBezTo>
                    <a:pt x="2765" y="1295"/>
                    <a:pt x="2423" y="1837"/>
                    <a:pt x="2539" y="2345"/>
                  </a:cubicBezTo>
                  <a:cubicBezTo>
                    <a:pt x="2519" y="2322"/>
                    <a:pt x="2492" y="2312"/>
                    <a:pt x="2463" y="2312"/>
                  </a:cubicBezTo>
                  <a:cubicBezTo>
                    <a:pt x="2409" y="2312"/>
                    <a:pt x="2350" y="2347"/>
                    <a:pt x="2324" y="2399"/>
                  </a:cubicBezTo>
                  <a:cubicBezTo>
                    <a:pt x="2284" y="2480"/>
                    <a:pt x="2297" y="2575"/>
                    <a:pt x="2309" y="2664"/>
                  </a:cubicBezTo>
                  <a:cubicBezTo>
                    <a:pt x="2267" y="2646"/>
                    <a:pt x="2221" y="2637"/>
                    <a:pt x="2175" y="2637"/>
                  </a:cubicBezTo>
                  <a:cubicBezTo>
                    <a:pt x="2051" y="2637"/>
                    <a:pt x="1925" y="2701"/>
                    <a:pt x="1855" y="2809"/>
                  </a:cubicBezTo>
                  <a:cubicBezTo>
                    <a:pt x="1761" y="2958"/>
                    <a:pt x="1784" y="3177"/>
                    <a:pt x="1906" y="3301"/>
                  </a:cubicBezTo>
                  <a:cubicBezTo>
                    <a:pt x="1849" y="3299"/>
                    <a:pt x="1791" y="3298"/>
                    <a:pt x="1734" y="3298"/>
                  </a:cubicBezTo>
                  <a:cubicBezTo>
                    <a:pt x="1527" y="3298"/>
                    <a:pt x="1320" y="3317"/>
                    <a:pt x="1139" y="3417"/>
                  </a:cubicBezTo>
                  <a:cubicBezTo>
                    <a:pt x="798" y="3604"/>
                    <a:pt x="642" y="4042"/>
                    <a:pt x="667" y="4441"/>
                  </a:cubicBezTo>
                  <a:cubicBezTo>
                    <a:pt x="692" y="4842"/>
                    <a:pt x="866" y="5214"/>
                    <a:pt x="1047" y="5568"/>
                  </a:cubicBezTo>
                  <a:cubicBezTo>
                    <a:pt x="1045" y="5568"/>
                    <a:pt x="1042" y="5568"/>
                    <a:pt x="1040" y="5568"/>
                  </a:cubicBezTo>
                  <a:cubicBezTo>
                    <a:pt x="855" y="5568"/>
                    <a:pt x="0" y="6305"/>
                    <a:pt x="356" y="6723"/>
                  </a:cubicBezTo>
                  <a:cubicBezTo>
                    <a:pt x="426" y="6805"/>
                    <a:pt x="514" y="6865"/>
                    <a:pt x="608" y="6912"/>
                  </a:cubicBezTo>
                  <a:cubicBezTo>
                    <a:pt x="599" y="6894"/>
                    <a:pt x="589" y="6874"/>
                    <a:pt x="581" y="6855"/>
                  </a:cubicBezTo>
                  <a:cubicBezTo>
                    <a:pt x="429" y="6484"/>
                    <a:pt x="487" y="6021"/>
                    <a:pt x="843" y="5744"/>
                  </a:cubicBezTo>
                  <a:cubicBezTo>
                    <a:pt x="1084" y="5555"/>
                    <a:pt x="1420" y="5478"/>
                    <a:pt x="1739" y="5408"/>
                  </a:cubicBezTo>
                  <a:cubicBezTo>
                    <a:pt x="1552" y="5326"/>
                    <a:pt x="1459" y="5126"/>
                    <a:pt x="1529" y="4957"/>
                  </a:cubicBezTo>
                  <a:cubicBezTo>
                    <a:pt x="1594" y="4799"/>
                    <a:pt x="1793" y="4683"/>
                    <a:pt x="1992" y="4683"/>
                  </a:cubicBezTo>
                  <a:cubicBezTo>
                    <a:pt x="2007" y="4683"/>
                    <a:pt x="2021" y="4683"/>
                    <a:pt x="2035" y="4685"/>
                  </a:cubicBezTo>
                  <a:cubicBezTo>
                    <a:pt x="1992" y="4604"/>
                    <a:pt x="1947" y="4516"/>
                    <a:pt x="1973" y="4429"/>
                  </a:cubicBezTo>
                  <a:cubicBezTo>
                    <a:pt x="1993" y="4360"/>
                    <a:pt x="2076" y="4300"/>
                    <a:pt x="2156" y="4300"/>
                  </a:cubicBezTo>
                  <a:cubicBezTo>
                    <a:pt x="2177" y="4300"/>
                    <a:pt x="2198" y="4304"/>
                    <a:pt x="2217" y="4314"/>
                  </a:cubicBezTo>
                  <a:cubicBezTo>
                    <a:pt x="1922" y="3866"/>
                    <a:pt x="2172" y="3252"/>
                    <a:pt x="2677" y="2929"/>
                  </a:cubicBezTo>
                  <a:cubicBezTo>
                    <a:pt x="3035" y="2700"/>
                    <a:pt x="3484" y="2602"/>
                    <a:pt x="3933" y="2602"/>
                  </a:cubicBezTo>
                  <a:cubicBezTo>
                    <a:pt x="4118" y="2602"/>
                    <a:pt x="4303" y="2619"/>
                    <a:pt x="4481" y="2650"/>
                  </a:cubicBezTo>
                  <a:cubicBezTo>
                    <a:pt x="4486" y="2505"/>
                    <a:pt x="4651" y="2375"/>
                    <a:pt x="4825" y="2375"/>
                  </a:cubicBezTo>
                  <a:cubicBezTo>
                    <a:pt x="4826" y="2375"/>
                    <a:pt x="4828" y="2375"/>
                    <a:pt x="4829" y="2375"/>
                  </a:cubicBezTo>
                  <a:cubicBezTo>
                    <a:pt x="4707" y="2304"/>
                    <a:pt x="4761" y="2126"/>
                    <a:pt x="4893" y="2062"/>
                  </a:cubicBezTo>
                  <a:cubicBezTo>
                    <a:pt x="4954" y="2033"/>
                    <a:pt x="5021" y="2021"/>
                    <a:pt x="5090" y="2021"/>
                  </a:cubicBezTo>
                  <a:cubicBezTo>
                    <a:pt x="5173" y="2021"/>
                    <a:pt x="5257" y="2038"/>
                    <a:pt x="5335" y="2061"/>
                  </a:cubicBezTo>
                  <a:cubicBezTo>
                    <a:pt x="5331" y="1859"/>
                    <a:pt x="5328" y="1655"/>
                    <a:pt x="5325" y="1453"/>
                  </a:cubicBezTo>
                  <a:cubicBezTo>
                    <a:pt x="5323" y="1355"/>
                    <a:pt x="5326" y="1247"/>
                    <a:pt x="5407" y="1174"/>
                  </a:cubicBezTo>
                  <a:cubicBezTo>
                    <a:pt x="5487" y="1103"/>
                    <a:pt x="5614" y="1091"/>
                    <a:pt x="5730" y="1091"/>
                  </a:cubicBezTo>
                  <a:cubicBezTo>
                    <a:pt x="5735" y="1091"/>
                    <a:pt x="5740" y="1091"/>
                    <a:pt x="5745" y="1091"/>
                  </a:cubicBezTo>
                  <a:cubicBezTo>
                    <a:pt x="6390" y="1095"/>
                    <a:pt x="7015" y="1308"/>
                    <a:pt x="7486" y="1657"/>
                  </a:cubicBezTo>
                  <a:cubicBezTo>
                    <a:pt x="7307" y="905"/>
                    <a:pt x="6737" y="259"/>
                    <a:pt x="6023" y="31"/>
                  </a:cubicBezTo>
                  <a:cubicBezTo>
                    <a:pt x="5973" y="14"/>
                    <a:pt x="5918" y="1"/>
                    <a:pt x="5865"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3"/>
            <p:cNvSpPr/>
            <p:nvPr/>
          </p:nvSpPr>
          <p:spPr>
            <a:xfrm>
              <a:off x="3917182" y="1607473"/>
              <a:ext cx="53407" cy="60658"/>
            </a:xfrm>
            <a:custGeom>
              <a:avLst/>
              <a:gdLst/>
              <a:ahLst/>
              <a:cxnLst/>
              <a:rect l="l" t="t" r="r" b="b"/>
              <a:pathLst>
                <a:path w="1311" h="1489" extrusionOk="0">
                  <a:moveTo>
                    <a:pt x="536" y="0"/>
                  </a:moveTo>
                  <a:cubicBezTo>
                    <a:pt x="282" y="205"/>
                    <a:pt x="0" y="493"/>
                    <a:pt x="84" y="814"/>
                  </a:cubicBezTo>
                  <a:cubicBezTo>
                    <a:pt x="118" y="951"/>
                    <a:pt x="217" y="1060"/>
                    <a:pt x="317" y="1156"/>
                  </a:cubicBezTo>
                  <a:cubicBezTo>
                    <a:pt x="451" y="1282"/>
                    <a:pt x="598" y="1393"/>
                    <a:pt x="753" y="1489"/>
                  </a:cubicBezTo>
                  <a:cubicBezTo>
                    <a:pt x="917" y="1189"/>
                    <a:pt x="1201" y="914"/>
                    <a:pt x="1310" y="897"/>
                  </a:cubicBezTo>
                  <a:cubicBezTo>
                    <a:pt x="1001" y="630"/>
                    <a:pt x="697" y="345"/>
                    <a:pt x="5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3"/>
            <p:cNvSpPr/>
            <p:nvPr/>
          </p:nvSpPr>
          <p:spPr>
            <a:xfrm>
              <a:off x="4037929" y="1592156"/>
              <a:ext cx="35564" cy="30838"/>
            </a:xfrm>
            <a:custGeom>
              <a:avLst/>
              <a:gdLst/>
              <a:ahLst/>
              <a:cxnLst/>
              <a:rect l="l" t="t" r="r" b="b"/>
              <a:pathLst>
                <a:path w="873" h="757" extrusionOk="0">
                  <a:moveTo>
                    <a:pt x="1" y="0"/>
                  </a:moveTo>
                  <a:cubicBezTo>
                    <a:pt x="1" y="0"/>
                    <a:pt x="140" y="756"/>
                    <a:pt x="378" y="756"/>
                  </a:cubicBezTo>
                  <a:cubicBezTo>
                    <a:pt x="412" y="756"/>
                    <a:pt x="447" y="741"/>
                    <a:pt x="485" y="707"/>
                  </a:cubicBezTo>
                  <a:cubicBezTo>
                    <a:pt x="872" y="350"/>
                    <a:pt x="1" y="0"/>
                    <a:pt x="1"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3"/>
            <p:cNvSpPr/>
            <p:nvPr/>
          </p:nvSpPr>
          <p:spPr>
            <a:xfrm>
              <a:off x="4200187" y="1605273"/>
              <a:ext cx="34505" cy="18699"/>
            </a:xfrm>
            <a:custGeom>
              <a:avLst/>
              <a:gdLst/>
              <a:ahLst/>
              <a:cxnLst/>
              <a:rect l="l" t="t" r="r" b="b"/>
              <a:pathLst>
                <a:path w="847" h="459" extrusionOk="0">
                  <a:moveTo>
                    <a:pt x="450" y="0"/>
                  </a:moveTo>
                  <a:cubicBezTo>
                    <a:pt x="235" y="0"/>
                    <a:pt x="0" y="72"/>
                    <a:pt x="0" y="72"/>
                  </a:cubicBezTo>
                  <a:cubicBezTo>
                    <a:pt x="0" y="72"/>
                    <a:pt x="420" y="459"/>
                    <a:pt x="653" y="459"/>
                  </a:cubicBezTo>
                  <a:cubicBezTo>
                    <a:pt x="725" y="459"/>
                    <a:pt x="780" y="422"/>
                    <a:pt x="798" y="324"/>
                  </a:cubicBezTo>
                  <a:cubicBezTo>
                    <a:pt x="846" y="66"/>
                    <a:pt x="657" y="0"/>
                    <a:pt x="45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3"/>
            <p:cNvSpPr/>
            <p:nvPr/>
          </p:nvSpPr>
          <p:spPr>
            <a:xfrm>
              <a:off x="4015849" y="1486033"/>
              <a:ext cx="37071" cy="28353"/>
            </a:xfrm>
            <a:custGeom>
              <a:avLst/>
              <a:gdLst/>
              <a:ahLst/>
              <a:cxnLst/>
              <a:rect l="l" t="t" r="r" b="b"/>
              <a:pathLst>
                <a:path w="910" h="696" extrusionOk="0">
                  <a:moveTo>
                    <a:pt x="1" y="1"/>
                  </a:moveTo>
                  <a:lnTo>
                    <a:pt x="1" y="1"/>
                  </a:lnTo>
                  <a:cubicBezTo>
                    <a:pt x="1" y="1"/>
                    <a:pt x="230" y="695"/>
                    <a:pt x="460" y="695"/>
                  </a:cubicBezTo>
                  <a:cubicBezTo>
                    <a:pt x="498" y="695"/>
                    <a:pt x="537" y="675"/>
                    <a:pt x="575" y="629"/>
                  </a:cubicBezTo>
                  <a:cubicBezTo>
                    <a:pt x="910" y="220"/>
                    <a:pt x="1" y="1"/>
                    <a:pt x="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3"/>
            <p:cNvSpPr/>
            <p:nvPr/>
          </p:nvSpPr>
          <p:spPr>
            <a:xfrm>
              <a:off x="4031248" y="1456295"/>
              <a:ext cx="35360" cy="35360"/>
            </a:xfrm>
            <a:custGeom>
              <a:avLst/>
              <a:gdLst/>
              <a:ahLst/>
              <a:cxnLst/>
              <a:rect l="l" t="t" r="r" b="b"/>
              <a:pathLst>
                <a:path w="868" h="868" extrusionOk="0">
                  <a:moveTo>
                    <a:pt x="249" y="1"/>
                  </a:moveTo>
                  <a:cubicBezTo>
                    <a:pt x="249" y="1"/>
                    <a:pt x="1" y="868"/>
                    <a:pt x="312" y="868"/>
                  </a:cubicBezTo>
                  <a:cubicBezTo>
                    <a:pt x="329" y="868"/>
                    <a:pt x="346" y="865"/>
                    <a:pt x="366" y="860"/>
                  </a:cubicBezTo>
                  <a:cubicBezTo>
                    <a:pt x="867" y="730"/>
                    <a:pt x="249" y="1"/>
                    <a:pt x="24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3"/>
            <p:cNvSpPr/>
            <p:nvPr/>
          </p:nvSpPr>
          <p:spPr>
            <a:xfrm>
              <a:off x="3945128" y="1422156"/>
              <a:ext cx="37601" cy="26927"/>
            </a:xfrm>
            <a:custGeom>
              <a:avLst/>
              <a:gdLst/>
              <a:ahLst/>
              <a:cxnLst/>
              <a:rect l="l" t="t" r="r" b="b"/>
              <a:pathLst>
                <a:path w="923" h="661" extrusionOk="0">
                  <a:moveTo>
                    <a:pt x="1" y="0"/>
                  </a:moveTo>
                  <a:cubicBezTo>
                    <a:pt x="1" y="0"/>
                    <a:pt x="267" y="661"/>
                    <a:pt x="495" y="661"/>
                  </a:cubicBezTo>
                  <a:cubicBezTo>
                    <a:pt x="537" y="661"/>
                    <a:pt x="577" y="639"/>
                    <a:pt x="614" y="587"/>
                  </a:cubicBezTo>
                  <a:cubicBezTo>
                    <a:pt x="923" y="155"/>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3"/>
            <p:cNvSpPr/>
            <p:nvPr/>
          </p:nvSpPr>
          <p:spPr>
            <a:xfrm>
              <a:off x="3961056" y="1390666"/>
              <a:ext cx="34668" cy="35116"/>
            </a:xfrm>
            <a:custGeom>
              <a:avLst/>
              <a:gdLst/>
              <a:ahLst/>
              <a:cxnLst/>
              <a:rect l="l" t="t" r="r" b="b"/>
              <a:pathLst>
                <a:path w="851" h="862" extrusionOk="0">
                  <a:moveTo>
                    <a:pt x="188" y="1"/>
                  </a:moveTo>
                  <a:lnTo>
                    <a:pt x="188" y="1"/>
                  </a:lnTo>
                  <a:cubicBezTo>
                    <a:pt x="188" y="1"/>
                    <a:pt x="1" y="862"/>
                    <a:pt x="295" y="862"/>
                  </a:cubicBezTo>
                  <a:cubicBezTo>
                    <a:pt x="314" y="862"/>
                    <a:pt x="336" y="858"/>
                    <a:pt x="359" y="850"/>
                  </a:cubicBezTo>
                  <a:cubicBezTo>
                    <a:pt x="851" y="686"/>
                    <a:pt x="188" y="1"/>
                    <a:pt x="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3"/>
            <p:cNvSpPr/>
            <p:nvPr/>
          </p:nvSpPr>
          <p:spPr>
            <a:xfrm>
              <a:off x="4086040" y="1325241"/>
              <a:ext cx="33853" cy="34668"/>
            </a:xfrm>
            <a:custGeom>
              <a:avLst/>
              <a:gdLst/>
              <a:ahLst/>
              <a:cxnLst/>
              <a:rect l="l" t="t" r="r" b="b"/>
              <a:pathLst>
                <a:path w="831" h="851" extrusionOk="0">
                  <a:moveTo>
                    <a:pt x="116" y="1"/>
                  </a:moveTo>
                  <a:cubicBezTo>
                    <a:pt x="116" y="1"/>
                    <a:pt x="1" y="850"/>
                    <a:pt x="279" y="850"/>
                  </a:cubicBezTo>
                  <a:cubicBezTo>
                    <a:pt x="301" y="850"/>
                    <a:pt x="326" y="845"/>
                    <a:pt x="354" y="833"/>
                  </a:cubicBezTo>
                  <a:cubicBezTo>
                    <a:pt x="831" y="628"/>
                    <a:pt x="117" y="1"/>
                    <a:pt x="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3"/>
            <p:cNvSpPr/>
            <p:nvPr/>
          </p:nvSpPr>
          <p:spPr>
            <a:xfrm>
              <a:off x="4099443" y="1310861"/>
              <a:ext cx="35401" cy="33934"/>
            </a:xfrm>
            <a:custGeom>
              <a:avLst/>
              <a:gdLst/>
              <a:ahLst/>
              <a:cxnLst/>
              <a:rect l="l" t="t" r="r" b="b"/>
              <a:pathLst>
                <a:path w="869" h="833" extrusionOk="0">
                  <a:moveTo>
                    <a:pt x="664" y="0"/>
                  </a:moveTo>
                  <a:cubicBezTo>
                    <a:pt x="664" y="0"/>
                    <a:pt x="1" y="726"/>
                    <a:pt x="392" y="822"/>
                  </a:cubicBezTo>
                  <a:cubicBezTo>
                    <a:pt x="423" y="829"/>
                    <a:pt x="451" y="833"/>
                    <a:pt x="476" y="833"/>
                  </a:cubicBezTo>
                  <a:cubicBezTo>
                    <a:pt x="868" y="833"/>
                    <a:pt x="664" y="0"/>
                    <a:pt x="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3"/>
            <p:cNvSpPr/>
            <p:nvPr/>
          </p:nvSpPr>
          <p:spPr>
            <a:xfrm>
              <a:off x="4246384" y="1379545"/>
              <a:ext cx="33608" cy="34545"/>
            </a:xfrm>
            <a:custGeom>
              <a:avLst/>
              <a:gdLst/>
              <a:ahLst/>
              <a:cxnLst/>
              <a:rect l="l" t="t" r="r" b="b"/>
              <a:pathLst>
                <a:path w="825" h="848" extrusionOk="0">
                  <a:moveTo>
                    <a:pt x="556" y="1"/>
                  </a:moveTo>
                  <a:cubicBezTo>
                    <a:pt x="556" y="1"/>
                    <a:pt x="0" y="744"/>
                    <a:pt x="362" y="836"/>
                  </a:cubicBezTo>
                  <a:cubicBezTo>
                    <a:pt x="393" y="844"/>
                    <a:pt x="421" y="848"/>
                    <a:pt x="446" y="848"/>
                  </a:cubicBezTo>
                  <a:cubicBezTo>
                    <a:pt x="825" y="848"/>
                    <a:pt x="556" y="1"/>
                    <a:pt x="5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3"/>
            <p:cNvSpPr/>
            <p:nvPr/>
          </p:nvSpPr>
          <p:spPr>
            <a:xfrm>
              <a:off x="4229967" y="1390870"/>
              <a:ext cx="30064" cy="31449"/>
            </a:xfrm>
            <a:custGeom>
              <a:avLst/>
              <a:gdLst/>
              <a:ahLst/>
              <a:cxnLst/>
              <a:rect l="l" t="t" r="r" b="b"/>
              <a:pathLst>
                <a:path w="738" h="772" extrusionOk="0">
                  <a:moveTo>
                    <a:pt x="1" y="0"/>
                  </a:moveTo>
                  <a:lnTo>
                    <a:pt x="1" y="0"/>
                  </a:lnTo>
                  <a:cubicBezTo>
                    <a:pt x="1" y="0"/>
                    <a:pt x="73" y="771"/>
                    <a:pt x="283" y="771"/>
                  </a:cubicBezTo>
                  <a:cubicBezTo>
                    <a:pt x="312" y="771"/>
                    <a:pt x="344" y="756"/>
                    <a:pt x="379" y="722"/>
                  </a:cubicBezTo>
                  <a:cubicBezTo>
                    <a:pt x="737" y="367"/>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3"/>
            <p:cNvSpPr/>
            <p:nvPr/>
          </p:nvSpPr>
          <p:spPr>
            <a:xfrm>
              <a:off x="4275349" y="1414335"/>
              <a:ext cx="36664" cy="21061"/>
            </a:xfrm>
            <a:custGeom>
              <a:avLst/>
              <a:gdLst/>
              <a:ahLst/>
              <a:cxnLst/>
              <a:rect l="l" t="t" r="r" b="b"/>
              <a:pathLst>
                <a:path w="900" h="517" extrusionOk="0">
                  <a:moveTo>
                    <a:pt x="502" y="1"/>
                  </a:moveTo>
                  <a:cubicBezTo>
                    <a:pt x="255" y="1"/>
                    <a:pt x="0" y="55"/>
                    <a:pt x="92" y="295"/>
                  </a:cubicBezTo>
                  <a:cubicBezTo>
                    <a:pt x="155" y="457"/>
                    <a:pt x="240" y="517"/>
                    <a:pt x="331" y="517"/>
                  </a:cubicBezTo>
                  <a:cubicBezTo>
                    <a:pt x="590" y="517"/>
                    <a:pt x="900" y="37"/>
                    <a:pt x="900" y="37"/>
                  </a:cubicBezTo>
                  <a:cubicBezTo>
                    <a:pt x="900" y="37"/>
                    <a:pt x="703"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3"/>
            <p:cNvSpPr/>
            <p:nvPr/>
          </p:nvSpPr>
          <p:spPr>
            <a:xfrm>
              <a:off x="4066608" y="1612402"/>
              <a:ext cx="36990" cy="27661"/>
            </a:xfrm>
            <a:custGeom>
              <a:avLst/>
              <a:gdLst/>
              <a:ahLst/>
              <a:cxnLst/>
              <a:rect l="l" t="t" r="r" b="b"/>
              <a:pathLst>
                <a:path w="908" h="679" extrusionOk="0">
                  <a:moveTo>
                    <a:pt x="907" y="0"/>
                  </a:moveTo>
                  <a:lnTo>
                    <a:pt x="907" y="0"/>
                  </a:lnTo>
                  <a:cubicBezTo>
                    <a:pt x="907" y="0"/>
                    <a:pt x="0" y="333"/>
                    <a:pt x="309" y="603"/>
                  </a:cubicBezTo>
                  <a:cubicBezTo>
                    <a:pt x="370" y="656"/>
                    <a:pt x="426" y="679"/>
                    <a:pt x="478" y="679"/>
                  </a:cubicBezTo>
                  <a:cubicBezTo>
                    <a:pt x="762" y="679"/>
                    <a:pt x="907" y="0"/>
                    <a:pt x="907"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1" name="Google Shape;311;p3"/>
          <p:cNvSpPr txBox="1">
            <a:spLocks noGrp="1"/>
          </p:cNvSpPr>
          <p:nvPr>
            <p:ph type="body" idx="1"/>
          </p:nvPr>
        </p:nvSpPr>
        <p:spPr>
          <a:xfrm>
            <a:off x="5543227" y="1764205"/>
            <a:ext cx="1072000" cy="974400"/>
          </a:xfrm>
          <a:prstGeom prst="rect">
            <a:avLst/>
          </a:prstGeom>
        </p:spPr>
        <p:txBody>
          <a:bodyPr spcFirstLastPara="1" wrap="square" lIns="91425" tIns="91425" rIns="91425" bIns="91425" anchor="ctr" anchorCtr="0">
            <a:noAutofit/>
          </a:bodyPr>
          <a:lstStyle>
            <a:lvl1pPr marL="609616" lvl="0" indent="-524946" algn="ctr">
              <a:spcBef>
                <a:spcPts val="0"/>
              </a:spcBef>
              <a:spcAft>
                <a:spcPts val="0"/>
              </a:spcAft>
              <a:buClr>
                <a:schemeClr val="lt1"/>
              </a:buClr>
              <a:buSzPts val="2600"/>
              <a:buFont typeface="Londrina Solid"/>
              <a:buChar char="●"/>
              <a:defRPr sz="5334">
                <a:solidFill>
                  <a:schemeClr val="lt1"/>
                </a:solidFill>
                <a:latin typeface="Londrina Solid"/>
                <a:ea typeface="Londrina Solid"/>
                <a:cs typeface="Londrina Solid"/>
                <a:sym typeface="Londrina Solid"/>
              </a:defRPr>
            </a:lvl1pPr>
            <a:lvl2pPr marL="1219231" lvl="1" indent="-423344">
              <a:spcBef>
                <a:spcPts val="0"/>
              </a:spcBef>
              <a:spcAft>
                <a:spcPts val="0"/>
              </a:spcAft>
              <a:buSzPts val="1400"/>
              <a:buChar char="○"/>
              <a:defRPr/>
            </a:lvl2pPr>
            <a:lvl3pPr marL="1828845" lvl="2" indent="-423344">
              <a:spcBef>
                <a:spcPts val="0"/>
              </a:spcBef>
              <a:spcAft>
                <a:spcPts val="0"/>
              </a:spcAft>
              <a:buSzPts val="1400"/>
              <a:buChar char="■"/>
              <a:defRPr/>
            </a:lvl3pPr>
            <a:lvl4pPr marL="2438461" lvl="3" indent="-423344">
              <a:spcBef>
                <a:spcPts val="0"/>
              </a:spcBef>
              <a:spcAft>
                <a:spcPts val="0"/>
              </a:spcAft>
              <a:buSzPts val="1400"/>
              <a:buChar char="●"/>
              <a:defRPr/>
            </a:lvl4pPr>
            <a:lvl5pPr marL="3048076" lvl="4" indent="-423344">
              <a:spcBef>
                <a:spcPts val="0"/>
              </a:spcBef>
              <a:spcAft>
                <a:spcPts val="0"/>
              </a:spcAft>
              <a:buSzPts val="1400"/>
              <a:buChar char="○"/>
              <a:defRPr/>
            </a:lvl5pPr>
            <a:lvl6pPr marL="3657692" lvl="5" indent="-423344">
              <a:spcBef>
                <a:spcPts val="0"/>
              </a:spcBef>
              <a:spcAft>
                <a:spcPts val="0"/>
              </a:spcAft>
              <a:buSzPts val="1400"/>
              <a:buChar char="■"/>
              <a:defRPr/>
            </a:lvl6pPr>
            <a:lvl7pPr marL="4267307" lvl="6" indent="-423344">
              <a:spcBef>
                <a:spcPts val="0"/>
              </a:spcBef>
              <a:spcAft>
                <a:spcPts val="0"/>
              </a:spcAft>
              <a:buSzPts val="1400"/>
              <a:buChar char="●"/>
              <a:defRPr/>
            </a:lvl7pPr>
            <a:lvl8pPr marL="4876922" lvl="7" indent="-423344">
              <a:spcBef>
                <a:spcPts val="0"/>
              </a:spcBef>
              <a:spcAft>
                <a:spcPts val="0"/>
              </a:spcAft>
              <a:buSzPts val="1400"/>
              <a:buChar char="○"/>
              <a:defRPr/>
            </a:lvl8pPr>
            <a:lvl9pPr marL="5486538" lvl="8" indent="-423344">
              <a:spcBef>
                <a:spcPts val="0"/>
              </a:spcBef>
              <a:spcAft>
                <a:spcPts val="0"/>
              </a:spcAft>
              <a:buSzPts val="1400"/>
              <a:buChar char="■"/>
              <a:defRPr/>
            </a:lvl9pPr>
          </a:lstStyle>
          <a:p>
            <a:endParaRPr/>
          </a:p>
        </p:txBody>
      </p:sp>
    </p:spTree>
    <p:extLst>
      <p:ext uri="{BB962C8B-B14F-4D97-AF65-F5344CB8AC3E}">
        <p14:creationId xmlns:p14="http://schemas.microsoft.com/office/powerpoint/2010/main" val="9166432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72"/>
        <p:cNvGrpSpPr/>
        <p:nvPr/>
      </p:nvGrpSpPr>
      <p:grpSpPr>
        <a:xfrm>
          <a:off x="0" y="0"/>
          <a:ext cx="0" cy="0"/>
          <a:chOff x="0" y="0"/>
          <a:chExt cx="0" cy="0"/>
        </a:xfrm>
      </p:grpSpPr>
      <p:sp>
        <p:nvSpPr>
          <p:cNvPr id="473" name="Google Shape;473;p8"/>
          <p:cNvSpPr txBox="1">
            <a:spLocks noGrp="1"/>
          </p:cNvSpPr>
          <p:nvPr>
            <p:ph type="title"/>
          </p:nvPr>
        </p:nvSpPr>
        <p:spPr>
          <a:xfrm>
            <a:off x="958467" y="972665"/>
            <a:ext cx="8490400" cy="37220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474" name="Google Shape;474;p8"/>
          <p:cNvSpPr/>
          <p:nvPr/>
        </p:nvSpPr>
        <p:spPr>
          <a:xfrm flipH="1">
            <a:off x="-713920" y="5506403"/>
            <a:ext cx="13473400" cy="1138833"/>
          </a:xfrm>
          <a:custGeom>
            <a:avLst/>
            <a:gdLst/>
            <a:ahLst/>
            <a:cxnLst/>
            <a:rect l="l" t="t" r="r" b="b"/>
            <a:pathLst>
              <a:path w="404202" h="34165" extrusionOk="0">
                <a:moveTo>
                  <a:pt x="11870" y="4178"/>
                </a:moveTo>
                <a:cubicBezTo>
                  <a:pt x="17578" y="-379"/>
                  <a:pt x="28683" y="-379"/>
                  <a:pt x="38417" y="462"/>
                </a:cubicBezTo>
                <a:cubicBezTo>
                  <a:pt x="48151" y="1303"/>
                  <a:pt x="55628" y="8204"/>
                  <a:pt x="70273" y="9222"/>
                </a:cubicBezTo>
                <a:cubicBezTo>
                  <a:pt x="84918" y="10240"/>
                  <a:pt x="111510" y="5772"/>
                  <a:pt x="126288" y="6568"/>
                </a:cubicBezTo>
                <a:cubicBezTo>
                  <a:pt x="141066" y="7365"/>
                  <a:pt x="145137" y="13868"/>
                  <a:pt x="158941" y="14001"/>
                </a:cubicBezTo>
                <a:cubicBezTo>
                  <a:pt x="172746" y="14134"/>
                  <a:pt x="195886" y="7364"/>
                  <a:pt x="209115" y="7364"/>
                </a:cubicBezTo>
                <a:cubicBezTo>
                  <a:pt x="222344" y="7364"/>
                  <a:pt x="223716" y="14488"/>
                  <a:pt x="238317" y="14001"/>
                </a:cubicBezTo>
                <a:cubicBezTo>
                  <a:pt x="252918" y="13514"/>
                  <a:pt x="280969" y="4533"/>
                  <a:pt x="296720" y="4444"/>
                </a:cubicBezTo>
                <a:cubicBezTo>
                  <a:pt x="312471" y="4356"/>
                  <a:pt x="316763" y="13028"/>
                  <a:pt x="332824" y="13470"/>
                </a:cubicBezTo>
                <a:cubicBezTo>
                  <a:pt x="348885" y="13913"/>
                  <a:pt x="381981" y="5727"/>
                  <a:pt x="393086" y="7099"/>
                </a:cubicBezTo>
                <a:cubicBezTo>
                  <a:pt x="404192" y="8471"/>
                  <a:pt x="408173" y="17276"/>
                  <a:pt x="399457" y="21700"/>
                </a:cubicBezTo>
                <a:cubicBezTo>
                  <a:pt x="390741" y="26125"/>
                  <a:pt x="394811" y="32009"/>
                  <a:pt x="340788" y="33646"/>
                </a:cubicBezTo>
                <a:cubicBezTo>
                  <a:pt x="286765" y="35283"/>
                  <a:pt x="131420" y="32496"/>
                  <a:pt x="75317" y="31522"/>
                </a:cubicBezTo>
                <a:cubicBezTo>
                  <a:pt x="19214" y="30549"/>
                  <a:pt x="14746" y="32362"/>
                  <a:pt x="4171" y="27805"/>
                </a:cubicBezTo>
                <a:cubicBezTo>
                  <a:pt x="-6403" y="23248"/>
                  <a:pt x="6162" y="8735"/>
                  <a:pt x="11870" y="4178"/>
                </a:cubicBezTo>
                <a:close/>
              </a:path>
            </a:pathLst>
          </a:custGeom>
          <a:solidFill>
            <a:schemeClr val="accent4"/>
          </a:solidFill>
          <a:ln>
            <a:noFill/>
          </a:ln>
        </p:spPr>
      </p:sp>
      <p:grpSp>
        <p:nvGrpSpPr>
          <p:cNvPr id="475" name="Google Shape;475;p8"/>
          <p:cNvGrpSpPr/>
          <p:nvPr/>
        </p:nvGrpSpPr>
        <p:grpSpPr>
          <a:xfrm flipH="1">
            <a:off x="6060805" y="6059310"/>
            <a:ext cx="1252867" cy="276471"/>
            <a:chOff x="3588515" y="4495749"/>
            <a:chExt cx="939650" cy="207353"/>
          </a:xfrm>
        </p:grpSpPr>
        <p:sp>
          <p:nvSpPr>
            <p:cNvPr id="476" name="Google Shape;476;p8"/>
            <p:cNvSpPr/>
            <p:nvPr/>
          </p:nvSpPr>
          <p:spPr>
            <a:xfrm>
              <a:off x="3588515" y="4495749"/>
              <a:ext cx="939650" cy="207352"/>
            </a:xfrm>
            <a:custGeom>
              <a:avLst/>
              <a:gdLst/>
              <a:ahLst/>
              <a:cxnLst/>
              <a:rect l="l" t="t" r="r" b="b"/>
              <a:pathLst>
                <a:path w="16817" h="3711" extrusionOk="0">
                  <a:moveTo>
                    <a:pt x="11826" y="1"/>
                  </a:moveTo>
                  <a:lnTo>
                    <a:pt x="8974" y="560"/>
                  </a:lnTo>
                  <a:lnTo>
                    <a:pt x="6750" y="2033"/>
                  </a:lnTo>
                  <a:lnTo>
                    <a:pt x="5933" y="2180"/>
                  </a:lnTo>
                  <a:lnTo>
                    <a:pt x="4211" y="2294"/>
                  </a:lnTo>
                  <a:lnTo>
                    <a:pt x="2667" y="3203"/>
                  </a:lnTo>
                  <a:lnTo>
                    <a:pt x="0" y="3710"/>
                  </a:lnTo>
                  <a:lnTo>
                    <a:pt x="16817" y="3710"/>
                  </a:lnTo>
                  <a:lnTo>
                    <a:pt x="14992" y="2466"/>
                  </a:lnTo>
                  <a:lnTo>
                    <a:pt x="13886" y="1043"/>
                  </a:lnTo>
                  <a:lnTo>
                    <a:pt x="1182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8"/>
            <p:cNvSpPr/>
            <p:nvPr/>
          </p:nvSpPr>
          <p:spPr>
            <a:xfrm>
              <a:off x="3588515" y="4532963"/>
              <a:ext cx="939650" cy="170139"/>
            </a:xfrm>
            <a:custGeom>
              <a:avLst/>
              <a:gdLst/>
              <a:ahLst/>
              <a:cxnLst/>
              <a:rect l="l" t="t" r="r" b="b"/>
              <a:pathLst>
                <a:path w="16817" h="3045" extrusionOk="0">
                  <a:moveTo>
                    <a:pt x="13143" y="1"/>
                  </a:moveTo>
                  <a:lnTo>
                    <a:pt x="13022" y="354"/>
                  </a:lnTo>
                  <a:lnTo>
                    <a:pt x="11350" y="2092"/>
                  </a:lnTo>
                  <a:lnTo>
                    <a:pt x="8335" y="2623"/>
                  </a:lnTo>
                  <a:lnTo>
                    <a:pt x="5619" y="2067"/>
                  </a:lnTo>
                  <a:lnTo>
                    <a:pt x="4761" y="2231"/>
                  </a:lnTo>
                  <a:lnTo>
                    <a:pt x="3018" y="2763"/>
                  </a:lnTo>
                  <a:lnTo>
                    <a:pt x="2161" y="2633"/>
                  </a:lnTo>
                  <a:lnTo>
                    <a:pt x="0" y="3044"/>
                  </a:lnTo>
                  <a:lnTo>
                    <a:pt x="16817" y="3044"/>
                  </a:lnTo>
                  <a:lnTo>
                    <a:pt x="14992" y="1800"/>
                  </a:lnTo>
                  <a:lnTo>
                    <a:pt x="13886" y="377"/>
                  </a:lnTo>
                  <a:lnTo>
                    <a:pt x="13143"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8" name="Google Shape;478;p8"/>
          <p:cNvGrpSpPr/>
          <p:nvPr/>
        </p:nvGrpSpPr>
        <p:grpSpPr>
          <a:xfrm flipH="1">
            <a:off x="-394021" y="5922926"/>
            <a:ext cx="1382348" cy="305228"/>
            <a:chOff x="8332523" y="4442194"/>
            <a:chExt cx="1036761" cy="228921"/>
          </a:xfrm>
        </p:grpSpPr>
        <p:sp>
          <p:nvSpPr>
            <p:cNvPr id="479" name="Google Shape;479;p8"/>
            <p:cNvSpPr/>
            <p:nvPr/>
          </p:nvSpPr>
          <p:spPr>
            <a:xfrm flipH="1">
              <a:off x="8332523" y="4442194"/>
              <a:ext cx="1036761" cy="228920"/>
            </a:xfrm>
            <a:custGeom>
              <a:avLst/>
              <a:gdLst/>
              <a:ahLst/>
              <a:cxnLst/>
              <a:rect l="l" t="t" r="r" b="b"/>
              <a:pathLst>
                <a:path w="18555" h="4097" extrusionOk="0">
                  <a:moveTo>
                    <a:pt x="7457" y="1"/>
                  </a:moveTo>
                  <a:lnTo>
                    <a:pt x="5612" y="77"/>
                  </a:lnTo>
                  <a:lnTo>
                    <a:pt x="3085" y="1923"/>
                  </a:lnTo>
                  <a:lnTo>
                    <a:pt x="0" y="4097"/>
                  </a:lnTo>
                  <a:lnTo>
                    <a:pt x="18554" y="4097"/>
                  </a:lnTo>
                  <a:lnTo>
                    <a:pt x="16659" y="2908"/>
                  </a:lnTo>
                  <a:lnTo>
                    <a:pt x="13575" y="1771"/>
                  </a:lnTo>
                  <a:lnTo>
                    <a:pt x="10643" y="1164"/>
                  </a:lnTo>
                  <a:lnTo>
                    <a:pt x="74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8"/>
            <p:cNvSpPr/>
            <p:nvPr/>
          </p:nvSpPr>
          <p:spPr>
            <a:xfrm flipH="1">
              <a:off x="8432818" y="4483263"/>
              <a:ext cx="936465" cy="187852"/>
            </a:xfrm>
            <a:custGeom>
              <a:avLst/>
              <a:gdLst/>
              <a:ahLst/>
              <a:cxnLst/>
              <a:rect l="l" t="t" r="r" b="b"/>
              <a:pathLst>
                <a:path w="16760" h="3362" extrusionOk="0">
                  <a:moveTo>
                    <a:pt x="4710" y="0"/>
                  </a:moveTo>
                  <a:lnTo>
                    <a:pt x="3085" y="1188"/>
                  </a:lnTo>
                  <a:lnTo>
                    <a:pt x="0" y="3362"/>
                  </a:lnTo>
                  <a:lnTo>
                    <a:pt x="16759" y="3362"/>
                  </a:lnTo>
                  <a:lnTo>
                    <a:pt x="14785" y="3147"/>
                  </a:lnTo>
                  <a:lnTo>
                    <a:pt x="12747" y="3016"/>
                  </a:lnTo>
                  <a:lnTo>
                    <a:pt x="7034" y="2199"/>
                  </a:lnTo>
                  <a:lnTo>
                    <a:pt x="5992" y="559"/>
                  </a:lnTo>
                  <a:lnTo>
                    <a:pt x="4710" y="0"/>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1" name="Google Shape;481;p8"/>
          <p:cNvSpPr/>
          <p:nvPr/>
        </p:nvSpPr>
        <p:spPr>
          <a:xfrm flipH="1">
            <a:off x="-1019378" y="5983129"/>
            <a:ext cx="13939433" cy="1067233"/>
          </a:xfrm>
          <a:custGeom>
            <a:avLst/>
            <a:gdLst/>
            <a:ahLst/>
            <a:cxnLst/>
            <a:rect l="l" t="t" r="r" b="b"/>
            <a:pathLst>
              <a:path w="418183" h="32017" extrusionOk="0">
                <a:moveTo>
                  <a:pt x="21731" y="1026"/>
                </a:moveTo>
                <a:cubicBezTo>
                  <a:pt x="47482" y="-2867"/>
                  <a:pt x="120884" y="6071"/>
                  <a:pt x="167474" y="6867"/>
                </a:cubicBezTo>
                <a:cubicBezTo>
                  <a:pt x="214064" y="7664"/>
                  <a:pt x="262469" y="5938"/>
                  <a:pt x="301272" y="5805"/>
                </a:cubicBezTo>
                <a:cubicBezTo>
                  <a:pt x="340075" y="5672"/>
                  <a:pt x="385205" y="2354"/>
                  <a:pt x="400292" y="6070"/>
                </a:cubicBezTo>
                <a:cubicBezTo>
                  <a:pt x="415380" y="9787"/>
                  <a:pt x="435113" y="24343"/>
                  <a:pt x="391797" y="28104"/>
                </a:cubicBezTo>
                <a:cubicBezTo>
                  <a:pt x="348481" y="31865"/>
                  <a:pt x="203534" y="28281"/>
                  <a:pt x="140396" y="28635"/>
                </a:cubicBezTo>
                <a:cubicBezTo>
                  <a:pt x="77258" y="28989"/>
                  <a:pt x="32748" y="34830"/>
                  <a:pt x="12970" y="30228"/>
                </a:cubicBezTo>
                <a:cubicBezTo>
                  <a:pt x="-6807" y="25627"/>
                  <a:pt x="-4020" y="4920"/>
                  <a:pt x="21731" y="1026"/>
                </a:cubicBezTo>
                <a:close/>
              </a:path>
            </a:pathLst>
          </a:custGeom>
          <a:solidFill>
            <a:schemeClr val="accent3"/>
          </a:solidFill>
          <a:ln>
            <a:noFill/>
          </a:ln>
        </p:spPr>
      </p:sp>
      <p:sp>
        <p:nvSpPr>
          <p:cNvPr id="482" name="Google Shape;482;p8"/>
          <p:cNvSpPr/>
          <p:nvPr/>
        </p:nvSpPr>
        <p:spPr>
          <a:xfrm flipH="1">
            <a:off x="7691423" y="6220880"/>
            <a:ext cx="3663600" cy="265600"/>
          </a:xfrm>
          <a:prstGeom prst="ellipse">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3" name="Google Shape;483;p8"/>
          <p:cNvSpPr/>
          <p:nvPr/>
        </p:nvSpPr>
        <p:spPr>
          <a:xfrm flipH="1">
            <a:off x="9613146" y="6106013"/>
            <a:ext cx="1257323" cy="250291"/>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4" name="Google Shape;484;p8"/>
          <p:cNvSpPr/>
          <p:nvPr/>
        </p:nvSpPr>
        <p:spPr>
          <a:xfrm flipH="1">
            <a:off x="-1405044" y="6335747"/>
            <a:ext cx="3663600" cy="265600"/>
          </a:xfrm>
          <a:prstGeom prst="ellipse">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5" name="Google Shape;485;p8"/>
          <p:cNvSpPr/>
          <p:nvPr/>
        </p:nvSpPr>
        <p:spPr>
          <a:xfrm flipH="1">
            <a:off x="516680" y="6220880"/>
            <a:ext cx="1257323" cy="250291"/>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86" name="Google Shape;486;p8"/>
          <p:cNvGrpSpPr/>
          <p:nvPr/>
        </p:nvGrpSpPr>
        <p:grpSpPr>
          <a:xfrm flipH="1">
            <a:off x="2585670" y="5981979"/>
            <a:ext cx="2140311" cy="511220"/>
            <a:chOff x="5529283" y="4486484"/>
            <a:chExt cx="1605233" cy="383415"/>
          </a:xfrm>
        </p:grpSpPr>
        <p:sp>
          <p:nvSpPr>
            <p:cNvPr id="487" name="Google Shape;487;p8"/>
            <p:cNvSpPr/>
            <p:nvPr/>
          </p:nvSpPr>
          <p:spPr>
            <a:xfrm>
              <a:off x="5529283" y="4486484"/>
              <a:ext cx="1605233" cy="383414"/>
            </a:xfrm>
            <a:custGeom>
              <a:avLst/>
              <a:gdLst/>
              <a:ahLst/>
              <a:cxnLst/>
              <a:rect l="l" t="t" r="r" b="b"/>
              <a:pathLst>
                <a:path w="28729" h="6862" extrusionOk="0">
                  <a:moveTo>
                    <a:pt x="17601" y="0"/>
                  </a:moveTo>
                  <a:lnTo>
                    <a:pt x="13482" y="2777"/>
                  </a:lnTo>
                  <a:lnTo>
                    <a:pt x="10753" y="3431"/>
                  </a:lnTo>
                  <a:lnTo>
                    <a:pt x="6741" y="5119"/>
                  </a:lnTo>
                  <a:lnTo>
                    <a:pt x="2889" y="6153"/>
                  </a:lnTo>
                  <a:lnTo>
                    <a:pt x="1" y="6861"/>
                  </a:lnTo>
                  <a:lnTo>
                    <a:pt x="28729" y="6861"/>
                  </a:lnTo>
                  <a:lnTo>
                    <a:pt x="26909" y="5881"/>
                  </a:lnTo>
                  <a:lnTo>
                    <a:pt x="25786" y="5445"/>
                  </a:lnTo>
                  <a:lnTo>
                    <a:pt x="22897" y="3158"/>
                  </a:lnTo>
                  <a:lnTo>
                    <a:pt x="20382" y="2069"/>
                  </a:lnTo>
                  <a:lnTo>
                    <a:pt x="176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8"/>
            <p:cNvSpPr/>
            <p:nvPr/>
          </p:nvSpPr>
          <p:spPr>
            <a:xfrm>
              <a:off x="5529283" y="4536269"/>
              <a:ext cx="1201704" cy="333630"/>
            </a:xfrm>
            <a:custGeom>
              <a:avLst/>
              <a:gdLst/>
              <a:ahLst/>
              <a:cxnLst/>
              <a:rect l="l" t="t" r="r" b="b"/>
              <a:pathLst>
                <a:path w="21507" h="5971" extrusionOk="0">
                  <a:moveTo>
                    <a:pt x="16280" y="0"/>
                  </a:moveTo>
                  <a:lnTo>
                    <a:pt x="13482" y="1886"/>
                  </a:lnTo>
                  <a:lnTo>
                    <a:pt x="10753" y="2540"/>
                  </a:lnTo>
                  <a:lnTo>
                    <a:pt x="6741" y="4228"/>
                  </a:lnTo>
                  <a:lnTo>
                    <a:pt x="2889" y="5262"/>
                  </a:lnTo>
                  <a:lnTo>
                    <a:pt x="1" y="5970"/>
                  </a:lnTo>
                  <a:lnTo>
                    <a:pt x="13606" y="5970"/>
                  </a:lnTo>
                  <a:lnTo>
                    <a:pt x="11466" y="4536"/>
                  </a:lnTo>
                  <a:lnTo>
                    <a:pt x="13678" y="2975"/>
                  </a:lnTo>
                  <a:lnTo>
                    <a:pt x="21507" y="2812"/>
                  </a:lnTo>
                  <a:lnTo>
                    <a:pt x="16280" y="0"/>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9" name="Google Shape;489;p8"/>
          <p:cNvSpPr/>
          <p:nvPr/>
        </p:nvSpPr>
        <p:spPr>
          <a:xfrm flipH="1">
            <a:off x="4122758" y="6504035"/>
            <a:ext cx="3256433" cy="212261"/>
          </a:xfrm>
          <a:custGeom>
            <a:avLst/>
            <a:gdLst/>
            <a:ahLst/>
            <a:cxnLst/>
            <a:rect l="l" t="t" r="r" b="b"/>
            <a:pathLst>
              <a:path w="97693" h="8495" extrusionOk="0">
                <a:moveTo>
                  <a:pt x="61589" y="5044"/>
                </a:moveTo>
                <a:lnTo>
                  <a:pt x="29467" y="0"/>
                </a:lnTo>
                <a:lnTo>
                  <a:pt x="15131" y="2123"/>
                </a:lnTo>
                <a:lnTo>
                  <a:pt x="0" y="6106"/>
                </a:lnTo>
                <a:lnTo>
                  <a:pt x="27609" y="8495"/>
                </a:lnTo>
                <a:lnTo>
                  <a:pt x="97693" y="7964"/>
                </a:lnTo>
                <a:lnTo>
                  <a:pt x="78048" y="3982"/>
                </a:lnTo>
                <a:close/>
              </a:path>
            </a:pathLst>
          </a:custGeom>
          <a:solidFill>
            <a:schemeClr val="accent6"/>
          </a:solidFill>
          <a:ln>
            <a:noFill/>
          </a:ln>
        </p:spPr>
      </p:sp>
      <p:sp>
        <p:nvSpPr>
          <p:cNvPr id="490" name="Google Shape;490;p8"/>
          <p:cNvSpPr/>
          <p:nvPr/>
        </p:nvSpPr>
        <p:spPr>
          <a:xfrm flipH="1">
            <a:off x="-518242" y="63985"/>
            <a:ext cx="2911233" cy="523667"/>
          </a:xfrm>
          <a:custGeom>
            <a:avLst/>
            <a:gdLst/>
            <a:ahLst/>
            <a:cxnLst/>
            <a:rect l="l" t="t" r="r" b="b"/>
            <a:pathLst>
              <a:path w="87337" h="15710" extrusionOk="0">
                <a:moveTo>
                  <a:pt x="82888" y="472"/>
                </a:moveTo>
                <a:cubicBezTo>
                  <a:pt x="73862" y="-1253"/>
                  <a:pt x="38510" y="2375"/>
                  <a:pt x="28466" y="4189"/>
                </a:cubicBezTo>
                <a:cubicBezTo>
                  <a:pt x="18422" y="6003"/>
                  <a:pt x="27095" y="9543"/>
                  <a:pt x="22626" y="11357"/>
                </a:cubicBezTo>
                <a:cubicBezTo>
                  <a:pt x="18157" y="13171"/>
                  <a:pt x="-6311" y="14498"/>
                  <a:pt x="1653" y="15073"/>
                </a:cubicBezTo>
                <a:cubicBezTo>
                  <a:pt x="9617" y="15648"/>
                  <a:pt x="56915" y="14897"/>
                  <a:pt x="70410" y="14808"/>
                </a:cubicBezTo>
                <a:cubicBezTo>
                  <a:pt x="83905" y="14720"/>
                  <a:pt x="80542" y="16931"/>
                  <a:pt x="82622" y="14542"/>
                </a:cubicBezTo>
                <a:cubicBezTo>
                  <a:pt x="84702" y="12153"/>
                  <a:pt x="91914" y="2198"/>
                  <a:pt x="82888" y="472"/>
                </a:cubicBezTo>
                <a:close/>
              </a:path>
            </a:pathLst>
          </a:custGeom>
          <a:solidFill>
            <a:schemeClr val="lt1"/>
          </a:solidFill>
          <a:ln>
            <a:noFill/>
          </a:ln>
        </p:spPr>
      </p:sp>
      <p:sp>
        <p:nvSpPr>
          <p:cNvPr id="491" name="Google Shape;491;p8"/>
          <p:cNvSpPr/>
          <p:nvPr/>
        </p:nvSpPr>
        <p:spPr>
          <a:xfrm flipH="1">
            <a:off x="8997140" y="-92081"/>
            <a:ext cx="3392133" cy="431300"/>
          </a:xfrm>
          <a:custGeom>
            <a:avLst/>
            <a:gdLst/>
            <a:ahLst/>
            <a:cxnLst/>
            <a:rect l="l" t="t" r="r" b="b"/>
            <a:pathLst>
              <a:path w="101764" h="12939" extrusionOk="0">
                <a:moveTo>
                  <a:pt x="6338" y="11791"/>
                </a:moveTo>
                <a:cubicBezTo>
                  <a:pt x="17001" y="13472"/>
                  <a:pt x="52839" y="13163"/>
                  <a:pt x="68723" y="11526"/>
                </a:cubicBezTo>
                <a:cubicBezTo>
                  <a:pt x="84607" y="9889"/>
                  <a:pt x="100669" y="3739"/>
                  <a:pt x="101642" y="1969"/>
                </a:cubicBezTo>
                <a:cubicBezTo>
                  <a:pt x="102616" y="199"/>
                  <a:pt x="86643" y="1217"/>
                  <a:pt x="74564" y="907"/>
                </a:cubicBezTo>
                <a:cubicBezTo>
                  <a:pt x="62485" y="597"/>
                  <a:pt x="40805" y="22"/>
                  <a:pt x="29168" y="110"/>
                </a:cubicBezTo>
                <a:cubicBezTo>
                  <a:pt x="17532" y="199"/>
                  <a:pt x="8550" y="-509"/>
                  <a:pt x="4745" y="1438"/>
                </a:cubicBezTo>
                <a:cubicBezTo>
                  <a:pt x="940" y="3385"/>
                  <a:pt x="-4325" y="10110"/>
                  <a:pt x="6338" y="11791"/>
                </a:cubicBezTo>
                <a:close/>
              </a:path>
            </a:pathLst>
          </a:custGeom>
          <a:solidFill>
            <a:schemeClr val="lt1"/>
          </a:solidFill>
          <a:ln>
            <a:noFill/>
          </a:ln>
        </p:spPr>
      </p:sp>
      <p:sp>
        <p:nvSpPr>
          <p:cNvPr id="492" name="Google Shape;492;p8"/>
          <p:cNvSpPr/>
          <p:nvPr/>
        </p:nvSpPr>
        <p:spPr>
          <a:xfrm flipH="1">
            <a:off x="-2548898" y="4887399"/>
            <a:ext cx="3436967" cy="559333"/>
          </a:xfrm>
          <a:custGeom>
            <a:avLst/>
            <a:gdLst/>
            <a:ahLst/>
            <a:cxnLst/>
            <a:rect l="l" t="t" r="r" b="b"/>
            <a:pathLst>
              <a:path w="103109" h="16780" extrusionOk="0">
                <a:moveTo>
                  <a:pt x="96310" y="4159"/>
                </a:moveTo>
                <a:cubicBezTo>
                  <a:pt x="92682" y="2257"/>
                  <a:pt x="81975" y="4292"/>
                  <a:pt x="76400" y="3628"/>
                </a:cubicBezTo>
                <a:cubicBezTo>
                  <a:pt x="70825" y="2964"/>
                  <a:pt x="70427" y="531"/>
                  <a:pt x="62861" y="177"/>
                </a:cubicBezTo>
                <a:cubicBezTo>
                  <a:pt x="55295" y="-177"/>
                  <a:pt x="37552" y="177"/>
                  <a:pt x="31004" y="1504"/>
                </a:cubicBezTo>
                <a:cubicBezTo>
                  <a:pt x="24456" y="2831"/>
                  <a:pt x="28482" y="7123"/>
                  <a:pt x="23571" y="8141"/>
                </a:cubicBezTo>
                <a:cubicBezTo>
                  <a:pt x="18660" y="9159"/>
                  <a:pt x="4501" y="6504"/>
                  <a:pt x="1537" y="7610"/>
                </a:cubicBezTo>
                <a:cubicBezTo>
                  <a:pt x="-1427" y="8716"/>
                  <a:pt x="254" y="13274"/>
                  <a:pt x="5785" y="14778"/>
                </a:cubicBezTo>
                <a:cubicBezTo>
                  <a:pt x="11316" y="16282"/>
                  <a:pt x="19324" y="16592"/>
                  <a:pt x="34721" y="16636"/>
                </a:cubicBezTo>
                <a:cubicBezTo>
                  <a:pt x="50118" y="16680"/>
                  <a:pt x="87904" y="17123"/>
                  <a:pt x="98169" y="15043"/>
                </a:cubicBezTo>
                <a:cubicBezTo>
                  <a:pt x="108434" y="12964"/>
                  <a:pt x="99938" y="6062"/>
                  <a:pt x="96310" y="4159"/>
                </a:cubicBezTo>
                <a:close/>
              </a:path>
            </a:pathLst>
          </a:custGeom>
          <a:solidFill>
            <a:schemeClr val="lt1"/>
          </a:solidFill>
          <a:ln>
            <a:noFill/>
          </a:ln>
        </p:spPr>
      </p:sp>
      <p:sp>
        <p:nvSpPr>
          <p:cNvPr id="493" name="Google Shape;493;p8"/>
          <p:cNvSpPr/>
          <p:nvPr/>
        </p:nvSpPr>
        <p:spPr>
          <a:xfrm flipH="1">
            <a:off x="8571278" y="3412999"/>
            <a:ext cx="4335233" cy="3891767"/>
          </a:xfrm>
          <a:custGeom>
            <a:avLst/>
            <a:gdLst/>
            <a:ahLst/>
            <a:cxnLst/>
            <a:rect l="l" t="t" r="r" b="b"/>
            <a:pathLst>
              <a:path w="130057" h="116753" extrusionOk="0">
                <a:moveTo>
                  <a:pt x="15703" y="3914"/>
                </a:moveTo>
                <a:cubicBezTo>
                  <a:pt x="20510" y="-9820"/>
                  <a:pt x="30399" y="16549"/>
                  <a:pt x="36030" y="26163"/>
                </a:cubicBezTo>
                <a:cubicBezTo>
                  <a:pt x="41661" y="35777"/>
                  <a:pt x="45644" y="51984"/>
                  <a:pt x="49490" y="61598"/>
                </a:cubicBezTo>
                <a:cubicBezTo>
                  <a:pt x="53336" y="71212"/>
                  <a:pt x="50589" y="77392"/>
                  <a:pt x="59104" y="83847"/>
                </a:cubicBezTo>
                <a:cubicBezTo>
                  <a:pt x="67619" y="90302"/>
                  <a:pt x="89502" y="96162"/>
                  <a:pt x="100581" y="100328"/>
                </a:cubicBezTo>
                <a:cubicBezTo>
                  <a:pt x="111660" y="104494"/>
                  <a:pt x="141144" y="107471"/>
                  <a:pt x="125578" y="108844"/>
                </a:cubicBezTo>
                <a:cubicBezTo>
                  <a:pt x="110013" y="110218"/>
                  <a:pt x="25501" y="126057"/>
                  <a:pt x="7188" y="108569"/>
                </a:cubicBezTo>
                <a:cubicBezTo>
                  <a:pt x="-11124" y="91081"/>
                  <a:pt x="10896" y="17648"/>
                  <a:pt x="15703" y="3914"/>
                </a:cubicBezTo>
                <a:close/>
              </a:path>
            </a:pathLst>
          </a:custGeom>
          <a:solidFill>
            <a:schemeClr val="accent3"/>
          </a:solidFill>
          <a:ln>
            <a:noFill/>
          </a:ln>
        </p:spPr>
      </p:sp>
      <p:sp>
        <p:nvSpPr>
          <p:cNvPr id="494" name="Google Shape;494;p8"/>
          <p:cNvSpPr/>
          <p:nvPr/>
        </p:nvSpPr>
        <p:spPr>
          <a:xfrm flipH="1">
            <a:off x="8571278" y="3412999"/>
            <a:ext cx="4335233" cy="3891767"/>
          </a:xfrm>
          <a:custGeom>
            <a:avLst/>
            <a:gdLst/>
            <a:ahLst/>
            <a:cxnLst/>
            <a:rect l="l" t="t" r="r" b="b"/>
            <a:pathLst>
              <a:path w="130057" h="116753" extrusionOk="0">
                <a:moveTo>
                  <a:pt x="15703" y="3914"/>
                </a:moveTo>
                <a:cubicBezTo>
                  <a:pt x="20510" y="-9820"/>
                  <a:pt x="30399" y="16549"/>
                  <a:pt x="36030" y="26163"/>
                </a:cubicBezTo>
                <a:cubicBezTo>
                  <a:pt x="41661" y="35777"/>
                  <a:pt x="45644" y="51984"/>
                  <a:pt x="49490" y="61598"/>
                </a:cubicBezTo>
                <a:cubicBezTo>
                  <a:pt x="53336" y="71212"/>
                  <a:pt x="50589" y="77392"/>
                  <a:pt x="59104" y="83847"/>
                </a:cubicBezTo>
                <a:cubicBezTo>
                  <a:pt x="67619" y="90302"/>
                  <a:pt x="89502" y="96162"/>
                  <a:pt x="100581" y="100328"/>
                </a:cubicBezTo>
                <a:cubicBezTo>
                  <a:pt x="111660" y="104494"/>
                  <a:pt x="141144" y="107471"/>
                  <a:pt x="125578" y="108844"/>
                </a:cubicBezTo>
                <a:cubicBezTo>
                  <a:pt x="110013" y="110218"/>
                  <a:pt x="25501" y="126057"/>
                  <a:pt x="7188" y="108569"/>
                </a:cubicBezTo>
                <a:cubicBezTo>
                  <a:pt x="-11124" y="91081"/>
                  <a:pt x="10896" y="17648"/>
                  <a:pt x="15703" y="3914"/>
                </a:cubicBezTo>
                <a:close/>
              </a:path>
            </a:pathLst>
          </a:custGeom>
          <a:solidFill>
            <a:srgbClr val="000000">
              <a:alpha val="14880"/>
            </a:srgbClr>
          </a:solidFill>
          <a:ln>
            <a:noFill/>
          </a:ln>
        </p:spPr>
      </p:sp>
    </p:spTree>
    <p:extLst>
      <p:ext uri="{BB962C8B-B14F-4D97-AF65-F5344CB8AC3E}">
        <p14:creationId xmlns:p14="http://schemas.microsoft.com/office/powerpoint/2010/main" val="10733682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95"/>
        <p:cNvGrpSpPr/>
        <p:nvPr/>
      </p:nvGrpSpPr>
      <p:grpSpPr>
        <a:xfrm>
          <a:off x="0" y="0"/>
          <a:ext cx="0" cy="0"/>
          <a:chOff x="0" y="0"/>
          <a:chExt cx="0" cy="0"/>
        </a:xfrm>
      </p:grpSpPr>
      <p:sp>
        <p:nvSpPr>
          <p:cNvPr id="496" name="Google Shape;496;p9"/>
          <p:cNvSpPr txBox="1">
            <a:spLocks noGrp="1"/>
          </p:cNvSpPr>
          <p:nvPr>
            <p:ph type="title"/>
          </p:nvPr>
        </p:nvSpPr>
        <p:spPr>
          <a:xfrm>
            <a:off x="1339567" y="1396167"/>
            <a:ext cx="4359200" cy="19764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497" name="Google Shape;497;p9"/>
          <p:cNvSpPr txBox="1">
            <a:spLocks noGrp="1"/>
          </p:cNvSpPr>
          <p:nvPr>
            <p:ph type="subTitle" idx="1"/>
          </p:nvPr>
        </p:nvSpPr>
        <p:spPr>
          <a:xfrm>
            <a:off x="1339567" y="3286167"/>
            <a:ext cx="4359200" cy="1566000"/>
          </a:xfrm>
          <a:prstGeom prst="rect">
            <a:avLst/>
          </a:prstGeom>
        </p:spPr>
        <p:txBody>
          <a:bodyPr spcFirstLastPara="1" wrap="square" lIns="91425" tIns="91425" rIns="91425" bIns="91425" anchor="t" anchorCtr="0">
            <a:noAutofit/>
          </a:bodyPr>
          <a:lstStyle>
            <a:lvl1pPr lvl="0">
              <a:spcBef>
                <a:spcPts val="0"/>
              </a:spcBef>
              <a:spcAft>
                <a:spcPts val="0"/>
              </a:spcAft>
              <a:buSzPts val="2100"/>
              <a:buNone/>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98" name="Google Shape;498;p9"/>
          <p:cNvSpPr txBox="1">
            <a:spLocks noGrp="1"/>
          </p:cNvSpPr>
          <p:nvPr>
            <p:ph type="body" idx="2"/>
          </p:nvPr>
        </p:nvSpPr>
        <p:spPr>
          <a:xfrm>
            <a:off x="6096000" y="1279167"/>
            <a:ext cx="5145200" cy="3690000"/>
          </a:xfrm>
          <a:prstGeom prst="rect">
            <a:avLst/>
          </a:prstGeom>
        </p:spPr>
        <p:txBody>
          <a:bodyPr spcFirstLastPara="1" wrap="square" lIns="91425" tIns="91425" rIns="91425" bIns="91425" anchor="ctr" anchorCtr="0">
            <a:noAutofit/>
          </a:bodyPr>
          <a:lstStyle>
            <a:lvl1pPr marL="609616" lvl="0" indent="-423344">
              <a:spcBef>
                <a:spcPts val="0"/>
              </a:spcBef>
              <a:spcAft>
                <a:spcPts val="0"/>
              </a:spcAft>
              <a:buSzPts val="1400"/>
              <a:buChar char="●"/>
              <a:defRPr/>
            </a:lvl1pPr>
            <a:lvl2pPr marL="1219231" lvl="1" indent="-423344">
              <a:spcBef>
                <a:spcPts val="0"/>
              </a:spcBef>
              <a:spcAft>
                <a:spcPts val="0"/>
              </a:spcAft>
              <a:buSzPts val="1400"/>
              <a:buChar char="○"/>
              <a:defRPr/>
            </a:lvl2pPr>
            <a:lvl3pPr marL="1828845" lvl="2" indent="-423344">
              <a:spcBef>
                <a:spcPts val="0"/>
              </a:spcBef>
              <a:spcAft>
                <a:spcPts val="0"/>
              </a:spcAft>
              <a:buSzPts val="1400"/>
              <a:buChar char="■"/>
              <a:defRPr/>
            </a:lvl3pPr>
            <a:lvl4pPr marL="2438461" lvl="3" indent="-423344">
              <a:spcBef>
                <a:spcPts val="0"/>
              </a:spcBef>
              <a:spcAft>
                <a:spcPts val="0"/>
              </a:spcAft>
              <a:buSzPts val="1400"/>
              <a:buChar char="●"/>
              <a:defRPr/>
            </a:lvl4pPr>
            <a:lvl5pPr marL="3048076" lvl="4" indent="-423344">
              <a:spcBef>
                <a:spcPts val="0"/>
              </a:spcBef>
              <a:spcAft>
                <a:spcPts val="0"/>
              </a:spcAft>
              <a:buSzPts val="1400"/>
              <a:buChar char="○"/>
              <a:defRPr/>
            </a:lvl5pPr>
            <a:lvl6pPr marL="3657692" lvl="5" indent="-423344">
              <a:spcBef>
                <a:spcPts val="0"/>
              </a:spcBef>
              <a:spcAft>
                <a:spcPts val="0"/>
              </a:spcAft>
              <a:buSzPts val="1400"/>
              <a:buChar char="■"/>
              <a:defRPr/>
            </a:lvl6pPr>
            <a:lvl7pPr marL="4267307" lvl="6" indent="-423344">
              <a:spcBef>
                <a:spcPts val="0"/>
              </a:spcBef>
              <a:spcAft>
                <a:spcPts val="0"/>
              </a:spcAft>
              <a:buSzPts val="1400"/>
              <a:buChar char="●"/>
              <a:defRPr/>
            </a:lvl7pPr>
            <a:lvl8pPr marL="4876922" lvl="7" indent="-423344">
              <a:spcBef>
                <a:spcPts val="0"/>
              </a:spcBef>
              <a:spcAft>
                <a:spcPts val="0"/>
              </a:spcAft>
              <a:buSzPts val="1400"/>
              <a:buChar char="○"/>
              <a:defRPr/>
            </a:lvl8pPr>
            <a:lvl9pPr marL="5486538" lvl="8" indent="-423344">
              <a:spcBef>
                <a:spcPts val="0"/>
              </a:spcBef>
              <a:spcAft>
                <a:spcPts val="0"/>
              </a:spcAft>
              <a:buSzPts val="1400"/>
              <a:buChar char="■"/>
              <a:defRPr/>
            </a:lvl9pPr>
          </a:lstStyle>
          <a:p>
            <a:endParaRPr/>
          </a:p>
        </p:txBody>
      </p:sp>
      <p:sp>
        <p:nvSpPr>
          <p:cNvPr id="499" name="Google Shape;499;p9"/>
          <p:cNvSpPr/>
          <p:nvPr/>
        </p:nvSpPr>
        <p:spPr>
          <a:xfrm>
            <a:off x="-492000" y="75902"/>
            <a:ext cx="3000333" cy="643441"/>
          </a:xfrm>
          <a:custGeom>
            <a:avLst/>
            <a:gdLst/>
            <a:ahLst/>
            <a:cxnLst/>
            <a:rect l="l" t="t" r="r" b="b"/>
            <a:pathLst>
              <a:path w="90010" h="20531" extrusionOk="0">
                <a:moveTo>
                  <a:pt x="9451" y="1218"/>
                </a:moveTo>
                <a:cubicBezTo>
                  <a:pt x="18389" y="-1569"/>
                  <a:pt x="50201" y="1394"/>
                  <a:pt x="59094" y="2810"/>
                </a:cubicBezTo>
                <a:cubicBezTo>
                  <a:pt x="67987" y="4226"/>
                  <a:pt x="57678" y="8518"/>
                  <a:pt x="62810" y="9713"/>
                </a:cubicBezTo>
                <a:cubicBezTo>
                  <a:pt x="67942" y="10908"/>
                  <a:pt x="88915" y="8739"/>
                  <a:pt x="89888" y="9978"/>
                </a:cubicBezTo>
                <a:cubicBezTo>
                  <a:pt x="90862" y="11217"/>
                  <a:pt x="82721" y="15553"/>
                  <a:pt x="68651" y="17146"/>
                </a:cubicBezTo>
                <a:cubicBezTo>
                  <a:pt x="54581" y="18739"/>
                  <a:pt x="15336" y="22190"/>
                  <a:pt x="5469" y="19535"/>
                </a:cubicBezTo>
                <a:cubicBezTo>
                  <a:pt x="-4398" y="16880"/>
                  <a:pt x="514" y="4006"/>
                  <a:pt x="9451" y="1218"/>
                </a:cubicBezTo>
                <a:close/>
              </a:path>
            </a:pathLst>
          </a:custGeom>
          <a:solidFill>
            <a:schemeClr val="lt1"/>
          </a:solidFill>
          <a:ln>
            <a:noFill/>
          </a:ln>
        </p:spPr>
      </p:sp>
      <p:sp>
        <p:nvSpPr>
          <p:cNvPr id="500" name="Google Shape;500;p9"/>
          <p:cNvSpPr/>
          <p:nvPr/>
        </p:nvSpPr>
        <p:spPr>
          <a:xfrm>
            <a:off x="7879202" y="75903"/>
            <a:ext cx="4776967" cy="956333"/>
          </a:xfrm>
          <a:custGeom>
            <a:avLst/>
            <a:gdLst/>
            <a:ahLst/>
            <a:cxnLst/>
            <a:rect l="l" t="t" r="r" b="b"/>
            <a:pathLst>
              <a:path w="143309" h="32684" extrusionOk="0">
                <a:moveTo>
                  <a:pt x="132253" y="30284"/>
                </a:moveTo>
                <a:cubicBezTo>
                  <a:pt x="123326" y="34267"/>
                  <a:pt x="94026" y="32390"/>
                  <a:pt x="83908" y="30284"/>
                </a:cubicBezTo>
                <a:cubicBezTo>
                  <a:pt x="73790" y="28178"/>
                  <a:pt x="82306" y="20030"/>
                  <a:pt x="71547" y="17649"/>
                </a:cubicBezTo>
                <a:cubicBezTo>
                  <a:pt x="60789" y="15269"/>
                  <a:pt x="29978" y="18153"/>
                  <a:pt x="19357" y="16001"/>
                </a:cubicBezTo>
                <a:cubicBezTo>
                  <a:pt x="8736" y="13849"/>
                  <a:pt x="-10950" y="7394"/>
                  <a:pt x="7820" y="4739"/>
                </a:cubicBezTo>
                <a:cubicBezTo>
                  <a:pt x="26590" y="2084"/>
                  <a:pt x="110369" y="-206"/>
                  <a:pt x="131978" y="69"/>
                </a:cubicBezTo>
                <a:cubicBezTo>
                  <a:pt x="153587" y="344"/>
                  <a:pt x="137426" y="1351"/>
                  <a:pt x="137472" y="6387"/>
                </a:cubicBezTo>
                <a:cubicBezTo>
                  <a:pt x="137518" y="11423"/>
                  <a:pt x="141180" y="26301"/>
                  <a:pt x="132253" y="30284"/>
                </a:cubicBezTo>
                <a:close/>
              </a:path>
            </a:pathLst>
          </a:custGeom>
          <a:solidFill>
            <a:schemeClr val="lt1"/>
          </a:solidFill>
          <a:ln>
            <a:noFill/>
          </a:ln>
        </p:spPr>
      </p:sp>
      <p:sp>
        <p:nvSpPr>
          <p:cNvPr id="501" name="Google Shape;501;p9"/>
          <p:cNvSpPr/>
          <p:nvPr/>
        </p:nvSpPr>
        <p:spPr>
          <a:xfrm>
            <a:off x="-661123" y="5506403"/>
            <a:ext cx="13473400" cy="1138833"/>
          </a:xfrm>
          <a:custGeom>
            <a:avLst/>
            <a:gdLst/>
            <a:ahLst/>
            <a:cxnLst/>
            <a:rect l="l" t="t" r="r" b="b"/>
            <a:pathLst>
              <a:path w="404202" h="34165" extrusionOk="0">
                <a:moveTo>
                  <a:pt x="11870" y="4178"/>
                </a:moveTo>
                <a:cubicBezTo>
                  <a:pt x="17578" y="-379"/>
                  <a:pt x="28683" y="-379"/>
                  <a:pt x="38417" y="462"/>
                </a:cubicBezTo>
                <a:cubicBezTo>
                  <a:pt x="48151" y="1303"/>
                  <a:pt x="55628" y="8204"/>
                  <a:pt x="70273" y="9222"/>
                </a:cubicBezTo>
                <a:cubicBezTo>
                  <a:pt x="84918" y="10240"/>
                  <a:pt x="111510" y="5772"/>
                  <a:pt x="126288" y="6568"/>
                </a:cubicBezTo>
                <a:cubicBezTo>
                  <a:pt x="141066" y="7365"/>
                  <a:pt x="145137" y="13868"/>
                  <a:pt x="158941" y="14001"/>
                </a:cubicBezTo>
                <a:cubicBezTo>
                  <a:pt x="172746" y="14134"/>
                  <a:pt x="195886" y="7364"/>
                  <a:pt x="209115" y="7364"/>
                </a:cubicBezTo>
                <a:cubicBezTo>
                  <a:pt x="222344" y="7364"/>
                  <a:pt x="223716" y="14488"/>
                  <a:pt x="238317" y="14001"/>
                </a:cubicBezTo>
                <a:cubicBezTo>
                  <a:pt x="252918" y="13514"/>
                  <a:pt x="280969" y="4533"/>
                  <a:pt x="296720" y="4444"/>
                </a:cubicBezTo>
                <a:cubicBezTo>
                  <a:pt x="312471" y="4356"/>
                  <a:pt x="316763" y="13028"/>
                  <a:pt x="332824" y="13470"/>
                </a:cubicBezTo>
                <a:cubicBezTo>
                  <a:pt x="348885" y="13913"/>
                  <a:pt x="381981" y="5727"/>
                  <a:pt x="393086" y="7099"/>
                </a:cubicBezTo>
                <a:cubicBezTo>
                  <a:pt x="404192" y="8471"/>
                  <a:pt x="408173" y="17276"/>
                  <a:pt x="399457" y="21700"/>
                </a:cubicBezTo>
                <a:cubicBezTo>
                  <a:pt x="390741" y="26125"/>
                  <a:pt x="394811" y="32009"/>
                  <a:pt x="340788" y="33646"/>
                </a:cubicBezTo>
                <a:cubicBezTo>
                  <a:pt x="286765" y="35283"/>
                  <a:pt x="131420" y="32496"/>
                  <a:pt x="75317" y="31522"/>
                </a:cubicBezTo>
                <a:cubicBezTo>
                  <a:pt x="19214" y="30549"/>
                  <a:pt x="14746" y="32362"/>
                  <a:pt x="4171" y="27805"/>
                </a:cubicBezTo>
                <a:cubicBezTo>
                  <a:pt x="-6403" y="23248"/>
                  <a:pt x="6162" y="8735"/>
                  <a:pt x="11870" y="4178"/>
                </a:cubicBezTo>
                <a:close/>
              </a:path>
            </a:pathLst>
          </a:custGeom>
          <a:solidFill>
            <a:schemeClr val="accent4"/>
          </a:solidFill>
          <a:ln>
            <a:noFill/>
          </a:ln>
        </p:spPr>
      </p:sp>
      <p:grpSp>
        <p:nvGrpSpPr>
          <p:cNvPr id="502" name="Google Shape;502;p9"/>
          <p:cNvGrpSpPr/>
          <p:nvPr/>
        </p:nvGrpSpPr>
        <p:grpSpPr>
          <a:xfrm>
            <a:off x="4784688" y="6059310"/>
            <a:ext cx="1252867" cy="276471"/>
            <a:chOff x="3588515" y="4495749"/>
            <a:chExt cx="939650" cy="207353"/>
          </a:xfrm>
        </p:grpSpPr>
        <p:sp>
          <p:nvSpPr>
            <p:cNvPr id="503" name="Google Shape;503;p9"/>
            <p:cNvSpPr/>
            <p:nvPr/>
          </p:nvSpPr>
          <p:spPr>
            <a:xfrm>
              <a:off x="3588515" y="4495749"/>
              <a:ext cx="939650" cy="207352"/>
            </a:xfrm>
            <a:custGeom>
              <a:avLst/>
              <a:gdLst/>
              <a:ahLst/>
              <a:cxnLst/>
              <a:rect l="l" t="t" r="r" b="b"/>
              <a:pathLst>
                <a:path w="16817" h="3711" extrusionOk="0">
                  <a:moveTo>
                    <a:pt x="11826" y="1"/>
                  </a:moveTo>
                  <a:lnTo>
                    <a:pt x="8974" y="560"/>
                  </a:lnTo>
                  <a:lnTo>
                    <a:pt x="6750" y="2033"/>
                  </a:lnTo>
                  <a:lnTo>
                    <a:pt x="5933" y="2180"/>
                  </a:lnTo>
                  <a:lnTo>
                    <a:pt x="4211" y="2294"/>
                  </a:lnTo>
                  <a:lnTo>
                    <a:pt x="2667" y="3203"/>
                  </a:lnTo>
                  <a:lnTo>
                    <a:pt x="0" y="3710"/>
                  </a:lnTo>
                  <a:lnTo>
                    <a:pt x="16817" y="3710"/>
                  </a:lnTo>
                  <a:lnTo>
                    <a:pt x="14992" y="2466"/>
                  </a:lnTo>
                  <a:lnTo>
                    <a:pt x="13886" y="1043"/>
                  </a:lnTo>
                  <a:lnTo>
                    <a:pt x="1182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9"/>
            <p:cNvSpPr/>
            <p:nvPr/>
          </p:nvSpPr>
          <p:spPr>
            <a:xfrm>
              <a:off x="3588515" y="4532963"/>
              <a:ext cx="939650" cy="170139"/>
            </a:xfrm>
            <a:custGeom>
              <a:avLst/>
              <a:gdLst/>
              <a:ahLst/>
              <a:cxnLst/>
              <a:rect l="l" t="t" r="r" b="b"/>
              <a:pathLst>
                <a:path w="16817" h="3045" extrusionOk="0">
                  <a:moveTo>
                    <a:pt x="13143" y="1"/>
                  </a:moveTo>
                  <a:lnTo>
                    <a:pt x="13022" y="354"/>
                  </a:lnTo>
                  <a:lnTo>
                    <a:pt x="11350" y="2092"/>
                  </a:lnTo>
                  <a:lnTo>
                    <a:pt x="8335" y="2623"/>
                  </a:lnTo>
                  <a:lnTo>
                    <a:pt x="5619" y="2067"/>
                  </a:lnTo>
                  <a:lnTo>
                    <a:pt x="4761" y="2231"/>
                  </a:lnTo>
                  <a:lnTo>
                    <a:pt x="3018" y="2763"/>
                  </a:lnTo>
                  <a:lnTo>
                    <a:pt x="2161" y="2633"/>
                  </a:lnTo>
                  <a:lnTo>
                    <a:pt x="0" y="3044"/>
                  </a:lnTo>
                  <a:lnTo>
                    <a:pt x="16817" y="3044"/>
                  </a:lnTo>
                  <a:lnTo>
                    <a:pt x="14992" y="1800"/>
                  </a:lnTo>
                  <a:lnTo>
                    <a:pt x="13886" y="377"/>
                  </a:lnTo>
                  <a:lnTo>
                    <a:pt x="13143"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5" name="Google Shape;505;p9"/>
          <p:cNvGrpSpPr/>
          <p:nvPr/>
        </p:nvGrpSpPr>
        <p:grpSpPr>
          <a:xfrm>
            <a:off x="11110031" y="5922926"/>
            <a:ext cx="1382348" cy="305228"/>
            <a:chOff x="8332523" y="4442194"/>
            <a:chExt cx="1036761" cy="228921"/>
          </a:xfrm>
        </p:grpSpPr>
        <p:sp>
          <p:nvSpPr>
            <p:cNvPr id="506" name="Google Shape;506;p9"/>
            <p:cNvSpPr/>
            <p:nvPr/>
          </p:nvSpPr>
          <p:spPr>
            <a:xfrm flipH="1">
              <a:off x="8332523" y="4442194"/>
              <a:ext cx="1036761" cy="228920"/>
            </a:xfrm>
            <a:custGeom>
              <a:avLst/>
              <a:gdLst/>
              <a:ahLst/>
              <a:cxnLst/>
              <a:rect l="l" t="t" r="r" b="b"/>
              <a:pathLst>
                <a:path w="18555" h="4097" extrusionOk="0">
                  <a:moveTo>
                    <a:pt x="7457" y="1"/>
                  </a:moveTo>
                  <a:lnTo>
                    <a:pt x="5612" y="77"/>
                  </a:lnTo>
                  <a:lnTo>
                    <a:pt x="3085" y="1923"/>
                  </a:lnTo>
                  <a:lnTo>
                    <a:pt x="0" y="4097"/>
                  </a:lnTo>
                  <a:lnTo>
                    <a:pt x="18554" y="4097"/>
                  </a:lnTo>
                  <a:lnTo>
                    <a:pt x="16659" y="2908"/>
                  </a:lnTo>
                  <a:lnTo>
                    <a:pt x="13575" y="1771"/>
                  </a:lnTo>
                  <a:lnTo>
                    <a:pt x="10643" y="1164"/>
                  </a:lnTo>
                  <a:lnTo>
                    <a:pt x="74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9"/>
            <p:cNvSpPr/>
            <p:nvPr/>
          </p:nvSpPr>
          <p:spPr>
            <a:xfrm flipH="1">
              <a:off x="8432818" y="4483263"/>
              <a:ext cx="936465" cy="187852"/>
            </a:xfrm>
            <a:custGeom>
              <a:avLst/>
              <a:gdLst/>
              <a:ahLst/>
              <a:cxnLst/>
              <a:rect l="l" t="t" r="r" b="b"/>
              <a:pathLst>
                <a:path w="16760" h="3362" extrusionOk="0">
                  <a:moveTo>
                    <a:pt x="4710" y="0"/>
                  </a:moveTo>
                  <a:lnTo>
                    <a:pt x="3085" y="1188"/>
                  </a:lnTo>
                  <a:lnTo>
                    <a:pt x="0" y="3362"/>
                  </a:lnTo>
                  <a:lnTo>
                    <a:pt x="16759" y="3362"/>
                  </a:lnTo>
                  <a:lnTo>
                    <a:pt x="14785" y="3147"/>
                  </a:lnTo>
                  <a:lnTo>
                    <a:pt x="12747" y="3016"/>
                  </a:lnTo>
                  <a:lnTo>
                    <a:pt x="7034" y="2199"/>
                  </a:lnTo>
                  <a:lnTo>
                    <a:pt x="5992" y="559"/>
                  </a:lnTo>
                  <a:lnTo>
                    <a:pt x="4710" y="0"/>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08" name="Google Shape;508;p9"/>
          <p:cNvSpPr/>
          <p:nvPr/>
        </p:nvSpPr>
        <p:spPr>
          <a:xfrm>
            <a:off x="-821698" y="5983129"/>
            <a:ext cx="13939433" cy="1067233"/>
          </a:xfrm>
          <a:custGeom>
            <a:avLst/>
            <a:gdLst/>
            <a:ahLst/>
            <a:cxnLst/>
            <a:rect l="l" t="t" r="r" b="b"/>
            <a:pathLst>
              <a:path w="418183" h="32017" extrusionOk="0">
                <a:moveTo>
                  <a:pt x="21731" y="1026"/>
                </a:moveTo>
                <a:cubicBezTo>
                  <a:pt x="47482" y="-2867"/>
                  <a:pt x="120884" y="6071"/>
                  <a:pt x="167474" y="6867"/>
                </a:cubicBezTo>
                <a:cubicBezTo>
                  <a:pt x="214064" y="7664"/>
                  <a:pt x="262469" y="5938"/>
                  <a:pt x="301272" y="5805"/>
                </a:cubicBezTo>
                <a:cubicBezTo>
                  <a:pt x="340075" y="5672"/>
                  <a:pt x="385205" y="2354"/>
                  <a:pt x="400292" y="6070"/>
                </a:cubicBezTo>
                <a:cubicBezTo>
                  <a:pt x="415380" y="9787"/>
                  <a:pt x="435113" y="24343"/>
                  <a:pt x="391797" y="28104"/>
                </a:cubicBezTo>
                <a:cubicBezTo>
                  <a:pt x="348481" y="31865"/>
                  <a:pt x="203534" y="28281"/>
                  <a:pt x="140396" y="28635"/>
                </a:cubicBezTo>
                <a:cubicBezTo>
                  <a:pt x="77258" y="28989"/>
                  <a:pt x="32748" y="34830"/>
                  <a:pt x="12970" y="30228"/>
                </a:cubicBezTo>
                <a:cubicBezTo>
                  <a:pt x="-6807" y="25627"/>
                  <a:pt x="-4020" y="4920"/>
                  <a:pt x="21731" y="1026"/>
                </a:cubicBezTo>
                <a:close/>
              </a:path>
            </a:pathLst>
          </a:custGeom>
          <a:solidFill>
            <a:schemeClr val="accent3"/>
          </a:solidFill>
          <a:ln>
            <a:noFill/>
          </a:ln>
        </p:spPr>
      </p:sp>
      <p:sp>
        <p:nvSpPr>
          <p:cNvPr id="509" name="Google Shape;509;p9"/>
          <p:cNvSpPr/>
          <p:nvPr/>
        </p:nvSpPr>
        <p:spPr>
          <a:xfrm>
            <a:off x="743333" y="6220880"/>
            <a:ext cx="3663600" cy="265600"/>
          </a:xfrm>
          <a:prstGeom prst="ellipse">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0" name="Google Shape;510;p9"/>
          <p:cNvSpPr/>
          <p:nvPr/>
        </p:nvSpPr>
        <p:spPr>
          <a:xfrm>
            <a:off x="1227889" y="6106013"/>
            <a:ext cx="1257323" cy="250291"/>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1" name="Google Shape;511;p9"/>
          <p:cNvSpPr/>
          <p:nvPr/>
        </p:nvSpPr>
        <p:spPr>
          <a:xfrm>
            <a:off x="9839800" y="6335747"/>
            <a:ext cx="3663600" cy="265600"/>
          </a:xfrm>
          <a:prstGeom prst="ellipse">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2" name="Google Shape;512;p9"/>
          <p:cNvSpPr/>
          <p:nvPr/>
        </p:nvSpPr>
        <p:spPr>
          <a:xfrm>
            <a:off x="10324356" y="6220880"/>
            <a:ext cx="1257323" cy="250291"/>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13" name="Google Shape;513;p9"/>
          <p:cNvGrpSpPr/>
          <p:nvPr/>
        </p:nvGrpSpPr>
        <p:grpSpPr>
          <a:xfrm>
            <a:off x="7372379" y="5981979"/>
            <a:ext cx="2140311" cy="511220"/>
            <a:chOff x="5529283" y="4486484"/>
            <a:chExt cx="1605233" cy="383415"/>
          </a:xfrm>
        </p:grpSpPr>
        <p:sp>
          <p:nvSpPr>
            <p:cNvPr id="514" name="Google Shape;514;p9"/>
            <p:cNvSpPr/>
            <p:nvPr/>
          </p:nvSpPr>
          <p:spPr>
            <a:xfrm>
              <a:off x="5529283" y="4486484"/>
              <a:ext cx="1605233" cy="383414"/>
            </a:xfrm>
            <a:custGeom>
              <a:avLst/>
              <a:gdLst/>
              <a:ahLst/>
              <a:cxnLst/>
              <a:rect l="l" t="t" r="r" b="b"/>
              <a:pathLst>
                <a:path w="28729" h="6862" extrusionOk="0">
                  <a:moveTo>
                    <a:pt x="17601" y="0"/>
                  </a:moveTo>
                  <a:lnTo>
                    <a:pt x="13482" y="2777"/>
                  </a:lnTo>
                  <a:lnTo>
                    <a:pt x="10753" y="3431"/>
                  </a:lnTo>
                  <a:lnTo>
                    <a:pt x="6741" y="5119"/>
                  </a:lnTo>
                  <a:lnTo>
                    <a:pt x="2889" y="6153"/>
                  </a:lnTo>
                  <a:lnTo>
                    <a:pt x="1" y="6861"/>
                  </a:lnTo>
                  <a:lnTo>
                    <a:pt x="28729" y="6861"/>
                  </a:lnTo>
                  <a:lnTo>
                    <a:pt x="26909" y="5881"/>
                  </a:lnTo>
                  <a:lnTo>
                    <a:pt x="25786" y="5445"/>
                  </a:lnTo>
                  <a:lnTo>
                    <a:pt x="22897" y="3158"/>
                  </a:lnTo>
                  <a:lnTo>
                    <a:pt x="20382" y="2069"/>
                  </a:lnTo>
                  <a:lnTo>
                    <a:pt x="176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9"/>
            <p:cNvSpPr/>
            <p:nvPr/>
          </p:nvSpPr>
          <p:spPr>
            <a:xfrm>
              <a:off x="5529283" y="4536269"/>
              <a:ext cx="1201704" cy="333630"/>
            </a:xfrm>
            <a:custGeom>
              <a:avLst/>
              <a:gdLst/>
              <a:ahLst/>
              <a:cxnLst/>
              <a:rect l="l" t="t" r="r" b="b"/>
              <a:pathLst>
                <a:path w="21507" h="5971" extrusionOk="0">
                  <a:moveTo>
                    <a:pt x="16280" y="0"/>
                  </a:moveTo>
                  <a:lnTo>
                    <a:pt x="13482" y="1886"/>
                  </a:lnTo>
                  <a:lnTo>
                    <a:pt x="10753" y="2540"/>
                  </a:lnTo>
                  <a:lnTo>
                    <a:pt x="6741" y="4228"/>
                  </a:lnTo>
                  <a:lnTo>
                    <a:pt x="2889" y="5262"/>
                  </a:lnTo>
                  <a:lnTo>
                    <a:pt x="1" y="5970"/>
                  </a:lnTo>
                  <a:lnTo>
                    <a:pt x="13606" y="5970"/>
                  </a:lnTo>
                  <a:lnTo>
                    <a:pt x="11466" y="4536"/>
                  </a:lnTo>
                  <a:lnTo>
                    <a:pt x="13678" y="2975"/>
                  </a:lnTo>
                  <a:lnTo>
                    <a:pt x="21507" y="2812"/>
                  </a:lnTo>
                  <a:lnTo>
                    <a:pt x="16280" y="0"/>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6" name="Google Shape;516;p9"/>
          <p:cNvGrpSpPr/>
          <p:nvPr/>
        </p:nvGrpSpPr>
        <p:grpSpPr>
          <a:xfrm>
            <a:off x="247488" y="5843324"/>
            <a:ext cx="902195" cy="215976"/>
            <a:chOff x="185615" y="4382493"/>
            <a:chExt cx="676646" cy="161982"/>
          </a:xfrm>
        </p:grpSpPr>
        <p:sp>
          <p:nvSpPr>
            <p:cNvPr id="517" name="Google Shape;517;p9"/>
            <p:cNvSpPr/>
            <p:nvPr/>
          </p:nvSpPr>
          <p:spPr>
            <a:xfrm>
              <a:off x="189527" y="4382493"/>
              <a:ext cx="672735" cy="161982"/>
            </a:xfrm>
            <a:custGeom>
              <a:avLst/>
              <a:gdLst/>
              <a:ahLst/>
              <a:cxnLst/>
              <a:rect l="l" t="t" r="r" b="b"/>
              <a:pathLst>
                <a:path w="12040" h="2899" extrusionOk="0">
                  <a:moveTo>
                    <a:pt x="4738" y="0"/>
                  </a:moveTo>
                  <a:lnTo>
                    <a:pt x="3554" y="50"/>
                  </a:lnTo>
                  <a:lnTo>
                    <a:pt x="1954" y="1286"/>
                  </a:lnTo>
                  <a:lnTo>
                    <a:pt x="1" y="2742"/>
                  </a:lnTo>
                  <a:cubicBezTo>
                    <a:pt x="3051" y="2812"/>
                    <a:pt x="6055" y="2899"/>
                    <a:pt x="8595" y="2899"/>
                  </a:cubicBezTo>
                  <a:cubicBezTo>
                    <a:pt x="9880" y="2899"/>
                    <a:pt x="11046" y="2877"/>
                    <a:pt x="12040" y="2819"/>
                  </a:cubicBezTo>
                  <a:lnTo>
                    <a:pt x="10681" y="1946"/>
                  </a:lnTo>
                  <a:lnTo>
                    <a:pt x="8687" y="1185"/>
                  </a:lnTo>
                  <a:lnTo>
                    <a:pt x="6797" y="779"/>
                  </a:lnTo>
                  <a:lnTo>
                    <a:pt x="47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9"/>
            <p:cNvSpPr/>
            <p:nvPr/>
          </p:nvSpPr>
          <p:spPr>
            <a:xfrm>
              <a:off x="185615" y="4385287"/>
              <a:ext cx="440407" cy="154718"/>
            </a:xfrm>
            <a:custGeom>
              <a:avLst/>
              <a:gdLst/>
              <a:ahLst/>
              <a:cxnLst/>
              <a:rect l="l" t="t" r="r" b="b"/>
              <a:pathLst>
                <a:path w="7882" h="2769" extrusionOk="0">
                  <a:moveTo>
                    <a:pt x="3624" y="0"/>
                  </a:moveTo>
                  <a:lnTo>
                    <a:pt x="2024" y="1236"/>
                  </a:lnTo>
                  <a:lnTo>
                    <a:pt x="0" y="2769"/>
                  </a:lnTo>
                  <a:lnTo>
                    <a:pt x="7882" y="2692"/>
                  </a:lnTo>
                  <a:cubicBezTo>
                    <a:pt x="5430" y="2069"/>
                    <a:pt x="3687" y="997"/>
                    <a:pt x="3627"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779642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19"/>
        <p:cNvGrpSpPr/>
        <p:nvPr/>
      </p:nvGrpSpPr>
      <p:grpSpPr>
        <a:xfrm>
          <a:off x="0" y="0"/>
          <a:ext cx="0" cy="0"/>
          <a:chOff x="0" y="0"/>
          <a:chExt cx="0" cy="0"/>
        </a:xfrm>
      </p:grpSpPr>
      <p:grpSp>
        <p:nvGrpSpPr>
          <p:cNvPr id="520" name="Google Shape;520;p10"/>
          <p:cNvGrpSpPr/>
          <p:nvPr/>
        </p:nvGrpSpPr>
        <p:grpSpPr>
          <a:xfrm>
            <a:off x="-963800" y="-10"/>
            <a:ext cx="1885381" cy="6619435"/>
            <a:chOff x="524500" y="647479"/>
            <a:chExt cx="569877" cy="2000635"/>
          </a:xfrm>
        </p:grpSpPr>
        <p:sp>
          <p:nvSpPr>
            <p:cNvPr id="521" name="Google Shape;521;p10"/>
            <p:cNvSpPr/>
            <p:nvPr/>
          </p:nvSpPr>
          <p:spPr>
            <a:xfrm>
              <a:off x="938193" y="685529"/>
              <a:ext cx="103758" cy="119809"/>
            </a:xfrm>
            <a:custGeom>
              <a:avLst/>
              <a:gdLst/>
              <a:ahLst/>
              <a:cxnLst/>
              <a:rect l="l" t="t" r="r" b="b"/>
              <a:pathLst>
                <a:path w="2547" h="2941" extrusionOk="0">
                  <a:moveTo>
                    <a:pt x="1273" y="0"/>
                  </a:moveTo>
                  <a:cubicBezTo>
                    <a:pt x="570" y="0"/>
                    <a:pt x="1" y="659"/>
                    <a:pt x="1" y="1471"/>
                  </a:cubicBezTo>
                  <a:cubicBezTo>
                    <a:pt x="1" y="2282"/>
                    <a:pt x="570" y="2941"/>
                    <a:pt x="1273" y="2941"/>
                  </a:cubicBezTo>
                  <a:cubicBezTo>
                    <a:pt x="1976" y="2941"/>
                    <a:pt x="2546" y="2282"/>
                    <a:pt x="2546" y="1471"/>
                  </a:cubicBezTo>
                  <a:cubicBezTo>
                    <a:pt x="2546" y="659"/>
                    <a:pt x="1976" y="0"/>
                    <a:pt x="12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10"/>
            <p:cNvSpPr/>
            <p:nvPr/>
          </p:nvSpPr>
          <p:spPr>
            <a:xfrm>
              <a:off x="576319" y="685529"/>
              <a:ext cx="103758" cy="119809"/>
            </a:xfrm>
            <a:custGeom>
              <a:avLst/>
              <a:gdLst/>
              <a:ahLst/>
              <a:cxnLst/>
              <a:rect l="l" t="t" r="r" b="b"/>
              <a:pathLst>
                <a:path w="2547" h="2941" extrusionOk="0">
                  <a:moveTo>
                    <a:pt x="1274" y="0"/>
                  </a:moveTo>
                  <a:cubicBezTo>
                    <a:pt x="571" y="0"/>
                    <a:pt x="1" y="659"/>
                    <a:pt x="1" y="1471"/>
                  </a:cubicBezTo>
                  <a:cubicBezTo>
                    <a:pt x="1" y="2282"/>
                    <a:pt x="571" y="2941"/>
                    <a:pt x="1274" y="2941"/>
                  </a:cubicBezTo>
                  <a:cubicBezTo>
                    <a:pt x="1977" y="2941"/>
                    <a:pt x="2546" y="2282"/>
                    <a:pt x="2546" y="1471"/>
                  </a:cubicBezTo>
                  <a:cubicBezTo>
                    <a:pt x="2546" y="659"/>
                    <a:pt x="1977" y="0"/>
                    <a:pt x="1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10"/>
            <p:cNvSpPr/>
            <p:nvPr/>
          </p:nvSpPr>
          <p:spPr>
            <a:xfrm>
              <a:off x="939318" y="685297"/>
              <a:ext cx="103758" cy="119809"/>
            </a:xfrm>
            <a:custGeom>
              <a:avLst/>
              <a:gdLst/>
              <a:ahLst/>
              <a:cxnLst/>
              <a:rect l="l" t="t" r="r" b="b"/>
              <a:pathLst>
                <a:path w="2547" h="2941" extrusionOk="0">
                  <a:moveTo>
                    <a:pt x="1273" y="0"/>
                  </a:moveTo>
                  <a:cubicBezTo>
                    <a:pt x="570" y="0"/>
                    <a:pt x="1" y="659"/>
                    <a:pt x="1" y="1471"/>
                  </a:cubicBezTo>
                  <a:cubicBezTo>
                    <a:pt x="1" y="2282"/>
                    <a:pt x="570" y="2941"/>
                    <a:pt x="1273" y="2941"/>
                  </a:cubicBezTo>
                  <a:cubicBezTo>
                    <a:pt x="1976" y="2941"/>
                    <a:pt x="2546" y="2282"/>
                    <a:pt x="2546" y="1471"/>
                  </a:cubicBezTo>
                  <a:cubicBezTo>
                    <a:pt x="2546" y="659"/>
                    <a:pt x="1976" y="0"/>
                    <a:pt x="1273"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0"/>
            <p:cNvSpPr/>
            <p:nvPr/>
          </p:nvSpPr>
          <p:spPr>
            <a:xfrm>
              <a:off x="577444" y="685297"/>
              <a:ext cx="103758" cy="119809"/>
            </a:xfrm>
            <a:custGeom>
              <a:avLst/>
              <a:gdLst/>
              <a:ahLst/>
              <a:cxnLst/>
              <a:rect l="l" t="t" r="r" b="b"/>
              <a:pathLst>
                <a:path w="2547" h="2941" extrusionOk="0">
                  <a:moveTo>
                    <a:pt x="1274" y="0"/>
                  </a:moveTo>
                  <a:cubicBezTo>
                    <a:pt x="571" y="0"/>
                    <a:pt x="1" y="659"/>
                    <a:pt x="1" y="1471"/>
                  </a:cubicBezTo>
                  <a:cubicBezTo>
                    <a:pt x="1" y="2282"/>
                    <a:pt x="571" y="2941"/>
                    <a:pt x="1274" y="2941"/>
                  </a:cubicBezTo>
                  <a:cubicBezTo>
                    <a:pt x="1977" y="2941"/>
                    <a:pt x="2546" y="2282"/>
                    <a:pt x="2546" y="1471"/>
                  </a:cubicBezTo>
                  <a:cubicBezTo>
                    <a:pt x="2546" y="659"/>
                    <a:pt x="1977" y="0"/>
                    <a:pt x="1274"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0"/>
            <p:cNvSpPr/>
            <p:nvPr/>
          </p:nvSpPr>
          <p:spPr>
            <a:xfrm>
              <a:off x="680200" y="747817"/>
              <a:ext cx="257298" cy="1822148"/>
            </a:xfrm>
            <a:custGeom>
              <a:avLst/>
              <a:gdLst/>
              <a:ahLst/>
              <a:cxnLst/>
              <a:rect l="l" t="t" r="r" b="b"/>
              <a:pathLst>
                <a:path w="6316" h="44729" extrusionOk="0">
                  <a:moveTo>
                    <a:pt x="1" y="1"/>
                  </a:moveTo>
                  <a:lnTo>
                    <a:pt x="1" y="44728"/>
                  </a:lnTo>
                  <a:lnTo>
                    <a:pt x="6315" y="44728"/>
                  </a:lnTo>
                  <a:lnTo>
                    <a:pt x="63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0"/>
            <p:cNvSpPr/>
            <p:nvPr/>
          </p:nvSpPr>
          <p:spPr>
            <a:xfrm>
              <a:off x="691077" y="909913"/>
              <a:ext cx="231878" cy="1482193"/>
            </a:xfrm>
            <a:custGeom>
              <a:avLst/>
              <a:gdLst/>
              <a:ahLst/>
              <a:cxnLst/>
              <a:rect l="l" t="t" r="r" b="b"/>
              <a:pathLst>
                <a:path w="5692" h="36384" extrusionOk="0">
                  <a:moveTo>
                    <a:pt x="0" y="1"/>
                  </a:moveTo>
                  <a:lnTo>
                    <a:pt x="0" y="36384"/>
                  </a:lnTo>
                  <a:lnTo>
                    <a:pt x="5692" y="36384"/>
                  </a:lnTo>
                  <a:lnTo>
                    <a:pt x="56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0"/>
            <p:cNvSpPr/>
            <p:nvPr/>
          </p:nvSpPr>
          <p:spPr>
            <a:xfrm>
              <a:off x="871831" y="922175"/>
              <a:ext cx="24320" cy="1478079"/>
            </a:xfrm>
            <a:custGeom>
              <a:avLst/>
              <a:gdLst/>
              <a:ahLst/>
              <a:cxnLst/>
              <a:rect l="l" t="t" r="r" b="b"/>
              <a:pathLst>
                <a:path w="597" h="36283" extrusionOk="0">
                  <a:moveTo>
                    <a:pt x="1" y="1"/>
                  </a:moveTo>
                  <a:lnTo>
                    <a:pt x="1" y="36283"/>
                  </a:lnTo>
                  <a:lnTo>
                    <a:pt x="596" y="36283"/>
                  </a:lnTo>
                  <a:lnTo>
                    <a:pt x="596"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0"/>
            <p:cNvSpPr/>
            <p:nvPr/>
          </p:nvSpPr>
          <p:spPr>
            <a:xfrm>
              <a:off x="820542" y="922175"/>
              <a:ext cx="24239" cy="1478079"/>
            </a:xfrm>
            <a:custGeom>
              <a:avLst/>
              <a:gdLst/>
              <a:ahLst/>
              <a:cxnLst/>
              <a:rect l="l" t="t" r="r" b="b"/>
              <a:pathLst>
                <a:path w="595" h="36283" extrusionOk="0">
                  <a:moveTo>
                    <a:pt x="1" y="1"/>
                  </a:moveTo>
                  <a:lnTo>
                    <a:pt x="1" y="36283"/>
                  </a:lnTo>
                  <a:lnTo>
                    <a:pt x="595" y="36283"/>
                  </a:lnTo>
                  <a:lnTo>
                    <a:pt x="595"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0"/>
            <p:cNvSpPr/>
            <p:nvPr/>
          </p:nvSpPr>
          <p:spPr>
            <a:xfrm>
              <a:off x="769212" y="922175"/>
              <a:ext cx="24280" cy="1478079"/>
            </a:xfrm>
            <a:custGeom>
              <a:avLst/>
              <a:gdLst/>
              <a:ahLst/>
              <a:cxnLst/>
              <a:rect l="l" t="t" r="r" b="b"/>
              <a:pathLst>
                <a:path w="596" h="36283" extrusionOk="0">
                  <a:moveTo>
                    <a:pt x="0" y="1"/>
                  </a:moveTo>
                  <a:lnTo>
                    <a:pt x="0" y="36283"/>
                  </a:lnTo>
                  <a:lnTo>
                    <a:pt x="596" y="36283"/>
                  </a:lnTo>
                  <a:lnTo>
                    <a:pt x="596"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0"/>
            <p:cNvSpPr/>
            <p:nvPr/>
          </p:nvSpPr>
          <p:spPr>
            <a:xfrm>
              <a:off x="717842" y="922175"/>
              <a:ext cx="24320" cy="1478079"/>
            </a:xfrm>
            <a:custGeom>
              <a:avLst/>
              <a:gdLst/>
              <a:ahLst/>
              <a:cxnLst/>
              <a:rect l="l" t="t" r="r" b="b"/>
              <a:pathLst>
                <a:path w="597" h="36283" extrusionOk="0">
                  <a:moveTo>
                    <a:pt x="1" y="1"/>
                  </a:moveTo>
                  <a:lnTo>
                    <a:pt x="1" y="36283"/>
                  </a:lnTo>
                  <a:lnTo>
                    <a:pt x="596" y="36283"/>
                  </a:lnTo>
                  <a:lnTo>
                    <a:pt x="596"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0"/>
            <p:cNvSpPr/>
            <p:nvPr/>
          </p:nvSpPr>
          <p:spPr>
            <a:xfrm>
              <a:off x="680200" y="747857"/>
              <a:ext cx="257298" cy="1822107"/>
            </a:xfrm>
            <a:custGeom>
              <a:avLst/>
              <a:gdLst/>
              <a:ahLst/>
              <a:cxnLst/>
              <a:rect l="l" t="t" r="r" b="b"/>
              <a:pathLst>
                <a:path w="6316" h="44728" extrusionOk="0">
                  <a:moveTo>
                    <a:pt x="1" y="1"/>
                  </a:moveTo>
                  <a:lnTo>
                    <a:pt x="1" y="44727"/>
                  </a:lnTo>
                  <a:lnTo>
                    <a:pt x="6315" y="44727"/>
                  </a:lnTo>
                  <a:lnTo>
                    <a:pt x="6315" y="31302"/>
                  </a:lnTo>
                  <a:cubicBezTo>
                    <a:pt x="5736" y="35557"/>
                    <a:pt x="4723" y="38379"/>
                    <a:pt x="3569" y="38379"/>
                  </a:cubicBezTo>
                  <a:cubicBezTo>
                    <a:pt x="1770" y="38379"/>
                    <a:pt x="310" y="31520"/>
                    <a:pt x="310" y="23061"/>
                  </a:cubicBezTo>
                  <a:cubicBezTo>
                    <a:pt x="310" y="14601"/>
                    <a:pt x="1770" y="7743"/>
                    <a:pt x="3569" y="7743"/>
                  </a:cubicBezTo>
                  <a:cubicBezTo>
                    <a:pt x="4723" y="7743"/>
                    <a:pt x="5736" y="10565"/>
                    <a:pt x="6315" y="14819"/>
                  </a:cubicBezTo>
                  <a:lnTo>
                    <a:pt x="6315"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10"/>
            <p:cNvSpPr/>
            <p:nvPr/>
          </p:nvSpPr>
          <p:spPr>
            <a:xfrm>
              <a:off x="603450" y="2417744"/>
              <a:ext cx="410797" cy="230371"/>
            </a:xfrm>
            <a:custGeom>
              <a:avLst/>
              <a:gdLst/>
              <a:ahLst/>
              <a:cxnLst/>
              <a:rect l="l" t="t" r="r" b="b"/>
              <a:pathLst>
                <a:path w="10084" h="5655" extrusionOk="0">
                  <a:moveTo>
                    <a:pt x="1237" y="0"/>
                  </a:moveTo>
                  <a:lnTo>
                    <a:pt x="1237" y="1070"/>
                  </a:lnTo>
                  <a:cubicBezTo>
                    <a:pt x="1237" y="2713"/>
                    <a:pt x="1237" y="4088"/>
                    <a:pt x="1" y="4088"/>
                  </a:cubicBezTo>
                  <a:lnTo>
                    <a:pt x="1" y="5654"/>
                  </a:lnTo>
                  <a:lnTo>
                    <a:pt x="10083" y="5654"/>
                  </a:lnTo>
                  <a:lnTo>
                    <a:pt x="10083" y="4088"/>
                  </a:lnTo>
                  <a:cubicBezTo>
                    <a:pt x="8847" y="4088"/>
                    <a:pt x="8847" y="2713"/>
                    <a:pt x="8847" y="1070"/>
                  </a:cubicBezTo>
                  <a:lnTo>
                    <a:pt x="88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0"/>
            <p:cNvSpPr/>
            <p:nvPr/>
          </p:nvSpPr>
          <p:spPr>
            <a:xfrm>
              <a:off x="524500" y="647479"/>
              <a:ext cx="569877" cy="226663"/>
            </a:xfrm>
            <a:custGeom>
              <a:avLst/>
              <a:gdLst/>
              <a:ahLst/>
              <a:cxnLst/>
              <a:rect l="l" t="t" r="r" b="b"/>
              <a:pathLst>
                <a:path w="13989" h="5564" extrusionOk="0">
                  <a:moveTo>
                    <a:pt x="2204" y="0"/>
                  </a:moveTo>
                  <a:cubicBezTo>
                    <a:pt x="1991" y="0"/>
                    <a:pt x="241" y="64"/>
                    <a:pt x="24" y="2133"/>
                  </a:cubicBezTo>
                  <a:cubicBezTo>
                    <a:pt x="10" y="2219"/>
                    <a:pt x="1" y="2308"/>
                    <a:pt x="1" y="2400"/>
                  </a:cubicBezTo>
                  <a:cubicBezTo>
                    <a:pt x="1" y="2422"/>
                    <a:pt x="6" y="2443"/>
                    <a:pt x="7" y="2465"/>
                  </a:cubicBezTo>
                  <a:cubicBezTo>
                    <a:pt x="6" y="2501"/>
                    <a:pt x="1" y="2532"/>
                    <a:pt x="1" y="2569"/>
                  </a:cubicBezTo>
                  <a:lnTo>
                    <a:pt x="16" y="2569"/>
                  </a:lnTo>
                  <a:cubicBezTo>
                    <a:pt x="90" y="3305"/>
                    <a:pt x="624" y="3879"/>
                    <a:pt x="1281" y="3879"/>
                  </a:cubicBezTo>
                  <a:cubicBezTo>
                    <a:pt x="1939" y="3879"/>
                    <a:pt x="2474" y="3305"/>
                    <a:pt x="2547" y="2569"/>
                  </a:cubicBezTo>
                  <a:lnTo>
                    <a:pt x="2554" y="2569"/>
                  </a:lnTo>
                  <a:cubicBezTo>
                    <a:pt x="2605" y="2430"/>
                    <a:pt x="2503" y="2006"/>
                    <a:pt x="2601" y="1814"/>
                  </a:cubicBezTo>
                  <a:cubicBezTo>
                    <a:pt x="2647" y="1723"/>
                    <a:pt x="2774" y="1618"/>
                    <a:pt x="2948" y="1618"/>
                  </a:cubicBezTo>
                  <a:cubicBezTo>
                    <a:pt x="3013" y="1618"/>
                    <a:pt x="3084" y="1633"/>
                    <a:pt x="3160" y="1668"/>
                  </a:cubicBezTo>
                  <a:cubicBezTo>
                    <a:pt x="3439" y="1799"/>
                    <a:pt x="3430" y="5564"/>
                    <a:pt x="3430" y="5564"/>
                  </a:cubicBezTo>
                  <a:lnTo>
                    <a:pt x="10559" y="5564"/>
                  </a:lnTo>
                  <a:cubicBezTo>
                    <a:pt x="10559" y="5564"/>
                    <a:pt x="10550" y="1799"/>
                    <a:pt x="10829" y="1668"/>
                  </a:cubicBezTo>
                  <a:cubicBezTo>
                    <a:pt x="10905" y="1633"/>
                    <a:pt x="10976" y="1618"/>
                    <a:pt x="11041" y="1618"/>
                  </a:cubicBezTo>
                  <a:cubicBezTo>
                    <a:pt x="11215" y="1618"/>
                    <a:pt x="11343" y="1723"/>
                    <a:pt x="11388" y="1814"/>
                  </a:cubicBezTo>
                  <a:cubicBezTo>
                    <a:pt x="11486" y="2006"/>
                    <a:pt x="11384" y="2430"/>
                    <a:pt x="11435" y="2569"/>
                  </a:cubicBezTo>
                  <a:lnTo>
                    <a:pt x="11442" y="2569"/>
                  </a:lnTo>
                  <a:cubicBezTo>
                    <a:pt x="11516" y="3305"/>
                    <a:pt x="12050" y="3879"/>
                    <a:pt x="12708" y="3879"/>
                  </a:cubicBezTo>
                  <a:cubicBezTo>
                    <a:pt x="13365" y="3879"/>
                    <a:pt x="13900" y="3305"/>
                    <a:pt x="13973" y="2569"/>
                  </a:cubicBezTo>
                  <a:lnTo>
                    <a:pt x="13988" y="2569"/>
                  </a:lnTo>
                  <a:cubicBezTo>
                    <a:pt x="13988" y="2532"/>
                    <a:pt x="13983" y="2501"/>
                    <a:pt x="13982" y="2465"/>
                  </a:cubicBezTo>
                  <a:cubicBezTo>
                    <a:pt x="13983" y="2443"/>
                    <a:pt x="13988" y="2422"/>
                    <a:pt x="13988" y="2400"/>
                  </a:cubicBezTo>
                  <a:cubicBezTo>
                    <a:pt x="13988" y="2308"/>
                    <a:pt x="13979" y="2219"/>
                    <a:pt x="13965" y="2133"/>
                  </a:cubicBezTo>
                  <a:cubicBezTo>
                    <a:pt x="13748" y="64"/>
                    <a:pt x="11998" y="0"/>
                    <a:pt x="11785" y="0"/>
                  </a:cubicBezTo>
                  <a:cubicBezTo>
                    <a:pt x="11771" y="0"/>
                    <a:pt x="11764" y="1"/>
                    <a:pt x="11764" y="1"/>
                  </a:cubicBezTo>
                  <a:lnTo>
                    <a:pt x="2225" y="1"/>
                  </a:lnTo>
                  <a:cubicBezTo>
                    <a:pt x="2225" y="1"/>
                    <a:pt x="2218" y="0"/>
                    <a:pt x="2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10"/>
            <p:cNvSpPr/>
            <p:nvPr/>
          </p:nvSpPr>
          <p:spPr>
            <a:xfrm>
              <a:off x="916683" y="2424791"/>
              <a:ext cx="30960" cy="77564"/>
            </a:xfrm>
            <a:custGeom>
              <a:avLst/>
              <a:gdLst/>
              <a:ahLst/>
              <a:cxnLst/>
              <a:rect l="l" t="t" r="r" b="b"/>
              <a:pathLst>
                <a:path w="760" h="1904" extrusionOk="0">
                  <a:moveTo>
                    <a:pt x="1" y="1"/>
                  </a:moveTo>
                  <a:cubicBezTo>
                    <a:pt x="14" y="1078"/>
                    <a:pt x="87" y="1904"/>
                    <a:pt x="381" y="1904"/>
                  </a:cubicBezTo>
                  <a:cubicBezTo>
                    <a:pt x="673" y="1904"/>
                    <a:pt x="748" y="1078"/>
                    <a:pt x="76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10"/>
            <p:cNvSpPr/>
            <p:nvPr/>
          </p:nvSpPr>
          <p:spPr>
            <a:xfrm>
              <a:off x="867716" y="2424791"/>
              <a:ext cx="30960" cy="77564"/>
            </a:xfrm>
            <a:custGeom>
              <a:avLst/>
              <a:gdLst/>
              <a:ahLst/>
              <a:cxnLst/>
              <a:rect l="l" t="t" r="r" b="b"/>
              <a:pathLst>
                <a:path w="760" h="1904" extrusionOk="0">
                  <a:moveTo>
                    <a:pt x="0" y="1"/>
                  </a:moveTo>
                  <a:cubicBezTo>
                    <a:pt x="12" y="1078"/>
                    <a:pt x="87" y="1904"/>
                    <a:pt x="379" y="1904"/>
                  </a:cubicBezTo>
                  <a:cubicBezTo>
                    <a:pt x="673" y="1904"/>
                    <a:pt x="748" y="1078"/>
                    <a:pt x="75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10"/>
            <p:cNvSpPr/>
            <p:nvPr/>
          </p:nvSpPr>
          <p:spPr>
            <a:xfrm>
              <a:off x="818709" y="2424791"/>
              <a:ext cx="30920" cy="77564"/>
            </a:xfrm>
            <a:custGeom>
              <a:avLst/>
              <a:gdLst/>
              <a:ahLst/>
              <a:cxnLst/>
              <a:rect l="l" t="t" r="r" b="b"/>
              <a:pathLst>
                <a:path w="759" h="1904" extrusionOk="0">
                  <a:moveTo>
                    <a:pt x="1" y="1"/>
                  </a:moveTo>
                  <a:cubicBezTo>
                    <a:pt x="12" y="1078"/>
                    <a:pt x="86" y="1904"/>
                    <a:pt x="380" y="1904"/>
                  </a:cubicBezTo>
                  <a:cubicBezTo>
                    <a:pt x="672" y="1904"/>
                    <a:pt x="747" y="1078"/>
                    <a:pt x="75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10"/>
            <p:cNvSpPr/>
            <p:nvPr/>
          </p:nvSpPr>
          <p:spPr>
            <a:xfrm>
              <a:off x="769660" y="2424791"/>
              <a:ext cx="31001" cy="77564"/>
            </a:xfrm>
            <a:custGeom>
              <a:avLst/>
              <a:gdLst/>
              <a:ahLst/>
              <a:cxnLst/>
              <a:rect l="l" t="t" r="r" b="b"/>
              <a:pathLst>
                <a:path w="761" h="1904" extrusionOk="0">
                  <a:moveTo>
                    <a:pt x="1" y="1"/>
                  </a:moveTo>
                  <a:cubicBezTo>
                    <a:pt x="13" y="1078"/>
                    <a:pt x="88" y="1904"/>
                    <a:pt x="380" y="1904"/>
                  </a:cubicBezTo>
                  <a:cubicBezTo>
                    <a:pt x="673" y="1904"/>
                    <a:pt x="748" y="1078"/>
                    <a:pt x="76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10"/>
            <p:cNvSpPr/>
            <p:nvPr/>
          </p:nvSpPr>
          <p:spPr>
            <a:xfrm>
              <a:off x="720693" y="2424791"/>
              <a:ext cx="30920" cy="77564"/>
            </a:xfrm>
            <a:custGeom>
              <a:avLst/>
              <a:gdLst/>
              <a:ahLst/>
              <a:cxnLst/>
              <a:rect l="l" t="t" r="r" b="b"/>
              <a:pathLst>
                <a:path w="759" h="1904" extrusionOk="0">
                  <a:moveTo>
                    <a:pt x="0" y="1"/>
                  </a:moveTo>
                  <a:cubicBezTo>
                    <a:pt x="12" y="1078"/>
                    <a:pt x="87" y="1904"/>
                    <a:pt x="379" y="1904"/>
                  </a:cubicBezTo>
                  <a:cubicBezTo>
                    <a:pt x="672" y="1904"/>
                    <a:pt x="747" y="1078"/>
                    <a:pt x="75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10"/>
            <p:cNvSpPr/>
            <p:nvPr/>
          </p:nvSpPr>
          <p:spPr>
            <a:xfrm>
              <a:off x="671645" y="2424791"/>
              <a:ext cx="30961" cy="77564"/>
            </a:xfrm>
            <a:custGeom>
              <a:avLst/>
              <a:gdLst/>
              <a:ahLst/>
              <a:cxnLst/>
              <a:rect l="l" t="t" r="r" b="b"/>
              <a:pathLst>
                <a:path w="760" h="1904" extrusionOk="0">
                  <a:moveTo>
                    <a:pt x="1" y="1"/>
                  </a:moveTo>
                  <a:cubicBezTo>
                    <a:pt x="12" y="1078"/>
                    <a:pt x="87" y="1904"/>
                    <a:pt x="380" y="1904"/>
                  </a:cubicBezTo>
                  <a:cubicBezTo>
                    <a:pt x="673" y="1904"/>
                    <a:pt x="748" y="1078"/>
                    <a:pt x="76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10"/>
            <p:cNvSpPr/>
            <p:nvPr/>
          </p:nvSpPr>
          <p:spPr>
            <a:xfrm>
              <a:off x="999788" y="696283"/>
              <a:ext cx="84775" cy="97892"/>
            </a:xfrm>
            <a:custGeom>
              <a:avLst/>
              <a:gdLst/>
              <a:ahLst/>
              <a:cxnLst/>
              <a:rect l="l" t="t" r="r" b="b"/>
              <a:pathLst>
                <a:path w="2081" h="2403" extrusionOk="0">
                  <a:moveTo>
                    <a:pt x="1041" y="1"/>
                  </a:moveTo>
                  <a:cubicBezTo>
                    <a:pt x="467" y="1"/>
                    <a:pt x="1" y="540"/>
                    <a:pt x="1" y="1202"/>
                  </a:cubicBezTo>
                  <a:cubicBezTo>
                    <a:pt x="1" y="1865"/>
                    <a:pt x="467" y="2403"/>
                    <a:pt x="1041" y="2403"/>
                  </a:cubicBezTo>
                  <a:cubicBezTo>
                    <a:pt x="1615" y="2403"/>
                    <a:pt x="2080" y="1865"/>
                    <a:pt x="2080" y="1202"/>
                  </a:cubicBezTo>
                  <a:cubicBezTo>
                    <a:pt x="2080" y="540"/>
                    <a:pt x="1615" y="1"/>
                    <a:pt x="104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10"/>
            <p:cNvSpPr/>
            <p:nvPr/>
          </p:nvSpPr>
          <p:spPr>
            <a:xfrm>
              <a:off x="1021705" y="721663"/>
              <a:ext cx="40900" cy="47215"/>
            </a:xfrm>
            <a:custGeom>
              <a:avLst/>
              <a:gdLst/>
              <a:ahLst/>
              <a:cxnLst/>
              <a:rect l="l" t="t" r="r" b="b"/>
              <a:pathLst>
                <a:path w="1004" h="1159" extrusionOk="0">
                  <a:moveTo>
                    <a:pt x="503" y="0"/>
                  </a:moveTo>
                  <a:cubicBezTo>
                    <a:pt x="225" y="0"/>
                    <a:pt x="0" y="259"/>
                    <a:pt x="0" y="579"/>
                  </a:cubicBezTo>
                  <a:cubicBezTo>
                    <a:pt x="0" y="900"/>
                    <a:pt x="225" y="1159"/>
                    <a:pt x="503" y="1159"/>
                  </a:cubicBezTo>
                  <a:cubicBezTo>
                    <a:pt x="780" y="1159"/>
                    <a:pt x="1004" y="900"/>
                    <a:pt x="1004" y="579"/>
                  </a:cubicBezTo>
                  <a:cubicBezTo>
                    <a:pt x="1004" y="259"/>
                    <a:pt x="780" y="0"/>
                    <a:pt x="503" y="0"/>
                  </a:cubicBezTo>
                  <a:close/>
                </a:path>
              </a:pathLst>
            </a:custGeom>
            <a:solidFill>
              <a:srgbClr val="EED1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10"/>
            <p:cNvSpPr/>
            <p:nvPr/>
          </p:nvSpPr>
          <p:spPr>
            <a:xfrm>
              <a:off x="536029" y="696283"/>
              <a:ext cx="84775" cy="97892"/>
            </a:xfrm>
            <a:custGeom>
              <a:avLst/>
              <a:gdLst/>
              <a:ahLst/>
              <a:cxnLst/>
              <a:rect l="l" t="t" r="r" b="b"/>
              <a:pathLst>
                <a:path w="2081" h="2403" extrusionOk="0">
                  <a:moveTo>
                    <a:pt x="1040" y="1"/>
                  </a:moveTo>
                  <a:cubicBezTo>
                    <a:pt x="466" y="1"/>
                    <a:pt x="0" y="540"/>
                    <a:pt x="0" y="1202"/>
                  </a:cubicBezTo>
                  <a:cubicBezTo>
                    <a:pt x="0" y="1865"/>
                    <a:pt x="466" y="2403"/>
                    <a:pt x="1040" y="2403"/>
                  </a:cubicBezTo>
                  <a:cubicBezTo>
                    <a:pt x="1614" y="2403"/>
                    <a:pt x="2080" y="1865"/>
                    <a:pt x="2080" y="1202"/>
                  </a:cubicBezTo>
                  <a:cubicBezTo>
                    <a:pt x="2080" y="540"/>
                    <a:pt x="1614" y="1"/>
                    <a:pt x="104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10"/>
            <p:cNvSpPr/>
            <p:nvPr/>
          </p:nvSpPr>
          <p:spPr>
            <a:xfrm>
              <a:off x="557905" y="721663"/>
              <a:ext cx="40982" cy="47215"/>
            </a:xfrm>
            <a:custGeom>
              <a:avLst/>
              <a:gdLst/>
              <a:ahLst/>
              <a:cxnLst/>
              <a:rect l="l" t="t" r="r" b="b"/>
              <a:pathLst>
                <a:path w="1006" h="1159" extrusionOk="0">
                  <a:moveTo>
                    <a:pt x="503" y="0"/>
                  </a:moveTo>
                  <a:cubicBezTo>
                    <a:pt x="226" y="0"/>
                    <a:pt x="1" y="259"/>
                    <a:pt x="1" y="579"/>
                  </a:cubicBezTo>
                  <a:cubicBezTo>
                    <a:pt x="1" y="900"/>
                    <a:pt x="226" y="1159"/>
                    <a:pt x="503" y="1159"/>
                  </a:cubicBezTo>
                  <a:cubicBezTo>
                    <a:pt x="781" y="1159"/>
                    <a:pt x="1005" y="900"/>
                    <a:pt x="1005" y="579"/>
                  </a:cubicBezTo>
                  <a:cubicBezTo>
                    <a:pt x="1005" y="259"/>
                    <a:pt x="781" y="0"/>
                    <a:pt x="503" y="0"/>
                  </a:cubicBezTo>
                  <a:close/>
                </a:path>
              </a:pathLst>
            </a:custGeom>
            <a:solidFill>
              <a:srgbClr val="EED1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10"/>
            <p:cNvSpPr/>
            <p:nvPr/>
          </p:nvSpPr>
          <p:spPr>
            <a:xfrm>
              <a:off x="693684" y="798495"/>
              <a:ext cx="26031" cy="61758"/>
            </a:xfrm>
            <a:custGeom>
              <a:avLst/>
              <a:gdLst/>
              <a:ahLst/>
              <a:cxnLst/>
              <a:rect l="l" t="t" r="r" b="b"/>
              <a:pathLst>
                <a:path w="639" h="1516" extrusionOk="0">
                  <a:moveTo>
                    <a:pt x="320" y="1"/>
                  </a:moveTo>
                  <a:cubicBezTo>
                    <a:pt x="73" y="1"/>
                    <a:pt x="11" y="657"/>
                    <a:pt x="1" y="1515"/>
                  </a:cubicBezTo>
                  <a:lnTo>
                    <a:pt x="639" y="1515"/>
                  </a:lnTo>
                  <a:cubicBezTo>
                    <a:pt x="629" y="657"/>
                    <a:pt x="566" y="1"/>
                    <a:pt x="32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10"/>
            <p:cNvSpPr/>
            <p:nvPr/>
          </p:nvSpPr>
          <p:spPr>
            <a:xfrm>
              <a:off x="734870" y="798495"/>
              <a:ext cx="26031" cy="61758"/>
            </a:xfrm>
            <a:custGeom>
              <a:avLst/>
              <a:gdLst/>
              <a:ahLst/>
              <a:cxnLst/>
              <a:rect l="l" t="t" r="r" b="b"/>
              <a:pathLst>
                <a:path w="639" h="1516" extrusionOk="0">
                  <a:moveTo>
                    <a:pt x="320" y="1"/>
                  </a:moveTo>
                  <a:cubicBezTo>
                    <a:pt x="73" y="1"/>
                    <a:pt x="11" y="657"/>
                    <a:pt x="0" y="1515"/>
                  </a:cubicBezTo>
                  <a:lnTo>
                    <a:pt x="639" y="1515"/>
                  </a:lnTo>
                  <a:cubicBezTo>
                    <a:pt x="629" y="657"/>
                    <a:pt x="566" y="1"/>
                    <a:pt x="32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10"/>
            <p:cNvSpPr/>
            <p:nvPr/>
          </p:nvSpPr>
          <p:spPr>
            <a:xfrm>
              <a:off x="776056" y="798495"/>
              <a:ext cx="26031" cy="61758"/>
            </a:xfrm>
            <a:custGeom>
              <a:avLst/>
              <a:gdLst/>
              <a:ahLst/>
              <a:cxnLst/>
              <a:rect l="l" t="t" r="r" b="b"/>
              <a:pathLst>
                <a:path w="639" h="1516" extrusionOk="0">
                  <a:moveTo>
                    <a:pt x="319" y="1"/>
                  </a:moveTo>
                  <a:cubicBezTo>
                    <a:pt x="73" y="1"/>
                    <a:pt x="11" y="657"/>
                    <a:pt x="0" y="1515"/>
                  </a:cubicBezTo>
                  <a:lnTo>
                    <a:pt x="639" y="1515"/>
                  </a:lnTo>
                  <a:cubicBezTo>
                    <a:pt x="629" y="657"/>
                    <a:pt x="566" y="1"/>
                    <a:pt x="31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0"/>
            <p:cNvSpPr/>
            <p:nvPr/>
          </p:nvSpPr>
          <p:spPr>
            <a:xfrm>
              <a:off x="817242" y="798495"/>
              <a:ext cx="26031" cy="61758"/>
            </a:xfrm>
            <a:custGeom>
              <a:avLst/>
              <a:gdLst/>
              <a:ahLst/>
              <a:cxnLst/>
              <a:rect l="l" t="t" r="r" b="b"/>
              <a:pathLst>
                <a:path w="639" h="1516" extrusionOk="0">
                  <a:moveTo>
                    <a:pt x="319" y="1"/>
                  </a:moveTo>
                  <a:cubicBezTo>
                    <a:pt x="73" y="1"/>
                    <a:pt x="11" y="657"/>
                    <a:pt x="0" y="1515"/>
                  </a:cubicBezTo>
                  <a:lnTo>
                    <a:pt x="638" y="1515"/>
                  </a:lnTo>
                  <a:cubicBezTo>
                    <a:pt x="629" y="657"/>
                    <a:pt x="566" y="1"/>
                    <a:pt x="31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0"/>
            <p:cNvSpPr/>
            <p:nvPr/>
          </p:nvSpPr>
          <p:spPr>
            <a:xfrm>
              <a:off x="858428" y="798495"/>
              <a:ext cx="26031" cy="61758"/>
            </a:xfrm>
            <a:custGeom>
              <a:avLst/>
              <a:gdLst/>
              <a:ahLst/>
              <a:cxnLst/>
              <a:rect l="l" t="t" r="r" b="b"/>
              <a:pathLst>
                <a:path w="639" h="1516" extrusionOk="0">
                  <a:moveTo>
                    <a:pt x="319" y="1"/>
                  </a:moveTo>
                  <a:cubicBezTo>
                    <a:pt x="73" y="1"/>
                    <a:pt x="11" y="657"/>
                    <a:pt x="0" y="1515"/>
                  </a:cubicBezTo>
                  <a:lnTo>
                    <a:pt x="638" y="1515"/>
                  </a:lnTo>
                  <a:cubicBezTo>
                    <a:pt x="629" y="657"/>
                    <a:pt x="565" y="1"/>
                    <a:pt x="31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0"/>
            <p:cNvSpPr/>
            <p:nvPr/>
          </p:nvSpPr>
          <p:spPr>
            <a:xfrm>
              <a:off x="899573" y="798495"/>
              <a:ext cx="26072" cy="61758"/>
            </a:xfrm>
            <a:custGeom>
              <a:avLst/>
              <a:gdLst/>
              <a:ahLst/>
              <a:cxnLst/>
              <a:rect l="l" t="t" r="r" b="b"/>
              <a:pathLst>
                <a:path w="640" h="1516" extrusionOk="0">
                  <a:moveTo>
                    <a:pt x="320" y="1"/>
                  </a:moveTo>
                  <a:cubicBezTo>
                    <a:pt x="74" y="1"/>
                    <a:pt x="12" y="657"/>
                    <a:pt x="1" y="1515"/>
                  </a:cubicBezTo>
                  <a:lnTo>
                    <a:pt x="639" y="1515"/>
                  </a:lnTo>
                  <a:cubicBezTo>
                    <a:pt x="630" y="657"/>
                    <a:pt x="566" y="1"/>
                    <a:pt x="32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0" name="Google Shape;550;p10"/>
          <p:cNvSpPr/>
          <p:nvPr/>
        </p:nvSpPr>
        <p:spPr>
          <a:xfrm>
            <a:off x="-610567" y="6619067"/>
            <a:ext cx="13105600" cy="504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1" name="Google Shape;551;p10"/>
          <p:cNvSpPr/>
          <p:nvPr/>
        </p:nvSpPr>
        <p:spPr>
          <a:xfrm>
            <a:off x="-300867" y="6619067"/>
            <a:ext cx="12662800" cy="132800"/>
          </a:xfrm>
          <a:prstGeom prst="rect">
            <a:avLst/>
          </a:prstGeom>
          <a:solidFill>
            <a:srgbClr val="000000">
              <a:alpha val="148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52" name="Google Shape;552;p10"/>
          <p:cNvGrpSpPr/>
          <p:nvPr/>
        </p:nvGrpSpPr>
        <p:grpSpPr>
          <a:xfrm>
            <a:off x="11265053" y="-10"/>
            <a:ext cx="1885381" cy="6619435"/>
            <a:chOff x="524500" y="647479"/>
            <a:chExt cx="569877" cy="2000635"/>
          </a:xfrm>
        </p:grpSpPr>
        <p:sp>
          <p:nvSpPr>
            <p:cNvPr id="553" name="Google Shape;553;p10"/>
            <p:cNvSpPr/>
            <p:nvPr/>
          </p:nvSpPr>
          <p:spPr>
            <a:xfrm>
              <a:off x="938193" y="685529"/>
              <a:ext cx="103758" cy="119809"/>
            </a:xfrm>
            <a:custGeom>
              <a:avLst/>
              <a:gdLst/>
              <a:ahLst/>
              <a:cxnLst/>
              <a:rect l="l" t="t" r="r" b="b"/>
              <a:pathLst>
                <a:path w="2547" h="2941" extrusionOk="0">
                  <a:moveTo>
                    <a:pt x="1273" y="0"/>
                  </a:moveTo>
                  <a:cubicBezTo>
                    <a:pt x="570" y="0"/>
                    <a:pt x="1" y="659"/>
                    <a:pt x="1" y="1471"/>
                  </a:cubicBezTo>
                  <a:cubicBezTo>
                    <a:pt x="1" y="2282"/>
                    <a:pt x="570" y="2941"/>
                    <a:pt x="1273" y="2941"/>
                  </a:cubicBezTo>
                  <a:cubicBezTo>
                    <a:pt x="1976" y="2941"/>
                    <a:pt x="2546" y="2282"/>
                    <a:pt x="2546" y="1471"/>
                  </a:cubicBezTo>
                  <a:cubicBezTo>
                    <a:pt x="2546" y="659"/>
                    <a:pt x="1976" y="0"/>
                    <a:pt x="12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0"/>
            <p:cNvSpPr/>
            <p:nvPr/>
          </p:nvSpPr>
          <p:spPr>
            <a:xfrm>
              <a:off x="576319" y="685529"/>
              <a:ext cx="103758" cy="119809"/>
            </a:xfrm>
            <a:custGeom>
              <a:avLst/>
              <a:gdLst/>
              <a:ahLst/>
              <a:cxnLst/>
              <a:rect l="l" t="t" r="r" b="b"/>
              <a:pathLst>
                <a:path w="2547" h="2941" extrusionOk="0">
                  <a:moveTo>
                    <a:pt x="1274" y="0"/>
                  </a:moveTo>
                  <a:cubicBezTo>
                    <a:pt x="571" y="0"/>
                    <a:pt x="1" y="659"/>
                    <a:pt x="1" y="1471"/>
                  </a:cubicBezTo>
                  <a:cubicBezTo>
                    <a:pt x="1" y="2282"/>
                    <a:pt x="571" y="2941"/>
                    <a:pt x="1274" y="2941"/>
                  </a:cubicBezTo>
                  <a:cubicBezTo>
                    <a:pt x="1977" y="2941"/>
                    <a:pt x="2546" y="2282"/>
                    <a:pt x="2546" y="1471"/>
                  </a:cubicBezTo>
                  <a:cubicBezTo>
                    <a:pt x="2546" y="659"/>
                    <a:pt x="1977" y="0"/>
                    <a:pt x="1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5" name="Google Shape;555;p10"/>
            <p:cNvSpPr/>
            <p:nvPr/>
          </p:nvSpPr>
          <p:spPr>
            <a:xfrm>
              <a:off x="939318" y="685297"/>
              <a:ext cx="103758" cy="119809"/>
            </a:xfrm>
            <a:custGeom>
              <a:avLst/>
              <a:gdLst/>
              <a:ahLst/>
              <a:cxnLst/>
              <a:rect l="l" t="t" r="r" b="b"/>
              <a:pathLst>
                <a:path w="2547" h="2941" extrusionOk="0">
                  <a:moveTo>
                    <a:pt x="1273" y="0"/>
                  </a:moveTo>
                  <a:cubicBezTo>
                    <a:pt x="570" y="0"/>
                    <a:pt x="1" y="659"/>
                    <a:pt x="1" y="1471"/>
                  </a:cubicBezTo>
                  <a:cubicBezTo>
                    <a:pt x="1" y="2282"/>
                    <a:pt x="570" y="2941"/>
                    <a:pt x="1273" y="2941"/>
                  </a:cubicBezTo>
                  <a:cubicBezTo>
                    <a:pt x="1976" y="2941"/>
                    <a:pt x="2546" y="2282"/>
                    <a:pt x="2546" y="1471"/>
                  </a:cubicBezTo>
                  <a:cubicBezTo>
                    <a:pt x="2546" y="659"/>
                    <a:pt x="1976" y="0"/>
                    <a:pt x="1273"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10"/>
            <p:cNvSpPr/>
            <p:nvPr/>
          </p:nvSpPr>
          <p:spPr>
            <a:xfrm>
              <a:off x="577444" y="685297"/>
              <a:ext cx="103758" cy="119809"/>
            </a:xfrm>
            <a:custGeom>
              <a:avLst/>
              <a:gdLst/>
              <a:ahLst/>
              <a:cxnLst/>
              <a:rect l="l" t="t" r="r" b="b"/>
              <a:pathLst>
                <a:path w="2547" h="2941" extrusionOk="0">
                  <a:moveTo>
                    <a:pt x="1274" y="0"/>
                  </a:moveTo>
                  <a:cubicBezTo>
                    <a:pt x="571" y="0"/>
                    <a:pt x="1" y="659"/>
                    <a:pt x="1" y="1471"/>
                  </a:cubicBezTo>
                  <a:cubicBezTo>
                    <a:pt x="1" y="2282"/>
                    <a:pt x="571" y="2941"/>
                    <a:pt x="1274" y="2941"/>
                  </a:cubicBezTo>
                  <a:cubicBezTo>
                    <a:pt x="1977" y="2941"/>
                    <a:pt x="2546" y="2282"/>
                    <a:pt x="2546" y="1471"/>
                  </a:cubicBezTo>
                  <a:cubicBezTo>
                    <a:pt x="2546" y="659"/>
                    <a:pt x="1977" y="0"/>
                    <a:pt x="1274"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10"/>
            <p:cNvSpPr/>
            <p:nvPr/>
          </p:nvSpPr>
          <p:spPr>
            <a:xfrm>
              <a:off x="680200" y="747817"/>
              <a:ext cx="257298" cy="1822148"/>
            </a:xfrm>
            <a:custGeom>
              <a:avLst/>
              <a:gdLst/>
              <a:ahLst/>
              <a:cxnLst/>
              <a:rect l="l" t="t" r="r" b="b"/>
              <a:pathLst>
                <a:path w="6316" h="44729" extrusionOk="0">
                  <a:moveTo>
                    <a:pt x="1" y="1"/>
                  </a:moveTo>
                  <a:lnTo>
                    <a:pt x="1" y="44728"/>
                  </a:lnTo>
                  <a:lnTo>
                    <a:pt x="6315" y="44728"/>
                  </a:lnTo>
                  <a:lnTo>
                    <a:pt x="63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10"/>
            <p:cNvSpPr/>
            <p:nvPr/>
          </p:nvSpPr>
          <p:spPr>
            <a:xfrm>
              <a:off x="691077" y="909913"/>
              <a:ext cx="231878" cy="1482193"/>
            </a:xfrm>
            <a:custGeom>
              <a:avLst/>
              <a:gdLst/>
              <a:ahLst/>
              <a:cxnLst/>
              <a:rect l="l" t="t" r="r" b="b"/>
              <a:pathLst>
                <a:path w="5692" h="36384" extrusionOk="0">
                  <a:moveTo>
                    <a:pt x="0" y="1"/>
                  </a:moveTo>
                  <a:lnTo>
                    <a:pt x="0" y="36384"/>
                  </a:lnTo>
                  <a:lnTo>
                    <a:pt x="5692" y="36384"/>
                  </a:lnTo>
                  <a:lnTo>
                    <a:pt x="56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10"/>
            <p:cNvSpPr/>
            <p:nvPr/>
          </p:nvSpPr>
          <p:spPr>
            <a:xfrm>
              <a:off x="871831" y="922175"/>
              <a:ext cx="24320" cy="1478079"/>
            </a:xfrm>
            <a:custGeom>
              <a:avLst/>
              <a:gdLst/>
              <a:ahLst/>
              <a:cxnLst/>
              <a:rect l="l" t="t" r="r" b="b"/>
              <a:pathLst>
                <a:path w="597" h="36283" extrusionOk="0">
                  <a:moveTo>
                    <a:pt x="1" y="1"/>
                  </a:moveTo>
                  <a:lnTo>
                    <a:pt x="1" y="36283"/>
                  </a:lnTo>
                  <a:lnTo>
                    <a:pt x="596" y="36283"/>
                  </a:lnTo>
                  <a:lnTo>
                    <a:pt x="596"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0"/>
            <p:cNvSpPr/>
            <p:nvPr/>
          </p:nvSpPr>
          <p:spPr>
            <a:xfrm>
              <a:off x="820542" y="922175"/>
              <a:ext cx="24239" cy="1478079"/>
            </a:xfrm>
            <a:custGeom>
              <a:avLst/>
              <a:gdLst/>
              <a:ahLst/>
              <a:cxnLst/>
              <a:rect l="l" t="t" r="r" b="b"/>
              <a:pathLst>
                <a:path w="595" h="36283" extrusionOk="0">
                  <a:moveTo>
                    <a:pt x="1" y="1"/>
                  </a:moveTo>
                  <a:lnTo>
                    <a:pt x="1" y="36283"/>
                  </a:lnTo>
                  <a:lnTo>
                    <a:pt x="595" y="36283"/>
                  </a:lnTo>
                  <a:lnTo>
                    <a:pt x="595"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0"/>
            <p:cNvSpPr/>
            <p:nvPr/>
          </p:nvSpPr>
          <p:spPr>
            <a:xfrm>
              <a:off x="769212" y="922175"/>
              <a:ext cx="24280" cy="1478079"/>
            </a:xfrm>
            <a:custGeom>
              <a:avLst/>
              <a:gdLst/>
              <a:ahLst/>
              <a:cxnLst/>
              <a:rect l="l" t="t" r="r" b="b"/>
              <a:pathLst>
                <a:path w="596" h="36283" extrusionOk="0">
                  <a:moveTo>
                    <a:pt x="0" y="1"/>
                  </a:moveTo>
                  <a:lnTo>
                    <a:pt x="0" y="36283"/>
                  </a:lnTo>
                  <a:lnTo>
                    <a:pt x="596" y="36283"/>
                  </a:lnTo>
                  <a:lnTo>
                    <a:pt x="596"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0"/>
            <p:cNvSpPr/>
            <p:nvPr/>
          </p:nvSpPr>
          <p:spPr>
            <a:xfrm>
              <a:off x="717842" y="922175"/>
              <a:ext cx="24320" cy="1478079"/>
            </a:xfrm>
            <a:custGeom>
              <a:avLst/>
              <a:gdLst/>
              <a:ahLst/>
              <a:cxnLst/>
              <a:rect l="l" t="t" r="r" b="b"/>
              <a:pathLst>
                <a:path w="597" h="36283" extrusionOk="0">
                  <a:moveTo>
                    <a:pt x="1" y="1"/>
                  </a:moveTo>
                  <a:lnTo>
                    <a:pt x="1" y="36283"/>
                  </a:lnTo>
                  <a:lnTo>
                    <a:pt x="596" y="36283"/>
                  </a:lnTo>
                  <a:lnTo>
                    <a:pt x="596"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0"/>
            <p:cNvSpPr/>
            <p:nvPr/>
          </p:nvSpPr>
          <p:spPr>
            <a:xfrm>
              <a:off x="680200" y="747857"/>
              <a:ext cx="257298" cy="1822107"/>
            </a:xfrm>
            <a:custGeom>
              <a:avLst/>
              <a:gdLst/>
              <a:ahLst/>
              <a:cxnLst/>
              <a:rect l="l" t="t" r="r" b="b"/>
              <a:pathLst>
                <a:path w="6316" h="44728" extrusionOk="0">
                  <a:moveTo>
                    <a:pt x="1" y="1"/>
                  </a:moveTo>
                  <a:lnTo>
                    <a:pt x="1" y="44727"/>
                  </a:lnTo>
                  <a:lnTo>
                    <a:pt x="6315" y="44727"/>
                  </a:lnTo>
                  <a:lnTo>
                    <a:pt x="6315" y="31302"/>
                  </a:lnTo>
                  <a:cubicBezTo>
                    <a:pt x="5736" y="35557"/>
                    <a:pt x="4723" y="38379"/>
                    <a:pt x="3569" y="38379"/>
                  </a:cubicBezTo>
                  <a:cubicBezTo>
                    <a:pt x="1770" y="38379"/>
                    <a:pt x="310" y="31520"/>
                    <a:pt x="310" y="23061"/>
                  </a:cubicBezTo>
                  <a:cubicBezTo>
                    <a:pt x="310" y="14601"/>
                    <a:pt x="1770" y="7743"/>
                    <a:pt x="3569" y="7743"/>
                  </a:cubicBezTo>
                  <a:cubicBezTo>
                    <a:pt x="4723" y="7743"/>
                    <a:pt x="5736" y="10565"/>
                    <a:pt x="6315" y="14819"/>
                  </a:cubicBezTo>
                  <a:lnTo>
                    <a:pt x="6315"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0"/>
            <p:cNvSpPr/>
            <p:nvPr/>
          </p:nvSpPr>
          <p:spPr>
            <a:xfrm>
              <a:off x="603450" y="2417744"/>
              <a:ext cx="410797" cy="230371"/>
            </a:xfrm>
            <a:custGeom>
              <a:avLst/>
              <a:gdLst/>
              <a:ahLst/>
              <a:cxnLst/>
              <a:rect l="l" t="t" r="r" b="b"/>
              <a:pathLst>
                <a:path w="10084" h="5655" extrusionOk="0">
                  <a:moveTo>
                    <a:pt x="1237" y="0"/>
                  </a:moveTo>
                  <a:lnTo>
                    <a:pt x="1237" y="1070"/>
                  </a:lnTo>
                  <a:cubicBezTo>
                    <a:pt x="1237" y="2713"/>
                    <a:pt x="1237" y="4088"/>
                    <a:pt x="1" y="4088"/>
                  </a:cubicBezTo>
                  <a:lnTo>
                    <a:pt x="1" y="5654"/>
                  </a:lnTo>
                  <a:lnTo>
                    <a:pt x="10083" y="5654"/>
                  </a:lnTo>
                  <a:lnTo>
                    <a:pt x="10083" y="4088"/>
                  </a:lnTo>
                  <a:cubicBezTo>
                    <a:pt x="8847" y="4088"/>
                    <a:pt x="8847" y="2713"/>
                    <a:pt x="8847" y="1070"/>
                  </a:cubicBezTo>
                  <a:lnTo>
                    <a:pt x="88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0"/>
            <p:cNvSpPr/>
            <p:nvPr/>
          </p:nvSpPr>
          <p:spPr>
            <a:xfrm>
              <a:off x="524500" y="647479"/>
              <a:ext cx="569877" cy="226663"/>
            </a:xfrm>
            <a:custGeom>
              <a:avLst/>
              <a:gdLst/>
              <a:ahLst/>
              <a:cxnLst/>
              <a:rect l="l" t="t" r="r" b="b"/>
              <a:pathLst>
                <a:path w="13989" h="5564" extrusionOk="0">
                  <a:moveTo>
                    <a:pt x="2204" y="0"/>
                  </a:moveTo>
                  <a:cubicBezTo>
                    <a:pt x="1991" y="0"/>
                    <a:pt x="241" y="64"/>
                    <a:pt x="24" y="2133"/>
                  </a:cubicBezTo>
                  <a:cubicBezTo>
                    <a:pt x="10" y="2219"/>
                    <a:pt x="1" y="2308"/>
                    <a:pt x="1" y="2400"/>
                  </a:cubicBezTo>
                  <a:cubicBezTo>
                    <a:pt x="1" y="2422"/>
                    <a:pt x="6" y="2443"/>
                    <a:pt x="7" y="2465"/>
                  </a:cubicBezTo>
                  <a:cubicBezTo>
                    <a:pt x="6" y="2501"/>
                    <a:pt x="1" y="2532"/>
                    <a:pt x="1" y="2569"/>
                  </a:cubicBezTo>
                  <a:lnTo>
                    <a:pt x="16" y="2569"/>
                  </a:lnTo>
                  <a:cubicBezTo>
                    <a:pt x="90" y="3305"/>
                    <a:pt x="624" y="3879"/>
                    <a:pt x="1281" y="3879"/>
                  </a:cubicBezTo>
                  <a:cubicBezTo>
                    <a:pt x="1939" y="3879"/>
                    <a:pt x="2474" y="3305"/>
                    <a:pt x="2547" y="2569"/>
                  </a:cubicBezTo>
                  <a:lnTo>
                    <a:pt x="2554" y="2569"/>
                  </a:lnTo>
                  <a:cubicBezTo>
                    <a:pt x="2605" y="2430"/>
                    <a:pt x="2503" y="2006"/>
                    <a:pt x="2601" y="1814"/>
                  </a:cubicBezTo>
                  <a:cubicBezTo>
                    <a:pt x="2647" y="1723"/>
                    <a:pt x="2774" y="1618"/>
                    <a:pt x="2948" y="1618"/>
                  </a:cubicBezTo>
                  <a:cubicBezTo>
                    <a:pt x="3013" y="1618"/>
                    <a:pt x="3084" y="1633"/>
                    <a:pt x="3160" y="1668"/>
                  </a:cubicBezTo>
                  <a:cubicBezTo>
                    <a:pt x="3439" y="1799"/>
                    <a:pt x="3430" y="5564"/>
                    <a:pt x="3430" y="5564"/>
                  </a:cubicBezTo>
                  <a:lnTo>
                    <a:pt x="10559" y="5564"/>
                  </a:lnTo>
                  <a:cubicBezTo>
                    <a:pt x="10559" y="5564"/>
                    <a:pt x="10550" y="1799"/>
                    <a:pt x="10829" y="1668"/>
                  </a:cubicBezTo>
                  <a:cubicBezTo>
                    <a:pt x="10905" y="1633"/>
                    <a:pt x="10976" y="1618"/>
                    <a:pt x="11041" y="1618"/>
                  </a:cubicBezTo>
                  <a:cubicBezTo>
                    <a:pt x="11215" y="1618"/>
                    <a:pt x="11343" y="1723"/>
                    <a:pt x="11388" y="1814"/>
                  </a:cubicBezTo>
                  <a:cubicBezTo>
                    <a:pt x="11486" y="2006"/>
                    <a:pt x="11384" y="2430"/>
                    <a:pt x="11435" y="2569"/>
                  </a:cubicBezTo>
                  <a:lnTo>
                    <a:pt x="11442" y="2569"/>
                  </a:lnTo>
                  <a:cubicBezTo>
                    <a:pt x="11516" y="3305"/>
                    <a:pt x="12050" y="3879"/>
                    <a:pt x="12708" y="3879"/>
                  </a:cubicBezTo>
                  <a:cubicBezTo>
                    <a:pt x="13365" y="3879"/>
                    <a:pt x="13900" y="3305"/>
                    <a:pt x="13973" y="2569"/>
                  </a:cubicBezTo>
                  <a:lnTo>
                    <a:pt x="13988" y="2569"/>
                  </a:lnTo>
                  <a:cubicBezTo>
                    <a:pt x="13988" y="2532"/>
                    <a:pt x="13983" y="2501"/>
                    <a:pt x="13982" y="2465"/>
                  </a:cubicBezTo>
                  <a:cubicBezTo>
                    <a:pt x="13983" y="2443"/>
                    <a:pt x="13988" y="2422"/>
                    <a:pt x="13988" y="2400"/>
                  </a:cubicBezTo>
                  <a:cubicBezTo>
                    <a:pt x="13988" y="2308"/>
                    <a:pt x="13979" y="2219"/>
                    <a:pt x="13965" y="2133"/>
                  </a:cubicBezTo>
                  <a:cubicBezTo>
                    <a:pt x="13748" y="64"/>
                    <a:pt x="11998" y="0"/>
                    <a:pt x="11785" y="0"/>
                  </a:cubicBezTo>
                  <a:cubicBezTo>
                    <a:pt x="11771" y="0"/>
                    <a:pt x="11764" y="1"/>
                    <a:pt x="11764" y="1"/>
                  </a:cubicBezTo>
                  <a:lnTo>
                    <a:pt x="2225" y="1"/>
                  </a:lnTo>
                  <a:cubicBezTo>
                    <a:pt x="2225" y="1"/>
                    <a:pt x="2218" y="0"/>
                    <a:pt x="2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0"/>
            <p:cNvSpPr/>
            <p:nvPr/>
          </p:nvSpPr>
          <p:spPr>
            <a:xfrm>
              <a:off x="916683" y="2424791"/>
              <a:ext cx="30960" cy="77564"/>
            </a:xfrm>
            <a:custGeom>
              <a:avLst/>
              <a:gdLst/>
              <a:ahLst/>
              <a:cxnLst/>
              <a:rect l="l" t="t" r="r" b="b"/>
              <a:pathLst>
                <a:path w="760" h="1904" extrusionOk="0">
                  <a:moveTo>
                    <a:pt x="1" y="1"/>
                  </a:moveTo>
                  <a:cubicBezTo>
                    <a:pt x="14" y="1078"/>
                    <a:pt x="87" y="1904"/>
                    <a:pt x="381" y="1904"/>
                  </a:cubicBezTo>
                  <a:cubicBezTo>
                    <a:pt x="673" y="1904"/>
                    <a:pt x="748" y="1078"/>
                    <a:pt x="76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0"/>
            <p:cNvSpPr/>
            <p:nvPr/>
          </p:nvSpPr>
          <p:spPr>
            <a:xfrm>
              <a:off x="867716" y="2424791"/>
              <a:ext cx="30960" cy="77564"/>
            </a:xfrm>
            <a:custGeom>
              <a:avLst/>
              <a:gdLst/>
              <a:ahLst/>
              <a:cxnLst/>
              <a:rect l="l" t="t" r="r" b="b"/>
              <a:pathLst>
                <a:path w="760" h="1904" extrusionOk="0">
                  <a:moveTo>
                    <a:pt x="0" y="1"/>
                  </a:moveTo>
                  <a:cubicBezTo>
                    <a:pt x="12" y="1078"/>
                    <a:pt x="87" y="1904"/>
                    <a:pt x="379" y="1904"/>
                  </a:cubicBezTo>
                  <a:cubicBezTo>
                    <a:pt x="673" y="1904"/>
                    <a:pt x="748" y="1078"/>
                    <a:pt x="75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0"/>
            <p:cNvSpPr/>
            <p:nvPr/>
          </p:nvSpPr>
          <p:spPr>
            <a:xfrm>
              <a:off x="818709" y="2424791"/>
              <a:ext cx="30920" cy="77564"/>
            </a:xfrm>
            <a:custGeom>
              <a:avLst/>
              <a:gdLst/>
              <a:ahLst/>
              <a:cxnLst/>
              <a:rect l="l" t="t" r="r" b="b"/>
              <a:pathLst>
                <a:path w="759" h="1904" extrusionOk="0">
                  <a:moveTo>
                    <a:pt x="1" y="1"/>
                  </a:moveTo>
                  <a:cubicBezTo>
                    <a:pt x="12" y="1078"/>
                    <a:pt x="86" y="1904"/>
                    <a:pt x="380" y="1904"/>
                  </a:cubicBezTo>
                  <a:cubicBezTo>
                    <a:pt x="672" y="1904"/>
                    <a:pt x="747" y="1078"/>
                    <a:pt x="75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0"/>
            <p:cNvSpPr/>
            <p:nvPr/>
          </p:nvSpPr>
          <p:spPr>
            <a:xfrm>
              <a:off x="769660" y="2424791"/>
              <a:ext cx="31001" cy="77564"/>
            </a:xfrm>
            <a:custGeom>
              <a:avLst/>
              <a:gdLst/>
              <a:ahLst/>
              <a:cxnLst/>
              <a:rect l="l" t="t" r="r" b="b"/>
              <a:pathLst>
                <a:path w="761" h="1904" extrusionOk="0">
                  <a:moveTo>
                    <a:pt x="1" y="1"/>
                  </a:moveTo>
                  <a:cubicBezTo>
                    <a:pt x="13" y="1078"/>
                    <a:pt x="88" y="1904"/>
                    <a:pt x="380" y="1904"/>
                  </a:cubicBezTo>
                  <a:cubicBezTo>
                    <a:pt x="673" y="1904"/>
                    <a:pt x="748" y="1078"/>
                    <a:pt x="76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0"/>
            <p:cNvSpPr/>
            <p:nvPr/>
          </p:nvSpPr>
          <p:spPr>
            <a:xfrm>
              <a:off x="720693" y="2424791"/>
              <a:ext cx="30920" cy="77564"/>
            </a:xfrm>
            <a:custGeom>
              <a:avLst/>
              <a:gdLst/>
              <a:ahLst/>
              <a:cxnLst/>
              <a:rect l="l" t="t" r="r" b="b"/>
              <a:pathLst>
                <a:path w="759" h="1904" extrusionOk="0">
                  <a:moveTo>
                    <a:pt x="0" y="1"/>
                  </a:moveTo>
                  <a:cubicBezTo>
                    <a:pt x="12" y="1078"/>
                    <a:pt x="87" y="1904"/>
                    <a:pt x="379" y="1904"/>
                  </a:cubicBezTo>
                  <a:cubicBezTo>
                    <a:pt x="672" y="1904"/>
                    <a:pt x="747" y="1078"/>
                    <a:pt x="75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0"/>
            <p:cNvSpPr/>
            <p:nvPr/>
          </p:nvSpPr>
          <p:spPr>
            <a:xfrm>
              <a:off x="671645" y="2424791"/>
              <a:ext cx="30961" cy="77564"/>
            </a:xfrm>
            <a:custGeom>
              <a:avLst/>
              <a:gdLst/>
              <a:ahLst/>
              <a:cxnLst/>
              <a:rect l="l" t="t" r="r" b="b"/>
              <a:pathLst>
                <a:path w="760" h="1904" extrusionOk="0">
                  <a:moveTo>
                    <a:pt x="1" y="1"/>
                  </a:moveTo>
                  <a:cubicBezTo>
                    <a:pt x="12" y="1078"/>
                    <a:pt x="87" y="1904"/>
                    <a:pt x="380" y="1904"/>
                  </a:cubicBezTo>
                  <a:cubicBezTo>
                    <a:pt x="673" y="1904"/>
                    <a:pt x="748" y="1078"/>
                    <a:pt x="76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0"/>
            <p:cNvSpPr/>
            <p:nvPr/>
          </p:nvSpPr>
          <p:spPr>
            <a:xfrm>
              <a:off x="999788" y="696283"/>
              <a:ext cx="84775" cy="97892"/>
            </a:xfrm>
            <a:custGeom>
              <a:avLst/>
              <a:gdLst/>
              <a:ahLst/>
              <a:cxnLst/>
              <a:rect l="l" t="t" r="r" b="b"/>
              <a:pathLst>
                <a:path w="2081" h="2403" extrusionOk="0">
                  <a:moveTo>
                    <a:pt x="1041" y="1"/>
                  </a:moveTo>
                  <a:cubicBezTo>
                    <a:pt x="467" y="1"/>
                    <a:pt x="1" y="540"/>
                    <a:pt x="1" y="1202"/>
                  </a:cubicBezTo>
                  <a:cubicBezTo>
                    <a:pt x="1" y="1865"/>
                    <a:pt x="467" y="2403"/>
                    <a:pt x="1041" y="2403"/>
                  </a:cubicBezTo>
                  <a:cubicBezTo>
                    <a:pt x="1615" y="2403"/>
                    <a:pt x="2080" y="1865"/>
                    <a:pt x="2080" y="1202"/>
                  </a:cubicBezTo>
                  <a:cubicBezTo>
                    <a:pt x="2080" y="540"/>
                    <a:pt x="1615" y="1"/>
                    <a:pt x="104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0"/>
            <p:cNvSpPr/>
            <p:nvPr/>
          </p:nvSpPr>
          <p:spPr>
            <a:xfrm>
              <a:off x="1021705" y="721663"/>
              <a:ext cx="40900" cy="47215"/>
            </a:xfrm>
            <a:custGeom>
              <a:avLst/>
              <a:gdLst/>
              <a:ahLst/>
              <a:cxnLst/>
              <a:rect l="l" t="t" r="r" b="b"/>
              <a:pathLst>
                <a:path w="1004" h="1159" extrusionOk="0">
                  <a:moveTo>
                    <a:pt x="503" y="0"/>
                  </a:moveTo>
                  <a:cubicBezTo>
                    <a:pt x="225" y="0"/>
                    <a:pt x="0" y="259"/>
                    <a:pt x="0" y="579"/>
                  </a:cubicBezTo>
                  <a:cubicBezTo>
                    <a:pt x="0" y="900"/>
                    <a:pt x="225" y="1159"/>
                    <a:pt x="503" y="1159"/>
                  </a:cubicBezTo>
                  <a:cubicBezTo>
                    <a:pt x="780" y="1159"/>
                    <a:pt x="1004" y="900"/>
                    <a:pt x="1004" y="579"/>
                  </a:cubicBezTo>
                  <a:cubicBezTo>
                    <a:pt x="1004" y="259"/>
                    <a:pt x="780" y="0"/>
                    <a:pt x="503" y="0"/>
                  </a:cubicBezTo>
                  <a:close/>
                </a:path>
              </a:pathLst>
            </a:custGeom>
            <a:solidFill>
              <a:srgbClr val="EED1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0"/>
            <p:cNvSpPr/>
            <p:nvPr/>
          </p:nvSpPr>
          <p:spPr>
            <a:xfrm>
              <a:off x="536029" y="696283"/>
              <a:ext cx="84775" cy="97892"/>
            </a:xfrm>
            <a:custGeom>
              <a:avLst/>
              <a:gdLst/>
              <a:ahLst/>
              <a:cxnLst/>
              <a:rect l="l" t="t" r="r" b="b"/>
              <a:pathLst>
                <a:path w="2081" h="2403" extrusionOk="0">
                  <a:moveTo>
                    <a:pt x="1040" y="1"/>
                  </a:moveTo>
                  <a:cubicBezTo>
                    <a:pt x="466" y="1"/>
                    <a:pt x="0" y="540"/>
                    <a:pt x="0" y="1202"/>
                  </a:cubicBezTo>
                  <a:cubicBezTo>
                    <a:pt x="0" y="1865"/>
                    <a:pt x="466" y="2403"/>
                    <a:pt x="1040" y="2403"/>
                  </a:cubicBezTo>
                  <a:cubicBezTo>
                    <a:pt x="1614" y="2403"/>
                    <a:pt x="2080" y="1865"/>
                    <a:pt x="2080" y="1202"/>
                  </a:cubicBezTo>
                  <a:cubicBezTo>
                    <a:pt x="2080" y="540"/>
                    <a:pt x="1614" y="1"/>
                    <a:pt x="104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10"/>
            <p:cNvSpPr/>
            <p:nvPr/>
          </p:nvSpPr>
          <p:spPr>
            <a:xfrm>
              <a:off x="557905" y="721663"/>
              <a:ext cx="40982" cy="47215"/>
            </a:xfrm>
            <a:custGeom>
              <a:avLst/>
              <a:gdLst/>
              <a:ahLst/>
              <a:cxnLst/>
              <a:rect l="l" t="t" r="r" b="b"/>
              <a:pathLst>
                <a:path w="1006" h="1159" extrusionOk="0">
                  <a:moveTo>
                    <a:pt x="503" y="0"/>
                  </a:moveTo>
                  <a:cubicBezTo>
                    <a:pt x="226" y="0"/>
                    <a:pt x="1" y="259"/>
                    <a:pt x="1" y="579"/>
                  </a:cubicBezTo>
                  <a:cubicBezTo>
                    <a:pt x="1" y="900"/>
                    <a:pt x="226" y="1159"/>
                    <a:pt x="503" y="1159"/>
                  </a:cubicBezTo>
                  <a:cubicBezTo>
                    <a:pt x="781" y="1159"/>
                    <a:pt x="1005" y="900"/>
                    <a:pt x="1005" y="579"/>
                  </a:cubicBezTo>
                  <a:cubicBezTo>
                    <a:pt x="1005" y="259"/>
                    <a:pt x="781" y="0"/>
                    <a:pt x="503" y="0"/>
                  </a:cubicBezTo>
                  <a:close/>
                </a:path>
              </a:pathLst>
            </a:custGeom>
            <a:solidFill>
              <a:srgbClr val="EED1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10"/>
            <p:cNvSpPr/>
            <p:nvPr/>
          </p:nvSpPr>
          <p:spPr>
            <a:xfrm>
              <a:off x="693684" y="798495"/>
              <a:ext cx="26031" cy="61758"/>
            </a:xfrm>
            <a:custGeom>
              <a:avLst/>
              <a:gdLst/>
              <a:ahLst/>
              <a:cxnLst/>
              <a:rect l="l" t="t" r="r" b="b"/>
              <a:pathLst>
                <a:path w="639" h="1516" extrusionOk="0">
                  <a:moveTo>
                    <a:pt x="320" y="1"/>
                  </a:moveTo>
                  <a:cubicBezTo>
                    <a:pt x="73" y="1"/>
                    <a:pt x="11" y="657"/>
                    <a:pt x="1" y="1515"/>
                  </a:cubicBezTo>
                  <a:lnTo>
                    <a:pt x="639" y="1515"/>
                  </a:lnTo>
                  <a:cubicBezTo>
                    <a:pt x="629" y="657"/>
                    <a:pt x="566" y="1"/>
                    <a:pt x="32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0"/>
            <p:cNvSpPr/>
            <p:nvPr/>
          </p:nvSpPr>
          <p:spPr>
            <a:xfrm>
              <a:off x="734870" y="798495"/>
              <a:ext cx="26031" cy="61758"/>
            </a:xfrm>
            <a:custGeom>
              <a:avLst/>
              <a:gdLst/>
              <a:ahLst/>
              <a:cxnLst/>
              <a:rect l="l" t="t" r="r" b="b"/>
              <a:pathLst>
                <a:path w="639" h="1516" extrusionOk="0">
                  <a:moveTo>
                    <a:pt x="320" y="1"/>
                  </a:moveTo>
                  <a:cubicBezTo>
                    <a:pt x="73" y="1"/>
                    <a:pt x="11" y="657"/>
                    <a:pt x="0" y="1515"/>
                  </a:cubicBezTo>
                  <a:lnTo>
                    <a:pt x="639" y="1515"/>
                  </a:lnTo>
                  <a:cubicBezTo>
                    <a:pt x="629" y="657"/>
                    <a:pt x="566" y="1"/>
                    <a:pt x="32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10"/>
            <p:cNvSpPr/>
            <p:nvPr/>
          </p:nvSpPr>
          <p:spPr>
            <a:xfrm>
              <a:off x="776056" y="798495"/>
              <a:ext cx="26031" cy="61758"/>
            </a:xfrm>
            <a:custGeom>
              <a:avLst/>
              <a:gdLst/>
              <a:ahLst/>
              <a:cxnLst/>
              <a:rect l="l" t="t" r="r" b="b"/>
              <a:pathLst>
                <a:path w="639" h="1516" extrusionOk="0">
                  <a:moveTo>
                    <a:pt x="319" y="1"/>
                  </a:moveTo>
                  <a:cubicBezTo>
                    <a:pt x="73" y="1"/>
                    <a:pt x="11" y="657"/>
                    <a:pt x="0" y="1515"/>
                  </a:cubicBezTo>
                  <a:lnTo>
                    <a:pt x="639" y="1515"/>
                  </a:lnTo>
                  <a:cubicBezTo>
                    <a:pt x="629" y="657"/>
                    <a:pt x="566" y="1"/>
                    <a:pt x="31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10"/>
            <p:cNvSpPr/>
            <p:nvPr/>
          </p:nvSpPr>
          <p:spPr>
            <a:xfrm>
              <a:off x="817242" y="798495"/>
              <a:ext cx="26031" cy="61758"/>
            </a:xfrm>
            <a:custGeom>
              <a:avLst/>
              <a:gdLst/>
              <a:ahLst/>
              <a:cxnLst/>
              <a:rect l="l" t="t" r="r" b="b"/>
              <a:pathLst>
                <a:path w="639" h="1516" extrusionOk="0">
                  <a:moveTo>
                    <a:pt x="319" y="1"/>
                  </a:moveTo>
                  <a:cubicBezTo>
                    <a:pt x="73" y="1"/>
                    <a:pt x="11" y="657"/>
                    <a:pt x="0" y="1515"/>
                  </a:cubicBezTo>
                  <a:lnTo>
                    <a:pt x="638" y="1515"/>
                  </a:lnTo>
                  <a:cubicBezTo>
                    <a:pt x="629" y="657"/>
                    <a:pt x="566" y="1"/>
                    <a:pt x="31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10"/>
            <p:cNvSpPr/>
            <p:nvPr/>
          </p:nvSpPr>
          <p:spPr>
            <a:xfrm>
              <a:off x="858428" y="798495"/>
              <a:ext cx="26031" cy="61758"/>
            </a:xfrm>
            <a:custGeom>
              <a:avLst/>
              <a:gdLst/>
              <a:ahLst/>
              <a:cxnLst/>
              <a:rect l="l" t="t" r="r" b="b"/>
              <a:pathLst>
                <a:path w="639" h="1516" extrusionOk="0">
                  <a:moveTo>
                    <a:pt x="319" y="1"/>
                  </a:moveTo>
                  <a:cubicBezTo>
                    <a:pt x="73" y="1"/>
                    <a:pt x="11" y="657"/>
                    <a:pt x="0" y="1515"/>
                  </a:cubicBezTo>
                  <a:lnTo>
                    <a:pt x="638" y="1515"/>
                  </a:lnTo>
                  <a:cubicBezTo>
                    <a:pt x="629" y="657"/>
                    <a:pt x="565" y="1"/>
                    <a:pt x="31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10"/>
            <p:cNvSpPr/>
            <p:nvPr/>
          </p:nvSpPr>
          <p:spPr>
            <a:xfrm>
              <a:off x="899573" y="798495"/>
              <a:ext cx="26072" cy="61758"/>
            </a:xfrm>
            <a:custGeom>
              <a:avLst/>
              <a:gdLst/>
              <a:ahLst/>
              <a:cxnLst/>
              <a:rect l="l" t="t" r="r" b="b"/>
              <a:pathLst>
                <a:path w="640" h="1516" extrusionOk="0">
                  <a:moveTo>
                    <a:pt x="320" y="1"/>
                  </a:moveTo>
                  <a:cubicBezTo>
                    <a:pt x="74" y="1"/>
                    <a:pt x="12" y="657"/>
                    <a:pt x="1" y="1515"/>
                  </a:cubicBezTo>
                  <a:lnTo>
                    <a:pt x="639" y="1515"/>
                  </a:lnTo>
                  <a:cubicBezTo>
                    <a:pt x="630" y="657"/>
                    <a:pt x="566" y="1"/>
                    <a:pt x="32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82" name="Google Shape;582;p10"/>
          <p:cNvSpPr txBox="1">
            <a:spLocks noGrp="1"/>
          </p:cNvSpPr>
          <p:nvPr>
            <p:ph type="title"/>
          </p:nvPr>
        </p:nvSpPr>
        <p:spPr>
          <a:xfrm>
            <a:off x="950967" y="5619967"/>
            <a:ext cx="10290000" cy="718000"/>
          </a:xfrm>
          <a:prstGeom prst="rect">
            <a:avLst/>
          </a:prstGeom>
          <a:solidFill>
            <a:schemeClr val="accent5"/>
          </a:solidFill>
          <a:ln w="114300" cap="flat" cmpd="sng">
            <a:solidFill>
              <a:schemeClr val="accent5"/>
            </a:solidFill>
            <a:prstDash val="solid"/>
            <a:bevel/>
            <a:headEnd type="none" w="sm" len="sm"/>
            <a:tailEnd type="none" w="sm" len="sm"/>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1"/>
              </a:buClr>
              <a:buSzPts val="2400"/>
              <a:buNone/>
              <a:defRPr sz="3200">
                <a:solidFill>
                  <a:schemeClr val="lt1"/>
                </a:solidFill>
              </a:defRPr>
            </a:lvl1pPr>
            <a:lvl2pPr lvl="1" algn="ctr">
              <a:lnSpc>
                <a:spcPct val="100000"/>
              </a:lnSpc>
              <a:spcBef>
                <a:spcPts val="0"/>
              </a:spcBef>
              <a:spcAft>
                <a:spcPts val="0"/>
              </a:spcAft>
              <a:buClr>
                <a:schemeClr val="lt1"/>
              </a:buClr>
              <a:buSzPts val="2400"/>
              <a:buNone/>
              <a:defRPr sz="3200">
                <a:solidFill>
                  <a:schemeClr val="lt1"/>
                </a:solidFill>
              </a:defRPr>
            </a:lvl2pPr>
            <a:lvl3pPr lvl="2" algn="ctr">
              <a:lnSpc>
                <a:spcPct val="100000"/>
              </a:lnSpc>
              <a:spcBef>
                <a:spcPts val="0"/>
              </a:spcBef>
              <a:spcAft>
                <a:spcPts val="0"/>
              </a:spcAft>
              <a:buClr>
                <a:schemeClr val="lt1"/>
              </a:buClr>
              <a:buSzPts val="2400"/>
              <a:buNone/>
              <a:defRPr sz="3200">
                <a:solidFill>
                  <a:schemeClr val="lt1"/>
                </a:solidFill>
              </a:defRPr>
            </a:lvl3pPr>
            <a:lvl4pPr lvl="3" algn="ctr">
              <a:lnSpc>
                <a:spcPct val="100000"/>
              </a:lnSpc>
              <a:spcBef>
                <a:spcPts val="0"/>
              </a:spcBef>
              <a:spcAft>
                <a:spcPts val="0"/>
              </a:spcAft>
              <a:buClr>
                <a:schemeClr val="lt1"/>
              </a:buClr>
              <a:buSzPts val="2400"/>
              <a:buNone/>
              <a:defRPr sz="3200">
                <a:solidFill>
                  <a:schemeClr val="lt1"/>
                </a:solidFill>
              </a:defRPr>
            </a:lvl4pPr>
            <a:lvl5pPr lvl="4" algn="ctr">
              <a:lnSpc>
                <a:spcPct val="100000"/>
              </a:lnSpc>
              <a:spcBef>
                <a:spcPts val="0"/>
              </a:spcBef>
              <a:spcAft>
                <a:spcPts val="0"/>
              </a:spcAft>
              <a:buClr>
                <a:schemeClr val="lt1"/>
              </a:buClr>
              <a:buSzPts val="2400"/>
              <a:buNone/>
              <a:defRPr sz="3200">
                <a:solidFill>
                  <a:schemeClr val="lt1"/>
                </a:solidFill>
              </a:defRPr>
            </a:lvl5pPr>
            <a:lvl6pPr lvl="5" algn="ctr">
              <a:lnSpc>
                <a:spcPct val="100000"/>
              </a:lnSpc>
              <a:spcBef>
                <a:spcPts val="0"/>
              </a:spcBef>
              <a:spcAft>
                <a:spcPts val="0"/>
              </a:spcAft>
              <a:buClr>
                <a:schemeClr val="lt1"/>
              </a:buClr>
              <a:buSzPts val="2400"/>
              <a:buNone/>
              <a:defRPr sz="3200">
                <a:solidFill>
                  <a:schemeClr val="lt1"/>
                </a:solidFill>
              </a:defRPr>
            </a:lvl6pPr>
            <a:lvl7pPr lvl="6" algn="ctr">
              <a:lnSpc>
                <a:spcPct val="100000"/>
              </a:lnSpc>
              <a:spcBef>
                <a:spcPts val="0"/>
              </a:spcBef>
              <a:spcAft>
                <a:spcPts val="0"/>
              </a:spcAft>
              <a:buClr>
                <a:schemeClr val="lt1"/>
              </a:buClr>
              <a:buSzPts val="2400"/>
              <a:buNone/>
              <a:defRPr sz="3200">
                <a:solidFill>
                  <a:schemeClr val="lt1"/>
                </a:solidFill>
              </a:defRPr>
            </a:lvl7pPr>
            <a:lvl8pPr lvl="7" algn="ctr">
              <a:lnSpc>
                <a:spcPct val="100000"/>
              </a:lnSpc>
              <a:spcBef>
                <a:spcPts val="0"/>
              </a:spcBef>
              <a:spcAft>
                <a:spcPts val="0"/>
              </a:spcAft>
              <a:buClr>
                <a:schemeClr val="lt1"/>
              </a:buClr>
              <a:buSzPts val="2400"/>
              <a:buNone/>
              <a:defRPr sz="3200">
                <a:solidFill>
                  <a:schemeClr val="lt1"/>
                </a:solidFill>
              </a:defRPr>
            </a:lvl8pPr>
            <a:lvl9pPr lvl="8" algn="ctr">
              <a:lnSpc>
                <a:spcPct val="100000"/>
              </a:lnSpc>
              <a:spcBef>
                <a:spcPts val="0"/>
              </a:spcBef>
              <a:spcAft>
                <a:spcPts val="0"/>
              </a:spcAft>
              <a:buClr>
                <a:schemeClr val="lt1"/>
              </a:buClr>
              <a:buSzPts val="2400"/>
              <a:buNone/>
              <a:defRPr sz="3200">
                <a:solidFill>
                  <a:schemeClr val="lt1"/>
                </a:solidFill>
              </a:defRPr>
            </a:lvl9pPr>
          </a:lstStyle>
          <a:p>
            <a:endParaRPr/>
          </a:p>
        </p:txBody>
      </p:sp>
    </p:spTree>
    <p:extLst>
      <p:ext uri="{BB962C8B-B14F-4D97-AF65-F5344CB8AC3E}">
        <p14:creationId xmlns:p14="http://schemas.microsoft.com/office/powerpoint/2010/main" val="36843509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83"/>
        <p:cNvGrpSpPr/>
        <p:nvPr/>
      </p:nvGrpSpPr>
      <p:grpSpPr>
        <a:xfrm>
          <a:off x="0" y="0"/>
          <a:ext cx="0" cy="0"/>
          <a:chOff x="0" y="0"/>
          <a:chExt cx="0" cy="0"/>
        </a:xfrm>
      </p:grpSpPr>
      <p:sp>
        <p:nvSpPr>
          <p:cNvPr id="584" name="Google Shape;584;p11"/>
          <p:cNvSpPr txBox="1">
            <a:spLocks noGrp="1"/>
          </p:cNvSpPr>
          <p:nvPr>
            <p:ph type="title" hasCustomPrompt="1"/>
          </p:nvPr>
        </p:nvSpPr>
        <p:spPr>
          <a:xfrm>
            <a:off x="415600" y="1378051"/>
            <a:ext cx="11360800" cy="2257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1"/>
            </a:lvl1pPr>
            <a:lvl2pPr lvl="1" algn="ctr">
              <a:spcBef>
                <a:spcPts val="0"/>
              </a:spcBef>
              <a:spcAft>
                <a:spcPts val="0"/>
              </a:spcAft>
              <a:buSzPts val="9600"/>
              <a:buNone/>
              <a:defRPr sz="12801"/>
            </a:lvl2pPr>
            <a:lvl3pPr lvl="2" algn="ctr">
              <a:spcBef>
                <a:spcPts val="0"/>
              </a:spcBef>
              <a:spcAft>
                <a:spcPts val="0"/>
              </a:spcAft>
              <a:buSzPts val="9600"/>
              <a:buNone/>
              <a:defRPr sz="12801"/>
            </a:lvl3pPr>
            <a:lvl4pPr lvl="3" algn="ctr">
              <a:spcBef>
                <a:spcPts val="0"/>
              </a:spcBef>
              <a:spcAft>
                <a:spcPts val="0"/>
              </a:spcAft>
              <a:buSzPts val="9600"/>
              <a:buNone/>
              <a:defRPr sz="12801"/>
            </a:lvl4pPr>
            <a:lvl5pPr lvl="4" algn="ctr">
              <a:spcBef>
                <a:spcPts val="0"/>
              </a:spcBef>
              <a:spcAft>
                <a:spcPts val="0"/>
              </a:spcAft>
              <a:buSzPts val="9600"/>
              <a:buNone/>
              <a:defRPr sz="12801"/>
            </a:lvl5pPr>
            <a:lvl6pPr lvl="5" algn="ctr">
              <a:spcBef>
                <a:spcPts val="0"/>
              </a:spcBef>
              <a:spcAft>
                <a:spcPts val="0"/>
              </a:spcAft>
              <a:buSzPts val="9600"/>
              <a:buNone/>
              <a:defRPr sz="12801"/>
            </a:lvl6pPr>
            <a:lvl7pPr lvl="6" algn="ctr">
              <a:spcBef>
                <a:spcPts val="0"/>
              </a:spcBef>
              <a:spcAft>
                <a:spcPts val="0"/>
              </a:spcAft>
              <a:buSzPts val="9600"/>
              <a:buNone/>
              <a:defRPr sz="12801"/>
            </a:lvl7pPr>
            <a:lvl8pPr lvl="7" algn="ctr">
              <a:spcBef>
                <a:spcPts val="0"/>
              </a:spcBef>
              <a:spcAft>
                <a:spcPts val="0"/>
              </a:spcAft>
              <a:buSzPts val="9600"/>
              <a:buNone/>
              <a:defRPr sz="12801"/>
            </a:lvl8pPr>
            <a:lvl9pPr lvl="8" algn="ctr">
              <a:spcBef>
                <a:spcPts val="0"/>
              </a:spcBef>
              <a:spcAft>
                <a:spcPts val="0"/>
              </a:spcAft>
              <a:buSzPts val="9600"/>
              <a:buNone/>
              <a:defRPr sz="12801"/>
            </a:lvl9pPr>
          </a:lstStyle>
          <a:p>
            <a:r>
              <a:t>xx%</a:t>
            </a:r>
          </a:p>
        </p:txBody>
      </p:sp>
      <p:sp>
        <p:nvSpPr>
          <p:cNvPr id="585" name="Google Shape;585;p11"/>
          <p:cNvSpPr txBox="1">
            <a:spLocks noGrp="1"/>
          </p:cNvSpPr>
          <p:nvPr>
            <p:ph type="body" idx="1"/>
          </p:nvPr>
        </p:nvSpPr>
        <p:spPr>
          <a:xfrm>
            <a:off x="415600" y="3745551"/>
            <a:ext cx="11360800" cy="1734400"/>
          </a:xfrm>
          <a:prstGeom prst="rect">
            <a:avLst/>
          </a:prstGeom>
        </p:spPr>
        <p:txBody>
          <a:bodyPr spcFirstLastPara="1" wrap="square" lIns="91425" tIns="91425" rIns="91425" bIns="91425" anchor="t" anchorCtr="0">
            <a:noAutofit/>
          </a:bodyPr>
          <a:lstStyle>
            <a:lvl1pPr marL="609616" lvl="0" indent="-423344" algn="ctr">
              <a:spcBef>
                <a:spcPts val="0"/>
              </a:spcBef>
              <a:spcAft>
                <a:spcPts val="0"/>
              </a:spcAft>
              <a:buSzPts val="1400"/>
              <a:buChar char="●"/>
              <a:defRPr/>
            </a:lvl1pPr>
            <a:lvl2pPr marL="1219231" lvl="1" indent="-423344" algn="ctr">
              <a:spcBef>
                <a:spcPts val="0"/>
              </a:spcBef>
              <a:spcAft>
                <a:spcPts val="0"/>
              </a:spcAft>
              <a:buSzPts val="1400"/>
              <a:buChar char="○"/>
              <a:defRPr/>
            </a:lvl2pPr>
            <a:lvl3pPr marL="1828845" lvl="2" indent="-423344" algn="ctr">
              <a:spcBef>
                <a:spcPts val="0"/>
              </a:spcBef>
              <a:spcAft>
                <a:spcPts val="0"/>
              </a:spcAft>
              <a:buSzPts val="1400"/>
              <a:buChar char="■"/>
              <a:defRPr/>
            </a:lvl3pPr>
            <a:lvl4pPr marL="2438461" lvl="3" indent="-423344" algn="ctr">
              <a:spcBef>
                <a:spcPts val="0"/>
              </a:spcBef>
              <a:spcAft>
                <a:spcPts val="0"/>
              </a:spcAft>
              <a:buSzPts val="1400"/>
              <a:buChar char="●"/>
              <a:defRPr/>
            </a:lvl4pPr>
            <a:lvl5pPr marL="3048076" lvl="4" indent="-423344" algn="ctr">
              <a:spcBef>
                <a:spcPts val="0"/>
              </a:spcBef>
              <a:spcAft>
                <a:spcPts val="0"/>
              </a:spcAft>
              <a:buSzPts val="1400"/>
              <a:buChar char="○"/>
              <a:defRPr/>
            </a:lvl5pPr>
            <a:lvl6pPr marL="3657692" lvl="5" indent="-423344" algn="ctr">
              <a:spcBef>
                <a:spcPts val="0"/>
              </a:spcBef>
              <a:spcAft>
                <a:spcPts val="0"/>
              </a:spcAft>
              <a:buSzPts val="1400"/>
              <a:buChar char="■"/>
              <a:defRPr/>
            </a:lvl6pPr>
            <a:lvl7pPr marL="4267307" lvl="6" indent="-423344" algn="ctr">
              <a:spcBef>
                <a:spcPts val="0"/>
              </a:spcBef>
              <a:spcAft>
                <a:spcPts val="0"/>
              </a:spcAft>
              <a:buSzPts val="1400"/>
              <a:buChar char="●"/>
              <a:defRPr/>
            </a:lvl7pPr>
            <a:lvl8pPr marL="4876922" lvl="7" indent="-423344" algn="ctr">
              <a:spcBef>
                <a:spcPts val="0"/>
              </a:spcBef>
              <a:spcAft>
                <a:spcPts val="0"/>
              </a:spcAft>
              <a:buSzPts val="1400"/>
              <a:buChar char="○"/>
              <a:defRPr/>
            </a:lvl8pPr>
            <a:lvl9pPr marL="5486538" lvl="8" indent="-423344" algn="ctr">
              <a:spcBef>
                <a:spcPts val="0"/>
              </a:spcBef>
              <a:spcAft>
                <a:spcPts val="0"/>
              </a:spcAft>
              <a:buSzPts val="1400"/>
              <a:buChar char="■"/>
              <a:defRPr/>
            </a:lvl9pPr>
          </a:lstStyle>
          <a:p>
            <a:endParaRPr/>
          </a:p>
        </p:txBody>
      </p:sp>
      <p:sp>
        <p:nvSpPr>
          <p:cNvPr id="586" name="Google Shape;586;p11"/>
          <p:cNvSpPr/>
          <p:nvPr/>
        </p:nvSpPr>
        <p:spPr>
          <a:xfrm flipH="1">
            <a:off x="-203476" y="5603602"/>
            <a:ext cx="12800367" cy="1217767"/>
          </a:xfrm>
          <a:custGeom>
            <a:avLst/>
            <a:gdLst/>
            <a:ahLst/>
            <a:cxnLst/>
            <a:rect l="l" t="t" r="r" b="b"/>
            <a:pathLst>
              <a:path w="384011" h="36533" extrusionOk="0">
                <a:moveTo>
                  <a:pt x="7416" y="12086"/>
                </a:moveTo>
                <a:lnTo>
                  <a:pt x="28567" y="12361"/>
                </a:lnTo>
                <a:lnTo>
                  <a:pt x="44773" y="0"/>
                </a:lnTo>
                <a:lnTo>
                  <a:pt x="58782" y="12086"/>
                </a:lnTo>
                <a:lnTo>
                  <a:pt x="67023" y="4670"/>
                </a:lnTo>
                <a:lnTo>
                  <a:pt x="74714" y="12361"/>
                </a:lnTo>
                <a:lnTo>
                  <a:pt x="384011" y="14558"/>
                </a:lnTo>
                <a:lnTo>
                  <a:pt x="383736" y="28293"/>
                </a:lnTo>
                <a:lnTo>
                  <a:pt x="127179" y="31314"/>
                </a:lnTo>
                <a:lnTo>
                  <a:pt x="7141" y="36533"/>
                </a:lnTo>
                <a:lnTo>
                  <a:pt x="0" y="14009"/>
                </a:lnTo>
                <a:close/>
              </a:path>
            </a:pathLst>
          </a:custGeom>
          <a:solidFill>
            <a:schemeClr val="accent2"/>
          </a:solidFill>
          <a:ln>
            <a:noFill/>
          </a:ln>
        </p:spPr>
      </p:sp>
      <p:sp>
        <p:nvSpPr>
          <p:cNvPr id="587" name="Google Shape;587;p11"/>
          <p:cNvSpPr/>
          <p:nvPr/>
        </p:nvSpPr>
        <p:spPr>
          <a:xfrm flipH="1">
            <a:off x="-176011" y="6079735"/>
            <a:ext cx="12544000" cy="631767"/>
          </a:xfrm>
          <a:custGeom>
            <a:avLst/>
            <a:gdLst/>
            <a:ahLst/>
            <a:cxnLst/>
            <a:rect l="l" t="t" r="r" b="b"/>
            <a:pathLst>
              <a:path w="376320" h="18953" extrusionOk="0">
                <a:moveTo>
                  <a:pt x="0" y="0"/>
                </a:moveTo>
                <a:lnTo>
                  <a:pt x="245569" y="3571"/>
                </a:lnTo>
                <a:lnTo>
                  <a:pt x="376320" y="1098"/>
                </a:lnTo>
                <a:lnTo>
                  <a:pt x="372474" y="18953"/>
                </a:lnTo>
                <a:lnTo>
                  <a:pt x="187061" y="16206"/>
                </a:lnTo>
                <a:lnTo>
                  <a:pt x="17580" y="13734"/>
                </a:lnTo>
                <a:lnTo>
                  <a:pt x="0" y="9888"/>
                </a:lnTo>
                <a:close/>
              </a:path>
            </a:pathLst>
          </a:custGeom>
          <a:solidFill>
            <a:schemeClr val="accent4"/>
          </a:solidFill>
          <a:ln>
            <a:noFill/>
          </a:ln>
        </p:spPr>
      </p:sp>
      <p:sp>
        <p:nvSpPr>
          <p:cNvPr id="588" name="Google Shape;588;p11"/>
          <p:cNvSpPr/>
          <p:nvPr/>
        </p:nvSpPr>
        <p:spPr>
          <a:xfrm flipH="1">
            <a:off x="-494172" y="6203753"/>
            <a:ext cx="13422200" cy="809200"/>
          </a:xfrm>
          <a:custGeom>
            <a:avLst/>
            <a:gdLst/>
            <a:ahLst/>
            <a:cxnLst/>
            <a:rect l="l" t="t" r="r" b="b"/>
            <a:pathLst>
              <a:path w="402666" h="24276" extrusionOk="0">
                <a:moveTo>
                  <a:pt x="18449" y="674"/>
                </a:moveTo>
                <a:cubicBezTo>
                  <a:pt x="33420" y="-2119"/>
                  <a:pt x="76591" y="5161"/>
                  <a:pt x="104426" y="5893"/>
                </a:cubicBezTo>
                <a:cubicBezTo>
                  <a:pt x="132261" y="6626"/>
                  <a:pt x="159546" y="5161"/>
                  <a:pt x="185458" y="5069"/>
                </a:cubicBezTo>
                <a:cubicBezTo>
                  <a:pt x="211370" y="4977"/>
                  <a:pt x="236687" y="4885"/>
                  <a:pt x="259898" y="5343"/>
                </a:cubicBezTo>
                <a:cubicBezTo>
                  <a:pt x="283109" y="5801"/>
                  <a:pt x="302978" y="8410"/>
                  <a:pt x="324724" y="7815"/>
                </a:cubicBezTo>
                <a:cubicBezTo>
                  <a:pt x="346470" y="7220"/>
                  <a:pt x="378288" y="-609"/>
                  <a:pt x="390374" y="1772"/>
                </a:cubicBezTo>
                <a:cubicBezTo>
                  <a:pt x="402460" y="4153"/>
                  <a:pt x="407267" y="18620"/>
                  <a:pt x="397241" y="22099"/>
                </a:cubicBezTo>
                <a:cubicBezTo>
                  <a:pt x="387215" y="25579"/>
                  <a:pt x="366477" y="22603"/>
                  <a:pt x="330218" y="22649"/>
                </a:cubicBezTo>
                <a:cubicBezTo>
                  <a:pt x="293960" y="22695"/>
                  <a:pt x="232293" y="22374"/>
                  <a:pt x="179690" y="22374"/>
                </a:cubicBezTo>
                <a:cubicBezTo>
                  <a:pt x="127088" y="22374"/>
                  <a:pt x="41477" y="26266"/>
                  <a:pt x="14603" y="22649"/>
                </a:cubicBezTo>
                <a:cubicBezTo>
                  <a:pt x="-12270" y="19032"/>
                  <a:pt x="3479" y="3467"/>
                  <a:pt x="18449" y="674"/>
                </a:cubicBezTo>
                <a:close/>
              </a:path>
            </a:pathLst>
          </a:custGeom>
          <a:solidFill>
            <a:schemeClr val="accent2"/>
          </a:solidFill>
          <a:ln>
            <a:noFill/>
          </a:ln>
        </p:spPr>
      </p:sp>
      <p:sp>
        <p:nvSpPr>
          <p:cNvPr id="589" name="Google Shape;589;p11"/>
          <p:cNvSpPr/>
          <p:nvPr/>
        </p:nvSpPr>
        <p:spPr>
          <a:xfrm>
            <a:off x="-492000" y="75902"/>
            <a:ext cx="3000333" cy="643441"/>
          </a:xfrm>
          <a:custGeom>
            <a:avLst/>
            <a:gdLst/>
            <a:ahLst/>
            <a:cxnLst/>
            <a:rect l="l" t="t" r="r" b="b"/>
            <a:pathLst>
              <a:path w="90010" h="20531" extrusionOk="0">
                <a:moveTo>
                  <a:pt x="9451" y="1218"/>
                </a:moveTo>
                <a:cubicBezTo>
                  <a:pt x="18389" y="-1569"/>
                  <a:pt x="50201" y="1394"/>
                  <a:pt x="59094" y="2810"/>
                </a:cubicBezTo>
                <a:cubicBezTo>
                  <a:pt x="67987" y="4226"/>
                  <a:pt x="57678" y="8518"/>
                  <a:pt x="62810" y="9713"/>
                </a:cubicBezTo>
                <a:cubicBezTo>
                  <a:pt x="67942" y="10908"/>
                  <a:pt x="88915" y="8739"/>
                  <a:pt x="89888" y="9978"/>
                </a:cubicBezTo>
                <a:cubicBezTo>
                  <a:pt x="90862" y="11217"/>
                  <a:pt x="82721" y="15553"/>
                  <a:pt x="68651" y="17146"/>
                </a:cubicBezTo>
                <a:cubicBezTo>
                  <a:pt x="54581" y="18739"/>
                  <a:pt x="15336" y="22190"/>
                  <a:pt x="5469" y="19535"/>
                </a:cubicBezTo>
                <a:cubicBezTo>
                  <a:pt x="-4398" y="16880"/>
                  <a:pt x="514" y="4006"/>
                  <a:pt x="9451" y="1218"/>
                </a:cubicBezTo>
                <a:close/>
              </a:path>
            </a:pathLst>
          </a:custGeom>
          <a:solidFill>
            <a:schemeClr val="lt1"/>
          </a:solidFill>
          <a:ln>
            <a:noFill/>
          </a:ln>
        </p:spPr>
      </p:sp>
      <p:sp>
        <p:nvSpPr>
          <p:cNvPr id="590" name="Google Shape;590;p11"/>
          <p:cNvSpPr/>
          <p:nvPr/>
        </p:nvSpPr>
        <p:spPr>
          <a:xfrm>
            <a:off x="7879202" y="75903"/>
            <a:ext cx="4776967" cy="956333"/>
          </a:xfrm>
          <a:custGeom>
            <a:avLst/>
            <a:gdLst/>
            <a:ahLst/>
            <a:cxnLst/>
            <a:rect l="l" t="t" r="r" b="b"/>
            <a:pathLst>
              <a:path w="143309" h="32684" extrusionOk="0">
                <a:moveTo>
                  <a:pt x="132253" y="30284"/>
                </a:moveTo>
                <a:cubicBezTo>
                  <a:pt x="123326" y="34267"/>
                  <a:pt x="94026" y="32390"/>
                  <a:pt x="83908" y="30284"/>
                </a:cubicBezTo>
                <a:cubicBezTo>
                  <a:pt x="73790" y="28178"/>
                  <a:pt x="82306" y="20030"/>
                  <a:pt x="71547" y="17649"/>
                </a:cubicBezTo>
                <a:cubicBezTo>
                  <a:pt x="60789" y="15269"/>
                  <a:pt x="29978" y="18153"/>
                  <a:pt x="19357" y="16001"/>
                </a:cubicBezTo>
                <a:cubicBezTo>
                  <a:pt x="8736" y="13849"/>
                  <a:pt x="-10950" y="7394"/>
                  <a:pt x="7820" y="4739"/>
                </a:cubicBezTo>
                <a:cubicBezTo>
                  <a:pt x="26590" y="2084"/>
                  <a:pt x="110369" y="-206"/>
                  <a:pt x="131978" y="69"/>
                </a:cubicBezTo>
                <a:cubicBezTo>
                  <a:pt x="153587" y="344"/>
                  <a:pt x="137426" y="1351"/>
                  <a:pt x="137472" y="6387"/>
                </a:cubicBezTo>
                <a:cubicBezTo>
                  <a:pt x="137518" y="11423"/>
                  <a:pt x="141180" y="26301"/>
                  <a:pt x="132253" y="30284"/>
                </a:cubicBezTo>
                <a:close/>
              </a:path>
            </a:pathLst>
          </a:custGeom>
          <a:solidFill>
            <a:schemeClr val="lt1"/>
          </a:solidFill>
          <a:ln>
            <a:noFill/>
          </a:ln>
        </p:spPr>
      </p:sp>
    </p:spTree>
    <p:extLst>
      <p:ext uri="{BB962C8B-B14F-4D97-AF65-F5344CB8AC3E}">
        <p14:creationId xmlns:p14="http://schemas.microsoft.com/office/powerpoint/2010/main" val="5487658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056"/>
        <p:cNvGrpSpPr/>
        <p:nvPr/>
      </p:nvGrpSpPr>
      <p:grpSpPr>
        <a:xfrm>
          <a:off x="0" y="0"/>
          <a:ext cx="0" cy="0"/>
          <a:chOff x="0" y="0"/>
          <a:chExt cx="0" cy="0"/>
        </a:xfrm>
      </p:grpSpPr>
      <p:sp>
        <p:nvSpPr>
          <p:cNvPr id="1057" name="Google Shape;1057;p23"/>
          <p:cNvSpPr/>
          <p:nvPr/>
        </p:nvSpPr>
        <p:spPr>
          <a:xfrm>
            <a:off x="-1386001" y="5754661"/>
            <a:ext cx="14956633" cy="1364800"/>
          </a:xfrm>
          <a:custGeom>
            <a:avLst/>
            <a:gdLst/>
            <a:ahLst/>
            <a:cxnLst/>
            <a:rect l="l" t="t" r="r" b="b"/>
            <a:pathLst>
              <a:path w="448699" h="40944" extrusionOk="0">
                <a:moveTo>
                  <a:pt x="33614" y="5188"/>
                </a:moveTo>
                <a:cubicBezTo>
                  <a:pt x="39382" y="1617"/>
                  <a:pt x="53117" y="15763"/>
                  <a:pt x="63280" y="17823"/>
                </a:cubicBezTo>
                <a:cubicBezTo>
                  <a:pt x="73443" y="19883"/>
                  <a:pt x="85026" y="19426"/>
                  <a:pt x="94594" y="17549"/>
                </a:cubicBezTo>
                <a:cubicBezTo>
                  <a:pt x="104162" y="15672"/>
                  <a:pt x="112358" y="6744"/>
                  <a:pt x="120690" y="6561"/>
                </a:cubicBezTo>
                <a:cubicBezTo>
                  <a:pt x="129022" y="6378"/>
                  <a:pt x="136255" y="15992"/>
                  <a:pt x="144587" y="16450"/>
                </a:cubicBezTo>
                <a:cubicBezTo>
                  <a:pt x="152919" y="16908"/>
                  <a:pt x="162488" y="10407"/>
                  <a:pt x="170683" y="9308"/>
                </a:cubicBezTo>
                <a:cubicBezTo>
                  <a:pt x="178878" y="8209"/>
                  <a:pt x="185424" y="10178"/>
                  <a:pt x="193756" y="9857"/>
                </a:cubicBezTo>
                <a:cubicBezTo>
                  <a:pt x="202088" y="9537"/>
                  <a:pt x="205613" y="5645"/>
                  <a:pt x="220675" y="7385"/>
                </a:cubicBezTo>
                <a:cubicBezTo>
                  <a:pt x="235737" y="9125"/>
                  <a:pt x="264534" y="20983"/>
                  <a:pt x="284128" y="20296"/>
                </a:cubicBezTo>
                <a:cubicBezTo>
                  <a:pt x="303722" y="19609"/>
                  <a:pt x="321302" y="3860"/>
                  <a:pt x="338241" y="3265"/>
                </a:cubicBezTo>
                <a:cubicBezTo>
                  <a:pt x="355180" y="2670"/>
                  <a:pt x="373172" y="17229"/>
                  <a:pt x="385762" y="16725"/>
                </a:cubicBezTo>
                <a:cubicBezTo>
                  <a:pt x="398352" y="16221"/>
                  <a:pt x="407966" y="-2321"/>
                  <a:pt x="413780" y="243"/>
                </a:cubicBezTo>
                <a:cubicBezTo>
                  <a:pt x="419594" y="2807"/>
                  <a:pt x="484832" y="25606"/>
                  <a:pt x="420647" y="32107"/>
                </a:cubicBezTo>
                <a:cubicBezTo>
                  <a:pt x="356462" y="38608"/>
                  <a:pt x="93176" y="43736"/>
                  <a:pt x="28670" y="39249"/>
                </a:cubicBezTo>
                <a:cubicBezTo>
                  <a:pt x="-35835" y="34763"/>
                  <a:pt x="27846" y="8759"/>
                  <a:pt x="33614" y="5188"/>
                </a:cubicBezTo>
                <a:close/>
              </a:path>
            </a:pathLst>
          </a:custGeom>
          <a:solidFill>
            <a:schemeClr val="lt2"/>
          </a:solidFill>
          <a:ln>
            <a:noFill/>
          </a:ln>
        </p:spPr>
        <p:txBody>
          <a:bodyPr/>
          <a:lstStyle/>
          <a:p>
            <a:endParaRPr lang="en-US"/>
          </a:p>
        </p:txBody>
      </p:sp>
      <p:grpSp>
        <p:nvGrpSpPr>
          <p:cNvPr id="1058" name="Google Shape;1058;p23"/>
          <p:cNvGrpSpPr/>
          <p:nvPr/>
        </p:nvGrpSpPr>
        <p:grpSpPr>
          <a:xfrm>
            <a:off x="-963808" y="21"/>
            <a:ext cx="1885381" cy="6619435"/>
            <a:chOff x="524500" y="647479"/>
            <a:chExt cx="569877" cy="2000635"/>
          </a:xfrm>
        </p:grpSpPr>
        <p:sp>
          <p:nvSpPr>
            <p:cNvPr id="1059" name="Google Shape;1059;p23"/>
            <p:cNvSpPr/>
            <p:nvPr/>
          </p:nvSpPr>
          <p:spPr>
            <a:xfrm>
              <a:off x="938193" y="685529"/>
              <a:ext cx="103758" cy="119809"/>
            </a:xfrm>
            <a:custGeom>
              <a:avLst/>
              <a:gdLst/>
              <a:ahLst/>
              <a:cxnLst/>
              <a:rect l="l" t="t" r="r" b="b"/>
              <a:pathLst>
                <a:path w="2547" h="2941" extrusionOk="0">
                  <a:moveTo>
                    <a:pt x="1273" y="0"/>
                  </a:moveTo>
                  <a:cubicBezTo>
                    <a:pt x="570" y="0"/>
                    <a:pt x="1" y="659"/>
                    <a:pt x="1" y="1471"/>
                  </a:cubicBezTo>
                  <a:cubicBezTo>
                    <a:pt x="1" y="2282"/>
                    <a:pt x="570" y="2941"/>
                    <a:pt x="1273" y="2941"/>
                  </a:cubicBezTo>
                  <a:cubicBezTo>
                    <a:pt x="1976" y="2941"/>
                    <a:pt x="2546" y="2282"/>
                    <a:pt x="2546" y="1471"/>
                  </a:cubicBezTo>
                  <a:cubicBezTo>
                    <a:pt x="2546" y="659"/>
                    <a:pt x="1976" y="0"/>
                    <a:pt x="12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0" name="Google Shape;1060;p23"/>
            <p:cNvSpPr/>
            <p:nvPr/>
          </p:nvSpPr>
          <p:spPr>
            <a:xfrm>
              <a:off x="576319" y="685529"/>
              <a:ext cx="103758" cy="119809"/>
            </a:xfrm>
            <a:custGeom>
              <a:avLst/>
              <a:gdLst/>
              <a:ahLst/>
              <a:cxnLst/>
              <a:rect l="l" t="t" r="r" b="b"/>
              <a:pathLst>
                <a:path w="2547" h="2941" extrusionOk="0">
                  <a:moveTo>
                    <a:pt x="1274" y="0"/>
                  </a:moveTo>
                  <a:cubicBezTo>
                    <a:pt x="571" y="0"/>
                    <a:pt x="1" y="659"/>
                    <a:pt x="1" y="1471"/>
                  </a:cubicBezTo>
                  <a:cubicBezTo>
                    <a:pt x="1" y="2282"/>
                    <a:pt x="571" y="2941"/>
                    <a:pt x="1274" y="2941"/>
                  </a:cubicBezTo>
                  <a:cubicBezTo>
                    <a:pt x="1977" y="2941"/>
                    <a:pt x="2546" y="2282"/>
                    <a:pt x="2546" y="1471"/>
                  </a:cubicBezTo>
                  <a:cubicBezTo>
                    <a:pt x="2546" y="659"/>
                    <a:pt x="1977" y="0"/>
                    <a:pt x="1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1" name="Google Shape;1061;p23"/>
            <p:cNvSpPr/>
            <p:nvPr/>
          </p:nvSpPr>
          <p:spPr>
            <a:xfrm>
              <a:off x="939318" y="685297"/>
              <a:ext cx="103758" cy="119809"/>
            </a:xfrm>
            <a:custGeom>
              <a:avLst/>
              <a:gdLst/>
              <a:ahLst/>
              <a:cxnLst/>
              <a:rect l="l" t="t" r="r" b="b"/>
              <a:pathLst>
                <a:path w="2547" h="2941" extrusionOk="0">
                  <a:moveTo>
                    <a:pt x="1273" y="0"/>
                  </a:moveTo>
                  <a:cubicBezTo>
                    <a:pt x="570" y="0"/>
                    <a:pt x="1" y="659"/>
                    <a:pt x="1" y="1471"/>
                  </a:cubicBezTo>
                  <a:cubicBezTo>
                    <a:pt x="1" y="2282"/>
                    <a:pt x="570" y="2941"/>
                    <a:pt x="1273" y="2941"/>
                  </a:cubicBezTo>
                  <a:cubicBezTo>
                    <a:pt x="1976" y="2941"/>
                    <a:pt x="2546" y="2282"/>
                    <a:pt x="2546" y="1471"/>
                  </a:cubicBezTo>
                  <a:cubicBezTo>
                    <a:pt x="2546" y="659"/>
                    <a:pt x="1976" y="0"/>
                    <a:pt x="1273"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2" name="Google Shape;1062;p23"/>
            <p:cNvSpPr/>
            <p:nvPr/>
          </p:nvSpPr>
          <p:spPr>
            <a:xfrm>
              <a:off x="577444" y="685297"/>
              <a:ext cx="103758" cy="119809"/>
            </a:xfrm>
            <a:custGeom>
              <a:avLst/>
              <a:gdLst/>
              <a:ahLst/>
              <a:cxnLst/>
              <a:rect l="l" t="t" r="r" b="b"/>
              <a:pathLst>
                <a:path w="2547" h="2941" extrusionOk="0">
                  <a:moveTo>
                    <a:pt x="1274" y="0"/>
                  </a:moveTo>
                  <a:cubicBezTo>
                    <a:pt x="571" y="0"/>
                    <a:pt x="1" y="659"/>
                    <a:pt x="1" y="1471"/>
                  </a:cubicBezTo>
                  <a:cubicBezTo>
                    <a:pt x="1" y="2282"/>
                    <a:pt x="571" y="2941"/>
                    <a:pt x="1274" y="2941"/>
                  </a:cubicBezTo>
                  <a:cubicBezTo>
                    <a:pt x="1977" y="2941"/>
                    <a:pt x="2546" y="2282"/>
                    <a:pt x="2546" y="1471"/>
                  </a:cubicBezTo>
                  <a:cubicBezTo>
                    <a:pt x="2546" y="659"/>
                    <a:pt x="1977" y="0"/>
                    <a:pt x="1274"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3" name="Google Shape;1063;p23"/>
            <p:cNvSpPr/>
            <p:nvPr/>
          </p:nvSpPr>
          <p:spPr>
            <a:xfrm>
              <a:off x="680200" y="747817"/>
              <a:ext cx="257298" cy="1822148"/>
            </a:xfrm>
            <a:custGeom>
              <a:avLst/>
              <a:gdLst/>
              <a:ahLst/>
              <a:cxnLst/>
              <a:rect l="l" t="t" r="r" b="b"/>
              <a:pathLst>
                <a:path w="6316" h="44729" extrusionOk="0">
                  <a:moveTo>
                    <a:pt x="1" y="1"/>
                  </a:moveTo>
                  <a:lnTo>
                    <a:pt x="1" y="44728"/>
                  </a:lnTo>
                  <a:lnTo>
                    <a:pt x="6315" y="44728"/>
                  </a:lnTo>
                  <a:lnTo>
                    <a:pt x="63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23"/>
            <p:cNvSpPr/>
            <p:nvPr/>
          </p:nvSpPr>
          <p:spPr>
            <a:xfrm>
              <a:off x="691077" y="909913"/>
              <a:ext cx="231878" cy="1482193"/>
            </a:xfrm>
            <a:custGeom>
              <a:avLst/>
              <a:gdLst/>
              <a:ahLst/>
              <a:cxnLst/>
              <a:rect l="l" t="t" r="r" b="b"/>
              <a:pathLst>
                <a:path w="5692" h="36384" extrusionOk="0">
                  <a:moveTo>
                    <a:pt x="0" y="1"/>
                  </a:moveTo>
                  <a:lnTo>
                    <a:pt x="0" y="36384"/>
                  </a:lnTo>
                  <a:lnTo>
                    <a:pt x="5692" y="36384"/>
                  </a:lnTo>
                  <a:lnTo>
                    <a:pt x="56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23"/>
            <p:cNvSpPr/>
            <p:nvPr/>
          </p:nvSpPr>
          <p:spPr>
            <a:xfrm>
              <a:off x="871831" y="922175"/>
              <a:ext cx="24320" cy="1478079"/>
            </a:xfrm>
            <a:custGeom>
              <a:avLst/>
              <a:gdLst/>
              <a:ahLst/>
              <a:cxnLst/>
              <a:rect l="l" t="t" r="r" b="b"/>
              <a:pathLst>
                <a:path w="597" h="36283" extrusionOk="0">
                  <a:moveTo>
                    <a:pt x="1" y="1"/>
                  </a:moveTo>
                  <a:lnTo>
                    <a:pt x="1" y="36283"/>
                  </a:lnTo>
                  <a:lnTo>
                    <a:pt x="596" y="36283"/>
                  </a:lnTo>
                  <a:lnTo>
                    <a:pt x="596"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23"/>
            <p:cNvSpPr/>
            <p:nvPr/>
          </p:nvSpPr>
          <p:spPr>
            <a:xfrm>
              <a:off x="820542" y="922175"/>
              <a:ext cx="24239" cy="1478079"/>
            </a:xfrm>
            <a:custGeom>
              <a:avLst/>
              <a:gdLst/>
              <a:ahLst/>
              <a:cxnLst/>
              <a:rect l="l" t="t" r="r" b="b"/>
              <a:pathLst>
                <a:path w="595" h="36283" extrusionOk="0">
                  <a:moveTo>
                    <a:pt x="1" y="1"/>
                  </a:moveTo>
                  <a:lnTo>
                    <a:pt x="1" y="36283"/>
                  </a:lnTo>
                  <a:lnTo>
                    <a:pt x="595" y="36283"/>
                  </a:lnTo>
                  <a:lnTo>
                    <a:pt x="595"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23"/>
            <p:cNvSpPr/>
            <p:nvPr/>
          </p:nvSpPr>
          <p:spPr>
            <a:xfrm>
              <a:off x="769212" y="922175"/>
              <a:ext cx="24280" cy="1478079"/>
            </a:xfrm>
            <a:custGeom>
              <a:avLst/>
              <a:gdLst/>
              <a:ahLst/>
              <a:cxnLst/>
              <a:rect l="l" t="t" r="r" b="b"/>
              <a:pathLst>
                <a:path w="596" h="36283" extrusionOk="0">
                  <a:moveTo>
                    <a:pt x="0" y="1"/>
                  </a:moveTo>
                  <a:lnTo>
                    <a:pt x="0" y="36283"/>
                  </a:lnTo>
                  <a:lnTo>
                    <a:pt x="596" y="36283"/>
                  </a:lnTo>
                  <a:lnTo>
                    <a:pt x="596"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23"/>
            <p:cNvSpPr/>
            <p:nvPr/>
          </p:nvSpPr>
          <p:spPr>
            <a:xfrm>
              <a:off x="717842" y="922175"/>
              <a:ext cx="24320" cy="1478079"/>
            </a:xfrm>
            <a:custGeom>
              <a:avLst/>
              <a:gdLst/>
              <a:ahLst/>
              <a:cxnLst/>
              <a:rect l="l" t="t" r="r" b="b"/>
              <a:pathLst>
                <a:path w="597" h="36283" extrusionOk="0">
                  <a:moveTo>
                    <a:pt x="1" y="1"/>
                  </a:moveTo>
                  <a:lnTo>
                    <a:pt x="1" y="36283"/>
                  </a:lnTo>
                  <a:lnTo>
                    <a:pt x="596" y="36283"/>
                  </a:lnTo>
                  <a:lnTo>
                    <a:pt x="596"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23"/>
            <p:cNvSpPr/>
            <p:nvPr/>
          </p:nvSpPr>
          <p:spPr>
            <a:xfrm>
              <a:off x="680200" y="747857"/>
              <a:ext cx="257298" cy="1822107"/>
            </a:xfrm>
            <a:custGeom>
              <a:avLst/>
              <a:gdLst/>
              <a:ahLst/>
              <a:cxnLst/>
              <a:rect l="l" t="t" r="r" b="b"/>
              <a:pathLst>
                <a:path w="6316" h="44728" extrusionOk="0">
                  <a:moveTo>
                    <a:pt x="1" y="1"/>
                  </a:moveTo>
                  <a:lnTo>
                    <a:pt x="1" y="44727"/>
                  </a:lnTo>
                  <a:lnTo>
                    <a:pt x="6315" y="44727"/>
                  </a:lnTo>
                  <a:lnTo>
                    <a:pt x="6315" y="31302"/>
                  </a:lnTo>
                  <a:cubicBezTo>
                    <a:pt x="5736" y="35557"/>
                    <a:pt x="4723" y="38379"/>
                    <a:pt x="3569" y="38379"/>
                  </a:cubicBezTo>
                  <a:cubicBezTo>
                    <a:pt x="1770" y="38379"/>
                    <a:pt x="310" y="31520"/>
                    <a:pt x="310" y="23061"/>
                  </a:cubicBezTo>
                  <a:cubicBezTo>
                    <a:pt x="310" y="14601"/>
                    <a:pt x="1770" y="7743"/>
                    <a:pt x="3569" y="7743"/>
                  </a:cubicBezTo>
                  <a:cubicBezTo>
                    <a:pt x="4723" y="7743"/>
                    <a:pt x="5736" y="10565"/>
                    <a:pt x="6315" y="14819"/>
                  </a:cubicBezTo>
                  <a:lnTo>
                    <a:pt x="6315"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23"/>
            <p:cNvSpPr/>
            <p:nvPr/>
          </p:nvSpPr>
          <p:spPr>
            <a:xfrm>
              <a:off x="603450" y="2417744"/>
              <a:ext cx="410797" cy="230371"/>
            </a:xfrm>
            <a:custGeom>
              <a:avLst/>
              <a:gdLst/>
              <a:ahLst/>
              <a:cxnLst/>
              <a:rect l="l" t="t" r="r" b="b"/>
              <a:pathLst>
                <a:path w="10084" h="5655" extrusionOk="0">
                  <a:moveTo>
                    <a:pt x="1237" y="0"/>
                  </a:moveTo>
                  <a:lnTo>
                    <a:pt x="1237" y="1070"/>
                  </a:lnTo>
                  <a:cubicBezTo>
                    <a:pt x="1237" y="2713"/>
                    <a:pt x="1237" y="4088"/>
                    <a:pt x="1" y="4088"/>
                  </a:cubicBezTo>
                  <a:lnTo>
                    <a:pt x="1" y="5654"/>
                  </a:lnTo>
                  <a:lnTo>
                    <a:pt x="10083" y="5654"/>
                  </a:lnTo>
                  <a:lnTo>
                    <a:pt x="10083" y="4088"/>
                  </a:lnTo>
                  <a:cubicBezTo>
                    <a:pt x="8847" y="4088"/>
                    <a:pt x="8847" y="2713"/>
                    <a:pt x="8847" y="1070"/>
                  </a:cubicBezTo>
                  <a:lnTo>
                    <a:pt x="88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23"/>
            <p:cNvSpPr/>
            <p:nvPr/>
          </p:nvSpPr>
          <p:spPr>
            <a:xfrm>
              <a:off x="524500" y="647479"/>
              <a:ext cx="569877" cy="226663"/>
            </a:xfrm>
            <a:custGeom>
              <a:avLst/>
              <a:gdLst/>
              <a:ahLst/>
              <a:cxnLst/>
              <a:rect l="l" t="t" r="r" b="b"/>
              <a:pathLst>
                <a:path w="13989" h="5564" extrusionOk="0">
                  <a:moveTo>
                    <a:pt x="2204" y="0"/>
                  </a:moveTo>
                  <a:cubicBezTo>
                    <a:pt x="1991" y="0"/>
                    <a:pt x="241" y="64"/>
                    <a:pt x="24" y="2133"/>
                  </a:cubicBezTo>
                  <a:cubicBezTo>
                    <a:pt x="10" y="2219"/>
                    <a:pt x="1" y="2308"/>
                    <a:pt x="1" y="2400"/>
                  </a:cubicBezTo>
                  <a:cubicBezTo>
                    <a:pt x="1" y="2422"/>
                    <a:pt x="6" y="2443"/>
                    <a:pt x="7" y="2465"/>
                  </a:cubicBezTo>
                  <a:cubicBezTo>
                    <a:pt x="6" y="2501"/>
                    <a:pt x="1" y="2532"/>
                    <a:pt x="1" y="2569"/>
                  </a:cubicBezTo>
                  <a:lnTo>
                    <a:pt x="16" y="2569"/>
                  </a:lnTo>
                  <a:cubicBezTo>
                    <a:pt x="90" y="3305"/>
                    <a:pt x="624" y="3879"/>
                    <a:pt x="1281" y="3879"/>
                  </a:cubicBezTo>
                  <a:cubicBezTo>
                    <a:pt x="1939" y="3879"/>
                    <a:pt x="2474" y="3305"/>
                    <a:pt x="2547" y="2569"/>
                  </a:cubicBezTo>
                  <a:lnTo>
                    <a:pt x="2554" y="2569"/>
                  </a:lnTo>
                  <a:cubicBezTo>
                    <a:pt x="2605" y="2430"/>
                    <a:pt x="2503" y="2006"/>
                    <a:pt x="2601" y="1814"/>
                  </a:cubicBezTo>
                  <a:cubicBezTo>
                    <a:pt x="2647" y="1723"/>
                    <a:pt x="2774" y="1618"/>
                    <a:pt x="2948" y="1618"/>
                  </a:cubicBezTo>
                  <a:cubicBezTo>
                    <a:pt x="3013" y="1618"/>
                    <a:pt x="3084" y="1633"/>
                    <a:pt x="3160" y="1668"/>
                  </a:cubicBezTo>
                  <a:cubicBezTo>
                    <a:pt x="3439" y="1799"/>
                    <a:pt x="3430" y="5564"/>
                    <a:pt x="3430" y="5564"/>
                  </a:cubicBezTo>
                  <a:lnTo>
                    <a:pt x="10559" y="5564"/>
                  </a:lnTo>
                  <a:cubicBezTo>
                    <a:pt x="10559" y="5564"/>
                    <a:pt x="10550" y="1799"/>
                    <a:pt x="10829" y="1668"/>
                  </a:cubicBezTo>
                  <a:cubicBezTo>
                    <a:pt x="10905" y="1633"/>
                    <a:pt x="10976" y="1618"/>
                    <a:pt x="11041" y="1618"/>
                  </a:cubicBezTo>
                  <a:cubicBezTo>
                    <a:pt x="11215" y="1618"/>
                    <a:pt x="11343" y="1723"/>
                    <a:pt x="11388" y="1814"/>
                  </a:cubicBezTo>
                  <a:cubicBezTo>
                    <a:pt x="11486" y="2006"/>
                    <a:pt x="11384" y="2430"/>
                    <a:pt x="11435" y="2569"/>
                  </a:cubicBezTo>
                  <a:lnTo>
                    <a:pt x="11442" y="2569"/>
                  </a:lnTo>
                  <a:cubicBezTo>
                    <a:pt x="11516" y="3305"/>
                    <a:pt x="12050" y="3879"/>
                    <a:pt x="12708" y="3879"/>
                  </a:cubicBezTo>
                  <a:cubicBezTo>
                    <a:pt x="13365" y="3879"/>
                    <a:pt x="13900" y="3305"/>
                    <a:pt x="13973" y="2569"/>
                  </a:cubicBezTo>
                  <a:lnTo>
                    <a:pt x="13988" y="2569"/>
                  </a:lnTo>
                  <a:cubicBezTo>
                    <a:pt x="13988" y="2532"/>
                    <a:pt x="13983" y="2501"/>
                    <a:pt x="13982" y="2465"/>
                  </a:cubicBezTo>
                  <a:cubicBezTo>
                    <a:pt x="13983" y="2443"/>
                    <a:pt x="13988" y="2422"/>
                    <a:pt x="13988" y="2400"/>
                  </a:cubicBezTo>
                  <a:cubicBezTo>
                    <a:pt x="13988" y="2308"/>
                    <a:pt x="13979" y="2219"/>
                    <a:pt x="13965" y="2133"/>
                  </a:cubicBezTo>
                  <a:cubicBezTo>
                    <a:pt x="13748" y="64"/>
                    <a:pt x="11998" y="0"/>
                    <a:pt x="11785" y="0"/>
                  </a:cubicBezTo>
                  <a:cubicBezTo>
                    <a:pt x="11771" y="0"/>
                    <a:pt x="11764" y="1"/>
                    <a:pt x="11764" y="1"/>
                  </a:cubicBezTo>
                  <a:lnTo>
                    <a:pt x="2225" y="1"/>
                  </a:lnTo>
                  <a:cubicBezTo>
                    <a:pt x="2225" y="1"/>
                    <a:pt x="2218" y="0"/>
                    <a:pt x="2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23"/>
            <p:cNvSpPr/>
            <p:nvPr/>
          </p:nvSpPr>
          <p:spPr>
            <a:xfrm>
              <a:off x="916683" y="2424791"/>
              <a:ext cx="30960" cy="77564"/>
            </a:xfrm>
            <a:custGeom>
              <a:avLst/>
              <a:gdLst/>
              <a:ahLst/>
              <a:cxnLst/>
              <a:rect l="l" t="t" r="r" b="b"/>
              <a:pathLst>
                <a:path w="760" h="1904" extrusionOk="0">
                  <a:moveTo>
                    <a:pt x="1" y="1"/>
                  </a:moveTo>
                  <a:cubicBezTo>
                    <a:pt x="14" y="1078"/>
                    <a:pt x="87" y="1904"/>
                    <a:pt x="381" y="1904"/>
                  </a:cubicBezTo>
                  <a:cubicBezTo>
                    <a:pt x="673" y="1904"/>
                    <a:pt x="748" y="1078"/>
                    <a:pt x="76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23"/>
            <p:cNvSpPr/>
            <p:nvPr/>
          </p:nvSpPr>
          <p:spPr>
            <a:xfrm>
              <a:off x="867716" y="2424791"/>
              <a:ext cx="30960" cy="77564"/>
            </a:xfrm>
            <a:custGeom>
              <a:avLst/>
              <a:gdLst/>
              <a:ahLst/>
              <a:cxnLst/>
              <a:rect l="l" t="t" r="r" b="b"/>
              <a:pathLst>
                <a:path w="760" h="1904" extrusionOk="0">
                  <a:moveTo>
                    <a:pt x="0" y="1"/>
                  </a:moveTo>
                  <a:cubicBezTo>
                    <a:pt x="12" y="1078"/>
                    <a:pt x="87" y="1904"/>
                    <a:pt x="379" y="1904"/>
                  </a:cubicBezTo>
                  <a:cubicBezTo>
                    <a:pt x="673" y="1904"/>
                    <a:pt x="748" y="1078"/>
                    <a:pt x="75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23"/>
            <p:cNvSpPr/>
            <p:nvPr/>
          </p:nvSpPr>
          <p:spPr>
            <a:xfrm>
              <a:off x="818709" y="2424791"/>
              <a:ext cx="30920" cy="77564"/>
            </a:xfrm>
            <a:custGeom>
              <a:avLst/>
              <a:gdLst/>
              <a:ahLst/>
              <a:cxnLst/>
              <a:rect l="l" t="t" r="r" b="b"/>
              <a:pathLst>
                <a:path w="759" h="1904" extrusionOk="0">
                  <a:moveTo>
                    <a:pt x="1" y="1"/>
                  </a:moveTo>
                  <a:cubicBezTo>
                    <a:pt x="12" y="1078"/>
                    <a:pt x="86" y="1904"/>
                    <a:pt x="380" y="1904"/>
                  </a:cubicBezTo>
                  <a:cubicBezTo>
                    <a:pt x="672" y="1904"/>
                    <a:pt x="747" y="1078"/>
                    <a:pt x="75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23"/>
            <p:cNvSpPr/>
            <p:nvPr/>
          </p:nvSpPr>
          <p:spPr>
            <a:xfrm>
              <a:off x="769660" y="2424791"/>
              <a:ext cx="31001" cy="77564"/>
            </a:xfrm>
            <a:custGeom>
              <a:avLst/>
              <a:gdLst/>
              <a:ahLst/>
              <a:cxnLst/>
              <a:rect l="l" t="t" r="r" b="b"/>
              <a:pathLst>
                <a:path w="761" h="1904" extrusionOk="0">
                  <a:moveTo>
                    <a:pt x="1" y="1"/>
                  </a:moveTo>
                  <a:cubicBezTo>
                    <a:pt x="13" y="1078"/>
                    <a:pt x="88" y="1904"/>
                    <a:pt x="380" y="1904"/>
                  </a:cubicBezTo>
                  <a:cubicBezTo>
                    <a:pt x="673" y="1904"/>
                    <a:pt x="748" y="1078"/>
                    <a:pt x="76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23"/>
            <p:cNvSpPr/>
            <p:nvPr/>
          </p:nvSpPr>
          <p:spPr>
            <a:xfrm>
              <a:off x="720693" y="2424791"/>
              <a:ext cx="30920" cy="77564"/>
            </a:xfrm>
            <a:custGeom>
              <a:avLst/>
              <a:gdLst/>
              <a:ahLst/>
              <a:cxnLst/>
              <a:rect l="l" t="t" r="r" b="b"/>
              <a:pathLst>
                <a:path w="759" h="1904" extrusionOk="0">
                  <a:moveTo>
                    <a:pt x="0" y="1"/>
                  </a:moveTo>
                  <a:cubicBezTo>
                    <a:pt x="12" y="1078"/>
                    <a:pt x="87" y="1904"/>
                    <a:pt x="379" y="1904"/>
                  </a:cubicBezTo>
                  <a:cubicBezTo>
                    <a:pt x="672" y="1904"/>
                    <a:pt x="747" y="1078"/>
                    <a:pt x="75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23"/>
            <p:cNvSpPr/>
            <p:nvPr/>
          </p:nvSpPr>
          <p:spPr>
            <a:xfrm>
              <a:off x="671645" y="2424791"/>
              <a:ext cx="30961" cy="77564"/>
            </a:xfrm>
            <a:custGeom>
              <a:avLst/>
              <a:gdLst/>
              <a:ahLst/>
              <a:cxnLst/>
              <a:rect l="l" t="t" r="r" b="b"/>
              <a:pathLst>
                <a:path w="760" h="1904" extrusionOk="0">
                  <a:moveTo>
                    <a:pt x="1" y="1"/>
                  </a:moveTo>
                  <a:cubicBezTo>
                    <a:pt x="12" y="1078"/>
                    <a:pt x="87" y="1904"/>
                    <a:pt x="380" y="1904"/>
                  </a:cubicBezTo>
                  <a:cubicBezTo>
                    <a:pt x="673" y="1904"/>
                    <a:pt x="748" y="1078"/>
                    <a:pt x="76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23"/>
            <p:cNvSpPr/>
            <p:nvPr/>
          </p:nvSpPr>
          <p:spPr>
            <a:xfrm>
              <a:off x="999788" y="696283"/>
              <a:ext cx="84775" cy="97892"/>
            </a:xfrm>
            <a:custGeom>
              <a:avLst/>
              <a:gdLst/>
              <a:ahLst/>
              <a:cxnLst/>
              <a:rect l="l" t="t" r="r" b="b"/>
              <a:pathLst>
                <a:path w="2081" h="2403" extrusionOk="0">
                  <a:moveTo>
                    <a:pt x="1041" y="1"/>
                  </a:moveTo>
                  <a:cubicBezTo>
                    <a:pt x="467" y="1"/>
                    <a:pt x="1" y="540"/>
                    <a:pt x="1" y="1202"/>
                  </a:cubicBezTo>
                  <a:cubicBezTo>
                    <a:pt x="1" y="1865"/>
                    <a:pt x="467" y="2403"/>
                    <a:pt x="1041" y="2403"/>
                  </a:cubicBezTo>
                  <a:cubicBezTo>
                    <a:pt x="1615" y="2403"/>
                    <a:pt x="2080" y="1865"/>
                    <a:pt x="2080" y="1202"/>
                  </a:cubicBezTo>
                  <a:cubicBezTo>
                    <a:pt x="2080" y="540"/>
                    <a:pt x="1615" y="1"/>
                    <a:pt x="104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23"/>
            <p:cNvSpPr/>
            <p:nvPr/>
          </p:nvSpPr>
          <p:spPr>
            <a:xfrm>
              <a:off x="1021705" y="721663"/>
              <a:ext cx="40900" cy="47215"/>
            </a:xfrm>
            <a:custGeom>
              <a:avLst/>
              <a:gdLst/>
              <a:ahLst/>
              <a:cxnLst/>
              <a:rect l="l" t="t" r="r" b="b"/>
              <a:pathLst>
                <a:path w="1004" h="1159" extrusionOk="0">
                  <a:moveTo>
                    <a:pt x="503" y="0"/>
                  </a:moveTo>
                  <a:cubicBezTo>
                    <a:pt x="225" y="0"/>
                    <a:pt x="0" y="259"/>
                    <a:pt x="0" y="579"/>
                  </a:cubicBezTo>
                  <a:cubicBezTo>
                    <a:pt x="0" y="900"/>
                    <a:pt x="225" y="1159"/>
                    <a:pt x="503" y="1159"/>
                  </a:cubicBezTo>
                  <a:cubicBezTo>
                    <a:pt x="780" y="1159"/>
                    <a:pt x="1004" y="900"/>
                    <a:pt x="1004" y="579"/>
                  </a:cubicBezTo>
                  <a:cubicBezTo>
                    <a:pt x="1004" y="259"/>
                    <a:pt x="780" y="0"/>
                    <a:pt x="503" y="0"/>
                  </a:cubicBezTo>
                  <a:close/>
                </a:path>
              </a:pathLst>
            </a:custGeom>
            <a:solidFill>
              <a:srgbClr val="EED1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23"/>
            <p:cNvSpPr/>
            <p:nvPr/>
          </p:nvSpPr>
          <p:spPr>
            <a:xfrm>
              <a:off x="536029" y="696283"/>
              <a:ext cx="84775" cy="97892"/>
            </a:xfrm>
            <a:custGeom>
              <a:avLst/>
              <a:gdLst/>
              <a:ahLst/>
              <a:cxnLst/>
              <a:rect l="l" t="t" r="r" b="b"/>
              <a:pathLst>
                <a:path w="2081" h="2403" extrusionOk="0">
                  <a:moveTo>
                    <a:pt x="1040" y="1"/>
                  </a:moveTo>
                  <a:cubicBezTo>
                    <a:pt x="466" y="1"/>
                    <a:pt x="0" y="540"/>
                    <a:pt x="0" y="1202"/>
                  </a:cubicBezTo>
                  <a:cubicBezTo>
                    <a:pt x="0" y="1865"/>
                    <a:pt x="466" y="2403"/>
                    <a:pt x="1040" y="2403"/>
                  </a:cubicBezTo>
                  <a:cubicBezTo>
                    <a:pt x="1614" y="2403"/>
                    <a:pt x="2080" y="1865"/>
                    <a:pt x="2080" y="1202"/>
                  </a:cubicBezTo>
                  <a:cubicBezTo>
                    <a:pt x="2080" y="540"/>
                    <a:pt x="1614" y="1"/>
                    <a:pt x="104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1" name="Google Shape;1081;p23"/>
            <p:cNvSpPr/>
            <p:nvPr/>
          </p:nvSpPr>
          <p:spPr>
            <a:xfrm>
              <a:off x="557905" y="721663"/>
              <a:ext cx="40982" cy="47215"/>
            </a:xfrm>
            <a:custGeom>
              <a:avLst/>
              <a:gdLst/>
              <a:ahLst/>
              <a:cxnLst/>
              <a:rect l="l" t="t" r="r" b="b"/>
              <a:pathLst>
                <a:path w="1006" h="1159" extrusionOk="0">
                  <a:moveTo>
                    <a:pt x="503" y="0"/>
                  </a:moveTo>
                  <a:cubicBezTo>
                    <a:pt x="226" y="0"/>
                    <a:pt x="1" y="259"/>
                    <a:pt x="1" y="579"/>
                  </a:cubicBezTo>
                  <a:cubicBezTo>
                    <a:pt x="1" y="900"/>
                    <a:pt x="226" y="1159"/>
                    <a:pt x="503" y="1159"/>
                  </a:cubicBezTo>
                  <a:cubicBezTo>
                    <a:pt x="781" y="1159"/>
                    <a:pt x="1005" y="900"/>
                    <a:pt x="1005" y="579"/>
                  </a:cubicBezTo>
                  <a:cubicBezTo>
                    <a:pt x="1005" y="259"/>
                    <a:pt x="781" y="0"/>
                    <a:pt x="503" y="0"/>
                  </a:cubicBezTo>
                  <a:close/>
                </a:path>
              </a:pathLst>
            </a:custGeom>
            <a:solidFill>
              <a:srgbClr val="EED1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2" name="Google Shape;1082;p23"/>
            <p:cNvSpPr/>
            <p:nvPr/>
          </p:nvSpPr>
          <p:spPr>
            <a:xfrm>
              <a:off x="693684" y="798495"/>
              <a:ext cx="26031" cy="61758"/>
            </a:xfrm>
            <a:custGeom>
              <a:avLst/>
              <a:gdLst/>
              <a:ahLst/>
              <a:cxnLst/>
              <a:rect l="l" t="t" r="r" b="b"/>
              <a:pathLst>
                <a:path w="639" h="1516" extrusionOk="0">
                  <a:moveTo>
                    <a:pt x="320" y="1"/>
                  </a:moveTo>
                  <a:cubicBezTo>
                    <a:pt x="73" y="1"/>
                    <a:pt x="11" y="657"/>
                    <a:pt x="1" y="1515"/>
                  </a:cubicBezTo>
                  <a:lnTo>
                    <a:pt x="639" y="1515"/>
                  </a:lnTo>
                  <a:cubicBezTo>
                    <a:pt x="629" y="657"/>
                    <a:pt x="566" y="1"/>
                    <a:pt x="32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23"/>
            <p:cNvSpPr/>
            <p:nvPr/>
          </p:nvSpPr>
          <p:spPr>
            <a:xfrm>
              <a:off x="734870" y="798495"/>
              <a:ext cx="26031" cy="61758"/>
            </a:xfrm>
            <a:custGeom>
              <a:avLst/>
              <a:gdLst/>
              <a:ahLst/>
              <a:cxnLst/>
              <a:rect l="l" t="t" r="r" b="b"/>
              <a:pathLst>
                <a:path w="639" h="1516" extrusionOk="0">
                  <a:moveTo>
                    <a:pt x="320" y="1"/>
                  </a:moveTo>
                  <a:cubicBezTo>
                    <a:pt x="73" y="1"/>
                    <a:pt x="11" y="657"/>
                    <a:pt x="0" y="1515"/>
                  </a:cubicBezTo>
                  <a:lnTo>
                    <a:pt x="639" y="1515"/>
                  </a:lnTo>
                  <a:cubicBezTo>
                    <a:pt x="629" y="657"/>
                    <a:pt x="566" y="1"/>
                    <a:pt x="32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23"/>
            <p:cNvSpPr/>
            <p:nvPr/>
          </p:nvSpPr>
          <p:spPr>
            <a:xfrm>
              <a:off x="776056" y="798495"/>
              <a:ext cx="26031" cy="61758"/>
            </a:xfrm>
            <a:custGeom>
              <a:avLst/>
              <a:gdLst/>
              <a:ahLst/>
              <a:cxnLst/>
              <a:rect l="l" t="t" r="r" b="b"/>
              <a:pathLst>
                <a:path w="639" h="1516" extrusionOk="0">
                  <a:moveTo>
                    <a:pt x="319" y="1"/>
                  </a:moveTo>
                  <a:cubicBezTo>
                    <a:pt x="73" y="1"/>
                    <a:pt x="11" y="657"/>
                    <a:pt x="0" y="1515"/>
                  </a:cubicBezTo>
                  <a:lnTo>
                    <a:pt x="639" y="1515"/>
                  </a:lnTo>
                  <a:cubicBezTo>
                    <a:pt x="629" y="657"/>
                    <a:pt x="566" y="1"/>
                    <a:pt x="31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23"/>
            <p:cNvSpPr/>
            <p:nvPr/>
          </p:nvSpPr>
          <p:spPr>
            <a:xfrm>
              <a:off x="817242" y="798495"/>
              <a:ext cx="26031" cy="61758"/>
            </a:xfrm>
            <a:custGeom>
              <a:avLst/>
              <a:gdLst/>
              <a:ahLst/>
              <a:cxnLst/>
              <a:rect l="l" t="t" r="r" b="b"/>
              <a:pathLst>
                <a:path w="639" h="1516" extrusionOk="0">
                  <a:moveTo>
                    <a:pt x="319" y="1"/>
                  </a:moveTo>
                  <a:cubicBezTo>
                    <a:pt x="73" y="1"/>
                    <a:pt x="11" y="657"/>
                    <a:pt x="0" y="1515"/>
                  </a:cubicBezTo>
                  <a:lnTo>
                    <a:pt x="638" y="1515"/>
                  </a:lnTo>
                  <a:cubicBezTo>
                    <a:pt x="629" y="657"/>
                    <a:pt x="566" y="1"/>
                    <a:pt x="31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23"/>
            <p:cNvSpPr/>
            <p:nvPr/>
          </p:nvSpPr>
          <p:spPr>
            <a:xfrm>
              <a:off x="858428" y="798495"/>
              <a:ext cx="26031" cy="61758"/>
            </a:xfrm>
            <a:custGeom>
              <a:avLst/>
              <a:gdLst/>
              <a:ahLst/>
              <a:cxnLst/>
              <a:rect l="l" t="t" r="r" b="b"/>
              <a:pathLst>
                <a:path w="639" h="1516" extrusionOk="0">
                  <a:moveTo>
                    <a:pt x="319" y="1"/>
                  </a:moveTo>
                  <a:cubicBezTo>
                    <a:pt x="73" y="1"/>
                    <a:pt x="11" y="657"/>
                    <a:pt x="0" y="1515"/>
                  </a:cubicBezTo>
                  <a:lnTo>
                    <a:pt x="638" y="1515"/>
                  </a:lnTo>
                  <a:cubicBezTo>
                    <a:pt x="629" y="657"/>
                    <a:pt x="565" y="1"/>
                    <a:pt x="31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23"/>
            <p:cNvSpPr/>
            <p:nvPr/>
          </p:nvSpPr>
          <p:spPr>
            <a:xfrm>
              <a:off x="899573" y="798495"/>
              <a:ext cx="26072" cy="61758"/>
            </a:xfrm>
            <a:custGeom>
              <a:avLst/>
              <a:gdLst/>
              <a:ahLst/>
              <a:cxnLst/>
              <a:rect l="l" t="t" r="r" b="b"/>
              <a:pathLst>
                <a:path w="640" h="1516" extrusionOk="0">
                  <a:moveTo>
                    <a:pt x="320" y="1"/>
                  </a:moveTo>
                  <a:cubicBezTo>
                    <a:pt x="74" y="1"/>
                    <a:pt x="12" y="657"/>
                    <a:pt x="1" y="1515"/>
                  </a:cubicBezTo>
                  <a:lnTo>
                    <a:pt x="639" y="1515"/>
                  </a:lnTo>
                  <a:cubicBezTo>
                    <a:pt x="630" y="657"/>
                    <a:pt x="566" y="1"/>
                    <a:pt x="32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88" name="Google Shape;1088;p23"/>
          <p:cNvSpPr/>
          <p:nvPr/>
        </p:nvSpPr>
        <p:spPr>
          <a:xfrm>
            <a:off x="-610567" y="6619067"/>
            <a:ext cx="13105600" cy="504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9" name="Google Shape;1089;p23"/>
          <p:cNvSpPr/>
          <p:nvPr/>
        </p:nvSpPr>
        <p:spPr>
          <a:xfrm>
            <a:off x="-300867" y="6619067"/>
            <a:ext cx="12662800" cy="132800"/>
          </a:xfrm>
          <a:prstGeom prst="rect">
            <a:avLst/>
          </a:prstGeom>
          <a:solidFill>
            <a:srgbClr val="000000">
              <a:alpha val="148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0" name="Google Shape;1090;p23"/>
          <p:cNvSpPr/>
          <p:nvPr/>
        </p:nvSpPr>
        <p:spPr>
          <a:xfrm rot="10800000" flipH="1">
            <a:off x="7879202" y="-228898"/>
            <a:ext cx="4776967" cy="956333"/>
          </a:xfrm>
          <a:custGeom>
            <a:avLst/>
            <a:gdLst/>
            <a:ahLst/>
            <a:cxnLst/>
            <a:rect l="l" t="t" r="r" b="b"/>
            <a:pathLst>
              <a:path w="143309" h="32684" extrusionOk="0">
                <a:moveTo>
                  <a:pt x="132253" y="30284"/>
                </a:moveTo>
                <a:cubicBezTo>
                  <a:pt x="123326" y="34267"/>
                  <a:pt x="94026" y="32390"/>
                  <a:pt x="83908" y="30284"/>
                </a:cubicBezTo>
                <a:cubicBezTo>
                  <a:pt x="73790" y="28178"/>
                  <a:pt x="82306" y="20030"/>
                  <a:pt x="71547" y="17649"/>
                </a:cubicBezTo>
                <a:cubicBezTo>
                  <a:pt x="60789" y="15269"/>
                  <a:pt x="29978" y="18153"/>
                  <a:pt x="19357" y="16001"/>
                </a:cubicBezTo>
                <a:cubicBezTo>
                  <a:pt x="8736" y="13849"/>
                  <a:pt x="-10950" y="7394"/>
                  <a:pt x="7820" y="4739"/>
                </a:cubicBezTo>
                <a:cubicBezTo>
                  <a:pt x="26590" y="2084"/>
                  <a:pt x="110369" y="-206"/>
                  <a:pt x="131978" y="69"/>
                </a:cubicBezTo>
                <a:cubicBezTo>
                  <a:pt x="153587" y="344"/>
                  <a:pt x="137426" y="1351"/>
                  <a:pt x="137472" y="6387"/>
                </a:cubicBezTo>
                <a:cubicBezTo>
                  <a:pt x="137518" y="11423"/>
                  <a:pt x="141180" y="26301"/>
                  <a:pt x="132253" y="30284"/>
                </a:cubicBezTo>
                <a:close/>
              </a:path>
            </a:pathLst>
          </a:custGeom>
          <a:solidFill>
            <a:schemeClr val="lt1"/>
          </a:solidFill>
          <a:ln>
            <a:noFill/>
          </a:ln>
        </p:spPr>
        <p:txBody>
          <a:bodyPr/>
          <a:lstStyle/>
          <a:p>
            <a:endParaRPr lang="en-US"/>
          </a:p>
        </p:txBody>
      </p:sp>
      <p:grpSp>
        <p:nvGrpSpPr>
          <p:cNvPr id="1091" name="Google Shape;1091;p23"/>
          <p:cNvGrpSpPr/>
          <p:nvPr/>
        </p:nvGrpSpPr>
        <p:grpSpPr>
          <a:xfrm>
            <a:off x="11265041" y="21"/>
            <a:ext cx="1885381" cy="6619435"/>
            <a:chOff x="524500" y="647479"/>
            <a:chExt cx="569877" cy="2000635"/>
          </a:xfrm>
        </p:grpSpPr>
        <p:sp>
          <p:nvSpPr>
            <p:cNvPr id="1092" name="Google Shape;1092;p23"/>
            <p:cNvSpPr/>
            <p:nvPr/>
          </p:nvSpPr>
          <p:spPr>
            <a:xfrm>
              <a:off x="938193" y="685529"/>
              <a:ext cx="103758" cy="119809"/>
            </a:xfrm>
            <a:custGeom>
              <a:avLst/>
              <a:gdLst/>
              <a:ahLst/>
              <a:cxnLst/>
              <a:rect l="l" t="t" r="r" b="b"/>
              <a:pathLst>
                <a:path w="2547" h="2941" extrusionOk="0">
                  <a:moveTo>
                    <a:pt x="1273" y="0"/>
                  </a:moveTo>
                  <a:cubicBezTo>
                    <a:pt x="570" y="0"/>
                    <a:pt x="1" y="659"/>
                    <a:pt x="1" y="1471"/>
                  </a:cubicBezTo>
                  <a:cubicBezTo>
                    <a:pt x="1" y="2282"/>
                    <a:pt x="570" y="2941"/>
                    <a:pt x="1273" y="2941"/>
                  </a:cubicBezTo>
                  <a:cubicBezTo>
                    <a:pt x="1976" y="2941"/>
                    <a:pt x="2546" y="2282"/>
                    <a:pt x="2546" y="1471"/>
                  </a:cubicBezTo>
                  <a:cubicBezTo>
                    <a:pt x="2546" y="659"/>
                    <a:pt x="1976" y="0"/>
                    <a:pt x="12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23"/>
            <p:cNvSpPr/>
            <p:nvPr/>
          </p:nvSpPr>
          <p:spPr>
            <a:xfrm>
              <a:off x="576319" y="685529"/>
              <a:ext cx="103758" cy="119809"/>
            </a:xfrm>
            <a:custGeom>
              <a:avLst/>
              <a:gdLst/>
              <a:ahLst/>
              <a:cxnLst/>
              <a:rect l="l" t="t" r="r" b="b"/>
              <a:pathLst>
                <a:path w="2547" h="2941" extrusionOk="0">
                  <a:moveTo>
                    <a:pt x="1274" y="0"/>
                  </a:moveTo>
                  <a:cubicBezTo>
                    <a:pt x="571" y="0"/>
                    <a:pt x="1" y="659"/>
                    <a:pt x="1" y="1471"/>
                  </a:cubicBezTo>
                  <a:cubicBezTo>
                    <a:pt x="1" y="2282"/>
                    <a:pt x="571" y="2941"/>
                    <a:pt x="1274" y="2941"/>
                  </a:cubicBezTo>
                  <a:cubicBezTo>
                    <a:pt x="1977" y="2941"/>
                    <a:pt x="2546" y="2282"/>
                    <a:pt x="2546" y="1471"/>
                  </a:cubicBezTo>
                  <a:cubicBezTo>
                    <a:pt x="2546" y="659"/>
                    <a:pt x="1977" y="0"/>
                    <a:pt x="1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23"/>
            <p:cNvSpPr/>
            <p:nvPr/>
          </p:nvSpPr>
          <p:spPr>
            <a:xfrm>
              <a:off x="939318" y="685297"/>
              <a:ext cx="103758" cy="119809"/>
            </a:xfrm>
            <a:custGeom>
              <a:avLst/>
              <a:gdLst/>
              <a:ahLst/>
              <a:cxnLst/>
              <a:rect l="l" t="t" r="r" b="b"/>
              <a:pathLst>
                <a:path w="2547" h="2941" extrusionOk="0">
                  <a:moveTo>
                    <a:pt x="1273" y="0"/>
                  </a:moveTo>
                  <a:cubicBezTo>
                    <a:pt x="570" y="0"/>
                    <a:pt x="1" y="659"/>
                    <a:pt x="1" y="1471"/>
                  </a:cubicBezTo>
                  <a:cubicBezTo>
                    <a:pt x="1" y="2282"/>
                    <a:pt x="570" y="2941"/>
                    <a:pt x="1273" y="2941"/>
                  </a:cubicBezTo>
                  <a:cubicBezTo>
                    <a:pt x="1976" y="2941"/>
                    <a:pt x="2546" y="2282"/>
                    <a:pt x="2546" y="1471"/>
                  </a:cubicBezTo>
                  <a:cubicBezTo>
                    <a:pt x="2546" y="659"/>
                    <a:pt x="1976" y="0"/>
                    <a:pt x="1273"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23"/>
            <p:cNvSpPr/>
            <p:nvPr/>
          </p:nvSpPr>
          <p:spPr>
            <a:xfrm>
              <a:off x="577444" y="685297"/>
              <a:ext cx="103758" cy="119809"/>
            </a:xfrm>
            <a:custGeom>
              <a:avLst/>
              <a:gdLst/>
              <a:ahLst/>
              <a:cxnLst/>
              <a:rect l="l" t="t" r="r" b="b"/>
              <a:pathLst>
                <a:path w="2547" h="2941" extrusionOk="0">
                  <a:moveTo>
                    <a:pt x="1274" y="0"/>
                  </a:moveTo>
                  <a:cubicBezTo>
                    <a:pt x="571" y="0"/>
                    <a:pt x="1" y="659"/>
                    <a:pt x="1" y="1471"/>
                  </a:cubicBezTo>
                  <a:cubicBezTo>
                    <a:pt x="1" y="2282"/>
                    <a:pt x="571" y="2941"/>
                    <a:pt x="1274" y="2941"/>
                  </a:cubicBezTo>
                  <a:cubicBezTo>
                    <a:pt x="1977" y="2941"/>
                    <a:pt x="2546" y="2282"/>
                    <a:pt x="2546" y="1471"/>
                  </a:cubicBezTo>
                  <a:cubicBezTo>
                    <a:pt x="2546" y="659"/>
                    <a:pt x="1977" y="0"/>
                    <a:pt x="1274"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23"/>
            <p:cNvSpPr/>
            <p:nvPr/>
          </p:nvSpPr>
          <p:spPr>
            <a:xfrm>
              <a:off x="680200" y="747817"/>
              <a:ext cx="257298" cy="1822148"/>
            </a:xfrm>
            <a:custGeom>
              <a:avLst/>
              <a:gdLst/>
              <a:ahLst/>
              <a:cxnLst/>
              <a:rect l="l" t="t" r="r" b="b"/>
              <a:pathLst>
                <a:path w="6316" h="44729" extrusionOk="0">
                  <a:moveTo>
                    <a:pt x="1" y="1"/>
                  </a:moveTo>
                  <a:lnTo>
                    <a:pt x="1" y="44728"/>
                  </a:lnTo>
                  <a:lnTo>
                    <a:pt x="6315" y="44728"/>
                  </a:lnTo>
                  <a:lnTo>
                    <a:pt x="63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23"/>
            <p:cNvSpPr/>
            <p:nvPr/>
          </p:nvSpPr>
          <p:spPr>
            <a:xfrm>
              <a:off x="691077" y="909913"/>
              <a:ext cx="231878" cy="1482193"/>
            </a:xfrm>
            <a:custGeom>
              <a:avLst/>
              <a:gdLst/>
              <a:ahLst/>
              <a:cxnLst/>
              <a:rect l="l" t="t" r="r" b="b"/>
              <a:pathLst>
                <a:path w="5692" h="36384" extrusionOk="0">
                  <a:moveTo>
                    <a:pt x="0" y="1"/>
                  </a:moveTo>
                  <a:lnTo>
                    <a:pt x="0" y="36384"/>
                  </a:lnTo>
                  <a:lnTo>
                    <a:pt x="5692" y="36384"/>
                  </a:lnTo>
                  <a:lnTo>
                    <a:pt x="56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23"/>
            <p:cNvSpPr/>
            <p:nvPr/>
          </p:nvSpPr>
          <p:spPr>
            <a:xfrm>
              <a:off x="871831" y="922175"/>
              <a:ext cx="24320" cy="1478079"/>
            </a:xfrm>
            <a:custGeom>
              <a:avLst/>
              <a:gdLst/>
              <a:ahLst/>
              <a:cxnLst/>
              <a:rect l="l" t="t" r="r" b="b"/>
              <a:pathLst>
                <a:path w="597" h="36283" extrusionOk="0">
                  <a:moveTo>
                    <a:pt x="1" y="1"/>
                  </a:moveTo>
                  <a:lnTo>
                    <a:pt x="1" y="36283"/>
                  </a:lnTo>
                  <a:lnTo>
                    <a:pt x="596" y="36283"/>
                  </a:lnTo>
                  <a:lnTo>
                    <a:pt x="596"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23"/>
            <p:cNvSpPr/>
            <p:nvPr/>
          </p:nvSpPr>
          <p:spPr>
            <a:xfrm>
              <a:off x="820542" y="922175"/>
              <a:ext cx="24239" cy="1478079"/>
            </a:xfrm>
            <a:custGeom>
              <a:avLst/>
              <a:gdLst/>
              <a:ahLst/>
              <a:cxnLst/>
              <a:rect l="l" t="t" r="r" b="b"/>
              <a:pathLst>
                <a:path w="595" h="36283" extrusionOk="0">
                  <a:moveTo>
                    <a:pt x="1" y="1"/>
                  </a:moveTo>
                  <a:lnTo>
                    <a:pt x="1" y="36283"/>
                  </a:lnTo>
                  <a:lnTo>
                    <a:pt x="595" y="36283"/>
                  </a:lnTo>
                  <a:lnTo>
                    <a:pt x="595"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23"/>
            <p:cNvSpPr/>
            <p:nvPr/>
          </p:nvSpPr>
          <p:spPr>
            <a:xfrm>
              <a:off x="769212" y="922175"/>
              <a:ext cx="24280" cy="1478079"/>
            </a:xfrm>
            <a:custGeom>
              <a:avLst/>
              <a:gdLst/>
              <a:ahLst/>
              <a:cxnLst/>
              <a:rect l="l" t="t" r="r" b="b"/>
              <a:pathLst>
                <a:path w="596" h="36283" extrusionOk="0">
                  <a:moveTo>
                    <a:pt x="0" y="1"/>
                  </a:moveTo>
                  <a:lnTo>
                    <a:pt x="0" y="36283"/>
                  </a:lnTo>
                  <a:lnTo>
                    <a:pt x="596" y="36283"/>
                  </a:lnTo>
                  <a:lnTo>
                    <a:pt x="596"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23"/>
            <p:cNvSpPr/>
            <p:nvPr/>
          </p:nvSpPr>
          <p:spPr>
            <a:xfrm>
              <a:off x="717842" y="922175"/>
              <a:ext cx="24320" cy="1478079"/>
            </a:xfrm>
            <a:custGeom>
              <a:avLst/>
              <a:gdLst/>
              <a:ahLst/>
              <a:cxnLst/>
              <a:rect l="l" t="t" r="r" b="b"/>
              <a:pathLst>
                <a:path w="597" h="36283" extrusionOk="0">
                  <a:moveTo>
                    <a:pt x="1" y="1"/>
                  </a:moveTo>
                  <a:lnTo>
                    <a:pt x="1" y="36283"/>
                  </a:lnTo>
                  <a:lnTo>
                    <a:pt x="596" y="36283"/>
                  </a:lnTo>
                  <a:lnTo>
                    <a:pt x="596"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23"/>
            <p:cNvSpPr/>
            <p:nvPr/>
          </p:nvSpPr>
          <p:spPr>
            <a:xfrm>
              <a:off x="680200" y="747857"/>
              <a:ext cx="257298" cy="1822107"/>
            </a:xfrm>
            <a:custGeom>
              <a:avLst/>
              <a:gdLst/>
              <a:ahLst/>
              <a:cxnLst/>
              <a:rect l="l" t="t" r="r" b="b"/>
              <a:pathLst>
                <a:path w="6316" h="44728" extrusionOk="0">
                  <a:moveTo>
                    <a:pt x="1" y="1"/>
                  </a:moveTo>
                  <a:lnTo>
                    <a:pt x="1" y="44727"/>
                  </a:lnTo>
                  <a:lnTo>
                    <a:pt x="6315" y="44727"/>
                  </a:lnTo>
                  <a:lnTo>
                    <a:pt x="6315" y="31302"/>
                  </a:lnTo>
                  <a:cubicBezTo>
                    <a:pt x="5736" y="35557"/>
                    <a:pt x="4723" y="38379"/>
                    <a:pt x="3569" y="38379"/>
                  </a:cubicBezTo>
                  <a:cubicBezTo>
                    <a:pt x="1770" y="38379"/>
                    <a:pt x="310" y="31520"/>
                    <a:pt x="310" y="23061"/>
                  </a:cubicBezTo>
                  <a:cubicBezTo>
                    <a:pt x="310" y="14601"/>
                    <a:pt x="1770" y="7743"/>
                    <a:pt x="3569" y="7743"/>
                  </a:cubicBezTo>
                  <a:cubicBezTo>
                    <a:pt x="4723" y="7743"/>
                    <a:pt x="5736" y="10565"/>
                    <a:pt x="6315" y="14819"/>
                  </a:cubicBezTo>
                  <a:lnTo>
                    <a:pt x="6315" y="1"/>
                  </a:ln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23"/>
            <p:cNvSpPr/>
            <p:nvPr/>
          </p:nvSpPr>
          <p:spPr>
            <a:xfrm>
              <a:off x="603450" y="2417744"/>
              <a:ext cx="410797" cy="230371"/>
            </a:xfrm>
            <a:custGeom>
              <a:avLst/>
              <a:gdLst/>
              <a:ahLst/>
              <a:cxnLst/>
              <a:rect l="l" t="t" r="r" b="b"/>
              <a:pathLst>
                <a:path w="10084" h="5655" extrusionOk="0">
                  <a:moveTo>
                    <a:pt x="1237" y="0"/>
                  </a:moveTo>
                  <a:lnTo>
                    <a:pt x="1237" y="1070"/>
                  </a:lnTo>
                  <a:cubicBezTo>
                    <a:pt x="1237" y="2713"/>
                    <a:pt x="1237" y="4088"/>
                    <a:pt x="1" y="4088"/>
                  </a:cubicBezTo>
                  <a:lnTo>
                    <a:pt x="1" y="5654"/>
                  </a:lnTo>
                  <a:lnTo>
                    <a:pt x="10083" y="5654"/>
                  </a:lnTo>
                  <a:lnTo>
                    <a:pt x="10083" y="4088"/>
                  </a:lnTo>
                  <a:cubicBezTo>
                    <a:pt x="8847" y="4088"/>
                    <a:pt x="8847" y="2713"/>
                    <a:pt x="8847" y="1070"/>
                  </a:cubicBezTo>
                  <a:lnTo>
                    <a:pt x="88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23"/>
            <p:cNvSpPr/>
            <p:nvPr/>
          </p:nvSpPr>
          <p:spPr>
            <a:xfrm>
              <a:off x="524500" y="647479"/>
              <a:ext cx="569877" cy="226663"/>
            </a:xfrm>
            <a:custGeom>
              <a:avLst/>
              <a:gdLst/>
              <a:ahLst/>
              <a:cxnLst/>
              <a:rect l="l" t="t" r="r" b="b"/>
              <a:pathLst>
                <a:path w="13989" h="5564" extrusionOk="0">
                  <a:moveTo>
                    <a:pt x="2204" y="0"/>
                  </a:moveTo>
                  <a:cubicBezTo>
                    <a:pt x="1991" y="0"/>
                    <a:pt x="241" y="64"/>
                    <a:pt x="24" y="2133"/>
                  </a:cubicBezTo>
                  <a:cubicBezTo>
                    <a:pt x="10" y="2219"/>
                    <a:pt x="1" y="2308"/>
                    <a:pt x="1" y="2400"/>
                  </a:cubicBezTo>
                  <a:cubicBezTo>
                    <a:pt x="1" y="2422"/>
                    <a:pt x="6" y="2443"/>
                    <a:pt x="7" y="2465"/>
                  </a:cubicBezTo>
                  <a:cubicBezTo>
                    <a:pt x="6" y="2501"/>
                    <a:pt x="1" y="2532"/>
                    <a:pt x="1" y="2569"/>
                  </a:cubicBezTo>
                  <a:lnTo>
                    <a:pt x="16" y="2569"/>
                  </a:lnTo>
                  <a:cubicBezTo>
                    <a:pt x="90" y="3305"/>
                    <a:pt x="624" y="3879"/>
                    <a:pt x="1281" y="3879"/>
                  </a:cubicBezTo>
                  <a:cubicBezTo>
                    <a:pt x="1939" y="3879"/>
                    <a:pt x="2474" y="3305"/>
                    <a:pt x="2547" y="2569"/>
                  </a:cubicBezTo>
                  <a:lnTo>
                    <a:pt x="2554" y="2569"/>
                  </a:lnTo>
                  <a:cubicBezTo>
                    <a:pt x="2605" y="2430"/>
                    <a:pt x="2503" y="2006"/>
                    <a:pt x="2601" y="1814"/>
                  </a:cubicBezTo>
                  <a:cubicBezTo>
                    <a:pt x="2647" y="1723"/>
                    <a:pt x="2774" y="1618"/>
                    <a:pt x="2948" y="1618"/>
                  </a:cubicBezTo>
                  <a:cubicBezTo>
                    <a:pt x="3013" y="1618"/>
                    <a:pt x="3084" y="1633"/>
                    <a:pt x="3160" y="1668"/>
                  </a:cubicBezTo>
                  <a:cubicBezTo>
                    <a:pt x="3439" y="1799"/>
                    <a:pt x="3430" y="5564"/>
                    <a:pt x="3430" y="5564"/>
                  </a:cubicBezTo>
                  <a:lnTo>
                    <a:pt x="10559" y="5564"/>
                  </a:lnTo>
                  <a:cubicBezTo>
                    <a:pt x="10559" y="5564"/>
                    <a:pt x="10550" y="1799"/>
                    <a:pt x="10829" y="1668"/>
                  </a:cubicBezTo>
                  <a:cubicBezTo>
                    <a:pt x="10905" y="1633"/>
                    <a:pt x="10976" y="1618"/>
                    <a:pt x="11041" y="1618"/>
                  </a:cubicBezTo>
                  <a:cubicBezTo>
                    <a:pt x="11215" y="1618"/>
                    <a:pt x="11343" y="1723"/>
                    <a:pt x="11388" y="1814"/>
                  </a:cubicBezTo>
                  <a:cubicBezTo>
                    <a:pt x="11486" y="2006"/>
                    <a:pt x="11384" y="2430"/>
                    <a:pt x="11435" y="2569"/>
                  </a:cubicBezTo>
                  <a:lnTo>
                    <a:pt x="11442" y="2569"/>
                  </a:lnTo>
                  <a:cubicBezTo>
                    <a:pt x="11516" y="3305"/>
                    <a:pt x="12050" y="3879"/>
                    <a:pt x="12708" y="3879"/>
                  </a:cubicBezTo>
                  <a:cubicBezTo>
                    <a:pt x="13365" y="3879"/>
                    <a:pt x="13900" y="3305"/>
                    <a:pt x="13973" y="2569"/>
                  </a:cubicBezTo>
                  <a:lnTo>
                    <a:pt x="13988" y="2569"/>
                  </a:lnTo>
                  <a:cubicBezTo>
                    <a:pt x="13988" y="2532"/>
                    <a:pt x="13983" y="2501"/>
                    <a:pt x="13982" y="2465"/>
                  </a:cubicBezTo>
                  <a:cubicBezTo>
                    <a:pt x="13983" y="2443"/>
                    <a:pt x="13988" y="2422"/>
                    <a:pt x="13988" y="2400"/>
                  </a:cubicBezTo>
                  <a:cubicBezTo>
                    <a:pt x="13988" y="2308"/>
                    <a:pt x="13979" y="2219"/>
                    <a:pt x="13965" y="2133"/>
                  </a:cubicBezTo>
                  <a:cubicBezTo>
                    <a:pt x="13748" y="64"/>
                    <a:pt x="11998" y="0"/>
                    <a:pt x="11785" y="0"/>
                  </a:cubicBezTo>
                  <a:cubicBezTo>
                    <a:pt x="11771" y="0"/>
                    <a:pt x="11764" y="1"/>
                    <a:pt x="11764" y="1"/>
                  </a:cubicBezTo>
                  <a:lnTo>
                    <a:pt x="2225" y="1"/>
                  </a:lnTo>
                  <a:cubicBezTo>
                    <a:pt x="2225" y="1"/>
                    <a:pt x="2218" y="0"/>
                    <a:pt x="2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23"/>
            <p:cNvSpPr/>
            <p:nvPr/>
          </p:nvSpPr>
          <p:spPr>
            <a:xfrm>
              <a:off x="916683" y="2424791"/>
              <a:ext cx="30960" cy="77564"/>
            </a:xfrm>
            <a:custGeom>
              <a:avLst/>
              <a:gdLst/>
              <a:ahLst/>
              <a:cxnLst/>
              <a:rect l="l" t="t" r="r" b="b"/>
              <a:pathLst>
                <a:path w="760" h="1904" extrusionOk="0">
                  <a:moveTo>
                    <a:pt x="1" y="1"/>
                  </a:moveTo>
                  <a:cubicBezTo>
                    <a:pt x="14" y="1078"/>
                    <a:pt x="87" y="1904"/>
                    <a:pt x="381" y="1904"/>
                  </a:cubicBezTo>
                  <a:cubicBezTo>
                    <a:pt x="673" y="1904"/>
                    <a:pt x="748" y="1078"/>
                    <a:pt x="76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23"/>
            <p:cNvSpPr/>
            <p:nvPr/>
          </p:nvSpPr>
          <p:spPr>
            <a:xfrm>
              <a:off x="867716" y="2424791"/>
              <a:ext cx="30960" cy="77564"/>
            </a:xfrm>
            <a:custGeom>
              <a:avLst/>
              <a:gdLst/>
              <a:ahLst/>
              <a:cxnLst/>
              <a:rect l="l" t="t" r="r" b="b"/>
              <a:pathLst>
                <a:path w="760" h="1904" extrusionOk="0">
                  <a:moveTo>
                    <a:pt x="0" y="1"/>
                  </a:moveTo>
                  <a:cubicBezTo>
                    <a:pt x="12" y="1078"/>
                    <a:pt x="87" y="1904"/>
                    <a:pt x="379" y="1904"/>
                  </a:cubicBezTo>
                  <a:cubicBezTo>
                    <a:pt x="673" y="1904"/>
                    <a:pt x="748" y="1078"/>
                    <a:pt x="75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23"/>
            <p:cNvSpPr/>
            <p:nvPr/>
          </p:nvSpPr>
          <p:spPr>
            <a:xfrm>
              <a:off x="818709" y="2424791"/>
              <a:ext cx="30920" cy="77564"/>
            </a:xfrm>
            <a:custGeom>
              <a:avLst/>
              <a:gdLst/>
              <a:ahLst/>
              <a:cxnLst/>
              <a:rect l="l" t="t" r="r" b="b"/>
              <a:pathLst>
                <a:path w="759" h="1904" extrusionOk="0">
                  <a:moveTo>
                    <a:pt x="1" y="1"/>
                  </a:moveTo>
                  <a:cubicBezTo>
                    <a:pt x="12" y="1078"/>
                    <a:pt x="86" y="1904"/>
                    <a:pt x="380" y="1904"/>
                  </a:cubicBezTo>
                  <a:cubicBezTo>
                    <a:pt x="672" y="1904"/>
                    <a:pt x="747" y="1078"/>
                    <a:pt x="75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23"/>
            <p:cNvSpPr/>
            <p:nvPr/>
          </p:nvSpPr>
          <p:spPr>
            <a:xfrm>
              <a:off x="769660" y="2424791"/>
              <a:ext cx="31001" cy="77564"/>
            </a:xfrm>
            <a:custGeom>
              <a:avLst/>
              <a:gdLst/>
              <a:ahLst/>
              <a:cxnLst/>
              <a:rect l="l" t="t" r="r" b="b"/>
              <a:pathLst>
                <a:path w="761" h="1904" extrusionOk="0">
                  <a:moveTo>
                    <a:pt x="1" y="1"/>
                  </a:moveTo>
                  <a:cubicBezTo>
                    <a:pt x="13" y="1078"/>
                    <a:pt x="88" y="1904"/>
                    <a:pt x="380" y="1904"/>
                  </a:cubicBezTo>
                  <a:cubicBezTo>
                    <a:pt x="673" y="1904"/>
                    <a:pt x="748" y="1078"/>
                    <a:pt x="76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23"/>
            <p:cNvSpPr/>
            <p:nvPr/>
          </p:nvSpPr>
          <p:spPr>
            <a:xfrm>
              <a:off x="720693" y="2424791"/>
              <a:ext cx="30920" cy="77564"/>
            </a:xfrm>
            <a:custGeom>
              <a:avLst/>
              <a:gdLst/>
              <a:ahLst/>
              <a:cxnLst/>
              <a:rect l="l" t="t" r="r" b="b"/>
              <a:pathLst>
                <a:path w="759" h="1904" extrusionOk="0">
                  <a:moveTo>
                    <a:pt x="0" y="1"/>
                  </a:moveTo>
                  <a:cubicBezTo>
                    <a:pt x="12" y="1078"/>
                    <a:pt x="87" y="1904"/>
                    <a:pt x="379" y="1904"/>
                  </a:cubicBezTo>
                  <a:cubicBezTo>
                    <a:pt x="672" y="1904"/>
                    <a:pt x="747" y="1078"/>
                    <a:pt x="75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23"/>
            <p:cNvSpPr/>
            <p:nvPr/>
          </p:nvSpPr>
          <p:spPr>
            <a:xfrm>
              <a:off x="671645" y="2424791"/>
              <a:ext cx="30961" cy="77564"/>
            </a:xfrm>
            <a:custGeom>
              <a:avLst/>
              <a:gdLst/>
              <a:ahLst/>
              <a:cxnLst/>
              <a:rect l="l" t="t" r="r" b="b"/>
              <a:pathLst>
                <a:path w="760" h="1904" extrusionOk="0">
                  <a:moveTo>
                    <a:pt x="1" y="1"/>
                  </a:moveTo>
                  <a:cubicBezTo>
                    <a:pt x="12" y="1078"/>
                    <a:pt x="87" y="1904"/>
                    <a:pt x="380" y="1904"/>
                  </a:cubicBezTo>
                  <a:cubicBezTo>
                    <a:pt x="673" y="1904"/>
                    <a:pt x="748" y="1078"/>
                    <a:pt x="76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23"/>
            <p:cNvSpPr/>
            <p:nvPr/>
          </p:nvSpPr>
          <p:spPr>
            <a:xfrm>
              <a:off x="999788" y="696283"/>
              <a:ext cx="84775" cy="97892"/>
            </a:xfrm>
            <a:custGeom>
              <a:avLst/>
              <a:gdLst/>
              <a:ahLst/>
              <a:cxnLst/>
              <a:rect l="l" t="t" r="r" b="b"/>
              <a:pathLst>
                <a:path w="2081" h="2403" extrusionOk="0">
                  <a:moveTo>
                    <a:pt x="1041" y="1"/>
                  </a:moveTo>
                  <a:cubicBezTo>
                    <a:pt x="467" y="1"/>
                    <a:pt x="1" y="540"/>
                    <a:pt x="1" y="1202"/>
                  </a:cubicBezTo>
                  <a:cubicBezTo>
                    <a:pt x="1" y="1865"/>
                    <a:pt x="467" y="2403"/>
                    <a:pt x="1041" y="2403"/>
                  </a:cubicBezTo>
                  <a:cubicBezTo>
                    <a:pt x="1615" y="2403"/>
                    <a:pt x="2080" y="1865"/>
                    <a:pt x="2080" y="1202"/>
                  </a:cubicBezTo>
                  <a:cubicBezTo>
                    <a:pt x="2080" y="540"/>
                    <a:pt x="1615" y="1"/>
                    <a:pt x="104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23"/>
            <p:cNvSpPr/>
            <p:nvPr/>
          </p:nvSpPr>
          <p:spPr>
            <a:xfrm>
              <a:off x="1021705" y="721663"/>
              <a:ext cx="40900" cy="47215"/>
            </a:xfrm>
            <a:custGeom>
              <a:avLst/>
              <a:gdLst/>
              <a:ahLst/>
              <a:cxnLst/>
              <a:rect l="l" t="t" r="r" b="b"/>
              <a:pathLst>
                <a:path w="1004" h="1159" extrusionOk="0">
                  <a:moveTo>
                    <a:pt x="503" y="0"/>
                  </a:moveTo>
                  <a:cubicBezTo>
                    <a:pt x="225" y="0"/>
                    <a:pt x="0" y="259"/>
                    <a:pt x="0" y="579"/>
                  </a:cubicBezTo>
                  <a:cubicBezTo>
                    <a:pt x="0" y="900"/>
                    <a:pt x="225" y="1159"/>
                    <a:pt x="503" y="1159"/>
                  </a:cubicBezTo>
                  <a:cubicBezTo>
                    <a:pt x="780" y="1159"/>
                    <a:pt x="1004" y="900"/>
                    <a:pt x="1004" y="579"/>
                  </a:cubicBezTo>
                  <a:cubicBezTo>
                    <a:pt x="1004" y="259"/>
                    <a:pt x="780" y="0"/>
                    <a:pt x="503" y="0"/>
                  </a:cubicBezTo>
                  <a:close/>
                </a:path>
              </a:pathLst>
            </a:custGeom>
            <a:solidFill>
              <a:srgbClr val="EED1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23"/>
            <p:cNvSpPr/>
            <p:nvPr/>
          </p:nvSpPr>
          <p:spPr>
            <a:xfrm>
              <a:off x="536029" y="696283"/>
              <a:ext cx="84775" cy="97892"/>
            </a:xfrm>
            <a:custGeom>
              <a:avLst/>
              <a:gdLst/>
              <a:ahLst/>
              <a:cxnLst/>
              <a:rect l="l" t="t" r="r" b="b"/>
              <a:pathLst>
                <a:path w="2081" h="2403" extrusionOk="0">
                  <a:moveTo>
                    <a:pt x="1040" y="1"/>
                  </a:moveTo>
                  <a:cubicBezTo>
                    <a:pt x="466" y="1"/>
                    <a:pt x="0" y="540"/>
                    <a:pt x="0" y="1202"/>
                  </a:cubicBezTo>
                  <a:cubicBezTo>
                    <a:pt x="0" y="1865"/>
                    <a:pt x="466" y="2403"/>
                    <a:pt x="1040" y="2403"/>
                  </a:cubicBezTo>
                  <a:cubicBezTo>
                    <a:pt x="1614" y="2403"/>
                    <a:pt x="2080" y="1865"/>
                    <a:pt x="2080" y="1202"/>
                  </a:cubicBezTo>
                  <a:cubicBezTo>
                    <a:pt x="2080" y="540"/>
                    <a:pt x="1614" y="1"/>
                    <a:pt x="104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23"/>
            <p:cNvSpPr/>
            <p:nvPr/>
          </p:nvSpPr>
          <p:spPr>
            <a:xfrm>
              <a:off x="557905" y="721663"/>
              <a:ext cx="40982" cy="47215"/>
            </a:xfrm>
            <a:custGeom>
              <a:avLst/>
              <a:gdLst/>
              <a:ahLst/>
              <a:cxnLst/>
              <a:rect l="l" t="t" r="r" b="b"/>
              <a:pathLst>
                <a:path w="1006" h="1159" extrusionOk="0">
                  <a:moveTo>
                    <a:pt x="503" y="0"/>
                  </a:moveTo>
                  <a:cubicBezTo>
                    <a:pt x="226" y="0"/>
                    <a:pt x="1" y="259"/>
                    <a:pt x="1" y="579"/>
                  </a:cubicBezTo>
                  <a:cubicBezTo>
                    <a:pt x="1" y="900"/>
                    <a:pt x="226" y="1159"/>
                    <a:pt x="503" y="1159"/>
                  </a:cubicBezTo>
                  <a:cubicBezTo>
                    <a:pt x="781" y="1159"/>
                    <a:pt x="1005" y="900"/>
                    <a:pt x="1005" y="579"/>
                  </a:cubicBezTo>
                  <a:cubicBezTo>
                    <a:pt x="1005" y="259"/>
                    <a:pt x="781" y="0"/>
                    <a:pt x="503" y="0"/>
                  </a:cubicBezTo>
                  <a:close/>
                </a:path>
              </a:pathLst>
            </a:custGeom>
            <a:solidFill>
              <a:srgbClr val="EED1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23"/>
            <p:cNvSpPr/>
            <p:nvPr/>
          </p:nvSpPr>
          <p:spPr>
            <a:xfrm>
              <a:off x="693684" y="798495"/>
              <a:ext cx="26031" cy="61758"/>
            </a:xfrm>
            <a:custGeom>
              <a:avLst/>
              <a:gdLst/>
              <a:ahLst/>
              <a:cxnLst/>
              <a:rect l="l" t="t" r="r" b="b"/>
              <a:pathLst>
                <a:path w="639" h="1516" extrusionOk="0">
                  <a:moveTo>
                    <a:pt x="320" y="1"/>
                  </a:moveTo>
                  <a:cubicBezTo>
                    <a:pt x="73" y="1"/>
                    <a:pt x="11" y="657"/>
                    <a:pt x="1" y="1515"/>
                  </a:cubicBezTo>
                  <a:lnTo>
                    <a:pt x="639" y="1515"/>
                  </a:lnTo>
                  <a:cubicBezTo>
                    <a:pt x="629" y="657"/>
                    <a:pt x="566" y="1"/>
                    <a:pt x="32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23"/>
            <p:cNvSpPr/>
            <p:nvPr/>
          </p:nvSpPr>
          <p:spPr>
            <a:xfrm>
              <a:off x="734870" y="798495"/>
              <a:ext cx="26031" cy="61758"/>
            </a:xfrm>
            <a:custGeom>
              <a:avLst/>
              <a:gdLst/>
              <a:ahLst/>
              <a:cxnLst/>
              <a:rect l="l" t="t" r="r" b="b"/>
              <a:pathLst>
                <a:path w="639" h="1516" extrusionOk="0">
                  <a:moveTo>
                    <a:pt x="320" y="1"/>
                  </a:moveTo>
                  <a:cubicBezTo>
                    <a:pt x="73" y="1"/>
                    <a:pt x="11" y="657"/>
                    <a:pt x="0" y="1515"/>
                  </a:cubicBezTo>
                  <a:lnTo>
                    <a:pt x="639" y="1515"/>
                  </a:lnTo>
                  <a:cubicBezTo>
                    <a:pt x="629" y="657"/>
                    <a:pt x="566" y="1"/>
                    <a:pt x="32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23"/>
            <p:cNvSpPr/>
            <p:nvPr/>
          </p:nvSpPr>
          <p:spPr>
            <a:xfrm>
              <a:off x="776056" y="798495"/>
              <a:ext cx="26031" cy="61758"/>
            </a:xfrm>
            <a:custGeom>
              <a:avLst/>
              <a:gdLst/>
              <a:ahLst/>
              <a:cxnLst/>
              <a:rect l="l" t="t" r="r" b="b"/>
              <a:pathLst>
                <a:path w="639" h="1516" extrusionOk="0">
                  <a:moveTo>
                    <a:pt x="319" y="1"/>
                  </a:moveTo>
                  <a:cubicBezTo>
                    <a:pt x="73" y="1"/>
                    <a:pt x="11" y="657"/>
                    <a:pt x="0" y="1515"/>
                  </a:cubicBezTo>
                  <a:lnTo>
                    <a:pt x="639" y="1515"/>
                  </a:lnTo>
                  <a:cubicBezTo>
                    <a:pt x="629" y="657"/>
                    <a:pt x="566" y="1"/>
                    <a:pt x="31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23"/>
            <p:cNvSpPr/>
            <p:nvPr/>
          </p:nvSpPr>
          <p:spPr>
            <a:xfrm>
              <a:off x="817242" y="798495"/>
              <a:ext cx="26031" cy="61758"/>
            </a:xfrm>
            <a:custGeom>
              <a:avLst/>
              <a:gdLst/>
              <a:ahLst/>
              <a:cxnLst/>
              <a:rect l="l" t="t" r="r" b="b"/>
              <a:pathLst>
                <a:path w="639" h="1516" extrusionOk="0">
                  <a:moveTo>
                    <a:pt x="319" y="1"/>
                  </a:moveTo>
                  <a:cubicBezTo>
                    <a:pt x="73" y="1"/>
                    <a:pt x="11" y="657"/>
                    <a:pt x="0" y="1515"/>
                  </a:cubicBezTo>
                  <a:lnTo>
                    <a:pt x="638" y="1515"/>
                  </a:lnTo>
                  <a:cubicBezTo>
                    <a:pt x="629" y="657"/>
                    <a:pt x="566" y="1"/>
                    <a:pt x="31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23"/>
            <p:cNvSpPr/>
            <p:nvPr/>
          </p:nvSpPr>
          <p:spPr>
            <a:xfrm>
              <a:off x="858428" y="798495"/>
              <a:ext cx="26031" cy="61758"/>
            </a:xfrm>
            <a:custGeom>
              <a:avLst/>
              <a:gdLst/>
              <a:ahLst/>
              <a:cxnLst/>
              <a:rect l="l" t="t" r="r" b="b"/>
              <a:pathLst>
                <a:path w="639" h="1516" extrusionOk="0">
                  <a:moveTo>
                    <a:pt x="319" y="1"/>
                  </a:moveTo>
                  <a:cubicBezTo>
                    <a:pt x="73" y="1"/>
                    <a:pt x="11" y="657"/>
                    <a:pt x="0" y="1515"/>
                  </a:cubicBezTo>
                  <a:lnTo>
                    <a:pt x="638" y="1515"/>
                  </a:lnTo>
                  <a:cubicBezTo>
                    <a:pt x="629" y="657"/>
                    <a:pt x="565" y="1"/>
                    <a:pt x="31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23"/>
            <p:cNvSpPr/>
            <p:nvPr/>
          </p:nvSpPr>
          <p:spPr>
            <a:xfrm>
              <a:off x="899573" y="798495"/>
              <a:ext cx="26072" cy="61758"/>
            </a:xfrm>
            <a:custGeom>
              <a:avLst/>
              <a:gdLst/>
              <a:ahLst/>
              <a:cxnLst/>
              <a:rect l="l" t="t" r="r" b="b"/>
              <a:pathLst>
                <a:path w="640" h="1516" extrusionOk="0">
                  <a:moveTo>
                    <a:pt x="320" y="1"/>
                  </a:moveTo>
                  <a:cubicBezTo>
                    <a:pt x="74" y="1"/>
                    <a:pt x="12" y="657"/>
                    <a:pt x="1" y="1515"/>
                  </a:cubicBezTo>
                  <a:lnTo>
                    <a:pt x="639" y="1515"/>
                  </a:lnTo>
                  <a:cubicBezTo>
                    <a:pt x="630" y="657"/>
                    <a:pt x="566" y="1"/>
                    <a:pt x="32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21" name="Google Shape;1121;p23"/>
          <p:cNvSpPr txBox="1">
            <a:spLocks noGrp="1"/>
          </p:cNvSpPr>
          <p:nvPr>
            <p:ph type="title"/>
          </p:nvPr>
        </p:nvSpPr>
        <p:spPr>
          <a:xfrm>
            <a:off x="950967" y="491767"/>
            <a:ext cx="10290000" cy="1185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22" name="Google Shape;1122;p23"/>
          <p:cNvSpPr txBox="1">
            <a:spLocks noGrp="1"/>
          </p:cNvSpPr>
          <p:nvPr>
            <p:ph type="body" idx="1"/>
          </p:nvPr>
        </p:nvSpPr>
        <p:spPr>
          <a:xfrm>
            <a:off x="2203533" y="2420641"/>
            <a:ext cx="805600" cy="705200"/>
          </a:xfrm>
          <a:prstGeom prst="rect">
            <a:avLst/>
          </a:prstGeom>
        </p:spPr>
        <p:txBody>
          <a:bodyPr spcFirstLastPara="1" wrap="square" lIns="91425" tIns="91425" rIns="91425" bIns="91425" anchor="ctr" anchorCtr="0">
            <a:noAutofit/>
          </a:bodyPr>
          <a:lstStyle>
            <a:lvl1pPr marL="609616" lvl="0" indent="-541880" algn="ctr">
              <a:spcBef>
                <a:spcPts val="0"/>
              </a:spcBef>
              <a:spcAft>
                <a:spcPts val="0"/>
              </a:spcAft>
              <a:buSzPts val="2800"/>
              <a:buFont typeface="Londrina Solid"/>
              <a:buChar char="●"/>
              <a:defRPr sz="4000">
                <a:solidFill>
                  <a:schemeClr val="lt1"/>
                </a:solidFill>
                <a:latin typeface="Londrina Solid"/>
                <a:ea typeface="Londrina Solid"/>
                <a:cs typeface="Londrina Solid"/>
                <a:sym typeface="Londrina Solid"/>
              </a:defRPr>
            </a:lvl1pPr>
            <a:lvl2pPr marL="1219231" lvl="1" indent="-423344">
              <a:spcBef>
                <a:spcPts val="0"/>
              </a:spcBef>
              <a:spcAft>
                <a:spcPts val="0"/>
              </a:spcAft>
              <a:buSzPts val="1400"/>
              <a:buChar char="○"/>
              <a:defRPr/>
            </a:lvl2pPr>
            <a:lvl3pPr marL="1828845" lvl="2" indent="-423344">
              <a:spcBef>
                <a:spcPts val="0"/>
              </a:spcBef>
              <a:spcAft>
                <a:spcPts val="0"/>
              </a:spcAft>
              <a:buSzPts val="1400"/>
              <a:buChar char="■"/>
              <a:defRPr/>
            </a:lvl3pPr>
            <a:lvl4pPr marL="2438461" lvl="3" indent="-423344">
              <a:spcBef>
                <a:spcPts val="0"/>
              </a:spcBef>
              <a:spcAft>
                <a:spcPts val="0"/>
              </a:spcAft>
              <a:buSzPts val="1400"/>
              <a:buChar char="●"/>
              <a:defRPr/>
            </a:lvl4pPr>
            <a:lvl5pPr marL="3048076" lvl="4" indent="-423344">
              <a:spcBef>
                <a:spcPts val="0"/>
              </a:spcBef>
              <a:spcAft>
                <a:spcPts val="0"/>
              </a:spcAft>
              <a:buSzPts val="1400"/>
              <a:buChar char="○"/>
              <a:defRPr/>
            </a:lvl5pPr>
            <a:lvl6pPr marL="3657692" lvl="5" indent="-423344">
              <a:spcBef>
                <a:spcPts val="0"/>
              </a:spcBef>
              <a:spcAft>
                <a:spcPts val="0"/>
              </a:spcAft>
              <a:buSzPts val="1400"/>
              <a:buChar char="■"/>
              <a:defRPr/>
            </a:lvl6pPr>
            <a:lvl7pPr marL="4267307" lvl="6" indent="-423344">
              <a:spcBef>
                <a:spcPts val="0"/>
              </a:spcBef>
              <a:spcAft>
                <a:spcPts val="0"/>
              </a:spcAft>
              <a:buSzPts val="1400"/>
              <a:buChar char="●"/>
              <a:defRPr/>
            </a:lvl7pPr>
            <a:lvl8pPr marL="4876922" lvl="7" indent="-423344">
              <a:spcBef>
                <a:spcPts val="0"/>
              </a:spcBef>
              <a:spcAft>
                <a:spcPts val="0"/>
              </a:spcAft>
              <a:buSzPts val="1400"/>
              <a:buChar char="○"/>
              <a:defRPr/>
            </a:lvl8pPr>
            <a:lvl9pPr marL="5486538" lvl="8" indent="-423344">
              <a:spcBef>
                <a:spcPts val="0"/>
              </a:spcBef>
              <a:spcAft>
                <a:spcPts val="0"/>
              </a:spcAft>
              <a:buSzPts val="1400"/>
              <a:buChar char="■"/>
              <a:defRPr/>
            </a:lvl9pPr>
          </a:lstStyle>
          <a:p>
            <a:endParaRPr/>
          </a:p>
        </p:txBody>
      </p:sp>
      <p:sp>
        <p:nvSpPr>
          <p:cNvPr id="1123" name="Google Shape;1123;p23"/>
          <p:cNvSpPr txBox="1">
            <a:spLocks noGrp="1"/>
          </p:cNvSpPr>
          <p:nvPr>
            <p:ph type="subTitle" idx="2"/>
          </p:nvPr>
        </p:nvSpPr>
        <p:spPr>
          <a:xfrm>
            <a:off x="1055488" y="3352800"/>
            <a:ext cx="3094800" cy="11852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accent5"/>
              </a:buClr>
              <a:buSzPts val="2200"/>
              <a:buFont typeface="Londrina Solid"/>
              <a:buNone/>
              <a:defRPr sz="3200">
                <a:solidFill>
                  <a:schemeClr val="accent5"/>
                </a:solidFill>
                <a:latin typeface="Londrina Solid"/>
                <a:ea typeface="Londrina Solid"/>
                <a:cs typeface="Londrina Solid"/>
                <a:sym typeface="Londrina Soli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4" name="Google Shape;1124;p23"/>
          <p:cNvSpPr txBox="1">
            <a:spLocks noGrp="1"/>
          </p:cNvSpPr>
          <p:nvPr>
            <p:ph type="body" idx="3"/>
          </p:nvPr>
        </p:nvSpPr>
        <p:spPr>
          <a:xfrm>
            <a:off x="5693067" y="2420625"/>
            <a:ext cx="805600" cy="705200"/>
          </a:xfrm>
          <a:prstGeom prst="rect">
            <a:avLst/>
          </a:prstGeom>
        </p:spPr>
        <p:txBody>
          <a:bodyPr spcFirstLastPara="1" wrap="square" lIns="91425" tIns="91425" rIns="91425" bIns="91425" anchor="ctr" anchorCtr="0">
            <a:noAutofit/>
          </a:bodyPr>
          <a:lstStyle>
            <a:lvl1pPr marL="609616" lvl="0" indent="-541880" algn="ctr" rtl="0">
              <a:spcBef>
                <a:spcPts val="0"/>
              </a:spcBef>
              <a:spcAft>
                <a:spcPts val="0"/>
              </a:spcAft>
              <a:buSzPts val="2800"/>
              <a:buFont typeface="Londrina Solid"/>
              <a:buChar char="●"/>
              <a:defRPr sz="4000">
                <a:solidFill>
                  <a:schemeClr val="lt1"/>
                </a:solidFill>
                <a:latin typeface="Londrina Solid"/>
                <a:ea typeface="Londrina Solid"/>
                <a:cs typeface="Londrina Solid"/>
                <a:sym typeface="Londrina Solid"/>
              </a:defRPr>
            </a:lvl1pPr>
            <a:lvl2pPr marL="1219231" lvl="1" indent="-423344" rtl="0">
              <a:spcBef>
                <a:spcPts val="0"/>
              </a:spcBef>
              <a:spcAft>
                <a:spcPts val="0"/>
              </a:spcAft>
              <a:buSzPts val="1400"/>
              <a:buChar char="○"/>
              <a:defRPr/>
            </a:lvl2pPr>
            <a:lvl3pPr marL="1828845" lvl="2" indent="-423344" rtl="0">
              <a:spcBef>
                <a:spcPts val="0"/>
              </a:spcBef>
              <a:spcAft>
                <a:spcPts val="0"/>
              </a:spcAft>
              <a:buSzPts val="1400"/>
              <a:buChar char="■"/>
              <a:defRPr/>
            </a:lvl3pPr>
            <a:lvl4pPr marL="2438461" lvl="3" indent="-423344" rtl="0">
              <a:spcBef>
                <a:spcPts val="0"/>
              </a:spcBef>
              <a:spcAft>
                <a:spcPts val="0"/>
              </a:spcAft>
              <a:buSzPts val="1400"/>
              <a:buChar char="●"/>
              <a:defRPr/>
            </a:lvl4pPr>
            <a:lvl5pPr marL="3048076" lvl="4" indent="-423344" rtl="0">
              <a:spcBef>
                <a:spcPts val="0"/>
              </a:spcBef>
              <a:spcAft>
                <a:spcPts val="0"/>
              </a:spcAft>
              <a:buSzPts val="1400"/>
              <a:buChar char="○"/>
              <a:defRPr/>
            </a:lvl5pPr>
            <a:lvl6pPr marL="3657692" lvl="5" indent="-423344" rtl="0">
              <a:spcBef>
                <a:spcPts val="0"/>
              </a:spcBef>
              <a:spcAft>
                <a:spcPts val="0"/>
              </a:spcAft>
              <a:buSzPts val="1400"/>
              <a:buChar char="■"/>
              <a:defRPr/>
            </a:lvl6pPr>
            <a:lvl7pPr marL="4267307" lvl="6" indent="-423344" rtl="0">
              <a:spcBef>
                <a:spcPts val="0"/>
              </a:spcBef>
              <a:spcAft>
                <a:spcPts val="0"/>
              </a:spcAft>
              <a:buSzPts val="1400"/>
              <a:buChar char="●"/>
              <a:defRPr/>
            </a:lvl7pPr>
            <a:lvl8pPr marL="4876922" lvl="7" indent="-423344" rtl="0">
              <a:spcBef>
                <a:spcPts val="0"/>
              </a:spcBef>
              <a:spcAft>
                <a:spcPts val="0"/>
              </a:spcAft>
              <a:buSzPts val="1400"/>
              <a:buChar char="○"/>
              <a:defRPr/>
            </a:lvl8pPr>
            <a:lvl9pPr marL="5486538" lvl="8" indent="-423344" rtl="0">
              <a:spcBef>
                <a:spcPts val="0"/>
              </a:spcBef>
              <a:spcAft>
                <a:spcPts val="0"/>
              </a:spcAft>
              <a:buSzPts val="1400"/>
              <a:buChar char="■"/>
              <a:defRPr/>
            </a:lvl9pPr>
          </a:lstStyle>
          <a:p>
            <a:endParaRPr/>
          </a:p>
        </p:txBody>
      </p:sp>
      <p:sp>
        <p:nvSpPr>
          <p:cNvPr id="1125" name="Google Shape;1125;p23"/>
          <p:cNvSpPr txBox="1">
            <a:spLocks noGrp="1"/>
          </p:cNvSpPr>
          <p:nvPr>
            <p:ph type="subTitle" idx="4"/>
          </p:nvPr>
        </p:nvSpPr>
        <p:spPr>
          <a:xfrm>
            <a:off x="4552907" y="3352800"/>
            <a:ext cx="3094800" cy="1185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5"/>
              </a:buClr>
              <a:buSzPts val="2200"/>
              <a:buFont typeface="Londrina Solid"/>
              <a:buNone/>
              <a:defRPr sz="3200">
                <a:solidFill>
                  <a:schemeClr val="accent5"/>
                </a:solidFill>
                <a:latin typeface="Londrina Solid"/>
                <a:ea typeface="Londrina Solid"/>
                <a:cs typeface="Londrina Solid"/>
                <a:sym typeface="Londrina Soli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26" name="Google Shape;1126;p23"/>
          <p:cNvSpPr txBox="1">
            <a:spLocks noGrp="1"/>
          </p:cNvSpPr>
          <p:nvPr>
            <p:ph type="body" idx="5"/>
          </p:nvPr>
        </p:nvSpPr>
        <p:spPr>
          <a:xfrm>
            <a:off x="9198367" y="2420641"/>
            <a:ext cx="805600" cy="705200"/>
          </a:xfrm>
          <a:prstGeom prst="rect">
            <a:avLst/>
          </a:prstGeom>
        </p:spPr>
        <p:txBody>
          <a:bodyPr spcFirstLastPara="1" wrap="square" lIns="91425" tIns="91425" rIns="91425" bIns="91425" anchor="ctr" anchorCtr="0">
            <a:noAutofit/>
          </a:bodyPr>
          <a:lstStyle>
            <a:lvl1pPr marL="609616" lvl="0" indent="-541880" algn="ctr" rtl="0">
              <a:spcBef>
                <a:spcPts val="0"/>
              </a:spcBef>
              <a:spcAft>
                <a:spcPts val="0"/>
              </a:spcAft>
              <a:buSzPts val="2800"/>
              <a:buFont typeface="Londrina Solid"/>
              <a:buChar char="●"/>
              <a:defRPr sz="4000">
                <a:solidFill>
                  <a:schemeClr val="lt1"/>
                </a:solidFill>
                <a:latin typeface="Londrina Solid"/>
                <a:ea typeface="Londrina Solid"/>
                <a:cs typeface="Londrina Solid"/>
                <a:sym typeface="Londrina Solid"/>
              </a:defRPr>
            </a:lvl1pPr>
            <a:lvl2pPr marL="1219231" lvl="1" indent="-423344" rtl="0">
              <a:spcBef>
                <a:spcPts val="0"/>
              </a:spcBef>
              <a:spcAft>
                <a:spcPts val="0"/>
              </a:spcAft>
              <a:buSzPts val="1400"/>
              <a:buChar char="○"/>
              <a:defRPr/>
            </a:lvl2pPr>
            <a:lvl3pPr marL="1828845" lvl="2" indent="-423344" rtl="0">
              <a:spcBef>
                <a:spcPts val="0"/>
              </a:spcBef>
              <a:spcAft>
                <a:spcPts val="0"/>
              </a:spcAft>
              <a:buSzPts val="1400"/>
              <a:buChar char="■"/>
              <a:defRPr/>
            </a:lvl3pPr>
            <a:lvl4pPr marL="2438461" lvl="3" indent="-423344" rtl="0">
              <a:spcBef>
                <a:spcPts val="0"/>
              </a:spcBef>
              <a:spcAft>
                <a:spcPts val="0"/>
              </a:spcAft>
              <a:buSzPts val="1400"/>
              <a:buChar char="●"/>
              <a:defRPr/>
            </a:lvl4pPr>
            <a:lvl5pPr marL="3048076" lvl="4" indent="-423344" rtl="0">
              <a:spcBef>
                <a:spcPts val="0"/>
              </a:spcBef>
              <a:spcAft>
                <a:spcPts val="0"/>
              </a:spcAft>
              <a:buSzPts val="1400"/>
              <a:buChar char="○"/>
              <a:defRPr/>
            </a:lvl5pPr>
            <a:lvl6pPr marL="3657692" lvl="5" indent="-423344" rtl="0">
              <a:spcBef>
                <a:spcPts val="0"/>
              </a:spcBef>
              <a:spcAft>
                <a:spcPts val="0"/>
              </a:spcAft>
              <a:buSzPts val="1400"/>
              <a:buChar char="■"/>
              <a:defRPr/>
            </a:lvl6pPr>
            <a:lvl7pPr marL="4267307" lvl="6" indent="-423344" rtl="0">
              <a:spcBef>
                <a:spcPts val="0"/>
              </a:spcBef>
              <a:spcAft>
                <a:spcPts val="0"/>
              </a:spcAft>
              <a:buSzPts val="1400"/>
              <a:buChar char="●"/>
              <a:defRPr/>
            </a:lvl7pPr>
            <a:lvl8pPr marL="4876922" lvl="7" indent="-423344" rtl="0">
              <a:spcBef>
                <a:spcPts val="0"/>
              </a:spcBef>
              <a:spcAft>
                <a:spcPts val="0"/>
              </a:spcAft>
              <a:buSzPts val="1400"/>
              <a:buChar char="○"/>
              <a:defRPr/>
            </a:lvl8pPr>
            <a:lvl9pPr marL="5486538" lvl="8" indent="-423344" rtl="0">
              <a:spcBef>
                <a:spcPts val="0"/>
              </a:spcBef>
              <a:spcAft>
                <a:spcPts val="0"/>
              </a:spcAft>
              <a:buSzPts val="1400"/>
              <a:buChar char="■"/>
              <a:defRPr/>
            </a:lvl9pPr>
          </a:lstStyle>
          <a:p>
            <a:endParaRPr/>
          </a:p>
        </p:txBody>
      </p:sp>
      <p:sp>
        <p:nvSpPr>
          <p:cNvPr id="1127" name="Google Shape;1127;p23"/>
          <p:cNvSpPr txBox="1">
            <a:spLocks noGrp="1"/>
          </p:cNvSpPr>
          <p:nvPr>
            <p:ph type="subTitle" idx="6"/>
          </p:nvPr>
        </p:nvSpPr>
        <p:spPr>
          <a:xfrm>
            <a:off x="8050325" y="3352800"/>
            <a:ext cx="3094800" cy="1185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5"/>
              </a:buClr>
              <a:buSzPts val="2200"/>
              <a:buFont typeface="Londrina Solid"/>
              <a:buNone/>
              <a:defRPr sz="3200">
                <a:solidFill>
                  <a:schemeClr val="accent5"/>
                </a:solidFill>
                <a:latin typeface="Londrina Solid"/>
                <a:ea typeface="Londrina Solid"/>
                <a:cs typeface="Londrina Solid"/>
                <a:sym typeface="Londrina Soli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288645473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06"/>
        <p:cNvGrpSpPr/>
        <p:nvPr/>
      </p:nvGrpSpPr>
      <p:grpSpPr>
        <a:xfrm>
          <a:off x="0" y="0"/>
          <a:ext cx="0" cy="0"/>
          <a:chOff x="0" y="0"/>
          <a:chExt cx="0" cy="0"/>
        </a:xfrm>
      </p:grpSpPr>
      <p:grpSp>
        <p:nvGrpSpPr>
          <p:cNvPr id="1207" name="Google Shape;1207;p25"/>
          <p:cNvGrpSpPr/>
          <p:nvPr/>
        </p:nvGrpSpPr>
        <p:grpSpPr>
          <a:xfrm>
            <a:off x="5081595" y="5509129"/>
            <a:ext cx="1216021" cy="570177"/>
            <a:chOff x="3923537" y="1105771"/>
            <a:chExt cx="819643" cy="384320"/>
          </a:xfrm>
        </p:grpSpPr>
        <p:sp>
          <p:nvSpPr>
            <p:cNvPr id="1208" name="Google Shape;1208;p25"/>
            <p:cNvSpPr/>
            <p:nvPr/>
          </p:nvSpPr>
          <p:spPr>
            <a:xfrm>
              <a:off x="4323013" y="1105771"/>
              <a:ext cx="228008" cy="250291"/>
            </a:xfrm>
            <a:custGeom>
              <a:avLst/>
              <a:gdLst/>
              <a:ahLst/>
              <a:cxnLst/>
              <a:rect l="l" t="t" r="r" b="b"/>
              <a:pathLst>
                <a:path w="5597" h="6144" extrusionOk="0">
                  <a:moveTo>
                    <a:pt x="2798" y="1"/>
                  </a:moveTo>
                  <a:cubicBezTo>
                    <a:pt x="1253" y="1"/>
                    <a:pt x="0" y="1376"/>
                    <a:pt x="0" y="3072"/>
                  </a:cubicBezTo>
                  <a:cubicBezTo>
                    <a:pt x="0" y="4767"/>
                    <a:pt x="1253" y="6143"/>
                    <a:pt x="2798" y="6143"/>
                  </a:cubicBezTo>
                  <a:cubicBezTo>
                    <a:pt x="4343" y="6143"/>
                    <a:pt x="5596" y="4767"/>
                    <a:pt x="5596" y="3072"/>
                  </a:cubicBezTo>
                  <a:cubicBezTo>
                    <a:pt x="5596" y="1376"/>
                    <a:pt x="4343" y="1"/>
                    <a:pt x="27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25"/>
            <p:cNvSpPr/>
            <p:nvPr/>
          </p:nvSpPr>
          <p:spPr>
            <a:xfrm>
              <a:off x="4423513" y="1139217"/>
              <a:ext cx="319667" cy="350872"/>
            </a:xfrm>
            <a:custGeom>
              <a:avLst/>
              <a:gdLst/>
              <a:ahLst/>
              <a:cxnLst/>
              <a:rect l="l" t="t" r="r" b="b"/>
              <a:pathLst>
                <a:path w="7847" h="8613" extrusionOk="0">
                  <a:moveTo>
                    <a:pt x="3924" y="0"/>
                  </a:moveTo>
                  <a:cubicBezTo>
                    <a:pt x="1757" y="0"/>
                    <a:pt x="0" y="1928"/>
                    <a:pt x="0" y="4306"/>
                  </a:cubicBezTo>
                  <a:cubicBezTo>
                    <a:pt x="0" y="6685"/>
                    <a:pt x="1757" y="8612"/>
                    <a:pt x="3924" y="8612"/>
                  </a:cubicBezTo>
                  <a:cubicBezTo>
                    <a:pt x="6090" y="8612"/>
                    <a:pt x="7847" y="6685"/>
                    <a:pt x="7847" y="4306"/>
                  </a:cubicBezTo>
                  <a:cubicBezTo>
                    <a:pt x="7847" y="1928"/>
                    <a:pt x="6090" y="0"/>
                    <a:pt x="39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25"/>
            <p:cNvSpPr/>
            <p:nvPr/>
          </p:nvSpPr>
          <p:spPr>
            <a:xfrm>
              <a:off x="4483886" y="1139217"/>
              <a:ext cx="253143" cy="165883"/>
            </a:xfrm>
            <a:custGeom>
              <a:avLst/>
              <a:gdLst/>
              <a:ahLst/>
              <a:cxnLst/>
              <a:rect l="l" t="t" r="r" b="b"/>
              <a:pathLst>
                <a:path w="6214" h="4072" extrusionOk="0">
                  <a:moveTo>
                    <a:pt x="2442" y="0"/>
                  </a:moveTo>
                  <a:cubicBezTo>
                    <a:pt x="1518" y="0"/>
                    <a:pt x="671" y="353"/>
                    <a:pt x="0" y="939"/>
                  </a:cubicBezTo>
                  <a:cubicBezTo>
                    <a:pt x="466" y="2746"/>
                    <a:pt x="1976" y="4072"/>
                    <a:pt x="3772" y="4072"/>
                  </a:cubicBezTo>
                  <a:cubicBezTo>
                    <a:pt x="4696" y="4072"/>
                    <a:pt x="5543" y="3719"/>
                    <a:pt x="6214" y="3132"/>
                  </a:cubicBezTo>
                  <a:cubicBezTo>
                    <a:pt x="5748" y="1326"/>
                    <a:pt x="4237" y="0"/>
                    <a:pt x="2442" y="0"/>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25"/>
            <p:cNvSpPr/>
            <p:nvPr/>
          </p:nvSpPr>
          <p:spPr>
            <a:xfrm>
              <a:off x="4104047" y="1148057"/>
              <a:ext cx="278115" cy="314290"/>
            </a:xfrm>
            <a:custGeom>
              <a:avLst/>
              <a:gdLst/>
              <a:ahLst/>
              <a:cxnLst/>
              <a:rect l="l" t="t" r="r" b="b"/>
              <a:pathLst>
                <a:path w="6827" h="7715" extrusionOk="0">
                  <a:moveTo>
                    <a:pt x="3413" y="1"/>
                  </a:moveTo>
                  <a:cubicBezTo>
                    <a:pt x="1529" y="1"/>
                    <a:pt x="0" y="1727"/>
                    <a:pt x="0" y="3857"/>
                  </a:cubicBezTo>
                  <a:cubicBezTo>
                    <a:pt x="0" y="5987"/>
                    <a:pt x="1529" y="7714"/>
                    <a:pt x="3413" y="7714"/>
                  </a:cubicBezTo>
                  <a:cubicBezTo>
                    <a:pt x="5298" y="7714"/>
                    <a:pt x="6826" y="5988"/>
                    <a:pt x="6826" y="3857"/>
                  </a:cubicBezTo>
                  <a:cubicBezTo>
                    <a:pt x="6826" y="1727"/>
                    <a:pt x="5298" y="1"/>
                    <a:pt x="34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25"/>
            <p:cNvSpPr/>
            <p:nvPr/>
          </p:nvSpPr>
          <p:spPr>
            <a:xfrm>
              <a:off x="4106695" y="1148057"/>
              <a:ext cx="199329" cy="143966"/>
            </a:xfrm>
            <a:custGeom>
              <a:avLst/>
              <a:gdLst/>
              <a:ahLst/>
              <a:cxnLst/>
              <a:rect l="l" t="t" r="r" b="b"/>
              <a:pathLst>
                <a:path w="4893" h="3534" extrusionOk="0">
                  <a:moveTo>
                    <a:pt x="3348" y="1"/>
                  </a:moveTo>
                  <a:cubicBezTo>
                    <a:pt x="1689" y="1"/>
                    <a:pt x="308" y="1339"/>
                    <a:pt x="1" y="3113"/>
                  </a:cubicBezTo>
                  <a:cubicBezTo>
                    <a:pt x="464" y="3379"/>
                    <a:pt x="988" y="3533"/>
                    <a:pt x="1544" y="3533"/>
                  </a:cubicBezTo>
                  <a:cubicBezTo>
                    <a:pt x="3204" y="3533"/>
                    <a:pt x="4585" y="2195"/>
                    <a:pt x="4892" y="420"/>
                  </a:cubicBezTo>
                  <a:cubicBezTo>
                    <a:pt x="4428" y="154"/>
                    <a:pt x="3904" y="1"/>
                    <a:pt x="3348"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25"/>
            <p:cNvSpPr/>
            <p:nvPr/>
          </p:nvSpPr>
          <p:spPr>
            <a:xfrm>
              <a:off x="4086163" y="1207249"/>
              <a:ext cx="500705" cy="282840"/>
            </a:xfrm>
            <a:custGeom>
              <a:avLst/>
              <a:gdLst/>
              <a:ahLst/>
              <a:cxnLst/>
              <a:rect l="l" t="t" r="r" b="b"/>
              <a:pathLst>
                <a:path w="12291" h="6943" extrusionOk="0">
                  <a:moveTo>
                    <a:pt x="6146" y="1"/>
                  </a:moveTo>
                  <a:cubicBezTo>
                    <a:pt x="2751" y="1"/>
                    <a:pt x="0" y="3022"/>
                    <a:pt x="0" y="6746"/>
                  </a:cubicBezTo>
                  <a:cubicBezTo>
                    <a:pt x="0" y="6813"/>
                    <a:pt x="8" y="6877"/>
                    <a:pt x="9" y="6942"/>
                  </a:cubicBezTo>
                  <a:lnTo>
                    <a:pt x="12282" y="6942"/>
                  </a:lnTo>
                  <a:cubicBezTo>
                    <a:pt x="12283" y="6877"/>
                    <a:pt x="12291" y="6813"/>
                    <a:pt x="12291" y="6746"/>
                  </a:cubicBezTo>
                  <a:cubicBezTo>
                    <a:pt x="12291" y="3022"/>
                    <a:pt x="9540" y="1"/>
                    <a:pt x="61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25"/>
            <p:cNvSpPr/>
            <p:nvPr/>
          </p:nvSpPr>
          <p:spPr>
            <a:xfrm>
              <a:off x="3923537" y="1344047"/>
              <a:ext cx="228008" cy="146044"/>
            </a:xfrm>
            <a:custGeom>
              <a:avLst/>
              <a:gdLst/>
              <a:ahLst/>
              <a:cxnLst/>
              <a:rect l="l" t="t" r="r" b="b"/>
              <a:pathLst>
                <a:path w="5597" h="3585" extrusionOk="0">
                  <a:moveTo>
                    <a:pt x="2798" y="1"/>
                  </a:moveTo>
                  <a:cubicBezTo>
                    <a:pt x="1253" y="1"/>
                    <a:pt x="0" y="1376"/>
                    <a:pt x="0" y="3072"/>
                  </a:cubicBezTo>
                  <a:cubicBezTo>
                    <a:pt x="0" y="3247"/>
                    <a:pt x="17" y="3417"/>
                    <a:pt x="42" y="3584"/>
                  </a:cubicBezTo>
                  <a:lnTo>
                    <a:pt x="5555" y="3584"/>
                  </a:lnTo>
                  <a:cubicBezTo>
                    <a:pt x="5580" y="3417"/>
                    <a:pt x="5596" y="3247"/>
                    <a:pt x="5596" y="3072"/>
                  </a:cubicBezTo>
                  <a:cubicBezTo>
                    <a:pt x="5596" y="1376"/>
                    <a:pt x="4345" y="1"/>
                    <a:pt x="2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25"/>
            <p:cNvSpPr/>
            <p:nvPr/>
          </p:nvSpPr>
          <p:spPr>
            <a:xfrm>
              <a:off x="4124538" y="1207249"/>
              <a:ext cx="390265" cy="158550"/>
            </a:xfrm>
            <a:custGeom>
              <a:avLst/>
              <a:gdLst/>
              <a:ahLst/>
              <a:cxnLst/>
              <a:rect l="l" t="t" r="r" b="b"/>
              <a:pathLst>
                <a:path w="9580" h="3892" extrusionOk="0">
                  <a:moveTo>
                    <a:pt x="5204" y="1"/>
                  </a:moveTo>
                  <a:cubicBezTo>
                    <a:pt x="3009" y="1"/>
                    <a:pt x="1088" y="1269"/>
                    <a:pt x="1" y="3168"/>
                  </a:cubicBezTo>
                  <a:cubicBezTo>
                    <a:pt x="717" y="3635"/>
                    <a:pt x="1825" y="3891"/>
                    <a:pt x="3135" y="3891"/>
                  </a:cubicBezTo>
                  <a:cubicBezTo>
                    <a:pt x="3980" y="3891"/>
                    <a:pt x="4909" y="3785"/>
                    <a:pt x="5870" y="3559"/>
                  </a:cubicBezTo>
                  <a:cubicBezTo>
                    <a:pt x="7319" y="3219"/>
                    <a:pt x="8603" y="2664"/>
                    <a:pt x="9580" y="2014"/>
                  </a:cubicBezTo>
                  <a:cubicBezTo>
                    <a:pt x="8465" y="773"/>
                    <a:pt x="6917" y="1"/>
                    <a:pt x="5204"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25"/>
            <p:cNvSpPr/>
            <p:nvPr/>
          </p:nvSpPr>
          <p:spPr>
            <a:xfrm>
              <a:off x="4341996" y="1105771"/>
              <a:ext cx="168124" cy="85223"/>
            </a:xfrm>
            <a:custGeom>
              <a:avLst/>
              <a:gdLst/>
              <a:ahLst/>
              <a:cxnLst/>
              <a:rect l="l" t="t" r="r" b="b"/>
              <a:pathLst>
                <a:path w="4127" h="2092" extrusionOk="0">
                  <a:moveTo>
                    <a:pt x="2332" y="1"/>
                  </a:moveTo>
                  <a:cubicBezTo>
                    <a:pt x="1359" y="1"/>
                    <a:pt x="502" y="547"/>
                    <a:pt x="1" y="1375"/>
                  </a:cubicBezTo>
                  <a:cubicBezTo>
                    <a:pt x="486" y="1821"/>
                    <a:pt x="1111" y="2091"/>
                    <a:pt x="1795" y="2091"/>
                  </a:cubicBezTo>
                  <a:cubicBezTo>
                    <a:pt x="2769" y="2091"/>
                    <a:pt x="3626" y="1545"/>
                    <a:pt x="4127" y="716"/>
                  </a:cubicBezTo>
                  <a:cubicBezTo>
                    <a:pt x="3641" y="270"/>
                    <a:pt x="3015" y="1"/>
                    <a:pt x="2332"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25"/>
            <p:cNvSpPr/>
            <p:nvPr/>
          </p:nvSpPr>
          <p:spPr>
            <a:xfrm>
              <a:off x="3939303" y="1344617"/>
              <a:ext cx="163643" cy="84571"/>
            </a:xfrm>
            <a:custGeom>
              <a:avLst/>
              <a:gdLst/>
              <a:ahLst/>
              <a:cxnLst/>
              <a:rect l="l" t="t" r="r" b="b"/>
              <a:pathLst>
                <a:path w="4017" h="2076" extrusionOk="0">
                  <a:moveTo>
                    <a:pt x="2411" y="1"/>
                  </a:moveTo>
                  <a:cubicBezTo>
                    <a:pt x="1383" y="1"/>
                    <a:pt x="488" y="611"/>
                    <a:pt x="1" y="1518"/>
                  </a:cubicBezTo>
                  <a:cubicBezTo>
                    <a:pt x="456" y="1868"/>
                    <a:pt x="1009" y="2075"/>
                    <a:pt x="1606" y="2075"/>
                  </a:cubicBezTo>
                  <a:cubicBezTo>
                    <a:pt x="2634" y="2075"/>
                    <a:pt x="3530" y="1465"/>
                    <a:pt x="4017" y="559"/>
                  </a:cubicBezTo>
                  <a:cubicBezTo>
                    <a:pt x="3561" y="209"/>
                    <a:pt x="3009" y="1"/>
                    <a:pt x="2411"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18" name="Google Shape;1218;p25"/>
          <p:cNvGrpSpPr/>
          <p:nvPr/>
        </p:nvGrpSpPr>
        <p:grpSpPr>
          <a:xfrm flipH="1">
            <a:off x="1001828" y="5509129"/>
            <a:ext cx="1216021" cy="570177"/>
            <a:chOff x="3923537" y="1105771"/>
            <a:chExt cx="819643" cy="384320"/>
          </a:xfrm>
        </p:grpSpPr>
        <p:sp>
          <p:nvSpPr>
            <p:cNvPr id="1219" name="Google Shape;1219;p25"/>
            <p:cNvSpPr/>
            <p:nvPr/>
          </p:nvSpPr>
          <p:spPr>
            <a:xfrm>
              <a:off x="4323013" y="1105771"/>
              <a:ext cx="228008" cy="250291"/>
            </a:xfrm>
            <a:custGeom>
              <a:avLst/>
              <a:gdLst/>
              <a:ahLst/>
              <a:cxnLst/>
              <a:rect l="l" t="t" r="r" b="b"/>
              <a:pathLst>
                <a:path w="5597" h="6144" extrusionOk="0">
                  <a:moveTo>
                    <a:pt x="2798" y="1"/>
                  </a:moveTo>
                  <a:cubicBezTo>
                    <a:pt x="1253" y="1"/>
                    <a:pt x="0" y="1376"/>
                    <a:pt x="0" y="3072"/>
                  </a:cubicBezTo>
                  <a:cubicBezTo>
                    <a:pt x="0" y="4767"/>
                    <a:pt x="1253" y="6143"/>
                    <a:pt x="2798" y="6143"/>
                  </a:cubicBezTo>
                  <a:cubicBezTo>
                    <a:pt x="4343" y="6143"/>
                    <a:pt x="5596" y="4767"/>
                    <a:pt x="5596" y="3072"/>
                  </a:cubicBezTo>
                  <a:cubicBezTo>
                    <a:pt x="5596" y="1376"/>
                    <a:pt x="4343" y="1"/>
                    <a:pt x="27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25"/>
            <p:cNvSpPr/>
            <p:nvPr/>
          </p:nvSpPr>
          <p:spPr>
            <a:xfrm>
              <a:off x="4423513" y="1139217"/>
              <a:ext cx="319667" cy="350872"/>
            </a:xfrm>
            <a:custGeom>
              <a:avLst/>
              <a:gdLst/>
              <a:ahLst/>
              <a:cxnLst/>
              <a:rect l="l" t="t" r="r" b="b"/>
              <a:pathLst>
                <a:path w="7847" h="8613" extrusionOk="0">
                  <a:moveTo>
                    <a:pt x="3924" y="0"/>
                  </a:moveTo>
                  <a:cubicBezTo>
                    <a:pt x="1757" y="0"/>
                    <a:pt x="0" y="1928"/>
                    <a:pt x="0" y="4306"/>
                  </a:cubicBezTo>
                  <a:cubicBezTo>
                    <a:pt x="0" y="6685"/>
                    <a:pt x="1757" y="8612"/>
                    <a:pt x="3924" y="8612"/>
                  </a:cubicBezTo>
                  <a:cubicBezTo>
                    <a:pt x="6090" y="8612"/>
                    <a:pt x="7847" y="6685"/>
                    <a:pt x="7847" y="4306"/>
                  </a:cubicBezTo>
                  <a:cubicBezTo>
                    <a:pt x="7847" y="1928"/>
                    <a:pt x="6090" y="0"/>
                    <a:pt x="39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25"/>
            <p:cNvSpPr/>
            <p:nvPr/>
          </p:nvSpPr>
          <p:spPr>
            <a:xfrm>
              <a:off x="4483886" y="1139217"/>
              <a:ext cx="253143" cy="165883"/>
            </a:xfrm>
            <a:custGeom>
              <a:avLst/>
              <a:gdLst/>
              <a:ahLst/>
              <a:cxnLst/>
              <a:rect l="l" t="t" r="r" b="b"/>
              <a:pathLst>
                <a:path w="6214" h="4072" extrusionOk="0">
                  <a:moveTo>
                    <a:pt x="2442" y="0"/>
                  </a:moveTo>
                  <a:cubicBezTo>
                    <a:pt x="1518" y="0"/>
                    <a:pt x="671" y="353"/>
                    <a:pt x="0" y="939"/>
                  </a:cubicBezTo>
                  <a:cubicBezTo>
                    <a:pt x="466" y="2746"/>
                    <a:pt x="1976" y="4072"/>
                    <a:pt x="3772" y="4072"/>
                  </a:cubicBezTo>
                  <a:cubicBezTo>
                    <a:pt x="4696" y="4072"/>
                    <a:pt x="5543" y="3719"/>
                    <a:pt x="6214" y="3132"/>
                  </a:cubicBezTo>
                  <a:cubicBezTo>
                    <a:pt x="5748" y="1326"/>
                    <a:pt x="4237" y="0"/>
                    <a:pt x="2442" y="0"/>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25"/>
            <p:cNvSpPr/>
            <p:nvPr/>
          </p:nvSpPr>
          <p:spPr>
            <a:xfrm>
              <a:off x="4104047" y="1148057"/>
              <a:ext cx="278115" cy="314290"/>
            </a:xfrm>
            <a:custGeom>
              <a:avLst/>
              <a:gdLst/>
              <a:ahLst/>
              <a:cxnLst/>
              <a:rect l="l" t="t" r="r" b="b"/>
              <a:pathLst>
                <a:path w="6827" h="7715" extrusionOk="0">
                  <a:moveTo>
                    <a:pt x="3413" y="1"/>
                  </a:moveTo>
                  <a:cubicBezTo>
                    <a:pt x="1529" y="1"/>
                    <a:pt x="0" y="1727"/>
                    <a:pt x="0" y="3857"/>
                  </a:cubicBezTo>
                  <a:cubicBezTo>
                    <a:pt x="0" y="5987"/>
                    <a:pt x="1529" y="7714"/>
                    <a:pt x="3413" y="7714"/>
                  </a:cubicBezTo>
                  <a:cubicBezTo>
                    <a:pt x="5298" y="7714"/>
                    <a:pt x="6826" y="5988"/>
                    <a:pt x="6826" y="3857"/>
                  </a:cubicBezTo>
                  <a:cubicBezTo>
                    <a:pt x="6826" y="1727"/>
                    <a:pt x="5298" y="1"/>
                    <a:pt x="34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25"/>
            <p:cNvSpPr/>
            <p:nvPr/>
          </p:nvSpPr>
          <p:spPr>
            <a:xfrm>
              <a:off x="4106695" y="1148057"/>
              <a:ext cx="199329" cy="143966"/>
            </a:xfrm>
            <a:custGeom>
              <a:avLst/>
              <a:gdLst/>
              <a:ahLst/>
              <a:cxnLst/>
              <a:rect l="l" t="t" r="r" b="b"/>
              <a:pathLst>
                <a:path w="4893" h="3534" extrusionOk="0">
                  <a:moveTo>
                    <a:pt x="3348" y="1"/>
                  </a:moveTo>
                  <a:cubicBezTo>
                    <a:pt x="1689" y="1"/>
                    <a:pt x="308" y="1339"/>
                    <a:pt x="1" y="3113"/>
                  </a:cubicBezTo>
                  <a:cubicBezTo>
                    <a:pt x="464" y="3379"/>
                    <a:pt x="988" y="3533"/>
                    <a:pt x="1544" y="3533"/>
                  </a:cubicBezTo>
                  <a:cubicBezTo>
                    <a:pt x="3204" y="3533"/>
                    <a:pt x="4585" y="2195"/>
                    <a:pt x="4892" y="420"/>
                  </a:cubicBezTo>
                  <a:cubicBezTo>
                    <a:pt x="4428" y="154"/>
                    <a:pt x="3904" y="1"/>
                    <a:pt x="3348"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25"/>
            <p:cNvSpPr/>
            <p:nvPr/>
          </p:nvSpPr>
          <p:spPr>
            <a:xfrm>
              <a:off x="4086163" y="1207249"/>
              <a:ext cx="500705" cy="282840"/>
            </a:xfrm>
            <a:custGeom>
              <a:avLst/>
              <a:gdLst/>
              <a:ahLst/>
              <a:cxnLst/>
              <a:rect l="l" t="t" r="r" b="b"/>
              <a:pathLst>
                <a:path w="12291" h="6943" extrusionOk="0">
                  <a:moveTo>
                    <a:pt x="6146" y="1"/>
                  </a:moveTo>
                  <a:cubicBezTo>
                    <a:pt x="2751" y="1"/>
                    <a:pt x="0" y="3022"/>
                    <a:pt x="0" y="6746"/>
                  </a:cubicBezTo>
                  <a:cubicBezTo>
                    <a:pt x="0" y="6813"/>
                    <a:pt x="8" y="6877"/>
                    <a:pt x="9" y="6942"/>
                  </a:cubicBezTo>
                  <a:lnTo>
                    <a:pt x="12282" y="6942"/>
                  </a:lnTo>
                  <a:cubicBezTo>
                    <a:pt x="12283" y="6877"/>
                    <a:pt x="12291" y="6813"/>
                    <a:pt x="12291" y="6746"/>
                  </a:cubicBezTo>
                  <a:cubicBezTo>
                    <a:pt x="12291" y="3022"/>
                    <a:pt x="9540" y="1"/>
                    <a:pt x="61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25"/>
            <p:cNvSpPr/>
            <p:nvPr/>
          </p:nvSpPr>
          <p:spPr>
            <a:xfrm>
              <a:off x="3923537" y="1344047"/>
              <a:ext cx="228008" cy="146044"/>
            </a:xfrm>
            <a:custGeom>
              <a:avLst/>
              <a:gdLst/>
              <a:ahLst/>
              <a:cxnLst/>
              <a:rect l="l" t="t" r="r" b="b"/>
              <a:pathLst>
                <a:path w="5597" h="3585" extrusionOk="0">
                  <a:moveTo>
                    <a:pt x="2798" y="1"/>
                  </a:moveTo>
                  <a:cubicBezTo>
                    <a:pt x="1253" y="1"/>
                    <a:pt x="0" y="1376"/>
                    <a:pt x="0" y="3072"/>
                  </a:cubicBezTo>
                  <a:cubicBezTo>
                    <a:pt x="0" y="3247"/>
                    <a:pt x="17" y="3417"/>
                    <a:pt x="42" y="3584"/>
                  </a:cubicBezTo>
                  <a:lnTo>
                    <a:pt x="5555" y="3584"/>
                  </a:lnTo>
                  <a:cubicBezTo>
                    <a:pt x="5580" y="3417"/>
                    <a:pt x="5596" y="3247"/>
                    <a:pt x="5596" y="3072"/>
                  </a:cubicBezTo>
                  <a:cubicBezTo>
                    <a:pt x="5596" y="1376"/>
                    <a:pt x="4345" y="1"/>
                    <a:pt x="2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25"/>
            <p:cNvSpPr/>
            <p:nvPr/>
          </p:nvSpPr>
          <p:spPr>
            <a:xfrm>
              <a:off x="4124538" y="1207249"/>
              <a:ext cx="390265" cy="158550"/>
            </a:xfrm>
            <a:custGeom>
              <a:avLst/>
              <a:gdLst/>
              <a:ahLst/>
              <a:cxnLst/>
              <a:rect l="l" t="t" r="r" b="b"/>
              <a:pathLst>
                <a:path w="9580" h="3892" extrusionOk="0">
                  <a:moveTo>
                    <a:pt x="5204" y="1"/>
                  </a:moveTo>
                  <a:cubicBezTo>
                    <a:pt x="3009" y="1"/>
                    <a:pt x="1088" y="1269"/>
                    <a:pt x="1" y="3168"/>
                  </a:cubicBezTo>
                  <a:cubicBezTo>
                    <a:pt x="717" y="3635"/>
                    <a:pt x="1825" y="3891"/>
                    <a:pt x="3135" y="3891"/>
                  </a:cubicBezTo>
                  <a:cubicBezTo>
                    <a:pt x="3980" y="3891"/>
                    <a:pt x="4909" y="3785"/>
                    <a:pt x="5870" y="3559"/>
                  </a:cubicBezTo>
                  <a:cubicBezTo>
                    <a:pt x="7319" y="3219"/>
                    <a:pt x="8603" y="2664"/>
                    <a:pt x="9580" y="2014"/>
                  </a:cubicBezTo>
                  <a:cubicBezTo>
                    <a:pt x="8465" y="773"/>
                    <a:pt x="6917" y="1"/>
                    <a:pt x="5204"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25"/>
            <p:cNvSpPr/>
            <p:nvPr/>
          </p:nvSpPr>
          <p:spPr>
            <a:xfrm>
              <a:off x="4341996" y="1105771"/>
              <a:ext cx="168124" cy="85223"/>
            </a:xfrm>
            <a:custGeom>
              <a:avLst/>
              <a:gdLst/>
              <a:ahLst/>
              <a:cxnLst/>
              <a:rect l="l" t="t" r="r" b="b"/>
              <a:pathLst>
                <a:path w="4127" h="2092" extrusionOk="0">
                  <a:moveTo>
                    <a:pt x="2332" y="1"/>
                  </a:moveTo>
                  <a:cubicBezTo>
                    <a:pt x="1359" y="1"/>
                    <a:pt x="502" y="547"/>
                    <a:pt x="1" y="1375"/>
                  </a:cubicBezTo>
                  <a:cubicBezTo>
                    <a:pt x="486" y="1821"/>
                    <a:pt x="1111" y="2091"/>
                    <a:pt x="1795" y="2091"/>
                  </a:cubicBezTo>
                  <a:cubicBezTo>
                    <a:pt x="2769" y="2091"/>
                    <a:pt x="3626" y="1545"/>
                    <a:pt x="4127" y="716"/>
                  </a:cubicBezTo>
                  <a:cubicBezTo>
                    <a:pt x="3641" y="270"/>
                    <a:pt x="3015" y="1"/>
                    <a:pt x="2332"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25"/>
            <p:cNvSpPr/>
            <p:nvPr/>
          </p:nvSpPr>
          <p:spPr>
            <a:xfrm>
              <a:off x="3939303" y="1344617"/>
              <a:ext cx="163643" cy="84571"/>
            </a:xfrm>
            <a:custGeom>
              <a:avLst/>
              <a:gdLst/>
              <a:ahLst/>
              <a:cxnLst/>
              <a:rect l="l" t="t" r="r" b="b"/>
              <a:pathLst>
                <a:path w="4017" h="2076" extrusionOk="0">
                  <a:moveTo>
                    <a:pt x="2411" y="1"/>
                  </a:moveTo>
                  <a:cubicBezTo>
                    <a:pt x="1383" y="1"/>
                    <a:pt x="488" y="611"/>
                    <a:pt x="1" y="1518"/>
                  </a:cubicBezTo>
                  <a:cubicBezTo>
                    <a:pt x="456" y="1868"/>
                    <a:pt x="1009" y="2075"/>
                    <a:pt x="1606" y="2075"/>
                  </a:cubicBezTo>
                  <a:cubicBezTo>
                    <a:pt x="2634" y="2075"/>
                    <a:pt x="3530" y="1465"/>
                    <a:pt x="4017" y="559"/>
                  </a:cubicBezTo>
                  <a:cubicBezTo>
                    <a:pt x="3561" y="209"/>
                    <a:pt x="3009" y="1"/>
                    <a:pt x="2411"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9" name="Google Shape;1229;p25"/>
          <p:cNvGrpSpPr/>
          <p:nvPr/>
        </p:nvGrpSpPr>
        <p:grpSpPr>
          <a:xfrm>
            <a:off x="11268750" y="1561623"/>
            <a:ext cx="1697059" cy="4599541"/>
            <a:chOff x="8222962" y="1171216"/>
            <a:chExt cx="1272794" cy="3449656"/>
          </a:xfrm>
        </p:grpSpPr>
        <p:sp>
          <p:nvSpPr>
            <p:cNvPr id="1230" name="Google Shape;1230;p25"/>
            <p:cNvSpPr/>
            <p:nvPr/>
          </p:nvSpPr>
          <p:spPr>
            <a:xfrm>
              <a:off x="8787471" y="3069586"/>
              <a:ext cx="197224" cy="1551286"/>
            </a:xfrm>
            <a:custGeom>
              <a:avLst/>
              <a:gdLst/>
              <a:ahLst/>
              <a:cxnLst/>
              <a:rect l="l" t="t" r="r" b="b"/>
              <a:pathLst>
                <a:path w="1786" h="14048" extrusionOk="0">
                  <a:moveTo>
                    <a:pt x="1474" y="0"/>
                  </a:moveTo>
                  <a:cubicBezTo>
                    <a:pt x="1202" y="0"/>
                    <a:pt x="756" y="398"/>
                    <a:pt x="756" y="398"/>
                  </a:cubicBezTo>
                  <a:cubicBezTo>
                    <a:pt x="1043" y="4655"/>
                    <a:pt x="1019" y="11143"/>
                    <a:pt x="0" y="13440"/>
                  </a:cubicBezTo>
                  <a:lnTo>
                    <a:pt x="1103" y="14048"/>
                  </a:lnTo>
                  <a:cubicBezTo>
                    <a:pt x="1103" y="14048"/>
                    <a:pt x="950" y="2831"/>
                    <a:pt x="1535" y="1006"/>
                  </a:cubicBezTo>
                  <a:cubicBezTo>
                    <a:pt x="1786" y="224"/>
                    <a:pt x="1679" y="0"/>
                    <a:pt x="14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25"/>
            <p:cNvSpPr/>
            <p:nvPr/>
          </p:nvSpPr>
          <p:spPr>
            <a:xfrm>
              <a:off x="8898009" y="3149205"/>
              <a:ext cx="221628" cy="800268"/>
            </a:xfrm>
            <a:custGeom>
              <a:avLst/>
              <a:gdLst/>
              <a:ahLst/>
              <a:cxnLst/>
              <a:rect l="l" t="t" r="r" b="b"/>
              <a:pathLst>
                <a:path w="2007" h="7247" extrusionOk="0">
                  <a:moveTo>
                    <a:pt x="1695" y="0"/>
                  </a:moveTo>
                  <a:cubicBezTo>
                    <a:pt x="1648" y="3080"/>
                    <a:pt x="927" y="6128"/>
                    <a:pt x="0" y="6937"/>
                  </a:cubicBezTo>
                  <a:lnTo>
                    <a:pt x="13" y="7247"/>
                  </a:lnTo>
                  <a:cubicBezTo>
                    <a:pt x="955" y="6454"/>
                    <a:pt x="1789" y="2668"/>
                    <a:pt x="2006" y="17"/>
                  </a:cubicBezTo>
                  <a:lnTo>
                    <a:pt x="169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25"/>
            <p:cNvSpPr/>
            <p:nvPr/>
          </p:nvSpPr>
          <p:spPr>
            <a:xfrm>
              <a:off x="8626025" y="3259412"/>
              <a:ext cx="279050" cy="579413"/>
            </a:xfrm>
            <a:custGeom>
              <a:avLst/>
              <a:gdLst/>
              <a:ahLst/>
              <a:cxnLst/>
              <a:rect l="l" t="t" r="r" b="b"/>
              <a:pathLst>
                <a:path w="2527" h="5247" extrusionOk="0">
                  <a:moveTo>
                    <a:pt x="308" y="0"/>
                  </a:moveTo>
                  <a:lnTo>
                    <a:pt x="0" y="13"/>
                  </a:lnTo>
                  <a:cubicBezTo>
                    <a:pt x="415" y="1932"/>
                    <a:pt x="1530" y="4673"/>
                    <a:pt x="2527" y="5246"/>
                  </a:cubicBezTo>
                  <a:lnTo>
                    <a:pt x="2516" y="5021"/>
                  </a:lnTo>
                  <a:cubicBezTo>
                    <a:pt x="1533" y="4436"/>
                    <a:pt x="585" y="2230"/>
                    <a:pt x="3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25"/>
            <p:cNvSpPr/>
            <p:nvPr/>
          </p:nvSpPr>
          <p:spPr>
            <a:xfrm>
              <a:off x="8963162" y="3188628"/>
              <a:ext cx="89115" cy="368055"/>
            </a:xfrm>
            <a:custGeom>
              <a:avLst/>
              <a:gdLst/>
              <a:ahLst/>
              <a:cxnLst/>
              <a:rect l="l" t="t" r="r" b="b"/>
              <a:pathLst>
                <a:path w="807" h="3333" extrusionOk="0">
                  <a:moveTo>
                    <a:pt x="296" y="1"/>
                  </a:moveTo>
                  <a:lnTo>
                    <a:pt x="296" y="1"/>
                  </a:lnTo>
                  <a:cubicBezTo>
                    <a:pt x="1" y="1914"/>
                    <a:pt x="782" y="3330"/>
                    <a:pt x="782" y="3332"/>
                  </a:cubicBezTo>
                  <a:lnTo>
                    <a:pt x="782" y="3332"/>
                  </a:lnTo>
                  <a:lnTo>
                    <a:pt x="807" y="3205"/>
                  </a:lnTo>
                  <a:cubicBezTo>
                    <a:pt x="807" y="3205"/>
                    <a:pt x="179" y="1922"/>
                    <a:pt x="454" y="92"/>
                  </a:cubicBezTo>
                  <a:lnTo>
                    <a:pt x="296" y="1"/>
                  </a:lnTo>
                  <a:close/>
                  <a:moveTo>
                    <a:pt x="782" y="3332"/>
                  </a:moveTo>
                  <a:lnTo>
                    <a:pt x="782" y="3332"/>
                  </a:lnTo>
                  <a:cubicBezTo>
                    <a:pt x="782" y="3332"/>
                    <a:pt x="782" y="3332"/>
                    <a:pt x="782" y="333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25"/>
            <p:cNvSpPr/>
            <p:nvPr/>
          </p:nvSpPr>
          <p:spPr>
            <a:xfrm>
              <a:off x="8491303" y="3278627"/>
              <a:ext cx="218205" cy="240401"/>
            </a:xfrm>
            <a:custGeom>
              <a:avLst/>
              <a:gdLst/>
              <a:ahLst/>
              <a:cxnLst/>
              <a:rect l="l" t="t" r="r" b="b"/>
              <a:pathLst>
                <a:path w="1976" h="2177" extrusionOk="0">
                  <a:moveTo>
                    <a:pt x="165" y="1"/>
                  </a:moveTo>
                  <a:lnTo>
                    <a:pt x="1" y="52"/>
                  </a:lnTo>
                  <a:cubicBezTo>
                    <a:pt x="701" y="1702"/>
                    <a:pt x="1974" y="2176"/>
                    <a:pt x="1975" y="2177"/>
                  </a:cubicBezTo>
                  <a:lnTo>
                    <a:pt x="1975" y="2177"/>
                  </a:lnTo>
                  <a:lnTo>
                    <a:pt x="1933" y="2063"/>
                  </a:lnTo>
                  <a:cubicBezTo>
                    <a:pt x="1933" y="2063"/>
                    <a:pt x="840" y="1575"/>
                    <a:pt x="165" y="1"/>
                  </a:cubicBezTo>
                  <a:close/>
                  <a:moveTo>
                    <a:pt x="1975" y="2177"/>
                  </a:moveTo>
                  <a:lnTo>
                    <a:pt x="1975" y="2177"/>
                  </a:lnTo>
                  <a:cubicBezTo>
                    <a:pt x="1975" y="2177"/>
                    <a:pt x="1975" y="2177"/>
                    <a:pt x="1975" y="217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25"/>
            <p:cNvSpPr/>
            <p:nvPr/>
          </p:nvSpPr>
          <p:spPr>
            <a:xfrm>
              <a:off x="8722870" y="3323240"/>
              <a:ext cx="87900" cy="239076"/>
            </a:xfrm>
            <a:custGeom>
              <a:avLst/>
              <a:gdLst/>
              <a:ahLst/>
              <a:cxnLst/>
              <a:rect l="l" t="t" r="r" b="b"/>
              <a:pathLst>
                <a:path w="796" h="2165" extrusionOk="0">
                  <a:moveTo>
                    <a:pt x="484" y="0"/>
                  </a:moveTo>
                  <a:lnTo>
                    <a:pt x="484" y="0"/>
                  </a:lnTo>
                  <a:cubicBezTo>
                    <a:pt x="634" y="1457"/>
                    <a:pt x="0" y="2061"/>
                    <a:pt x="0" y="2061"/>
                  </a:cubicBezTo>
                  <a:lnTo>
                    <a:pt x="17" y="2165"/>
                  </a:lnTo>
                  <a:cubicBezTo>
                    <a:pt x="17" y="2165"/>
                    <a:pt x="795" y="1542"/>
                    <a:pt x="633" y="15"/>
                  </a:cubicBezTo>
                  <a:lnTo>
                    <a:pt x="48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25"/>
            <p:cNvSpPr/>
            <p:nvPr/>
          </p:nvSpPr>
          <p:spPr>
            <a:xfrm>
              <a:off x="8870954" y="3069586"/>
              <a:ext cx="113740" cy="515365"/>
            </a:xfrm>
            <a:custGeom>
              <a:avLst/>
              <a:gdLst/>
              <a:ahLst/>
              <a:cxnLst/>
              <a:rect l="l" t="t" r="r" b="b"/>
              <a:pathLst>
                <a:path w="1030" h="4667" extrusionOk="0">
                  <a:moveTo>
                    <a:pt x="718" y="0"/>
                  </a:moveTo>
                  <a:cubicBezTo>
                    <a:pt x="446" y="0"/>
                    <a:pt x="0" y="398"/>
                    <a:pt x="0" y="398"/>
                  </a:cubicBezTo>
                  <a:cubicBezTo>
                    <a:pt x="86" y="1661"/>
                    <a:pt x="143" y="3121"/>
                    <a:pt x="155" y="4609"/>
                  </a:cubicBezTo>
                  <a:cubicBezTo>
                    <a:pt x="248" y="4618"/>
                    <a:pt x="337" y="4636"/>
                    <a:pt x="426" y="4666"/>
                  </a:cubicBezTo>
                  <a:cubicBezTo>
                    <a:pt x="493" y="2968"/>
                    <a:pt x="602" y="1557"/>
                    <a:pt x="779" y="1006"/>
                  </a:cubicBezTo>
                  <a:cubicBezTo>
                    <a:pt x="1030" y="224"/>
                    <a:pt x="923" y="0"/>
                    <a:pt x="718"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25"/>
            <p:cNvSpPr/>
            <p:nvPr/>
          </p:nvSpPr>
          <p:spPr>
            <a:xfrm>
              <a:off x="8312299" y="1326257"/>
              <a:ext cx="1121170" cy="2053952"/>
            </a:xfrm>
            <a:custGeom>
              <a:avLst/>
              <a:gdLst/>
              <a:ahLst/>
              <a:cxnLst/>
              <a:rect l="l" t="t" r="r" b="b"/>
              <a:pathLst>
                <a:path w="10153" h="18600" extrusionOk="0">
                  <a:moveTo>
                    <a:pt x="6798" y="0"/>
                  </a:moveTo>
                  <a:cubicBezTo>
                    <a:pt x="3121" y="0"/>
                    <a:pt x="1220" y="1680"/>
                    <a:pt x="669" y="2691"/>
                  </a:cubicBezTo>
                  <a:cubicBezTo>
                    <a:pt x="0" y="3915"/>
                    <a:pt x="505" y="18085"/>
                    <a:pt x="900" y="18264"/>
                  </a:cubicBezTo>
                  <a:cubicBezTo>
                    <a:pt x="1421" y="18500"/>
                    <a:pt x="2828" y="18599"/>
                    <a:pt x="4323" y="18599"/>
                  </a:cubicBezTo>
                  <a:cubicBezTo>
                    <a:pt x="6265" y="18599"/>
                    <a:pt x="8355" y="18432"/>
                    <a:pt x="8845" y="18180"/>
                  </a:cubicBezTo>
                  <a:cubicBezTo>
                    <a:pt x="10030" y="17567"/>
                    <a:pt x="10152" y="390"/>
                    <a:pt x="9368" y="247"/>
                  </a:cubicBezTo>
                  <a:cubicBezTo>
                    <a:pt x="8430" y="75"/>
                    <a:pt x="7574" y="0"/>
                    <a:pt x="6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25"/>
            <p:cNvSpPr/>
            <p:nvPr/>
          </p:nvSpPr>
          <p:spPr>
            <a:xfrm>
              <a:off x="8362654" y="1335091"/>
              <a:ext cx="1070815" cy="2045117"/>
            </a:xfrm>
            <a:custGeom>
              <a:avLst/>
              <a:gdLst/>
              <a:ahLst/>
              <a:cxnLst/>
              <a:rect l="l" t="t" r="r" b="b"/>
              <a:pathLst>
                <a:path w="9697" h="18520" extrusionOk="0">
                  <a:moveTo>
                    <a:pt x="7770" y="1"/>
                  </a:moveTo>
                  <a:lnTo>
                    <a:pt x="7770" y="1"/>
                  </a:lnTo>
                  <a:cubicBezTo>
                    <a:pt x="8124" y="4066"/>
                    <a:pt x="7900" y="16061"/>
                    <a:pt x="7016" y="16633"/>
                  </a:cubicBezTo>
                  <a:cubicBezTo>
                    <a:pt x="6418" y="17019"/>
                    <a:pt x="3562" y="17520"/>
                    <a:pt x="1784" y="17520"/>
                  </a:cubicBezTo>
                  <a:cubicBezTo>
                    <a:pt x="1249" y="17520"/>
                    <a:pt x="812" y="17475"/>
                    <a:pt x="563" y="17367"/>
                  </a:cubicBezTo>
                  <a:cubicBezTo>
                    <a:pt x="435" y="17312"/>
                    <a:pt x="210" y="15440"/>
                    <a:pt x="1" y="13003"/>
                  </a:cubicBezTo>
                  <a:lnTo>
                    <a:pt x="1" y="13003"/>
                  </a:lnTo>
                  <a:cubicBezTo>
                    <a:pt x="112" y="15817"/>
                    <a:pt x="287" y="18113"/>
                    <a:pt x="444" y="18184"/>
                  </a:cubicBezTo>
                  <a:cubicBezTo>
                    <a:pt x="965" y="18420"/>
                    <a:pt x="2372" y="18519"/>
                    <a:pt x="3867" y="18519"/>
                  </a:cubicBezTo>
                  <a:cubicBezTo>
                    <a:pt x="5809" y="18519"/>
                    <a:pt x="7899" y="18352"/>
                    <a:pt x="8389" y="18100"/>
                  </a:cubicBezTo>
                  <a:cubicBezTo>
                    <a:pt x="9574" y="17487"/>
                    <a:pt x="9696" y="310"/>
                    <a:pt x="8912" y="167"/>
                  </a:cubicBezTo>
                  <a:cubicBezTo>
                    <a:pt x="8516" y="94"/>
                    <a:pt x="8137" y="41"/>
                    <a:pt x="7770"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25"/>
            <p:cNvSpPr/>
            <p:nvPr/>
          </p:nvSpPr>
          <p:spPr>
            <a:xfrm>
              <a:off x="9040351" y="2953526"/>
              <a:ext cx="5963" cy="4086"/>
            </a:xfrm>
            <a:custGeom>
              <a:avLst/>
              <a:gdLst/>
              <a:ahLst/>
              <a:cxnLst/>
              <a:rect l="l" t="t" r="r" b="b"/>
              <a:pathLst>
                <a:path w="54" h="37" extrusionOk="0">
                  <a:moveTo>
                    <a:pt x="10" y="0"/>
                  </a:moveTo>
                  <a:cubicBezTo>
                    <a:pt x="7" y="0"/>
                    <a:pt x="4" y="1"/>
                    <a:pt x="1" y="2"/>
                  </a:cubicBezTo>
                  <a:cubicBezTo>
                    <a:pt x="18" y="14"/>
                    <a:pt x="35" y="24"/>
                    <a:pt x="53" y="36"/>
                  </a:cubicBezTo>
                  <a:cubicBezTo>
                    <a:pt x="42" y="15"/>
                    <a:pt x="28" y="0"/>
                    <a:pt x="10" y="0"/>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25"/>
            <p:cNvSpPr/>
            <p:nvPr/>
          </p:nvSpPr>
          <p:spPr>
            <a:xfrm>
              <a:off x="9046203" y="2957502"/>
              <a:ext cx="75532" cy="121029"/>
            </a:xfrm>
            <a:custGeom>
              <a:avLst/>
              <a:gdLst/>
              <a:ahLst/>
              <a:cxnLst/>
              <a:rect l="l" t="t" r="r" b="b"/>
              <a:pathLst>
                <a:path w="684" h="1096" extrusionOk="0">
                  <a:moveTo>
                    <a:pt x="0" y="0"/>
                  </a:moveTo>
                  <a:cubicBezTo>
                    <a:pt x="11" y="22"/>
                    <a:pt x="17" y="49"/>
                    <a:pt x="18" y="73"/>
                  </a:cubicBezTo>
                  <a:cubicBezTo>
                    <a:pt x="33" y="268"/>
                    <a:pt x="47" y="463"/>
                    <a:pt x="61" y="659"/>
                  </a:cubicBezTo>
                  <a:cubicBezTo>
                    <a:pt x="66" y="719"/>
                    <a:pt x="71" y="781"/>
                    <a:pt x="100" y="832"/>
                  </a:cubicBezTo>
                  <a:cubicBezTo>
                    <a:pt x="131" y="886"/>
                    <a:pt x="184" y="919"/>
                    <a:pt x="236" y="947"/>
                  </a:cubicBezTo>
                  <a:cubicBezTo>
                    <a:pt x="347" y="1007"/>
                    <a:pt x="462" y="1057"/>
                    <a:pt x="581" y="1096"/>
                  </a:cubicBezTo>
                  <a:lnTo>
                    <a:pt x="590" y="980"/>
                  </a:lnTo>
                  <a:cubicBezTo>
                    <a:pt x="683" y="777"/>
                    <a:pt x="643" y="506"/>
                    <a:pt x="493" y="343"/>
                  </a:cubicBezTo>
                  <a:cubicBezTo>
                    <a:pt x="432" y="275"/>
                    <a:pt x="357" y="227"/>
                    <a:pt x="282" y="180"/>
                  </a:cubicBezTo>
                  <a:cubicBezTo>
                    <a:pt x="188" y="120"/>
                    <a:pt x="94" y="60"/>
                    <a:pt x="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25"/>
            <p:cNvSpPr/>
            <p:nvPr/>
          </p:nvSpPr>
          <p:spPr>
            <a:xfrm>
              <a:off x="9343586" y="3432343"/>
              <a:ext cx="6626" cy="1988"/>
            </a:xfrm>
            <a:custGeom>
              <a:avLst/>
              <a:gdLst/>
              <a:ahLst/>
              <a:cxnLst/>
              <a:rect l="l" t="t" r="r" b="b"/>
              <a:pathLst>
                <a:path w="60" h="18" extrusionOk="0">
                  <a:moveTo>
                    <a:pt x="59" y="1"/>
                  </a:moveTo>
                  <a:lnTo>
                    <a:pt x="59" y="1"/>
                  </a:lnTo>
                  <a:cubicBezTo>
                    <a:pt x="40" y="4"/>
                    <a:pt x="20" y="7"/>
                    <a:pt x="0" y="10"/>
                  </a:cubicBezTo>
                  <a:cubicBezTo>
                    <a:pt x="10" y="15"/>
                    <a:pt x="19" y="18"/>
                    <a:pt x="28" y="18"/>
                  </a:cubicBezTo>
                  <a:cubicBezTo>
                    <a:pt x="40" y="18"/>
                    <a:pt x="51" y="13"/>
                    <a:pt x="59" y="1"/>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25"/>
            <p:cNvSpPr/>
            <p:nvPr/>
          </p:nvSpPr>
          <p:spPr>
            <a:xfrm>
              <a:off x="9228078" y="3366859"/>
              <a:ext cx="115618" cy="74870"/>
            </a:xfrm>
            <a:custGeom>
              <a:avLst/>
              <a:gdLst/>
              <a:ahLst/>
              <a:cxnLst/>
              <a:rect l="l" t="t" r="r" b="b"/>
              <a:pathLst>
                <a:path w="1047" h="678" extrusionOk="0">
                  <a:moveTo>
                    <a:pt x="455" y="1"/>
                  </a:moveTo>
                  <a:cubicBezTo>
                    <a:pt x="421" y="1"/>
                    <a:pt x="386" y="8"/>
                    <a:pt x="352" y="17"/>
                  </a:cubicBezTo>
                  <a:cubicBezTo>
                    <a:pt x="233" y="45"/>
                    <a:pt x="115" y="86"/>
                    <a:pt x="0" y="138"/>
                  </a:cubicBezTo>
                  <a:lnTo>
                    <a:pt x="55" y="236"/>
                  </a:lnTo>
                  <a:cubicBezTo>
                    <a:pt x="89" y="462"/>
                    <a:pt x="266" y="648"/>
                    <a:pt x="471" y="674"/>
                  </a:cubicBezTo>
                  <a:cubicBezTo>
                    <a:pt x="492" y="677"/>
                    <a:pt x="513" y="678"/>
                    <a:pt x="535" y="678"/>
                  </a:cubicBezTo>
                  <a:cubicBezTo>
                    <a:pt x="598" y="678"/>
                    <a:pt x="663" y="667"/>
                    <a:pt x="726" y="657"/>
                  </a:cubicBezTo>
                  <a:cubicBezTo>
                    <a:pt x="832" y="639"/>
                    <a:pt x="939" y="622"/>
                    <a:pt x="1046" y="603"/>
                  </a:cubicBezTo>
                  <a:cubicBezTo>
                    <a:pt x="1026" y="595"/>
                    <a:pt x="1006" y="577"/>
                    <a:pt x="992" y="559"/>
                  </a:cubicBezTo>
                  <a:cubicBezTo>
                    <a:pt x="876" y="414"/>
                    <a:pt x="762" y="269"/>
                    <a:pt x="646" y="124"/>
                  </a:cubicBezTo>
                  <a:cubicBezTo>
                    <a:pt x="611" y="79"/>
                    <a:pt x="572" y="33"/>
                    <a:pt x="522" y="12"/>
                  </a:cubicBezTo>
                  <a:cubicBezTo>
                    <a:pt x="500" y="4"/>
                    <a:pt x="478" y="1"/>
                    <a:pt x="4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25"/>
            <p:cNvSpPr/>
            <p:nvPr/>
          </p:nvSpPr>
          <p:spPr>
            <a:xfrm>
              <a:off x="9093908" y="2734658"/>
              <a:ext cx="4528" cy="5853"/>
            </a:xfrm>
            <a:custGeom>
              <a:avLst/>
              <a:gdLst/>
              <a:ahLst/>
              <a:cxnLst/>
              <a:rect l="l" t="t" r="r" b="b"/>
              <a:pathLst>
                <a:path w="41" h="53" extrusionOk="0">
                  <a:moveTo>
                    <a:pt x="1" y="1"/>
                  </a:moveTo>
                  <a:cubicBezTo>
                    <a:pt x="14" y="18"/>
                    <a:pt x="28" y="35"/>
                    <a:pt x="40" y="52"/>
                  </a:cubicBezTo>
                  <a:cubicBezTo>
                    <a:pt x="36" y="25"/>
                    <a:pt x="24" y="3"/>
                    <a:pt x="1" y="1"/>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25"/>
            <p:cNvSpPr/>
            <p:nvPr/>
          </p:nvSpPr>
          <p:spPr>
            <a:xfrm>
              <a:off x="9079332" y="2740179"/>
              <a:ext cx="69128" cy="137372"/>
            </a:xfrm>
            <a:custGeom>
              <a:avLst/>
              <a:gdLst/>
              <a:ahLst/>
              <a:cxnLst/>
              <a:rect l="l" t="t" r="r" b="b"/>
              <a:pathLst>
                <a:path w="626" h="1244" extrusionOk="0">
                  <a:moveTo>
                    <a:pt x="172" y="1"/>
                  </a:moveTo>
                  <a:cubicBezTo>
                    <a:pt x="176" y="26"/>
                    <a:pt x="174" y="53"/>
                    <a:pt x="168" y="77"/>
                  </a:cubicBezTo>
                  <a:cubicBezTo>
                    <a:pt x="121" y="264"/>
                    <a:pt x="75" y="452"/>
                    <a:pt x="28" y="640"/>
                  </a:cubicBezTo>
                  <a:cubicBezTo>
                    <a:pt x="14" y="697"/>
                    <a:pt x="0" y="758"/>
                    <a:pt x="12" y="817"/>
                  </a:cubicBezTo>
                  <a:cubicBezTo>
                    <a:pt x="25" y="879"/>
                    <a:pt x="65" y="929"/>
                    <a:pt x="105" y="975"/>
                  </a:cubicBezTo>
                  <a:cubicBezTo>
                    <a:pt x="192" y="1073"/>
                    <a:pt x="286" y="1163"/>
                    <a:pt x="386" y="1243"/>
                  </a:cubicBezTo>
                  <a:lnTo>
                    <a:pt x="431" y="1138"/>
                  </a:lnTo>
                  <a:cubicBezTo>
                    <a:pt x="582" y="984"/>
                    <a:pt x="625" y="715"/>
                    <a:pt x="534" y="508"/>
                  </a:cubicBezTo>
                  <a:cubicBezTo>
                    <a:pt x="497" y="422"/>
                    <a:pt x="440" y="348"/>
                    <a:pt x="384" y="276"/>
                  </a:cubicBezTo>
                  <a:cubicBezTo>
                    <a:pt x="314" y="184"/>
                    <a:pt x="243" y="93"/>
                    <a:pt x="172"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25"/>
            <p:cNvSpPr/>
            <p:nvPr/>
          </p:nvSpPr>
          <p:spPr>
            <a:xfrm>
              <a:off x="9490566" y="3035133"/>
              <a:ext cx="5190" cy="4859"/>
            </a:xfrm>
            <a:custGeom>
              <a:avLst/>
              <a:gdLst/>
              <a:ahLst/>
              <a:cxnLst/>
              <a:rect l="l" t="t" r="r" b="b"/>
              <a:pathLst>
                <a:path w="47" h="44" extrusionOk="0">
                  <a:moveTo>
                    <a:pt x="47" y="1"/>
                  </a:moveTo>
                  <a:lnTo>
                    <a:pt x="47" y="1"/>
                  </a:lnTo>
                  <a:cubicBezTo>
                    <a:pt x="30" y="15"/>
                    <a:pt x="15" y="29"/>
                    <a:pt x="0" y="44"/>
                  </a:cubicBezTo>
                  <a:cubicBezTo>
                    <a:pt x="24" y="39"/>
                    <a:pt x="43" y="27"/>
                    <a:pt x="47" y="1"/>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25"/>
            <p:cNvSpPr/>
            <p:nvPr/>
          </p:nvSpPr>
          <p:spPr>
            <a:xfrm>
              <a:off x="9369316" y="3015697"/>
              <a:ext cx="121360" cy="72551"/>
            </a:xfrm>
            <a:custGeom>
              <a:avLst/>
              <a:gdLst/>
              <a:ahLst/>
              <a:cxnLst/>
              <a:rect l="l" t="t" r="r" b="b"/>
              <a:pathLst>
                <a:path w="1099" h="657" extrusionOk="0">
                  <a:moveTo>
                    <a:pt x="421" y="0"/>
                  </a:moveTo>
                  <a:cubicBezTo>
                    <a:pt x="411" y="0"/>
                    <a:pt x="400" y="1"/>
                    <a:pt x="390" y="3"/>
                  </a:cubicBezTo>
                  <a:cubicBezTo>
                    <a:pt x="335" y="16"/>
                    <a:pt x="289" y="60"/>
                    <a:pt x="247" y="104"/>
                  </a:cubicBezTo>
                  <a:cubicBezTo>
                    <a:pt x="158" y="199"/>
                    <a:pt x="76" y="302"/>
                    <a:pt x="1" y="412"/>
                  </a:cubicBezTo>
                  <a:lnTo>
                    <a:pt x="91" y="468"/>
                  </a:lnTo>
                  <a:cubicBezTo>
                    <a:pt x="179" y="589"/>
                    <a:pt x="316" y="656"/>
                    <a:pt x="453" y="656"/>
                  </a:cubicBezTo>
                  <a:cubicBezTo>
                    <a:pt x="517" y="656"/>
                    <a:pt x="581" y="642"/>
                    <a:pt x="640" y="611"/>
                  </a:cubicBezTo>
                  <a:cubicBezTo>
                    <a:pt x="717" y="572"/>
                    <a:pt x="784" y="511"/>
                    <a:pt x="849" y="450"/>
                  </a:cubicBezTo>
                  <a:cubicBezTo>
                    <a:pt x="933" y="373"/>
                    <a:pt x="1015" y="296"/>
                    <a:pt x="1098" y="220"/>
                  </a:cubicBezTo>
                  <a:lnTo>
                    <a:pt x="1098" y="220"/>
                  </a:lnTo>
                  <a:cubicBezTo>
                    <a:pt x="1094" y="220"/>
                    <a:pt x="1090" y="220"/>
                    <a:pt x="1085" y="220"/>
                  </a:cubicBezTo>
                  <a:cubicBezTo>
                    <a:pt x="1067" y="220"/>
                    <a:pt x="1048" y="217"/>
                    <a:pt x="1032" y="211"/>
                  </a:cubicBezTo>
                  <a:lnTo>
                    <a:pt x="544" y="30"/>
                  </a:lnTo>
                  <a:cubicBezTo>
                    <a:pt x="505" y="15"/>
                    <a:pt x="463" y="0"/>
                    <a:pt x="4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25"/>
            <p:cNvSpPr/>
            <p:nvPr/>
          </p:nvSpPr>
          <p:spPr>
            <a:xfrm>
              <a:off x="9472014" y="2817700"/>
              <a:ext cx="2540" cy="7509"/>
            </a:xfrm>
            <a:custGeom>
              <a:avLst/>
              <a:gdLst/>
              <a:ahLst/>
              <a:cxnLst/>
              <a:rect l="l" t="t" r="r" b="b"/>
              <a:pathLst>
                <a:path w="23" h="68" extrusionOk="0">
                  <a:moveTo>
                    <a:pt x="10" y="0"/>
                  </a:moveTo>
                  <a:cubicBezTo>
                    <a:pt x="7" y="23"/>
                    <a:pt x="4" y="45"/>
                    <a:pt x="0" y="68"/>
                  </a:cubicBezTo>
                  <a:cubicBezTo>
                    <a:pt x="15" y="48"/>
                    <a:pt x="23" y="23"/>
                    <a:pt x="10" y="0"/>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25"/>
            <p:cNvSpPr/>
            <p:nvPr/>
          </p:nvSpPr>
          <p:spPr>
            <a:xfrm>
              <a:off x="9392395" y="2825098"/>
              <a:ext cx="79729" cy="107446"/>
            </a:xfrm>
            <a:custGeom>
              <a:avLst/>
              <a:gdLst/>
              <a:ahLst/>
              <a:cxnLst/>
              <a:rect l="l" t="t" r="r" b="b"/>
              <a:pathLst>
                <a:path w="722" h="973" extrusionOk="0">
                  <a:moveTo>
                    <a:pt x="721" y="1"/>
                  </a:moveTo>
                  <a:cubicBezTo>
                    <a:pt x="706" y="19"/>
                    <a:pt x="686" y="35"/>
                    <a:pt x="667" y="45"/>
                  </a:cubicBezTo>
                  <a:cubicBezTo>
                    <a:pt x="509" y="121"/>
                    <a:pt x="352" y="198"/>
                    <a:pt x="196" y="275"/>
                  </a:cubicBezTo>
                  <a:cubicBezTo>
                    <a:pt x="146" y="299"/>
                    <a:pt x="96" y="324"/>
                    <a:pt x="64" y="372"/>
                  </a:cubicBezTo>
                  <a:cubicBezTo>
                    <a:pt x="30" y="423"/>
                    <a:pt x="21" y="490"/>
                    <a:pt x="16" y="556"/>
                  </a:cubicBezTo>
                  <a:cubicBezTo>
                    <a:pt x="3" y="694"/>
                    <a:pt x="1" y="833"/>
                    <a:pt x="9" y="972"/>
                  </a:cubicBezTo>
                  <a:lnTo>
                    <a:pt x="109" y="946"/>
                  </a:lnTo>
                  <a:cubicBezTo>
                    <a:pt x="131" y="951"/>
                    <a:pt x="154" y="953"/>
                    <a:pt x="176" y="953"/>
                  </a:cubicBezTo>
                  <a:cubicBezTo>
                    <a:pt x="355" y="953"/>
                    <a:pt x="530" y="828"/>
                    <a:pt x="605" y="640"/>
                  </a:cubicBezTo>
                  <a:cubicBezTo>
                    <a:pt x="639" y="553"/>
                    <a:pt x="654" y="457"/>
                    <a:pt x="668" y="362"/>
                  </a:cubicBezTo>
                  <a:cubicBezTo>
                    <a:pt x="685" y="241"/>
                    <a:pt x="703" y="121"/>
                    <a:pt x="7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25"/>
            <p:cNvSpPr/>
            <p:nvPr/>
          </p:nvSpPr>
          <p:spPr>
            <a:xfrm>
              <a:off x="8264152" y="2670609"/>
              <a:ext cx="2098" cy="7399"/>
            </a:xfrm>
            <a:custGeom>
              <a:avLst/>
              <a:gdLst/>
              <a:ahLst/>
              <a:cxnLst/>
              <a:rect l="l" t="t" r="r" b="b"/>
              <a:pathLst>
                <a:path w="19" h="67" extrusionOk="0">
                  <a:moveTo>
                    <a:pt x="19" y="0"/>
                  </a:moveTo>
                  <a:lnTo>
                    <a:pt x="19" y="0"/>
                  </a:lnTo>
                  <a:cubicBezTo>
                    <a:pt x="1" y="17"/>
                    <a:pt x="3" y="42"/>
                    <a:pt x="13" y="67"/>
                  </a:cubicBezTo>
                  <a:cubicBezTo>
                    <a:pt x="14" y="44"/>
                    <a:pt x="17" y="23"/>
                    <a:pt x="19" y="0"/>
                  </a:cubicBezTo>
                  <a:close/>
                </a:path>
              </a:pathLst>
            </a:custGeom>
            <a:solidFill>
              <a:srgbClr val="D9C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25"/>
            <p:cNvSpPr/>
            <p:nvPr/>
          </p:nvSpPr>
          <p:spPr>
            <a:xfrm>
              <a:off x="8260398" y="2677898"/>
              <a:ext cx="67361" cy="126219"/>
            </a:xfrm>
            <a:custGeom>
              <a:avLst/>
              <a:gdLst/>
              <a:ahLst/>
              <a:cxnLst/>
              <a:rect l="l" t="t" r="r" b="b"/>
              <a:pathLst>
                <a:path w="610" h="1143" extrusionOk="0">
                  <a:moveTo>
                    <a:pt x="47" y="1"/>
                  </a:moveTo>
                  <a:cubicBezTo>
                    <a:pt x="37" y="118"/>
                    <a:pt x="27" y="237"/>
                    <a:pt x="16" y="355"/>
                  </a:cubicBezTo>
                  <a:cubicBezTo>
                    <a:pt x="9" y="449"/>
                    <a:pt x="0" y="544"/>
                    <a:pt x="14" y="637"/>
                  </a:cubicBezTo>
                  <a:cubicBezTo>
                    <a:pt x="46" y="863"/>
                    <a:pt x="218" y="1053"/>
                    <a:pt x="417" y="1085"/>
                  </a:cubicBezTo>
                  <a:lnTo>
                    <a:pt x="506" y="1142"/>
                  </a:lnTo>
                  <a:cubicBezTo>
                    <a:pt x="544" y="1015"/>
                    <a:pt x="574" y="883"/>
                    <a:pt x="594" y="750"/>
                  </a:cubicBezTo>
                  <a:cubicBezTo>
                    <a:pt x="603" y="688"/>
                    <a:pt x="610" y="622"/>
                    <a:pt x="588" y="563"/>
                  </a:cubicBezTo>
                  <a:cubicBezTo>
                    <a:pt x="569" y="507"/>
                    <a:pt x="526" y="468"/>
                    <a:pt x="485" y="429"/>
                  </a:cubicBezTo>
                  <a:cubicBezTo>
                    <a:pt x="354" y="306"/>
                    <a:pt x="221" y="183"/>
                    <a:pt x="89" y="58"/>
                  </a:cubicBezTo>
                  <a:cubicBezTo>
                    <a:pt x="72" y="43"/>
                    <a:pt x="56" y="22"/>
                    <a:pt x="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25"/>
            <p:cNvSpPr/>
            <p:nvPr/>
          </p:nvSpPr>
          <p:spPr>
            <a:xfrm>
              <a:off x="8453536" y="2395643"/>
              <a:ext cx="1988" cy="7399"/>
            </a:xfrm>
            <a:custGeom>
              <a:avLst/>
              <a:gdLst/>
              <a:ahLst/>
              <a:cxnLst/>
              <a:rect l="l" t="t" r="r" b="b"/>
              <a:pathLst>
                <a:path w="18" h="67" extrusionOk="0">
                  <a:moveTo>
                    <a:pt x="17" y="0"/>
                  </a:moveTo>
                  <a:cubicBezTo>
                    <a:pt x="0" y="18"/>
                    <a:pt x="1" y="42"/>
                    <a:pt x="12" y="67"/>
                  </a:cubicBezTo>
                  <a:cubicBezTo>
                    <a:pt x="14" y="44"/>
                    <a:pt x="15" y="23"/>
                    <a:pt x="17" y="0"/>
                  </a:cubicBezTo>
                  <a:close/>
                </a:path>
              </a:pathLst>
            </a:custGeom>
            <a:solidFill>
              <a:srgbClr val="EEC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25"/>
            <p:cNvSpPr/>
            <p:nvPr/>
          </p:nvSpPr>
          <p:spPr>
            <a:xfrm>
              <a:off x="8449561" y="2402931"/>
              <a:ext cx="67471" cy="126219"/>
            </a:xfrm>
            <a:custGeom>
              <a:avLst/>
              <a:gdLst/>
              <a:ahLst/>
              <a:cxnLst/>
              <a:rect l="l" t="t" r="r" b="b"/>
              <a:pathLst>
                <a:path w="611" h="1143" extrusionOk="0">
                  <a:moveTo>
                    <a:pt x="48" y="1"/>
                  </a:moveTo>
                  <a:cubicBezTo>
                    <a:pt x="37" y="119"/>
                    <a:pt x="27" y="238"/>
                    <a:pt x="17" y="355"/>
                  </a:cubicBezTo>
                  <a:cubicBezTo>
                    <a:pt x="9" y="450"/>
                    <a:pt x="1" y="545"/>
                    <a:pt x="15" y="637"/>
                  </a:cubicBezTo>
                  <a:cubicBezTo>
                    <a:pt x="47" y="863"/>
                    <a:pt x="218" y="1055"/>
                    <a:pt x="417" y="1086"/>
                  </a:cubicBezTo>
                  <a:lnTo>
                    <a:pt x="506" y="1142"/>
                  </a:lnTo>
                  <a:cubicBezTo>
                    <a:pt x="546" y="1015"/>
                    <a:pt x="575" y="883"/>
                    <a:pt x="595" y="750"/>
                  </a:cubicBezTo>
                  <a:cubicBezTo>
                    <a:pt x="604" y="688"/>
                    <a:pt x="610" y="622"/>
                    <a:pt x="590" y="564"/>
                  </a:cubicBezTo>
                  <a:cubicBezTo>
                    <a:pt x="569" y="508"/>
                    <a:pt x="526" y="468"/>
                    <a:pt x="486" y="430"/>
                  </a:cubicBezTo>
                  <a:cubicBezTo>
                    <a:pt x="354" y="306"/>
                    <a:pt x="221" y="183"/>
                    <a:pt x="90" y="60"/>
                  </a:cubicBezTo>
                  <a:cubicBezTo>
                    <a:pt x="74" y="44"/>
                    <a:pt x="56" y="22"/>
                    <a:pt x="48"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25"/>
            <p:cNvSpPr/>
            <p:nvPr/>
          </p:nvSpPr>
          <p:spPr>
            <a:xfrm>
              <a:off x="8447683" y="1761454"/>
              <a:ext cx="3423" cy="6957"/>
            </a:xfrm>
            <a:custGeom>
              <a:avLst/>
              <a:gdLst/>
              <a:ahLst/>
              <a:cxnLst/>
              <a:rect l="l" t="t" r="r" b="b"/>
              <a:pathLst>
                <a:path w="31" h="63" extrusionOk="0">
                  <a:moveTo>
                    <a:pt x="9" y="0"/>
                  </a:moveTo>
                  <a:lnTo>
                    <a:pt x="9" y="0"/>
                  </a:lnTo>
                  <a:cubicBezTo>
                    <a:pt x="1" y="25"/>
                    <a:pt x="12" y="46"/>
                    <a:pt x="31" y="63"/>
                  </a:cubicBezTo>
                  <a:cubicBezTo>
                    <a:pt x="23" y="42"/>
                    <a:pt x="16" y="21"/>
                    <a:pt x="9" y="0"/>
                  </a:cubicBezTo>
                  <a:close/>
                </a:path>
              </a:pathLst>
            </a:custGeom>
            <a:solidFill>
              <a:srgbClr val="EEC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25"/>
            <p:cNvSpPr/>
            <p:nvPr/>
          </p:nvSpPr>
          <p:spPr>
            <a:xfrm>
              <a:off x="8450996" y="1768301"/>
              <a:ext cx="96734" cy="87459"/>
            </a:xfrm>
            <a:custGeom>
              <a:avLst/>
              <a:gdLst/>
              <a:ahLst/>
              <a:cxnLst/>
              <a:rect l="l" t="t" r="r" b="b"/>
              <a:pathLst>
                <a:path w="876" h="792" extrusionOk="0">
                  <a:moveTo>
                    <a:pt x="1" y="1"/>
                  </a:moveTo>
                  <a:cubicBezTo>
                    <a:pt x="40" y="110"/>
                    <a:pt x="80" y="220"/>
                    <a:pt x="120" y="330"/>
                  </a:cubicBezTo>
                  <a:cubicBezTo>
                    <a:pt x="152" y="417"/>
                    <a:pt x="184" y="505"/>
                    <a:pt x="233" y="580"/>
                  </a:cubicBezTo>
                  <a:cubicBezTo>
                    <a:pt x="323" y="715"/>
                    <a:pt x="471" y="791"/>
                    <a:pt x="618" y="791"/>
                  </a:cubicBezTo>
                  <a:cubicBezTo>
                    <a:pt x="671" y="791"/>
                    <a:pt x="724" y="782"/>
                    <a:pt x="774" y="761"/>
                  </a:cubicBezTo>
                  <a:lnTo>
                    <a:pt x="875" y="764"/>
                  </a:lnTo>
                  <a:cubicBezTo>
                    <a:pt x="858" y="630"/>
                    <a:pt x="830" y="499"/>
                    <a:pt x="793" y="370"/>
                  </a:cubicBezTo>
                  <a:cubicBezTo>
                    <a:pt x="775" y="310"/>
                    <a:pt x="753" y="248"/>
                    <a:pt x="712" y="208"/>
                  </a:cubicBezTo>
                  <a:cubicBezTo>
                    <a:pt x="671" y="170"/>
                    <a:pt x="616" y="157"/>
                    <a:pt x="565" y="145"/>
                  </a:cubicBezTo>
                  <a:cubicBezTo>
                    <a:pt x="397" y="107"/>
                    <a:pt x="230" y="68"/>
                    <a:pt x="62" y="29"/>
                  </a:cubicBezTo>
                  <a:cubicBezTo>
                    <a:pt x="41" y="25"/>
                    <a:pt x="18" y="14"/>
                    <a:pt x="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25"/>
            <p:cNvSpPr/>
            <p:nvPr/>
          </p:nvSpPr>
          <p:spPr>
            <a:xfrm>
              <a:off x="8836721" y="2296699"/>
              <a:ext cx="2209" cy="7399"/>
            </a:xfrm>
            <a:custGeom>
              <a:avLst/>
              <a:gdLst/>
              <a:ahLst/>
              <a:cxnLst/>
              <a:rect l="l" t="t" r="r" b="b"/>
              <a:pathLst>
                <a:path w="20" h="67" extrusionOk="0">
                  <a:moveTo>
                    <a:pt x="16" y="0"/>
                  </a:moveTo>
                  <a:lnTo>
                    <a:pt x="16" y="0"/>
                  </a:lnTo>
                  <a:cubicBezTo>
                    <a:pt x="1" y="21"/>
                    <a:pt x="6" y="45"/>
                    <a:pt x="20" y="67"/>
                  </a:cubicBezTo>
                  <a:cubicBezTo>
                    <a:pt x="19" y="44"/>
                    <a:pt x="17" y="23"/>
                    <a:pt x="16" y="0"/>
                  </a:cubicBezTo>
                  <a:close/>
                </a:path>
              </a:pathLst>
            </a:custGeom>
            <a:solidFill>
              <a:srgbClr val="EEC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25"/>
            <p:cNvSpPr/>
            <p:nvPr/>
          </p:nvSpPr>
          <p:spPr>
            <a:xfrm>
              <a:off x="8838820" y="2303988"/>
              <a:ext cx="72220" cy="114513"/>
            </a:xfrm>
            <a:custGeom>
              <a:avLst/>
              <a:gdLst/>
              <a:ahLst/>
              <a:cxnLst/>
              <a:rect l="l" t="t" r="r" b="b"/>
              <a:pathLst>
                <a:path w="654" h="1037" extrusionOk="0">
                  <a:moveTo>
                    <a:pt x="1" y="1"/>
                  </a:moveTo>
                  <a:lnTo>
                    <a:pt x="25" y="356"/>
                  </a:lnTo>
                  <a:cubicBezTo>
                    <a:pt x="31" y="450"/>
                    <a:pt x="37" y="546"/>
                    <a:pt x="64" y="635"/>
                  </a:cubicBezTo>
                  <a:cubicBezTo>
                    <a:pt x="129" y="846"/>
                    <a:pt x="318" y="998"/>
                    <a:pt x="515" y="998"/>
                  </a:cubicBezTo>
                  <a:cubicBezTo>
                    <a:pt x="520" y="998"/>
                    <a:pt x="524" y="998"/>
                    <a:pt x="529" y="998"/>
                  </a:cubicBezTo>
                  <a:lnTo>
                    <a:pt x="625" y="1036"/>
                  </a:lnTo>
                  <a:cubicBezTo>
                    <a:pt x="645" y="903"/>
                    <a:pt x="653" y="767"/>
                    <a:pt x="653" y="632"/>
                  </a:cubicBezTo>
                  <a:cubicBezTo>
                    <a:pt x="652" y="569"/>
                    <a:pt x="649" y="503"/>
                    <a:pt x="620" y="449"/>
                  </a:cubicBezTo>
                  <a:cubicBezTo>
                    <a:pt x="591" y="399"/>
                    <a:pt x="544" y="367"/>
                    <a:pt x="498" y="338"/>
                  </a:cubicBezTo>
                  <a:cubicBezTo>
                    <a:pt x="349" y="242"/>
                    <a:pt x="200" y="146"/>
                    <a:pt x="51" y="50"/>
                  </a:cubicBezTo>
                  <a:cubicBezTo>
                    <a:pt x="33" y="38"/>
                    <a:pt x="14" y="21"/>
                    <a:pt x="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25"/>
            <p:cNvSpPr/>
            <p:nvPr/>
          </p:nvSpPr>
          <p:spPr>
            <a:xfrm>
              <a:off x="8222962" y="2877220"/>
              <a:ext cx="5521" cy="4196"/>
            </a:xfrm>
            <a:custGeom>
              <a:avLst/>
              <a:gdLst/>
              <a:ahLst/>
              <a:cxnLst/>
              <a:rect l="l" t="t" r="r" b="b"/>
              <a:pathLst>
                <a:path w="50" h="38" extrusionOk="0">
                  <a:moveTo>
                    <a:pt x="1" y="0"/>
                  </a:moveTo>
                  <a:cubicBezTo>
                    <a:pt x="6" y="26"/>
                    <a:pt x="26" y="36"/>
                    <a:pt x="49" y="38"/>
                  </a:cubicBezTo>
                  <a:cubicBezTo>
                    <a:pt x="33" y="26"/>
                    <a:pt x="17" y="13"/>
                    <a:pt x="1" y="0"/>
                  </a:cubicBezTo>
                  <a:close/>
                </a:path>
              </a:pathLst>
            </a:custGeom>
            <a:solidFill>
              <a:srgbClr val="D9C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25"/>
            <p:cNvSpPr/>
            <p:nvPr/>
          </p:nvSpPr>
          <p:spPr>
            <a:xfrm>
              <a:off x="8228373" y="2851491"/>
              <a:ext cx="121360" cy="70674"/>
            </a:xfrm>
            <a:custGeom>
              <a:avLst/>
              <a:gdLst/>
              <a:ahLst/>
              <a:cxnLst/>
              <a:rect l="l" t="t" r="r" b="b"/>
              <a:pathLst>
                <a:path w="1099" h="640" extrusionOk="0">
                  <a:moveTo>
                    <a:pt x="675" y="1"/>
                  </a:moveTo>
                  <a:cubicBezTo>
                    <a:pt x="629" y="1"/>
                    <a:pt x="584" y="20"/>
                    <a:pt x="541" y="40"/>
                  </a:cubicBezTo>
                  <a:cubicBezTo>
                    <a:pt x="382" y="112"/>
                    <a:pt x="224" y="185"/>
                    <a:pt x="65" y="258"/>
                  </a:cubicBezTo>
                  <a:cubicBezTo>
                    <a:pt x="49" y="265"/>
                    <a:pt x="28" y="271"/>
                    <a:pt x="9" y="271"/>
                  </a:cubicBezTo>
                  <a:cubicBezTo>
                    <a:pt x="6" y="271"/>
                    <a:pt x="3" y="271"/>
                    <a:pt x="0" y="271"/>
                  </a:cubicBezTo>
                  <a:lnTo>
                    <a:pt x="0" y="271"/>
                  </a:lnTo>
                  <a:cubicBezTo>
                    <a:pt x="87" y="338"/>
                    <a:pt x="173" y="405"/>
                    <a:pt x="258" y="473"/>
                  </a:cubicBezTo>
                  <a:cubicBezTo>
                    <a:pt x="327" y="525"/>
                    <a:pt x="395" y="579"/>
                    <a:pt x="473" y="611"/>
                  </a:cubicBezTo>
                  <a:cubicBezTo>
                    <a:pt x="522" y="631"/>
                    <a:pt x="573" y="640"/>
                    <a:pt x="624" y="640"/>
                  </a:cubicBezTo>
                  <a:cubicBezTo>
                    <a:pt x="773" y="640"/>
                    <a:pt x="923" y="561"/>
                    <a:pt x="1012" y="425"/>
                  </a:cubicBezTo>
                  <a:lnTo>
                    <a:pt x="1099" y="364"/>
                  </a:lnTo>
                  <a:cubicBezTo>
                    <a:pt x="1020" y="263"/>
                    <a:pt x="933" y="170"/>
                    <a:pt x="840" y="86"/>
                  </a:cubicBezTo>
                  <a:cubicBezTo>
                    <a:pt x="797" y="47"/>
                    <a:pt x="749" y="8"/>
                    <a:pt x="694" y="2"/>
                  </a:cubicBezTo>
                  <a:cubicBezTo>
                    <a:pt x="688" y="1"/>
                    <a:pt x="682" y="1"/>
                    <a:pt x="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25"/>
            <p:cNvSpPr/>
            <p:nvPr/>
          </p:nvSpPr>
          <p:spPr>
            <a:xfrm>
              <a:off x="8299268" y="1443200"/>
              <a:ext cx="3534" cy="6957"/>
            </a:xfrm>
            <a:custGeom>
              <a:avLst/>
              <a:gdLst/>
              <a:ahLst/>
              <a:cxnLst/>
              <a:rect l="l" t="t" r="r" b="b"/>
              <a:pathLst>
                <a:path w="32" h="63" extrusionOk="0">
                  <a:moveTo>
                    <a:pt x="10" y="1"/>
                  </a:moveTo>
                  <a:cubicBezTo>
                    <a:pt x="1" y="25"/>
                    <a:pt x="12" y="47"/>
                    <a:pt x="32" y="63"/>
                  </a:cubicBezTo>
                  <a:cubicBezTo>
                    <a:pt x="24" y="43"/>
                    <a:pt x="17" y="22"/>
                    <a:pt x="10" y="1"/>
                  </a:cubicBezTo>
                  <a:close/>
                </a:path>
              </a:pathLst>
            </a:custGeom>
            <a:solidFill>
              <a:srgbClr val="D9C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0" name="Google Shape;1260;p25"/>
            <p:cNvSpPr/>
            <p:nvPr/>
          </p:nvSpPr>
          <p:spPr>
            <a:xfrm>
              <a:off x="8302691" y="1450047"/>
              <a:ext cx="96072" cy="88232"/>
            </a:xfrm>
            <a:custGeom>
              <a:avLst/>
              <a:gdLst/>
              <a:ahLst/>
              <a:cxnLst/>
              <a:rect l="l" t="t" r="r" b="b"/>
              <a:pathLst>
                <a:path w="870" h="799" extrusionOk="0">
                  <a:moveTo>
                    <a:pt x="1" y="1"/>
                  </a:moveTo>
                  <a:lnTo>
                    <a:pt x="1" y="1"/>
                  </a:lnTo>
                  <a:cubicBezTo>
                    <a:pt x="39" y="111"/>
                    <a:pt x="78" y="221"/>
                    <a:pt x="117" y="332"/>
                  </a:cubicBezTo>
                  <a:cubicBezTo>
                    <a:pt x="147" y="420"/>
                    <a:pt x="178" y="507"/>
                    <a:pt x="229" y="583"/>
                  </a:cubicBezTo>
                  <a:cubicBezTo>
                    <a:pt x="318" y="720"/>
                    <a:pt x="468" y="798"/>
                    <a:pt x="617" y="798"/>
                  </a:cubicBezTo>
                  <a:cubicBezTo>
                    <a:pt x="668" y="798"/>
                    <a:pt x="719" y="789"/>
                    <a:pt x="767" y="770"/>
                  </a:cubicBezTo>
                  <a:lnTo>
                    <a:pt x="869" y="774"/>
                  </a:lnTo>
                  <a:cubicBezTo>
                    <a:pt x="852" y="640"/>
                    <a:pt x="825" y="507"/>
                    <a:pt x="789" y="379"/>
                  </a:cubicBezTo>
                  <a:cubicBezTo>
                    <a:pt x="772" y="319"/>
                    <a:pt x="751" y="257"/>
                    <a:pt x="709" y="216"/>
                  </a:cubicBezTo>
                  <a:cubicBezTo>
                    <a:pt x="668" y="178"/>
                    <a:pt x="614" y="164"/>
                    <a:pt x="563" y="152"/>
                  </a:cubicBezTo>
                  <a:cubicBezTo>
                    <a:pt x="396" y="111"/>
                    <a:pt x="229" y="72"/>
                    <a:pt x="62" y="31"/>
                  </a:cubicBezTo>
                  <a:cubicBezTo>
                    <a:pt x="41" y="27"/>
                    <a:pt x="18" y="16"/>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1" name="Google Shape;1261;p25"/>
            <p:cNvSpPr/>
            <p:nvPr/>
          </p:nvSpPr>
          <p:spPr>
            <a:xfrm>
              <a:off x="8224177" y="1597468"/>
              <a:ext cx="6405" cy="2319"/>
            </a:xfrm>
            <a:custGeom>
              <a:avLst/>
              <a:gdLst/>
              <a:ahLst/>
              <a:cxnLst/>
              <a:rect l="l" t="t" r="r" b="b"/>
              <a:pathLst>
                <a:path w="58" h="21" extrusionOk="0">
                  <a:moveTo>
                    <a:pt x="1" y="0"/>
                  </a:moveTo>
                  <a:lnTo>
                    <a:pt x="1" y="0"/>
                  </a:lnTo>
                  <a:cubicBezTo>
                    <a:pt x="9" y="15"/>
                    <a:pt x="21" y="20"/>
                    <a:pt x="35" y="20"/>
                  </a:cubicBezTo>
                  <a:cubicBezTo>
                    <a:pt x="42" y="20"/>
                    <a:pt x="50" y="19"/>
                    <a:pt x="57" y="16"/>
                  </a:cubicBezTo>
                  <a:cubicBezTo>
                    <a:pt x="38" y="11"/>
                    <a:pt x="20" y="6"/>
                    <a:pt x="1" y="0"/>
                  </a:cubicBezTo>
                  <a:close/>
                </a:path>
              </a:pathLst>
            </a:custGeom>
            <a:solidFill>
              <a:srgbClr val="D9C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2" name="Google Shape;1262;p25"/>
            <p:cNvSpPr/>
            <p:nvPr/>
          </p:nvSpPr>
          <p:spPr>
            <a:xfrm>
              <a:off x="8230472" y="1540708"/>
              <a:ext cx="117164" cy="73545"/>
            </a:xfrm>
            <a:custGeom>
              <a:avLst/>
              <a:gdLst/>
              <a:ahLst/>
              <a:cxnLst/>
              <a:rect l="l" t="t" r="r" b="b"/>
              <a:pathLst>
                <a:path w="1061" h="666" extrusionOk="0">
                  <a:moveTo>
                    <a:pt x="614" y="1"/>
                  </a:moveTo>
                  <a:cubicBezTo>
                    <a:pt x="600" y="1"/>
                    <a:pt x="585" y="3"/>
                    <a:pt x="571" y="7"/>
                  </a:cubicBezTo>
                  <a:cubicBezTo>
                    <a:pt x="520" y="20"/>
                    <a:pt x="478" y="62"/>
                    <a:pt x="439" y="102"/>
                  </a:cubicBezTo>
                  <a:cubicBezTo>
                    <a:pt x="312" y="233"/>
                    <a:pt x="185" y="362"/>
                    <a:pt x="57" y="492"/>
                  </a:cubicBezTo>
                  <a:cubicBezTo>
                    <a:pt x="42" y="508"/>
                    <a:pt x="21" y="523"/>
                    <a:pt x="0" y="530"/>
                  </a:cubicBezTo>
                  <a:cubicBezTo>
                    <a:pt x="101" y="560"/>
                    <a:pt x="203" y="589"/>
                    <a:pt x="303" y="619"/>
                  </a:cubicBezTo>
                  <a:cubicBezTo>
                    <a:pt x="384" y="643"/>
                    <a:pt x="465" y="665"/>
                    <a:pt x="548" y="665"/>
                  </a:cubicBezTo>
                  <a:cubicBezTo>
                    <a:pt x="748" y="663"/>
                    <a:pt x="940" y="499"/>
                    <a:pt x="997" y="280"/>
                  </a:cubicBezTo>
                  <a:lnTo>
                    <a:pt x="1061" y="189"/>
                  </a:lnTo>
                  <a:cubicBezTo>
                    <a:pt x="956" y="124"/>
                    <a:pt x="846" y="72"/>
                    <a:pt x="734" y="29"/>
                  </a:cubicBezTo>
                  <a:cubicBezTo>
                    <a:pt x="695" y="14"/>
                    <a:pt x="654" y="1"/>
                    <a:pt x="6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3" name="Google Shape;1263;p25"/>
            <p:cNvSpPr/>
            <p:nvPr/>
          </p:nvSpPr>
          <p:spPr>
            <a:xfrm>
              <a:off x="8835838" y="2894558"/>
              <a:ext cx="107777" cy="98612"/>
            </a:xfrm>
            <a:custGeom>
              <a:avLst/>
              <a:gdLst/>
              <a:ahLst/>
              <a:cxnLst/>
              <a:rect l="l" t="t" r="r" b="b"/>
              <a:pathLst>
                <a:path w="976" h="893" extrusionOk="0">
                  <a:moveTo>
                    <a:pt x="0" y="0"/>
                  </a:moveTo>
                  <a:cubicBezTo>
                    <a:pt x="98" y="64"/>
                    <a:pt x="165" y="175"/>
                    <a:pt x="204" y="293"/>
                  </a:cubicBezTo>
                  <a:cubicBezTo>
                    <a:pt x="241" y="411"/>
                    <a:pt x="253" y="536"/>
                    <a:pt x="262" y="660"/>
                  </a:cubicBezTo>
                  <a:cubicBezTo>
                    <a:pt x="267" y="721"/>
                    <a:pt x="275" y="790"/>
                    <a:pt x="321" y="823"/>
                  </a:cubicBezTo>
                  <a:cubicBezTo>
                    <a:pt x="343" y="838"/>
                    <a:pt x="367" y="843"/>
                    <a:pt x="392" y="846"/>
                  </a:cubicBezTo>
                  <a:cubicBezTo>
                    <a:pt x="564" y="876"/>
                    <a:pt x="739" y="892"/>
                    <a:pt x="914" y="892"/>
                  </a:cubicBezTo>
                  <a:cubicBezTo>
                    <a:pt x="934" y="892"/>
                    <a:pt x="955" y="892"/>
                    <a:pt x="976" y="891"/>
                  </a:cubicBezTo>
                  <a:lnTo>
                    <a:pt x="922" y="859"/>
                  </a:lnTo>
                  <a:cubicBezTo>
                    <a:pt x="901" y="677"/>
                    <a:pt x="811" y="505"/>
                    <a:pt x="678" y="393"/>
                  </a:cubicBezTo>
                  <a:cubicBezTo>
                    <a:pt x="615" y="340"/>
                    <a:pt x="543" y="300"/>
                    <a:pt x="472" y="262"/>
                  </a:cubicBezTo>
                  <a:cubicBezTo>
                    <a:pt x="315" y="175"/>
                    <a:pt x="158" y="88"/>
                    <a:pt x="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25"/>
            <p:cNvSpPr/>
            <p:nvPr/>
          </p:nvSpPr>
          <p:spPr>
            <a:xfrm>
              <a:off x="9085185" y="1585100"/>
              <a:ext cx="63165" cy="144550"/>
            </a:xfrm>
            <a:custGeom>
              <a:avLst/>
              <a:gdLst/>
              <a:ahLst/>
              <a:cxnLst/>
              <a:rect l="l" t="t" r="r" b="b"/>
              <a:pathLst>
                <a:path w="572" h="1309" extrusionOk="0">
                  <a:moveTo>
                    <a:pt x="1" y="1"/>
                  </a:moveTo>
                  <a:lnTo>
                    <a:pt x="1" y="1"/>
                  </a:lnTo>
                  <a:cubicBezTo>
                    <a:pt x="18" y="192"/>
                    <a:pt x="35" y="384"/>
                    <a:pt x="52" y="576"/>
                  </a:cubicBezTo>
                  <a:cubicBezTo>
                    <a:pt x="59" y="663"/>
                    <a:pt x="68" y="750"/>
                    <a:pt x="89" y="833"/>
                  </a:cubicBezTo>
                  <a:cubicBezTo>
                    <a:pt x="137" y="1007"/>
                    <a:pt x="247" y="1159"/>
                    <a:pt x="389" y="1242"/>
                  </a:cubicBezTo>
                  <a:lnTo>
                    <a:pt x="397" y="1308"/>
                  </a:lnTo>
                  <a:cubicBezTo>
                    <a:pt x="467" y="1108"/>
                    <a:pt x="522" y="901"/>
                    <a:pt x="562" y="690"/>
                  </a:cubicBezTo>
                  <a:cubicBezTo>
                    <a:pt x="567" y="665"/>
                    <a:pt x="571" y="637"/>
                    <a:pt x="566" y="611"/>
                  </a:cubicBezTo>
                  <a:cubicBezTo>
                    <a:pt x="555" y="552"/>
                    <a:pt x="501" y="520"/>
                    <a:pt x="452" y="494"/>
                  </a:cubicBezTo>
                  <a:cubicBezTo>
                    <a:pt x="354" y="443"/>
                    <a:pt x="254" y="388"/>
                    <a:pt x="171" y="309"/>
                  </a:cubicBezTo>
                  <a:cubicBezTo>
                    <a:pt x="87" y="231"/>
                    <a:pt x="19" y="124"/>
                    <a:pt x="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25"/>
            <p:cNvSpPr/>
            <p:nvPr/>
          </p:nvSpPr>
          <p:spPr>
            <a:xfrm>
              <a:off x="9262311" y="2232430"/>
              <a:ext cx="62612" cy="149519"/>
            </a:xfrm>
            <a:custGeom>
              <a:avLst/>
              <a:gdLst/>
              <a:ahLst/>
              <a:cxnLst/>
              <a:rect l="l" t="t" r="r" b="b"/>
              <a:pathLst>
                <a:path w="567" h="1354" extrusionOk="0">
                  <a:moveTo>
                    <a:pt x="340" y="1"/>
                  </a:moveTo>
                  <a:lnTo>
                    <a:pt x="340" y="1"/>
                  </a:lnTo>
                  <a:cubicBezTo>
                    <a:pt x="268" y="175"/>
                    <a:pt x="197" y="350"/>
                    <a:pt x="124" y="523"/>
                  </a:cubicBezTo>
                  <a:cubicBezTo>
                    <a:pt x="92" y="603"/>
                    <a:pt x="59" y="682"/>
                    <a:pt x="40" y="765"/>
                  </a:cubicBezTo>
                  <a:cubicBezTo>
                    <a:pt x="1" y="943"/>
                    <a:pt x="26" y="1137"/>
                    <a:pt x="111" y="1292"/>
                  </a:cubicBezTo>
                  <a:lnTo>
                    <a:pt x="87" y="1353"/>
                  </a:lnTo>
                  <a:cubicBezTo>
                    <a:pt x="238" y="1224"/>
                    <a:pt x="380" y="1079"/>
                    <a:pt x="508" y="922"/>
                  </a:cubicBezTo>
                  <a:cubicBezTo>
                    <a:pt x="524" y="902"/>
                    <a:pt x="542" y="881"/>
                    <a:pt x="549" y="855"/>
                  </a:cubicBezTo>
                  <a:cubicBezTo>
                    <a:pt x="566" y="798"/>
                    <a:pt x="534" y="740"/>
                    <a:pt x="504" y="689"/>
                  </a:cubicBezTo>
                  <a:cubicBezTo>
                    <a:pt x="443" y="588"/>
                    <a:pt x="383" y="483"/>
                    <a:pt x="347" y="365"/>
                  </a:cubicBezTo>
                  <a:cubicBezTo>
                    <a:pt x="310" y="248"/>
                    <a:pt x="301" y="116"/>
                    <a:pt x="3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25"/>
            <p:cNvSpPr/>
            <p:nvPr/>
          </p:nvSpPr>
          <p:spPr>
            <a:xfrm>
              <a:off x="8847654" y="1635014"/>
              <a:ext cx="118930" cy="72772"/>
            </a:xfrm>
            <a:custGeom>
              <a:avLst/>
              <a:gdLst/>
              <a:ahLst/>
              <a:cxnLst/>
              <a:rect l="l" t="t" r="r" b="b"/>
              <a:pathLst>
                <a:path w="1077" h="659" extrusionOk="0">
                  <a:moveTo>
                    <a:pt x="720" y="0"/>
                  </a:moveTo>
                  <a:cubicBezTo>
                    <a:pt x="689" y="0"/>
                    <a:pt x="656" y="12"/>
                    <a:pt x="627" y="23"/>
                  </a:cubicBezTo>
                  <a:cubicBezTo>
                    <a:pt x="523" y="63"/>
                    <a:pt x="419" y="101"/>
                    <a:pt x="310" y="109"/>
                  </a:cubicBezTo>
                  <a:cubicBezTo>
                    <a:pt x="296" y="110"/>
                    <a:pt x="282" y="111"/>
                    <a:pt x="268" y="111"/>
                  </a:cubicBezTo>
                  <a:cubicBezTo>
                    <a:pt x="173" y="111"/>
                    <a:pt x="76" y="84"/>
                    <a:pt x="0" y="19"/>
                  </a:cubicBezTo>
                  <a:lnTo>
                    <a:pt x="0" y="19"/>
                  </a:lnTo>
                  <a:cubicBezTo>
                    <a:pt x="128" y="144"/>
                    <a:pt x="256" y="271"/>
                    <a:pt x="384" y="396"/>
                  </a:cubicBezTo>
                  <a:cubicBezTo>
                    <a:pt x="441" y="453"/>
                    <a:pt x="500" y="510"/>
                    <a:pt x="567" y="553"/>
                  </a:cubicBezTo>
                  <a:cubicBezTo>
                    <a:pt x="657" y="612"/>
                    <a:pt x="761" y="642"/>
                    <a:pt x="864" y="642"/>
                  </a:cubicBezTo>
                  <a:cubicBezTo>
                    <a:pt x="921" y="642"/>
                    <a:pt x="977" y="633"/>
                    <a:pt x="1031" y="615"/>
                  </a:cubicBezTo>
                  <a:lnTo>
                    <a:pt x="1076" y="658"/>
                  </a:lnTo>
                  <a:cubicBezTo>
                    <a:pt x="1007" y="458"/>
                    <a:pt x="922" y="264"/>
                    <a:pt x="824" y="80"/>
                  </a:cubicBezTo>
                  <a:cubicBezTo>
                    <a:pt x="811" y="57"/>
                    <a:pt x="798" y="34"/>
                    <a:pt x="779" y="19"/>
                  </a:cubicBezTo>
                  <a:cubicBezTo>
                    <a:pt x="761" y="5"/>
                    <a:pt x="741" y="0"/>
                    <a:pt x="72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25"/>
            <p:cNvSpPr/>
            <p:nvPr/>
          </p:nvSpPr>
          <p:spPr>
            <a:xfrm>
              <a:off x="9136975" y="2262246"/>
              <a:ext cx="64931" cy="149850"/>
            </a:xfrm>
            <a:custGeom>
              <a:avLst/>
              <a:gdLst/>
              <a:ahLst/>
              <a:cxnLst/>
              <a:rect l="l" t="t" r="r" b="b"/>
              <a:pathLst>
                <a:path w="588" h="1357" extrusionOk="0">
                  <a:moveTo>
                    <a:pt x="216" y="1"/>
                  </a:moveTo>
                  <a:lnTo>
                    <a:pt x="216" y="1"/>
                  </a:lnTo>
                  <a:cubicBezTo>
                    <a:pt x="260" y="116"/>
                    <a:pt x="252" y="248"/>
                    <a:pt x="217" y="366"/>
                  </a:cubicBezTo>
                  <a:cubicBezTo>
                    <a:pt x="183" y="484"/>
                    <a:pt x="123" y="590"/>
                    <a:pt x="62" y="692"/>
                  </a:cubicBezTo>
                  <a:cubicBezTo>
                    <a:pt x="32" y="743"/>
                    <a:pt x="1" y="803"/>
                    <a:pt x="20" y="859"/>
                  </a:cubicBezTo>
                  <a:cubicBezTo>
                    <a:pt x="27" y="885"/>
                    <a:pt x="46" y="905"/>
                    <a:pt x="63" y="925"/>
                  </a:cubicBezTo>
                  <a:cubicBezTo>
                    <a:pt x="200" y="1082"/>
                    <a:pt x="349" y="1227"/>
                    <a:pt x="507" y="1356"/>
                  </a:cubicBezTo>
                  <a:lnTo>
                    <a:pt x="481" y="1294"/>
                  </a:lnTo>
                  <a:cubicBezTo>
                    <a:pt x="565" y="1138"/>
                    <a:pt x="587" y="943"/>
                    <a:pt x="542" y="766"/>
                  </a:cubicBezTo>
                  <a:cubicBezTo>
                    <a:pt x="521" y="682"/>
                    <a:pt x="486" y="602"/>
                    <a:pt x="450" y="523"/>
                  </a:cubicBezTo>
                  <a:cubicBezTo>
                    <a:pt x="372" y="349"/>
                    <a:pt x="294" y="175"/>
                    <a:pt x="216"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25"/>
            <p:cNvSpPr/>
            <p:nvPr/>
          </p:nvSpPr>
          <p:spPr>
            <a:xfrm>
              <a:off x="9043553" y="1171216"/>
              <a:ext cx="88673" cy="117937"/>
            </a:xfrm>
            <a:custGeom>
              <a:avLst/>
              <a:gdLst/>
              <a:ahLst/>
              <a:cxnLst/>
              <a:rect l="l" t="t" r="r" b="b"/>
              <a:pathLst>
                <a:path w="803" h="1068" extrusionOk="0">
                  <a:moveTo>
                    <a:pt x="1" y="1"/>
                  </a:moveTo>
                  <a:lnTo>
                    <a:pt x="1" y="1"/>
                  </a:lnTo>
                  <a:cubicBezTo>
                    <a:pt x="39" y="173"/>
                    <a:pt x="77" y="346"/>
                    <a:pt x="115" y="518"/>
                  </a:cubicBezTo>
                  <a:cubicBezTo>
                    <a:pt x="132" y="595"/>
                    <a:pt x="149" y="674"/>
                    <a:pt x="186" y="743"/>
                  </a:cubicBezTo>
                  <a:cubicBezTo>
                    <a:pt x="261" y="889"/>
                    <a:pt x="418" y="986"/>
                    <a:pt x="613" y="1008"/>
                  </a:cubicBezTo>
                  <a:lnTo>
                    <a:pt x="628" y="1067"/>
                  </a:lnTo>
                  <a:cubicBezTo>
                    <a:pt x="704" y="853"/>
                    <a:pt x="760" y="638"/>
                    <a:pt x="795" y="426"/>
                  </a:cubicBezTo>
                  <a:cubicBezTo>
                    <a:pt x="799" y="399"/>
                    <a:pt x="803" y="372"/>
                    <a:pt x="794" y="350"/>
                  </a:cubicBezTo>
                  <a:cubicBezTo>
                    <a:pt x="775" y="300"/>
                    <a:pt x="701" y="290"/>
                    <a:pt x="636" y="286"/>
                  </a:cubicBezTo>
                  <a:cubicBezTo>
                    <a:pt x="502" y="276"/>
                    <a:pt x="367" y="263"/>
                    <a:pt x="250" y="222"/>
                  </a:cubicBezTo>
                  <a:cubicBezTo>
                    <a:pt x="133" y="182"/>
                    <a:pt x="35" y="108"/>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25"/>
            <p:cNvSpPr/>
            <p:nvPr/>
          </p:nvSpPr>
          <p:spPr>
            <a:xfrm>
              <a:off x="9273796" y="1219804"/>
              <a:ext cx="80391" cy="138476"/>
            </a:xfrm>
            <a:custGeom>
              <a:avLst/>
              <a:gdLst/>
              <a:ahLst/>
              <a:cxnLst/>
              <a:rect l="l" t="t" r="r" b="b"/>
              <a:pathLst>
                <a:path w="728" h="1254" extrusionOk="0">
                  <a:moveTo>
                    <a:pt x="728" y="1"/>
                  </a:moveTo>
                  <a:cubicBezTo>
                    <a:pt x="547" y="119"/>
                    <a:pt x="363" y="239"/>
                    <a:pt x="224" y="416"/>
                  </a:cubicBezTo>
                  <a:cubicBezTo>
                    <a:pt x="86" y="594"/>
                    <a:pt x="1" y="843"/>
                    <a:pt x="54" y="1072"/>
                  </a:cubicBezTo>
                  <a:cubicBezTo>
                    <a:pt x="68" y="1134"/>
                    <a:pt x="94" y="1193"/>
                    <a:pt x="121" y="1251"/>
                  </a:cubicBezTo>
                  <a:lnTo>
                    <a:pt x="490" y="1254"/>
                  </a:lnTo>
                  <a:cubicBezTo>
                    <a:pt x="531" y="1254"/>
                    <a:pt x="574" y="1254"/>
                    <a:pt x="609" y="1230"/>
                  </a:cubicBezTo>
                  <a:cubicBezTo>
                    <a:pt x="674" y="1187"/>
                    <a:pt x="685" y="1087"/>
                    <a:pt x="688" y="1000"/>
                  </a:cubicBezTo>
                  <a:cubicBezTo>
                    <a:pt x="701" y="667"/>
                    <a:pt x="715" y="334"/>
                    <a:pt x="7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25"/>
            <p:cNvSpPr/>
            <p:nvPr/>
          </p:nvSpPr>
          <p:spPr>
            <a:xfrm>
              <a:off x="9275894" y="1357729"/>
              <a:ext cx="14466" cy="7067"/>
            </a:xfrm>
            <a:custGeom>
              <a:avLst/>
              <a:gdLst/>
              <a:ahLst/>
              <a:cxnLst/>
              <a:rect l="l" t="t" r="r" b="b"/>
              <a:pathLst>
                <a:path w="131" h="64" extrusionOk="0">
                  <a:moveTo>
                    <a:pt x="1" y="1"/>
                  </a:moveTo>
                  <a:lnTo>
                    <a:pt x="130" y="64"/>
                  </a:lnTo>
                  <a:cubicBezTo>
                    <a:pt x="120" y="43"/>
                    <a:pt x="111" y="22"/>
                    <a:pt x="102" y="2"/>
                  </a:cubicBezTo>
                  <a:cubicBezTo>
                    <a:pt x="67" y="1"/>
                    <a:pt x="34" y="1"/>
                    <a:pt x="1" y="1"/>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25"/>
            <p:cNvSpPr/>
            <p:nvPr/>
          </p:nvSpPr>
          <p:spPr>
            <a:xfrm>
              <a:off x="9365009" y="1921575"/>
              <a:ext cx="109655" cy="119703"/>
            </a:xfrm>
            <a:custGeom>
              <a:avLst/>
              <a:gdLst/>
              <a:ahLst/>
              <a:cxnLst/>
              <a:rect l="l" t="t" r="r" b="b"/>
              <a:pathLst>
                <a:path w="993" h="1084" extrusionOk="0">
                  <a:moveTo>
                    <a:pt x="993" y="0"/>
                  </a:moveTo>
                  <a:cubicBezTo>
                    <a:pt x="786" y="28"/>
                    <a:pt x="575" y="58"/>
                    <a:pt x="388" y="162"/>
                  </a:cubicBezTo>
                  <a:cubicBezTo>
                    <a:pt x="200" y="265"/>
                    <a:pt x="37" y="456"/>
                    <a:pt x="8" y="691"/>
                  </a:cubicBezTo>
                  <a:cubicBezTo>
                    <a:pt x="0" y="755"/>
                    <a:pt x="3" y="820"/>
                    <a:pt x="9" y="885"/>
                  </a:cubicBezTo>
                  <a:cubicBezTo>
                    <a:pt x="122" y="941"/>
                    <a:pt x="235" y="995"/>
                    <a:pt x="348" y="1051"/>
                  </a:cubicBezTo>
                  <a:cubicBezTo>
                    <a:pt x="381" y="1067"/>
                    <a:pt x="415" y="1083"/>
                    <a:pt x="450" y="1083"/>
                  </a:cubicBezTo>
                  <a:cubicBezTo>
                    <a:pt x="455" y="1083"/>
                    <a:pt x="461" y="1083"/>
                    <a:pt x="466" y="1082"/>
                  </a:cubicBezTo>
                  <a:cubicBezTo>
                    <a:pt x="541" y="1070"/>
                    <a:pt x="585" y="982"/>
                    <a:pt x="617" y="904"/>
                  </a:cubicBezTo>
                  <a:cubicBezTo>
                    <a:pt x="742" y="603"/>
                    <a:pt x="868" y="301"/>
                    <a:pt x="9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25"/>
            <p:cNvSpPr/>
            <p:nvPr/>
          </p:nvSpPr>
          <p:spPr>
            <a:xfrm>
              <a:off x="9355733" y="2014224"/>
              <a:ext cx="10932" cy="12920"/>
            </a:xfrm>
            <a:custGeom>
              <a:avLst/>
              <a:gdLst/>
              <a:ahLst/>
              <a:cxnLst/>
              <a:rect l="l" t="t" r="r" b="b"/>
              <a:pathLst>
                <a:path w="99" h="117" extrusionOk="0">
                  <a:moveTo>
                    <a:pt x="1" y="1"/>
                  </a:moveTo>
                  <a:lnTo>
                    <a:pt x="98" y="117"/>
                  </a:lnTo>
                  <a:cubicBezTo>
                    <a:pt x="96" y="93"/>
                    <a:pt x="95" y="69"/>
                    <a:pt x="93" y="46"/>
                  </a:cubicBezTo>
                  <a:lnTo>
                    <a:pt x="1" y="1"/>
                  </a:ln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25"/>
            <p:cNvSpPr/>
            <p:nvPr/>
          </p:nvSpPr>
          <p:spPr>
            <a:xfrm>
              <a:off x="9348003" y="1429507"/>
              <a:ext cx="124783" cy="105127"/>
            </a:xfrm>
            <a:custGeom>
              <a:avLst/>
              <a:gdLst/>
              <a:ahLst/>
              <a:cxnLst/>
              <a:rect l="l" t="t" r="r" b="b"/>
              <a:pathLst>
                <a:path w="1130" h="952" extrusionOk="0">
                  <a:moveTo>
                    <a:pt x="787" y="0"/>
                  </a:moveTo>
                  <a:cubicBezTo>
                    <a:pt x="693" y="0"/>
                    <a:pt x="600" y="9"/>
                    <a:pt x="509" y="34"/>
                  </a:cubicBezTo>
                  <a:cubicBezTo>
                    <a:pt x="305" y="87"/>
                    <a:pt x="109" y="233"/>
                    <a:pt x="36" y="456"/>
                  </a:cubicBezTo>
                  <a:cubicBezTo>
                    <a:pt x="17" y="517"/>
                    <a:pt x="8" y="581"/>
                    <a:pt x="0" y="645"/>
                  </a:cubicBezTo>
                  <a:cubicBezTo>
                    <a:pt x="101" y="728"/>
                    <a:pt x="200" y="809"/>
                    <a:pt x="300" y="891"/>
                  </a:cubicBezTo>
                  <a:cubicBezTo>
                    <a:pt x="333" y="918"/>
                    <a:pt x="368" y="947"/>
                    <a:pt x="409" y="951"/>
                  </a:cubicBezTo>
                  <a:cubicBezTo>
                    <a:pt x="413" y="952"/>
                    <a:pt x="416" y="952"/>
                    <a:pt x="419" y="952"/>
                  </a:cubicBezTo>
                  <a:cubicBezTo>
                    <a:pt x="490" y="952"/>
                    <a:pt x="546" y="881"/>
                    <a:pt x="591" y="815"/>
                  </a:cubicBezTo>
                  <a:cubicBezTo>
                    <a:pt x="770" y="552"/>
                    <a:pt x="950" y="290"/>
                    <a:pt x="1130" y="26"/>
                  </a:cubicBezTo>
                  <a:cubicBezTo>
                    <a:pt x="1016" y="13"/>
                    <a:pt x="901"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25"/>
            <p:cNvSpPr/>
            <p:nvPr/>
          </p:nvSpPr>
          <p:spPr>
            <a:xfrm>
              <a:off x="9339059" y="1493335"/>
              <a:ext cx="9055" cy="15239"/>
            </a:xfrm>
            <a:custGeom>
              <a:avLst/>
              <a:gdLst/>
              <a:ahLst/>
              <a:cxnLst/>
              <a:rect l="l" t="t" r="r" b="b"/>
              <a:pathLst>
                <a:path w="82" h="138" extrusionOk="0">
                  <a:moveTo>
                    <a:pt x="1" y="1"/>
                  </a:moveTo>
                  <a:lnTo>
                    <a:pt x="74" y="138"/>
                  </a:lnTo>
                  <a:cubicBezTo>
                    <a:pt x="76" y="114"/>
                    <a:pt x="79" y="91"/>
                    <a:pt x="81" y="67"/>
                  </a:cubicBezTo>
                  <a:cubicBezTo>
                    <a:pt x="54" y="45"/>
                    <a:pt x="27" y="23"/>
                    <a:pt x="1" y="1"/>
                  </a:cubicBezTo>
                  <a:close/>
                </a:path>
              </a:pathLst>
            </a:custGeom>
            <a:solidFill>
              <a:srgbClr val="CAA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25"/>
            <p:cNvSpPr/>
            <p:nvPr/>
          </p:nvSpPr>
          <p:spPr>
            <a:xfrm>
              <a:off x="8742526" y="3605384"/>
              <a:ext cx="162549" cy="233444"/>
            </a:xfrm>
            <a:custGeom>
              <a:avLst/>
              <a:gdLst/>
              <a:ahLst/>
              <a:cxnLst/>
              <a:rect l="l" t="t" r="r" b="b"/>
              <a:pathLst>
                <a:path w="1472" h="2114" extrusionOk="0">
                  <a:moveTo>
                    <a:pt x="94" y="0"/>
                  </a:moveTo>
                  <a:cubicBezTo>
                    <a:pt x="63" y="8"/>
                    <a:pt x="31" y="15"/>
                    <a:pt x="0" y="24"/>
                  </a:cubicBezTo>
                  <a:cubicBezTo>
                    <a:pt x="453" y="1010"/>
                    <a:pt x="977" y="1828"/>
                    <a:pt x="1472" y="2113"/>
                  </a:cubicBezTo>
                  <a:lnTo>
                    <a:pt x="1461" y="1888"/>
                  </a:lnTo>
                  <a:cubicBezTo>
                    <a:pt x="970" y="1597"/>
                    <a:pt x="489" y="901"/>
                    <a:pt x="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25"/>
            <p:cNvSpPr/>
            <p:nvPr/>
          </p:nvSpPr>
          <p:spPr>
            <a:xfrm>
              <a:off x="8898009" y="3579543"/>
              <a:ext cx="152169" cy="369932"/>
            </a:xfrm>
            <a:custGeom>
              <a:avLst/>
              <a:gdLst/>
              <a:ahLst/>
              <a:cxnLst/>
              <a:rect l="l" t="t" r="r" b="b"/>
              <a:pathLst>
                <a:path w="1378" h="3350" extrusionOk="0">
                  <a:moveTo>
                    <a:pt x="1274" y="1"/>
                  </a:moveTo>
                  <a:cubicBezTo>
                    <a:pt x="965" y="1452"/>
                    <a:pt x="514" y="2590"/>
                    <a:pt x="0" y="3040"/>
                  </a:cubicBezTo>
                  <a:lnTo>
                    <a:pt x="13" y="3350"/>
                  </a:lnTo>
                  <a:cubicBezTo>
                    <a:pt x="528" y="2917"/>
                    <a:pt x="1010" y="1589"/>
                    <a:pt x="1378" y="42"/>
                  </a:cubicBezTo>
                  <a:cubicBezTo>
                    <a:pt x="1342" y="28"/>
                    <a:pt x="1309" y="14"/>
                    <a:pt x="12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7" name="Google Shape;1277;p25"/>
          <p:cNvGrpSpPr/>
          <p:nvPr/>
        </p:nvGrpSpPr>
        <p:grpSpPr>
          <a:xfrm>
            <a:off x="-707271" y="5720313"/>
            <a:ext cx="13606545" cy="388424"/>
            <a:chOff x="120" y="3985435"/>
            <a:chExt cx="10204909" cy="291318"/>
          </a:xfrm>
        </p:grpSpPr>
        <p:sp>
          <p:nvSpPr>
            <p:cNvPr id="1278" name="Google Shape;1278;p25"/>
            <p:cNvSpPr/>
            <p:nvPr/>
          </p:nvSpPr>
          <p:spPr>
            <a:xfrm>
              <a:off x="120"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25"/>
            <p:cNvSpPr/>
            <p:nvPr/>
          </p:nvSpPr>
          <p:spPr>
            <a:xfrm>
              <a:off x="1457008"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25"/>
            <p:cNvSpPr/>
            <p:nvPr/>
          </p:nvSpPr>
          <p:spPr>
            <a:xfrm>
              <a:off x="2913908"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1" name="Google Shape;1281;p25"/>
            <p:cNvSpPr/>
            <p:nvPr/>
          </p:nvSpPr>
          <p:spPr>
            <a:xfrm>
              <a:off x="4370796"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2" name="Google Shape;1282;p25"/>
            <p:cNvSpPr/>
            <p:nvPr/>
          </p:nvSpPr>
          <p:spPr>
            <a:xfrm>
              <a:off x="5827708"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25"/>
            <p:cNvSpPr/>
            <p:nvPr/>
          </p:nvSpPr>
          <p:spPr>
            <a:xfrm>
              <a:off x="7284596"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25"/>
            <p:cNvSpPr/>
            <p:nvPr/>
          </p:nvSpPr>
          <p:spPr>
            <a:xfrm>
              <a:off x="8741496" y="3985435"/>
              <a:ext cx="1463532" cy="291318"/>
            </a:xfrm>
            <a:custGeom>
              <a:avLst/>
              <a:gdLst/>
              <a:ahLst/>
              <a:cxnLst/>
              <a:rect l="l" t="t" r="r" b="b"/>
              <a:pathLst>
                <a:path w="23148" h="4608" extrusionOk="0">
                  <a:moveTo>
                    <a:pt x="20123" y="0"/>
                  </a:moveTo>
                  <a:cubicBezTo>
                    <a:pt x="20157" y="530"/>
                    <a:pt x="19918" y="2220"/>
                    <a:pt x="19918" y="2220"/>
                  </a:cubicBezTo>
                  <a:cubicBezTo>
                    <a:pt x="19882" y="1944"/>
                    <a:pt x="19155" y="607"/>
                    <a:pt x="19155" y="607"/>
                  </a:cubicBezTo>
                  <a:lnTo>
                    <a:pt x="19155" y="607"/>
                  </a:lnTo>
                  <a:cubicBezTo>
                    <a:pt x="19358" y="1040"/>
                    <a:pt x="19523" y="2939"/>
                    <a:pt x="19523" y="2939"/>
                  </a:cubicBezTo>
                  <a:cubicBezTo>
                    <a:pt x="19366" y="2363"/>
                    <a:pt x="18715" y="1557"/>
                    <a:pt x="18714" y="1556"/>
                  </a:cubicBezTo>
                  <a:lnTo>
                    <a:pt x="18714" y="1556"/>
                  </a:lnTo>
                  <a:cubicBezTo>
                    <a:pt x="18915" y="1926"/>
                    <a:pt x="19131" y="3196"/>
                    <a:pt x="19131" y="3196"/>
                  </a:cubicBezTo>
                  <a:cubicBezTo>
                    <a:pt x="18960" y="2758"/>
                    <a:pt x="18427" y="2275"/>
                    <a:pt x="18426" y="2275"/>
                  </a:cubicBezTo>
                  <a:lnTo>
                    <a:pt x="18426" y="2275"/>
                  </a:lnTo>
                  <a:cubicBezTo>
                    <a:pt x="18581" y="2459"/>
                    <a:pt x="18679" y="2732"/>
                    <a:pt x="18741" y="2999"/>
                  </a:cubicBezTo>
                  <a:cubicBezTo>
                    <a:pt x="18496" y="2507"/>
                    <a:pt x="18221" y="2029"/>
                    <a:pt x="18221" y="2029"/>
                  </a:cubicBezTo>
                  <a:lnTo>
                    <a:pt x="18221" y="2029"/>
                  </a:lnTo>
                  <a:cubicBezTo>
                    <a:pt x="18209" y="2256"/>
                    <a:pt x="18374" y="3359"/>
                    <a:pt x="18374" y="3359"/>
                  </a:cubicBezTo>
                  <a:cubicBezTo>
                    <a:pt x="18343" y="3231"/>
                    <a:pt x="18015" y="2592"/>
                    <a:pt x="18015" y="2592"/>
                  </a:cubicBezTo>
                  <a:lnTo>
                    <a:pt x="18015" y="2592"/>
                  </a:lnTo>
                  <a:cubicBezTo>
                    <a:pt x="18051" y="2882"/>
                    <a:pt x="17883" y="3384"/>
                    <a:pt x="17883" y="3384"/>
                  </a:cubicBezTo>
                  <a:cubicBezTo>
                    <a:pt x="17820" y="3035"/>
                    <a:pt x="17046" y="1968"/>
                    <a:pt x="17046" y="1968"/>
                  </a:cubicBezTo>
                  <a:lnTo>
                    <a:pt x="17046" y="1968"/>
                  </a:lnTo>
                  <a:cubicBezTo>
                    <a:pt x="17199" y="2234"/>
                    <a:pt x="17336" y="3084"/>
                    <a:pt x="17336" y="3084"/>
                  </a:cubicBezTo>
                  <a:cubicBezTo>
                    <a:pt x="17238" y="2945"/>
                    <a:pt x="16212" y="2275"/>
                    <a:pt x="16212" y="2275"/>
                  </a:cubicBezTo>
                  <a:lnTo>
                    <a:pt x="16212" y="2275"/>
                  </a:lnTo>
                  <a:cubicBezTo>
                    <a:pt x="16513" y="2493"/>
                    <a:pt x="17101" y="3448"/>
                    <a:pt x="17101" y="3448"/>
                  </a:cubicBezTo>
                  <a:cubicBezTo>
                    <a:pt x="16996" y="3340"/>
                    <a:pt x="16816" y="3218"/>
                    <a:pt x="16632" y="3107"/>
                  </a:cubicBezTo>
                  <a:cubicBezTo>
                    <a:pt x="16589" y="2956"/>
                    <a:pt x="16558" y="2850"/>
                    <a:pt x="16558" y="2850"/>
                  </a:cubicBezTo>
                  <a:lnTo>
                    <a:pt x="16558" y="2850"/>
                  </a:lnTo>
                  <a:cubicBezTo>
                    <a:pt x="16558" y="2879"/>
                    <a:pt x="16567" y="2970"/>
                    <a:pt x="16580" y="3076"/>
                  </a:cubicBezTo>
                  <a:cubicBezTo>
                    <a:pt x="16486" y="3020"/>
                    <a:pt x="16393" y="2968"/>
                    <a:pt x="16309" y="2923"/>
                  </a:cubicBezTo>
                  <a:cubicBezTo>
                    <a:pt x="16265" y="2790"/>
                    <a:pt x="16229" y="2689"/>
                    <a:pt x="16229" y="2689"/>
                  </a:cubicBezTo>
                  <a:lnTo>
                    <a:pt x="16229" y="2689"/>
                  </a:lnTo>
                  <a:cubicBezTo>
                    <a:pt x="16240" y="2730"/>
                    <a:pt x="16246" y="2807"/>
                    <a:pt x="16250" y="2891"/>
                  </a:cubicBezTo>
                  <a:cubicBezTo>
                    <a:pt x="16095" y="2808"/>
                    <a:pt x="15983" y="2754"/>
                    <a:pt x="15983" y="2754"/>
                  </a:cubicBezTo>
                  <a:lnTo>
                    <a:pt x="15983" y="2754"/>
                  </a:lnTo>
                  <a:cubicBezTo>
                    <a:pt x="16062" y="2805"/>
                    <a:pt x="16157" y="2892"/>
                    <a:pt x="16254" y="2990"/>
                  </a:cubicBezTo>
                  <a:cubicBezTo>
                    <a:pt x="16257" y="3125"/>
                    <a:pt x="16255" y="3250"/>
                    <a:pt x="16255" y="3250"/>
                  </a:cubicBezTo>
                  <a:cubicBezTo>
                    <a:pt x="16227" y="3156"/>
                    <a:pt x="15895" y="2686"/>
                    <a:pt x="15895" y="2686"/>
                  </a:cubicBezTo>
                  <a:lnTo>
                    <a:pt x="15895" y="2686"/>
                  </a:lnTo>
                  <a:cubicBezTo>
                    <a:pt x="15944" y="2764"/>
                    <a:pt x="16004" y="2999"/>
                    <a:pt x="16049" y="3194"/>
                  </a:cubicBezTo>
                  <a:cubicBezTo>
                    <a:pt x="15979" y="3165"/>
                    <a:pt x="15924" y="3142"/>
                    <a:pt x="15890" y="3129"/>
                  </a:cubicBezTo>
                  <a:cubicBezTo>
                    <a:pt x="15785" y="2990"/>
                    <a:pt x="15685" y="2881"/>
                    <a:pt x="15685" y="2881"/>
                  </a:cubicBezTo>
                  <a:lnTo>
                    <a:pt x="15685" y="2881"/>
                  </a:lnTo>
                  <a:cubicBezTo>
                    <a:pt x="15785" y="3033"/>
                    <a:pt x="15908" y="3578"/>
                    <a:pt x="15908" y="3578"/>
                  </a:cubicBezTo>
                  <a:cubicBezTo>
                    <a:pt x="15853" y="3461"/>
                    <a:pt x="15736" y="3330"/>
                    <a:pt x="15641" y="3232"/>
                  </a:cubicBezTo>
                  <a:cubicBezTo>
                    <a:pt x="15563" y="2717"/>
                    <a:pt x="15501" y="2126"/>
                    <a:pt x="15501" y="2126"/>
                  </a:cubicBezTo>
                  <a:cubicBezTo>
                    <a:pt x="15453" y="2245"/>
                    <a:pt x="15377" y="3473"/>
                    <a:pt x="15377" y="3473"/>
                  </a:cubicBezTo>
                  <a:cubicBezTo>
                    <a:pt x="15359" y="3344"/>
                    <a:pt x="15171" y="2697"/>
                    <a:pt x="15171" y="2697"/>
                  </a:cubicBezTo>
                  <a:lnTo>
                    <a:pt x="15171" y="2697"/>
                  </a:lnTo>
                  <a:cubicBezTo>
                    <a:pt x="15190" y="2990"/>
                    <a:pt x="15089" y="3500"/>
                    <a:pt x="15089" y="3500"/>
                  </a:cubicBezTo>
                  <a:cubicBezTo>
                    <a:pt x="15053" y="3147"/>
                    <a:pt x="14605" y="2064"/>
                    <a:pt x="14605" y="2064"/>
                  </a:cubicBezTo>
                  <a:lnTo>
                    <a:pt x="14605" y="2064"/>
                  </a:lnTo>
                  <a:cubicBezTo>
                    <a:pt x="14693" y="2334"/>
                    <a:pt x="14768" y="3196"/>
                    <a:pt x="14768" y="3196"/>
                  </a:cubicBezTo>
                  <a:cubicBezTo>
                    <a:pt x="14712" y="3056"/>
                    <a:pt x="14113" y="2376"/>
                    <a:pt x="14113" y="2376"/>
                  </a:cubicBezTo>
                  <a:lnTo>
                    <a:pt x="14113" y="2376"/>
                  </a:lnTo>
                  <a:cubicBezTo>
                    <a:pt x="14288" y="2596"/>
                    <a:pt x="14627" y="3563"/>
                    <a:pt x="14627" y="3563"/>
                  </a:cubicBezTo>
                  <a:cubicBezTo>
                    <a:pt x="14461" y="3270"/>
                    <a:pt x="13975" y="2862"/>
                    <a:pt x="13975" y="2862"/>
                  </a:cubicBezTo>
                  <a:lnTo>
                    <a:pt x="13975" y="2862"/>
                  </a:lnTo>
                  <a:cubicBezTo>
                    <a:pt x="14140" y="3049"/>
                    <a:pt x="14429" y="3695"/>
                    <a:pt x="14429" y="3695"/>
                  </a:cubicBezTo>
                  <a:cubicBezTo>
                    <a:pt x="14273" y="3472"/>
                    <a:pt x="13897" y="3228"/>
                    <a:pt x="13897" y="3228"/>
                  </a:cubicBezTo>
                  <a:lnTo>
                    <a:pt x="13897" y="3228"/>
                  </a:lnTo>
                  <a:cubicBezTo>
                    <a:pt x="14011" y="3322"/>
                    <a:pt x="14104" y="3460"/>
                    <a:pt x="14175" y="3596"/>
                  </a:cubicBezTo>
                  <a:cubicBezTo>
                    <a:pt x="13967" y="3347"/>
                    <a:pt x="13744" y="3104"/>
                    <a:pt x="13744" y="3104"/>
                  </a:cubicBezTo>
                  <a:lnTo>
                    <a:pt x="13744" y="3104"/>
                  </a:lnTo>
                  <a:cubicBezTo>
                    <a:pt x="13756" y="3167"/>
                    <a:pt x="13832" y="3363"/>
                    <a:pt x="13900" y="3529"/>
                  </a:cubicBezTo>
                  <a:cubicBezTo>
                    <a:pt x="13884" y="3536"/>
                    <a:pt x="13862" y="3547"/>
                    <a:pt x="13837" y="3561"/>
                  </a:cubicBezTo>
                  <a:cubicBezTo>
                    <a:pt x="13764" y="3472"/>
                    <a:pt x="13695" y="3391"/>
                    <a:pt x="13695" y="3391"/>
                  </a:cubicBezTo>
                  <a:lnTo>
                    <a:pt x="13695" y="3391"/>
                  </a:lnTo>
                  <a:cubicBezTo>
                    <a:pt x="13721" y="3456"/>
                    <a:pt x="13729" y="3542"/>
                    <a:pt x="13729" y="3618"/>
                  </a:cubicBezTo>
                  <a:cubicBezTo>
                    <a:pt x="13699" y="3635"/>
                    <a:pt x="13666" y="3653"/>
                    <a:pt x="13633" y="3671"/>
                  </a:cubicBezTo>
                  <a:cubicBezTo>
                    <a:pt x="13605" y="3637"/>
                    <a:pt x="13573" y="3601"/>
                    <a:pt x="13537" y="3562"/>
                  </a:cubicBezTo>
                  <a:cubicBezTo>
                    <a:pt x="13603" y="3460"/>
                    <a:pt x="13676" y="3361"/>
                    <a:pt x="13737" y="3317"/>
                  </a:cubicBezTo>
                  <a:lnTo>
                    <a:pt x="13737" y="3317"/>
                  </a:lnTo>
                  <a:cubicBezTo>
                    <a:pt x="13737" y="3317"/>
                    <a:pt x="13607" y="3402"/>
                    <a:pt x="13474" y="3494"/>
                  </a:cubicBezTo>
                  <a:cubicBezTo>
                    <a:pt x="13386" y="3401"/>
                    <a:pt x="13291" y="3308"/>
                    <a:pt x="13211" y="3233"/>
                  </a:cubicBezTo>
                  <a:cubicBezTo>
                    <a:pt x="13213" y="3228"/>
                    <a:pt x="13216" y="3223"/>
                    <a:pt x="13218" y="3218"/>
                  </a:cubicBezTo>
                  <a:lnTo>
                    <a:pt x="13218" y="3218"/>
                  </a:lnTo>
                  <a:cubicBezTo>
                    <a:pt x="13218" y="3218"/>
                    <a:pt x="13215" y="3223"/>
                    <a:pt x="13209" y="3230"/>
                  </a:cubicBezTo>
                  <a:cubicBezTo>
                    <a:pt x="13115" y="3139"/>
                    <a:pt x="13044" y="3076"/>
                    <a:pt x="13044" y="3076"/>
                  </a:cubicBezTo>
                  <a:lnTo>
                    <a:pt x="13044" y="3076"/>
                  </a:lnTo>
                  <a:cubicBezTo>
                    <a:pt x="13085" y="3120"/>
                    <a:pt x="13133" y="3197"/>
                    <a:pt x="13179" y="3279"/>
                  </a:cubicBezTo>
                  <a:cubicBezTo>
                    <a:pt x="13149" y="3327"/>
                    <a:pt x="13107" y="3397"/>
                    <a:pt x="13065" y="3474"/>
                  </a:cubicBezTo>
                  <a:cubicBezTo>
                    <a:pt x="12847" y="3360"/>
                    <a:pt x="12594" y="3236"/>
                    <a:pt x="12593" y="3235"/>
                  </a:cubicBezTo>
                  <a:lnTo>
                    <a:pt x="12593" y="3235"/>
                  </a:lnTo>
                  <a:cubicBezTo>
                    <a:pt x="12696" y="3290"/>
                    <a:pt x="12865" y="3441"/>
                    <a:pt x="13009" y="3576"/>
                  </a:cubicBezTo>
                  <a:cubicBezTo>
                    <a:pt x="12994" y="3607"/>
                    <a:pt x="12979" y="3637"/>
                    <a:pt x="12965" y="3666"/>
                  </a:cubicBezTo>
                  <a:cubicBezTo>
                    <a:pt x="12888" y="3631"/>
                    <a:pt x="12809" y="3596"/>
                    <a:pt x="12739" y="3567"/>
                  </a:cubicBezTo>
                  <a:cubicBezTo>
                    <a:pt x="12736" y="3555"/>
                    <a:pt x="12733" y="3541"/>
                    <a:pt x="12732" y="3529"/>
                  </a:cubicBezTo>
                  <a:cubicBezTo>
                    <a:pt x="12732" y="3529"/>
                    <a:pt x="12727" y="3541"/>
                    <a:pt x="12720" y="3559"/>
                  </a:cubicBezTo>
                  <a:cubicBezTo>
                    <a:pt x="12664" y="3536"/>
                    <a:pt x="12616" y="3517"/>
                    <a:pt x="12581" y="3503"/>
                  </a:cubicBezTo>
                  <a:cubicBezTo>
                    <a:pt x="12569" y="3411"/>
                    <a:pt x="12557" y="3328"/>
                    <a:pt x="12545" y="3293"/>
                  </a:cubicBezTo>
                  <a:cubicBezTo>
                    <a:pt x="12545" y="3293"/>
                    <a:pt x="12444" y="3512"/>
                    <a:pt x="12360" y="3735"/>
                  </a:cubicBezTo>
                  <a:cubicBezTo>
                    <a:pt x="12364" y="3617"/>
                    <a:pt x="12388" y="3495"/>
                    <a:pt x="12455" y="3408"/>
                  </a:cubicBezTo>
                  <a:lnTo>
                    <a:pt x="12455" y="3408"/>
                  </a:lnTo>
                  <a:cubicBezTo>
                    <a:pt x="12455" y="3408"/>
                    <a:pt x="12205" y="3639"/>
                    <a:pt x="12159" y="3836"/>
                  </a:cubicBezTo>
                  <a:cubicBezTo>
                    <a:pt x="12159" y="3836"/>
                    <a:pt x="12131" y="3277"/>
                    <a:pt x="12201" y="3109"/>
                  </a:cubicBezTo>
                  <a:lnTo>
                    <a:pt x="12201" y="3109"/>
                  </a:lnTo>
                  <a:cubicBezTo>
                    <a:pt x="12201" y="3109"/>
                    <a:pt x="11922" y="3485"/>
                    <a:pt x="11901" y="3741"/>
                  </a:cubicBezTo>
                  <a:cubicBezTo>
                    <a:pt x="11901" y="3741"/>
                    <a:pt x="11767" y="2912"/>
                    <a:pt x="11833" y="2716"/>
                  </a:cubicBezTo>
                  <a:lnTo>
                    <a:pt x="11833" y="2716"/>
                  </a:lnTo>
                  <a:cubicBezTo>
                    <a:pt x="11833" y="2716"/>
                    <a:pt x="11573" y="3324"/>
                    <a:pt x="11585" y="3446"/>
                  </a:cubicBezTo>
                  <a:cubicBezTo>
                    <a:pt x="11585" y="3446"/>
                    <a:pt x="11243" y="2725"/>
                    <a:pt x="11199" y="2493"/>
                  </a:cubicBezTo>
                  <a:lnTo>
                    <a:pt x="11199" y="2493"/>
                  </a:lnTo>
                  <a:cubicBezTo>
                    <a:pt x="11199" y="2494"/>
                    <a:pt x="11282" y="3426"/>
                    <a:pt x="11418" y="3723"/>
                  </a:cubicBezTo>
                  <a:cubicBezTo>
                    <a:pt x="11418" y="3723"/>
                    <a:pt x="11073" y="3307"/>
                    <a:pt x="10950" y="3061"/>
                  </a:cubicBezTo>
                  <a:lnTo>
                    <a:pt x="10950" y="3061"/>
                  </a:lnTo>
                  <a:cubicBezTo>
                    <a:pt x="10950" y="3061"/>
                    <a:pt x="11077" y="3614"/>
                    <a:pt x="11122" y="3723"/>
                  </a:cubicBezTo>
                  <a:cubicBezTo>
                    <a:pt x="11122" y="3723"/>
                    <a:pt x="10455" y="2706"/>
                    <a:pt x="10351" y="2611"/>
                  </a:cubicBezTo>
                  <a:lnTo>
                    <a:pt x="10351" y="2611"/>
                  </a:lnTo>
                  <a:cubicBezTo>
                    <a:pt x="10351" y="2611"/>
                    <a:pt x="10575" y="3107"/>
                    <a:pt x="10747" y="3542"/>
                  </a:cubicBezTo>
                  <a:cubicBezTo>
                    <a:pt x="10700" y="3630"/>
                    <a:pt x="10650" y="3747"/>
                    <a:pt x="10652" y="3849"/>
                  </a:cubicBezTo>
                  <a:cubicBezTo>
                    <a:pt x="10652" y="3849"/>
                    <a:pt x="10510" y="3386"/>
                    <a:pt x="10534" y="3253"/>
                  </a:cubicBezTo>
                  <a:lnTo>
                    <a:pt x="10534" y="3253"/>
                  </a:lnTo>
                  <a:cubicBezTo>
                    <a:pt x="10534" y="3253"/>
                    <a:pt x="10451" y="3436"/>
                    <a:pt x="10419" y="3617"/>
                  </a:cubicBezTo>
                  <a:cubicBezTo>
                    <a:pt x="10400" y="3625"/>
                    <a:pt x="10381" y="3635"/>
                    <a:pt x="10361" y="3646"/>
                  </a:cubicBezTo>
                  <a:cubicBezTo>
                    <a:pt x="10342" y="3587"/>
                    <a:pt x="10320" y="3516"/>
                    <a:pt x="10301" y="3445"/>
                  </a:cubicBezTo>
                  <a:cubicBezTo>
                    <a:pt x="10357" y="3393"/>
                    <a:pt x="10410" y="3348"/>
                    <a:pt x="10452" y="3322"/>
                  </a:cubicBezTo>
                  <a:lnTo>
                    <a:pt x="10452" y="3322"/>
                  </a:lnTo>
                  <a:cubicBezTo>
                    <a:pt x="10452" y="3322"/>
                    <a:pt x="10385" y="3361"/>
                    <a:pt x="10292" y="3416"/>
                  </a:cubicBezTo>
                  <a:cubicBezTo>
                    <a:pt x="10256" y="3286"/>
                    <a:pt x="10227" y="3158"/>
                    <a:pt x="10235" y="3106"/>
                  </a:cubicBezTo>
                  <a:lnTo>
                    <a:pt x="10235" y="3106"/>
                  </a:lnTo>
                  <a:cubicBezTo>
                    <a:pt x="10235" y="3106"/>
                    <a:pt x="10178" y="3347"/>
                    <a:pt x="10158" y="3497"/>
                  </a:cubicBezTo>
                  <a:cubicBezTo>
                    <a:pt x="10142" y="3506"/>
                    <a:pt x="10126" y="3516"/>
                    <a:pt x="10109" y="3527"/>
                  </a:cubicBezTo>
                  <a:cubicBezTo>
                    <a:pt x="10067" y="3453"/>
                    <a:pt x="10003" y="3340"/>
                    <a:pt x="9958" y="3250"/>
                  </a:cubicBezTo>
                  <a:cubicBezTo>
                    <a:pt x="9971" y="3231"/>
                    <a:pt x="9983" y="3214"/>
                    <a:pt x="9994" y="3199"/>
                  </a:cubicBezTo>
                  <a:lnTo>
                    <a:pt x="9994" y="3199"/>
                  </a:lnTo>
                  <a:cubicBezTo>
                    <a:pt x="9994" y="3199"/>
                    <a:pt x="9979" y="3215"/>
                    <a:pt x="9954" y="3242"/>
                  </a:cubicBezTo>
                  <a:cubicBezTo>
                    <a:pt x="9932" y="3197"/>
                    <a:pt x="9915" y="3157"/>
                    <a:pt x="9909" y="3134"/>
                  </a:cubicBezTo>
                  <a:lnTo>
                    <a:pt x="9909" y="3134"/>
                  </a:lnTo>
                  <a:cubicBezTo>
                    <a:pt x="9909" y="3134"/>
                    <a:pt x="9916" y="3187"/>
                    <a:pt x="9930" y="3267"/>
                  </a:cubicBezTo>
                  <a:cubicBezTo>
                    <a:pt x="9884" y="3316"/>
                    <a:pt x="9818" y="3388"/>
                    <a:pt x="9745" y="3468"/>
                  </a:cubicBezTo>
                  <a:cubicBezTo>
                    <a:pt x="9709" y="3384"/>
                    <a:pt x="9676" y="3315"/>
                    <a:pt x="9664" y="3291"/>
                  </a:cubicBezTo>
                  <a:lnTo>
                    <a:pt x="9664" y="3291"/>
                  </a:lnTo>
                  <a:cubicBezTo>
                    <a:pt x="9664" y="3291"/>
                    <a:pt x="9684" y="3378"/>
                    <a:pt x="9714" y="3503"/>
                  </a:cubicBezTo>
                  <a:cubicBezTo>
                    <a:pt x="9559" y="3677"/>
                    <a:pt x="9390" y="3878"/>
                    <a:pt x="9353" y="3972"/>
                  </a:cubicBezTo>
                  <a:cubicBezTo>
                    <a:pt x="9353" y="3972"/>
                    <a:pt x="9307" y="3720"/>
                    <a:pt x="9358" y="3567"/>
                  </a:cubicBezTo>
                  <a:lnTo>
                    <a:pt x="9358" y="3567"/>
                  </a:lnTo>
                  <a:cubicBezTo>
                    <a:pt x="9358" y="3568"/>
                    <a:pt x="9099" y="3913"/>
                    <a:pt x="9067" y="3981"/>
                  </a:cubicBezTo>
                  <a:cubicBezTo>
                    <a:pt x="9067" y="3981"/>
                    <a:pt x="9280" y="3400"/>
                    <a:pt x="9297" y="3284"/>
                  </a:cubicBezTo>
                  <a:lnTo>
                    <a:pt x="9297" y="3284"/>
                  </a:lnTo>
                  <a:cubicBezTo>
                    <a:pt x="9297" y="3284"/>
                    <a:pt x="9085" y="3545"/>
                    <a:pt x="8889" y="3811"/>
                  </a:cubicBezTo>
                  <a:cubicBezTo>
                    <a:pt x="8954" y="3669"/>
                    <a:pt x="9040" y="3524"/>
                    <a:pt x="9151" y="3421"/>
                  </a:cubicBezTo>
                  <a:lnTo>
                    <a:pt x="9151" y="3421"/>
                  </a:lnTo>
                  <a:cubicBezTo>
                    <a:pt x="9150" y="3421"/>
                    <a:pt x="8786" y="3695"/>
                    <a:pt x="8640" y="3930"/>
                  </a:cubicBezTo>
                  <a:cubicBezTo>
                    <a:pt x="8640" y="3930"/>
                    <a:pt x="8900" y="3261"/>
                    <a:pt x="9056" y="3061"/>
                  </a:cubicBezTo>
                  <a:lnTo>
                    <a:pt x="9056" y="3061"/>
                  </a:lnTo>
                  <a:cubicBezTo>
                    <a:pt x="9056" y="3061"/>
                    <a:pt x="8589" y="3509"/>
                    <a:pt x="8436" y="3815"/>
                  </a:cubicBezTo>
                  <a:cubicBezTo>
                    <a:pt x="8436" y="3815"/>
                    <a:pt x="8732" y="2822"/>
                    <a:pt x="8897" y="2588"/>
                  </a:cubicBezTo>
                  <a:lnTo>
                    <a:pt x="8897" y="2588"/>
                  </a:lnTo>
                  <a:cubicBezTo>
                    <a:pt x="8896" y="2588"/>
                    <a:pt x="8329" y="3314"/>
                    <a:pt x="8279" y="3459"/>
                  </a:cubicBezTo>
                  <a:cubicBezTo>
                    <a:pt x="8279" y="3459"/>
                    <a:pt x="8315" y="2593"/>
                    <a:pt x="8391" y="2316"/>
                  </a:cubicBezTo>
                  <a:lnTo>
                    <a:pt x="8391" y="2316"/>
                  </a:lnTo>
                  <a:cubicBezTo>
                    <a:pt x="8391" y="2316"/>
                    <a:pt x="7992" y="3433"/>
                    <a:pt x="7973" y="3789"/>
                  </a:cubicBezTo>
                  <a:cubicBezTo>
                    <a:pt x="7973" y="3789"/>
                    <a:pt x="7848" y="3289"/>
                    <a:pt x="7855" y="2993"/>
                  </a:cubicBezTo>
                  <a:lnTo>
                    <a:pt x="7855" y="2993"/>
                  </a:lnTo>
                  <a:cubicBezTo>
                    <a:pt x="7855" y="2994"/>
                    <a:pt x="7695" y="3655"/>
                    <a:pt x="7684" y="3786"/>
                  </a:cubicBezTo>
                  <a:cubicBezTo>
                    <a:pt x="7684" y="3786"/>
                    <a:pt x="7553" y="2565"/>
                    <a:pt x="7500" y="2451"/>
                  </a:cubicBezTo>
                  <a:cubicBezTo>
                    <a:pt x="7500" y="2451"/>
                    <a:pt x="7464" y="3045"/>
                    <a:pt x="7409" y="3566"/>
                  </a:cubicBezTo>
                  <a:cubicBezTo>
                    <a:pt x="7318" y="3671"/>
                    <a:pt x="7208" y="3813"/>
                    <a:pt x="7159" y="3934"/>
                  </a:cubicBezTo>
                  <a:cubicBezTo>
                    <a:pt x="7159" y="3934"/>
                    <a:pt x="7197" y="3716"/>
                    <a:pt x="7249" y="3514"/>
                  </a:cubicBezTo>
                  <a:cubicBezTo>
                    <a:pt x="7277" y="3496"/>
                    <a:pt x="7304" y="3478"/>
                    <a:pt x="7333" y="3461"/>
                  </a:cubicBezTo>
                  <a:lnTo>
                    <a:pt x="7333" y="3461"/>
                  </a:lnTo>
                  <a:cubicBezTo>
                    <a:pt x="7333" y="3461"/>
                    <a:pt x="7303" y="3475"/>
                    <a:pt x="7252" y="3500"/>
                  </a:cubicBezTo>
                  <a:cubicBezTo>
                    <a:pt x="7282" y="3385"/>
                    <a:pt x="7316" y="3276"/>
                    <a:pt x="7350" y="3218"/>
                  </a:cubicBezTo>
                  <a:lnTo>
                    <a:pt x="7350" y="3218"/>
                  </a:lnTo>
                  <a:cubicBezTo>
                    <a:pt x="7350" y="3218"/>
                    <a:pt x="7210" y="3392"/>
                    <a:pt x="7092" y="3581"/>
                  </a:cubicBezTo>
                  <a:cubicBezTo>
                    <a:pt x="7059" y="3599"/>
                    <a:pt x="7023" y="3618"/>
                    <a:pt x="6986" y="3638"/>
                  </a:cubicBezTo>
                  <a:cubicBezTo>
                    <a:pt x="7009" y="3506"/>
                    <a:pt x="7040" y="3342"/>
                    <a:pt x="7073" y="3214"/>
                  </a:cubicBezTo>
                  <a:cubicBezTo>
                    <a:pt x="7115" y="3173"/>
                    <a:pt x="7153" y="3138"/>
                    <a:pt x="7190" y="3110"/>
                  </a:cubicBezTo>
                  <a:lnTo>
                    <a:pt x="7190" y="3110"/>
                  </a:lnTo>
                  <a:cubicBezTo>
                    <a:pt x="7190" y="3110"/>
                    <a:pt x="7149" y="3134"/>
                    <a:pt x="7084" y="3173"/>
                  </a:cubicBezTo>
                  <a:cubicBezTo>
                    <a:pt x="7100" y="3117"/>
                    <a:pt x="7116" y="3070"/>
                    <a:pt x="7132" y="3042"/>
                  </a:cubicBezTo>
                  <a:lnTo>
                    <a:pt x="7132" y="3042"/>
                  </a:lnTo>
                  <a:cubicBezTo>
                    <a:pt x="7132" y="3042"/>
                    <a:pt x="7088" y="3112"/>
                    <a:pt x="7031" y="3206"/>
                  </a:cubicBezTo>
                  <a:cubicBezTo>
                    <a:pt x="6963" y="3247"/>
                    <a:pt x="6878" y="3301"/>
                    <a:pt x="6787" y="3360"/>
                  </a:cubicBezTo>
                  <a:cubicBezTo>
                    <a:pt x="6785" y="3246"/>
                    <a:pt x="6786" y="3126"/>
                    <a:pt x="6799" y="3072"/>
                  </a:cubicBezTo>
                  <a:lnTo>
                    <a:pt x="6799" y="3072"/>
                  </a:lnTo>
                  <a:cubicBezTo>
                    <a:pt x="6799" y="3072"/>
                    <a:pt x="6749" y="3232"/>
                    <a:pt x="6699" y="3419"/>
                  </a:cubicBezTo>
                  <a:cubicBezTo>
                    <a:pt x="6647" y="3454"/>
                    <a:pt x="6592" y="3490"/>
                    <a:pt x="6540" y="3528"/>
                  </a:cubicBezTo>
                  <a:cubicBezTo>
                    <a:pt x="6538" y="3503"/>
                    <a:pt x="6537" y="3479"/>
                    <a:pt x="6538" y="3458"/>
                  </a:cubicBezTo>
                  <a:lnTo>
                    <a:pt x="6538" y="3458"/>
                  </a:lnTo>
                  <a:cubicBezTo>
                    <a:pt x="6538" y="3458"/>
                    <a:pt x="6529" y="3494"/>
                    <a:pt x="6516" y="3545"/>
                  </a:cubicBezTo>
                  <a:cubicBezTo>
                    <a:pt x="6496" y="3559"/>
                    <a:pt x="6477" y="3573"/>
                    <a:pt x="6457" y="3588"/>
                  </a:cubicBezTo>
                  <a:cubicBezTo>
                    <a:pt x="6468" y="3445"/>
                    <a:pt x="6478" y="3303"/>
                    <a:pt x="6477" y="3261"/>
                  </a:cubicBezTo>
                  <a:cubicBezTo>
                    <a:pt x="6635" y="3011"/>
                    <a:pt x="6812" y="2758"/>
                    <a:pt x="6940" y="2651"/>
                  </a:cubicBezTo>
                  <a:lnTo>
                    <a:pt x="6940" y="2651"/>
                  </a:lnTo>
                  <a:cubicBezTo>
                    <a:pt x="6940" y="2651"/>
                    <a:pt x="5945" y="3404"/>
                    <a:pt x="5853" y="3550"/>
                  </a:cubicBezTo>
                  <a:cubicBezTo>
                    <a:pt x="5853" y="3550"/>
                    <a:pt x="5953" y="2690"/>
                    <a:pt x="6094" y="2412"/>
                  </a:cubicBezTo>
                  <a:lnTo>
                    <a:pt x="6094" y="2412"/>
                  </a:lnTo>
                  <a:cubicBezTo>
                    <a:pt x="6094" y="2412"/>
                    <a:pt x="5368" y="3541"/>
                    <a:pt x="5320" y="3894"/>
                  </a:cubicBezTo>
                  <a:cubicBezTo>
                    <a:pt x="5320" y="3894"/>
                    <a:pt x="5132" y="3406"/>
                    <a:pt x="5154" y="3113"/>
                  </a:cubicBezTo>
                  <a:lnTo>
                    <a:pt x="5154" y="3113"/>
                  </a:lnTo>
                  <a:cubicBezTo>
                    <a:pt x="5154" y="3114"/>
                    <a:pt x="4855" y="3777"/>
                    <a:pt x="4830" y="3908"/>
                  </a:cubicBezTo>
                  <a:cubicBezTo>
                    <a:pt x="4830" y="3908"/>
                    <a:pt x="4946" y="2793"/>
                    <a:pt x="4924" y="2568"/>
                  </a:cubicBezTo>
                  <a:lnTo>
                    <a:pt x="4924" y="2568"/>
                  </a:lnTo>
                  <a:cubicBezTo>
                    <a:pt x="4924" y="2568"/>
                    <a:pt x="4671" y="3067"/>
                    <a:pt x="4447" y="3578"/>
                  </a:cubicBezTo>
                  <a:cubicBezTo>
                    <a:pt x="4498" y="3307"/>
                    <a:pt x="4583" y="3027"/>
                    <a:pt x="4729" y="2830"/>
                  </a:cubicBezTo>
                  <a:lnTo>
                    <a:pt x="4729" y="2830"/>
                  </a:lnTo>
                  <a:cubicBezTo>
                    <a:pt x="4729" y="2830"/>
                    <a:pt x="4218" y="3356"/>
                    <a:pt x="4067" y="3806"/>
                  </a:cubicBezTo>
                  <a:cubicBezTo>
                    <a:pt x="4067" y="3806"/>
                    <a:pt x="4227" y="2521"/>
                    <a:pt x="4410" y="2137"/>
                  </a:cubicBezTo>
                  <a:lnTo>
                    <a:pt x="4410" y="2137"/>
                  </a:lnTo>
                  <a:cubicBezTo>
                    <a:pt x="4410" y="2137"/>
                    <a:pt x="3796" y="2994"/>
                    <a:pt x="3665" y="3582"/>
                  </a:cubicBezTo>
                  <a:cubicBezTo>
                    <a:pt x="3665" y="3582"/>
                    <a:pt x="3745" y="1673"/>
                    <a:pt x="3929" y="1224"/>
                  </a:cubicBezTo>
                  <a:lnTo>
                    <a:pt x="3929" y="1224"/>
                  </a:lnTo>
                  <a:cubicBezTo>
                    <a:pt x="3929" y="1225"/>
                    <a:pt x="3262" y="2618"/>
                    <a:pt x="3238" y="2897"/>
                  </a:cubicBezTo>
                  <a:cubicBezTo>
                    <a:pt x="3238" y="2897"/>
                    <a:pt x="2925" y="1229"/>
                    <a:pt x="2935" y="696"/>
                  </a:cubicBezTo>
                  <a:lnTo>
                    <a:pt x="2935" y="696"/>
                  </a:lnTo>
                  <a:cubicBezTo>
                    <a:pt x="2935" y="697"/>
                    <a:pt x="2730" y="2843"/>
                    <a:pt x="2852" y="3528"/>
                  </a:cubicBezTo>
                  <a:cubicBezTo>
                    <a:pt x="2852" y="3528"/>
                    <a:pt x="2419" y="2564"/>
                    <a:pt x="2301" y="1995"/>
                  </a:cubicBezTo>
                  <a:lnTo>
                    <a:pt x="2301" y="1995"/>
                  </a:lnTo>
                  <a:cubicBezTo>
                    <a:pt x="2301" y="1996"/>
                    <a:pt x="2313" y="3268"/>
                    <a:pt x="2350" y="3520"/>
                  </a:cubicBezTo>
                  <a:cubicBezTo>
                    <a:pt x="2350" y="3520"/>
                    <a:pt x="1594" y="1170"/>
                    <a:pt x="1452" y="949"/>
                  </a:cubicBezTo>
                  <a:lnTo>
                    <a:pt x="1452" y="949"/>
                  </a:lnTo>
                  <a:cubicBezTo>
                    <a:pt x="1452" y="949"/>
                    <a:pt x="1648" y="2093"/>
                    <a:pt x="1780" y="3095"/>
                  </a:cubicBezTo>
                  <a:cubicBezTo>
                    <a:pt x="1667" y="3295"/>
                    <a:pt x="1539" y="3566"/>
                    <a:pt x="1506" y="3800"/>
                  </a:cubicBezTo>
                  <a:cubicBezTo>
                    <a:pt x="1506" y="3800"/>
                    <a:pt x="1434" y="2733"/>
                    <a:pt x="1526" y="2426"/>
                  </a:cubicBezTo>
                  <a:lnTo>
                    <a:pt x="1526" y="2426"/>
                  </a:lnTo>
                  <a:cubicBezTo>
                    <a:pt x="1526" y="2426"/>
                    <a:pt x="1151" y="3173"/>
                    <a:pt x="1114" y="3657"/>
                  </a:cubicBezTo>
                  <a:cubicBezTo>
                    <a:pt x="1114" y="3657"/>
                    <a:pt x="992" y="2368"/>
                    <a:pt x="1072" y="2083"/>
                  </a:cubicBezTo>
                  <a:lnTo>
                    <a:pt x="1072" y="2083"/>
                  </a:lnTo>
                  <a:cubicBezTo>
                    <a:pt x="1072" y="2084"/>
                    <a:pt x="750" y="3034"/>
                    <a:pt x="750" y="3219"/>
                  </a:cubicBezTo>
                  <a:cubicBezTo>
                    <a:pt x="750" y="3219"/>
                    <a:pt x="514" y="2373"/>
                    <a:pt x="508" y="2139"/>
                  </a:cubicBezTo>
                  <a:lnTo>
                    <a:pt x="508" y="2139"/>
                  </a:lnTo>
                  <a:cubicBezTo>
                    <a:pt x="508" y="2139"/>
                    <a:pt x="445" y="3276"/>
                    <a:pt x="531" y="3723"/>
                  </a:cubicBezTo>
                  <a:cubicBezTo>
                    <a:pt x="531" y="3723"/>
                    <a:pt x="279" y="3163"/>
                    <a:pt x="225" y="2880"/>
                  </a:cubicBezTo>
                  <a:lnTo>
                    <a:pt x="225" y="2880"/>
                  </a:lnTo>
                  <a:cubicBezTo>
                    <a:pt x="225" y="2880"/>
                    <a:pt x="223" y="3607"/>
                    <a:pt x="241" y="3773"/>
                  </a:cubicBezTo>
                  <a:cubicBezTo>
                    <a:pt x="241" y="3773"/>
                    <a:pt x="74" y="2653"/>
                    <a:pt x="32" y="2496"/>
                  </a:cubicBezTo>
                  <a:cubicBezTo>
                    <a:pt x="32" y="2496"/>
                    <a:pt x="0" y="3875"/>
                    <a:pt x="32" y="4607"/>
                  </a:cubicBezTo>
                  <a:lnTo>
                    <a:pt x="23148" y="4607"/>
                  </a:lnTo>
                  <a:cubicBezTo>
                    <a:pt x="23147" y="3874"/>
                    <a:pt x="23101" y="1560"/>
                    <a:pt x="23101" y="1560"/>
                  </a:cubicBezTo>
                  <a:cubicBezTo>
                    <a:pt x="23065" y="1721"/>
                    <a:pt x="22949" y="2852"/>
                    <a:pt x="22949" y="2852"/>
                  </a:cubicBezTo>
                  <a:cubicBezTo>
                    <a:pt x="22959" y="2686"/>
                    <a:pt x="22926" y="1960"/>
                    <a:pt x="22926" y="1960"/>
                  </a:cubicBezTo>
                  <a:cubicBezTo>
                    <a:pt x="22884" y="2246"/>
                    <a:pt x="22656" y="2825"/>
                    <a:pt x="22656" y="2825"/>
                  </a:cubicBezTo>
                  <a:cubicBezTo>
                    <a:pt x="22724" y="2372"/>
                    <a:pt x="22610" y="1243"/>
                    <a:pt x="22610" y="1243"/>
                  </a:cubicBezTo>
                  <a:lnTo>
                    <a:pt x="22610" y="1243"/>
                  </a:lnTo>
                  <a:cubicBezTo>
                    <a:pt x="22615" y="1477"/>
                    <a:pt x="22416" y="2341"/>
                    <a:pt x="22416" y="2341"/>
                  </a:cubicBezTo>
                  <a:cubicBezTo>
                    <a:pt x="22408" y="2156"/>
                    <a:pt x="22045" y="1234"/>
                    <a:pt x="22045" y="1233"/>
                  </a:cubicBezTo>
                  <a:lnTo>
                    <a:pt x="22045" y="1233"/>
                  </a:lnTo>
                  <a:cubicBezTo>
                    <a:pt x="22137" y="1511"/>
                    <a:pt x="22073" y="2808"/>
                    <a:pt x="22073" y="2808"/>
                  </a:cubicBezTo>
                  <a:cubicBezTo>
                    <a:pt x="22014" y="2329"/>
                    <a:pt x="21606" y="1612"/>
                    <a:pt x="21606" y="1612"/>
                  </a:cubicBezTo>
                  <a:lnTo>
                    <a:pt x="21606" y="1612"/>
                  </a:lnTo>
                  <a:cubicBezTo>
                    <a:pt x="21712" y="1911"/>
                    <a:pt x="21688" y="2982"/>
                    <a:pt x="21688" y="2982"/>
                  </a:cubicBezTo>
                  <a:cubicBezTo>
                    <a:pt x="21644" y="2751"/>
                    <a:pt x="21503" y="2491"/>
                    <a:pt x="21382" y="2301"/>
                  </a:cubicBezTo>
                  <a:cubicBezTo>
                    <a:pt x="21470" y="1290"/>
                    <a:pt x="21614" y="132"/>
                    <a:pt x="21614" y="132"/>
                  </a:cubicBezTo>
                  <a:lnTo>
                    <a:pt x="21614" y="132"/>
                  </a:lnTo>
                  <a:cubicBezTo>
                    <a:pt x="21484" y="363"/>
                    <a:pt x="20833" y="2771"/>
                    <a:pt x="20833" y="2771"/>
                  </a:cubicBezTo>
                  <a:cubicBezTo>
                    <a:pt x="20857" y="2516"/>
                    <a:pt x="20813" y="1245"/>
                    <a:pt x="20813" y="1245"/>
                  </a:cubicBezTo>
                  <a:cubicBezTo>
                    <a:pt x="20721" y="1822"/>
                    <a:pt x="20331" y="2820"/>
                    <a:pt x="20331" y="2820"/>
                  </a:cubicBezTo>
                  <a:cubicBezTo>
                    <a:pt x="20424" y="2126"/>
                    <a:pt x="20123" y="1"/>
                    <a:pt x="20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5" name="Google Shape;1285;p25"/>
          <p:cNvSpPr/>
          <p:nvPr/>
        </p:nvSpPr>
        <p:spPr>
          <a:xfrm>
            <a:off x="-327400" y="6079302"/>
            <a:ext cx="12875333" cy="911433"/>
          </a:xfrm>
          <a:custGeom>
            <a:avLst/>
            <a:gdLst/>
            <a:ahLst/>
            <a:cxnLst/>
            <a:rect l="l" t="t" r="r" b="b"/>
            <a:pathLst>
              <a:path w="386260" h="27343" extrusionOk="0">
                <a:moveTo>
                  <a:pt x="0" y="265"/>
                </a:moveTo>
                <a:lnTo>
                  <a:pt x="386260" y="0"/>
                </a:lnTo>
                <a:lnTo>
                  <a:pt x="386260" y="26281"/>
                </a:lnTo>
                <a:lnTo>
                  <a:pt x="531" y="27343"/>
                </a:lnTo>
                <a:close/>
              </a:path>
            </a:pathLst>
          </a:custGeom>
          <a:solidFill>
            <a:schemeClr val="accent1"/>
          </a:solidFill>
          <a:ln>
            <a:noFill/>
          </a:ln>
        </p:spPr>
      </p:sp>
      <p:sp>
        <p:nvSpPr>
          <p:cNvPr id="1286" name="Google Shape;1286;p25"/>
          <p:cNvSpPr/>
          <p:nvPr/>
        </p:nvSpPr>
        <p:spPr>
          <a:xfrm>
            <a:off x="-1207341" y="6231196"/>
            <a:ext cx="14251900" cy="429067"/>
          </a:xfrm>
          <a:custGeom>
            <a:avLst/>
            <a:gdLst/>
            <a:ahLst/>
            <a:cxnLst/>
            <a:rect l="l" t="t" r="r" b="b"/>
            <a:pathLst>
              <a:path w="427557" h="12872" extrusionOk="0">
                <a:moveTo>
                  <a:pt x="416374" y="752"/>
                </a:moveTo>
                <a:cubicBezTo>
                  <a:pt x="401508" y="-221"/>
                  <a:pt x="357219" y="310"/>
                  <a:pt x="328769" y="221"/>
                </a:cubicBezTo>
                <a:cubicBezTo>
                  <a:pt x="300320" y="133"/>
                  <a:pt x="296957" y="0"/>
                  <a:pt x="245677" y="221"/>
                </a:cubicBezTo>
                <a:cubicBezTo>
                  <a:pt x="194397" y="442"/>
                  <a:pt x="60378" y="-531"/>
                  <a:pt x="21088" y="1548"/>
                </a:cubicBezTo>
                <a:cubicBezTo>
                  <a:pt x="-18202" y="3628"/>
                  <a:pt x="9451" y="11636"/>
                  <a:pt x="9938" y="12698"/>
                </a:cubicBezTo>
                <a:cubicBezTo>
                  <a:pt x="10425" y="13760"/>
                  <a:pt x="17814" y="8938"/>
                  <a:pt x="24008" y="7920"/>
                </a:cubicBezTo>
                <a:cubicBezTo>
                  <a:pt x="30202" y="6902"/>
                  <a:pt x="15159" y="6902"/>
                  <a:pt x="47104" y="6592"/>
                </a:cubicBezTo>
                <a:cubicBezTo>
                  <a:pt x="79049" y="6282"/>
                  <a:pt x="166876" y="6238"/>
                  <a:pt x="215678" y="6061"/>
                </a:cubicBezTo>
                <a:cubicBezTo>
                  <a:pt x="264481" y="5884"/>
                  <a:pt x="306204" y="5530"/>
                  <a:pt x="339919" y="5530"/>
                </a:cubicBezTo>
                <a:cubicBezTo>
                  <a:pt x="373634" y="5530"/>
                  <a:pt x="405225" y="6857"/>
                  <a:pt x="417967" y="6061"/>
                </a:cubicBezTo>
                <a:cubicBezTo>
                  <a:pt x="430710" y="5265"/>
                  <a:pt x="431240" y="1725"/>
                  <a:pt x="416374" y="752"/>
                </a:cubicBezTo>
                <a:close/>
              </a:path>
            </a:pathLst>
          </a:custGeom>
          <a:solidFill>
            <a:schemeClr val="accent3"/>
          </a:solidFill>
          <a:ln>
            <a:noFill/>
          </a:ln>
        </p:spPr>
      </p:sp>
      <p:sp>
        <p:nvSpPr>
          <p:cNvPr id="1287" name="Google Shape;1287;p25"/>
          <p:cNvSpPr/>
          <p:nvPr/>
        </p:nvSpPr>
        <p:spPr>
          <a:xfrm>
            <a:off x="-1489666" y="6671973"/>
            <a:ext cx="12135867" cy="464267"/>
          </a:xfrm>
          <a:custGeom>
            <a:avLst/>
            <a:gdLst/>
            <a:ahLst/>
            <a:cxnLst/>
            <a:rect l="l" t="t" r="r" b="b"/>
            <a:pathLst>
              <a:path w="364076" h="13928" extrusionOk="0">
                <a:moveTo>
                  <a:pt x="33275" y="4519"/>
                </a:moveTo>
                <a:cubicBezTo>
                  <a:pt x="61946" y="2307"/>
                  <a:pt x="154197" y="130"/>
                  <a:pt x="201318" y="6"/>
                </a:cubicBezTo>
                <a:cubicBezTo>
                  <a:pt x="248439" y="-118"/>
                  <a:pt x="292109" y="1742"/>
                  <a:pt x="316001" y="3777"/>
                </a:cubicBezTo>
                <a:cubicBezTo>
                  <a:pt x="339893" y="5812"/>
                  <a:pt x="392457" y="10634"/>
                  <a:pt x="344672" y="12218"/>
                </a:cubicBezTo>
                <a:cubicBezTo>
                  <a:pt x="296887" y="13802"/>
                  <a:pt x="81193" y="14563"/>
                  <a:pt x="29293" y="13280"/>
                </a:cubicBezTo>
                <a:cubicBezTo>
                  <a:pt x="-22606" y="11997"/>
                  <a:pt x="4604" y="6731"/>
                  <a:pt x="33275" y="4519"/>
                </a:cubicBezTo>
                <a:close/>
              </a:path>
            </a:pathLst>
          </a:custGeom>
          <a:solidFill>
            <a:srgbClr val="FFFFFF">
              <a:alpha val="25000"/>
            </a:srgbClr>
          </a:solidFill>
          <a:ln>
            <a:noFill/>
          </a:ln>
        </p:spPr>
      </p:sp>
      <p:sp>
        <p:nvSpPr>
          <p:cNvPr id="1288" name="Google Shape;1288;p25"/>
          <p:cNvSpPr/>
          <p:nvPr/>
        </p:nvSpPr>
        <p:spPr>
          <a:xfrm>
            <a:off x="7978515" y="5759445"/>
            <a:ext cx="783127" cy="310168"/>
          </a:xfrm>
          <a:custGeom>
            <a:avLst/>
            <a:gdLst/>
            <a:ahLst/>
            <a:cxnLst/>
            <a:rect l="l" t="t" r="r" b="b"/>
            <a:pathLst>
              <a:path w="7873" h="3118" extrusionOk="0">
                <a:moveTo>
                  <a:pt x="5343" y="0"/>
                </a:moveTo>
                <a:lnTo>
                  <a:pt x="5343" y="0"/>
                </a:lnTo>
                <a:cubicBezTo>
                  <a:pt x="5377" y="397"/>
                  <a:pt x="5348" y="800"/>
                  <a:pt x="5258" y="1185"/>
                </a:cubicBezTo>
                <a:cubicBezTo>
                  <a:pt x="5121" y="938"/>
                  <a:pt x="4831" y="744"/>
                  <a:pt x="4600" y="617"/>
                </a:cubicBezTo>
                <a:lnTo>
                  <a:pt x="4600" y="617"/>
                </a:lnTo>
                <a:cubicBezTo>
                  <a:pt x="4738" y="844"/>
                  <a:pt x="4715" y="1170"/>
                  <a:pt x="4527" y="1280"/>
                </a:cubicBezTo>
                <a:cubicBezTo>
                  <a:pt x="4498" y="1297"/>
                  <a:pt x="4467" y="1304"/>
                  <a:pt x="4435" y="1304"/>
                </a:cubicBezTo>
                <a:cubicBezTo>
                  <a:pt x="4367" y="1304"/>
                  <a:pt x="4295" y="1272"/>
                  <a:pt x="4232" y="1235"/>
                </a:cubicBezTo>
                <a:cubicBezTo>
                  <a:pt x="4020" y="1112"/>
                  <a:pt x="4030" y="851"/>
                  <a:pt x="3668" y="742"/>
                </a:cubicBezTo>
                <a:lnTo>
                  <a:pt x="3668" y="742"/>
                </a:lnTo>
                <a:cubicBezTo>
                  <a:pt x="3768" y="881"/>
                  <a:pt x="3810" y="1080"/>
                  <a:pt x="3748" y="1244"/>
                </a:cubicBezTo>
                <a:cubicBezTo>
                  <a:pt x="3700" y="1371"/>
                  <a:pt x="3580" y="1461"/>
                  <a:pt x="3462" y="1461"/>
                </a:cubicBezTo>
                <a:cubicBezTo>
                  <a:pt x="3428" y="1461"/>
                  <a:pt x="3394" y="1454"/>
                  <a:pt x="3362" y="1437"/>
                </a:cubicBezTo>
                <a:cubicBezTo>
                  <a:pt x="3228" y="1370"/>
                  <a:pt x="3205" y="1230"/>
                  <a:pt x="3162" y="1071"/>
                </a:cubicBezTo>
                <a:cubicBezTo>
                  <a:pt x="3099" y="848"/>
                  <a:pt x="3173" y="586"/>
                  <a:pt x="2941" y="366"/>
                </a:cubicBezTo>
                <a:lnTo>
                  <a:pt x="2941" y="366"/>
                </a:lnTo>
                <a:cubicBezTo>
                  <a:pt x="3014" y="709"/>
                  <a:pt x="2958" y="1085"/>
                  <a:pt x="2792" y="1383"/>
                </a:cubicBezTo>
                <a:cubicBezTo>
                  <a:pt x="2748" y="1130"/>
                  <a:pt x="2553" y="945"/>
                  <a:pt x="2349" y="835"/>
                </a:cubicBezTo>
                <a:cubicBezTo>
                  <a:pt x="2143" y="725"/>
                  <a:pt x="1947" y="572"/>
                  <a:pt x="1746" y="453"/>
                </a:cubicBezTo>
                <a:cubicBezTo>
                  <a:pt x="1695" y="423"/>
                  <a:pt x="1639" y="411"/>
                  <a:pt x="1582" y="411"/>
                </a:cubicBezTo>
                <a:cubicBezTo>
                  <a:pt x="1465" y="411"/>
                  <a:pt x="1341" y="461"/>
                  <a:pt x="1237" y="510"/>
                </a:cubicBezTo>
                <a:cubicBezTo>
                  <a:pt x="1391" y="523"/>
                  <a:pt x="1757" y="529"/>
                  <a:pt x="1690" y="964"/>
                </a:cubicBezTo>
                <a:cubicBezTo>
                  <a:pt x="1662" y="1149"/>
                  <a:pt x="1304" y="1103"/>
                  <a:pt x="1027" y="1298"/>
                </a:cubicBezTo>
                <a:cubicBezTo>
                  <a:pt x="1182" y="1399"/>
                  <a:pt x="1087" y="1584"/>
                  <a:pt x="960" y="1615"/>
                </a:cubicBezTo>
                <a:cubicBezTo>
                  <a:pt x="941" y="1620"/>
                  <a:pt x="922" y="1622"/>
                  <a:pt x="903" y="1622"/>
                </a:cubicBezTo>
                <a:cubicBezTo>
                  <a:pt x="795" y="1622"/>
                  <a:pt x="690" y="1555"/>
                  <a:pt x="584" y="1517"/>
                </a:cubicBezTo>
                <a:cubicBezTo>
                  <a:pt x="513" y="1490"/>
                  <a:pt x="437" y="1477"/>
                  <a:pt x="362" y="1477"/>
                </a:cubicBezTo>
                <a:cubicBezTo>
                  <a:pt x="236" y="1477"/>
                  <a:pt x="110" y="1514"/>
                  <a:pt x="0" y="1585"/>
                </a:cubicBezTo>
                <a:cubicBezTo>
                  <a:pt x="1" y="1585"/>
                  <a:pt x="2" y="1585"/>
                  <a:pt x="3" y="1585"/>
                </a:cubicBezTo>
                <a:cubicBezTo>
                  <a:pt x="612" y="1585"/>
                  <a:pt x="746" y="2575"/>
                  <a:pt x="1058" y="3118"/>
                </a:cubicBezTo>
                <a:lnTo>
                  <a:pt x="6715" y="2736"/>
                </a:lnTo>
                <a:cubicBezTo>
                  <a:pt x="7006" y="2124"/>
                  <a:pt x="7401" y="1576"/>
                  <a:pt x="7872" y="1131"/>
                </a:cubicBezTo>
                <a:lnTo>
                  <a:pt x="7872" y="1131"/>
                </a:lnTo>
                <a:cubicBezTo>
                  <a:pt x="7544" y="1223"/>
                  <a:pt x="7229" y="1377"/>
                  <a:pt x="6943" y="1585"/>
                </a:cubicBezTo>
                <a:cubicBezTo>
                  <a:pt x="7073" y="1441"/>
                  <a:pt x="7144" y="1231"/>
                  <a:pt x="7132" y="1025"/>
                </a:cubicBezTo>
                <a:lnTo>
                  <a:pt x="7132" y="1025"/>
                </a:lnTo>
                <a:cubicBezTo>
                  <a:pt x="6983" y="1131"/>
                  <a:pt x="6834" y="1238"/>
                  <a:pt x="6685" y="1345"/>
                </a:cubicBezTo>
                <a:cubicBezTo>
                  <a:pt x="6792" y="940"/>
                  <a:pt x="6789" y="497"/>
                  <a:pt x="6676" y="92"/>
                </a:cubicBezTo>
                <a:cubicBezTo>
                  <a:pt x="6498" y="502"/>
                  <a:pt x="6265" y="880"/>
                  <a:pt x="5989" y="1209"/>
                </a:cubicBezTo>
                <a:cubicBezTo>
                  <a:pt x="6015" y="1151"/>
                  <a:pt x="5955" y="1085"/>
                  <a:pt x="5896" y="1085"/>
                </a:cubicBezTo>
                <a:cubicBezTo>
                  <a:pt x="5890" y="1085"/>
                  <a:pt x="5884" y="1086"/>
                  <a:pt x="5878" y="1087"/>
                </a:cubicBezTo>
                <a:cubicBezTo>
                  <a:pt x="5816" y="1103"/>
                  <a:pt x="5774" y="1170"/>
                  <a:pt x="5739" y="1231"/>
                </a:cubicBezTo>
                <a:cubicBezTo>
                  <a:pt x="5748" y="783"/>
                  <a:pt x="5603" y="334"/>
                  <a:pt x="534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 sz="2400"/>
              <a:t> </a:t>
            </a:r>
            <a:endParaRPr sz="2400"/>
          </a:p>
        </p:txBody>
      </p:sp>
      <p:grpSp>
        <p:nvGrpSpPr>
          <p:cNvPr id="1289" name="Google Shape;1289;p25"/>
          <p:cNvGrpSpPr/>
          <p:nvPr/>
        </p:nvGrpSpPr>
        <p:grpSpPr>
          <a:xfrm flipH="1">
            <a:off x="-707268" y="-862096"/>
            <a:ext cx="3396263" cy="1904559"/>
            <a:chOff x="3740808" y="1568400"/>
            <a:chExt cx="1571083" cy="881033"/>
          </a:xfrm>
        </p:grpSpPr>
        <p:sp>
          <p:nvSpPr>
            <p:cNvPr id="1290" name="Google Shape;1290;p25"/>
            <p:cNvSpPr/>
            <p:nvPr/>
          </p:nvSpPr>
          <p:spPr>
            <a:xfrm>
              <a:off x="3826273" y="1623846"/>
              <a:ext cx="1484189" cy="614281"/>
            </a:xfrm>
            <a:custGeom>
              <a:avLst/>
              <a:gdLst/>
              <a:ahLst/>
              <a:cxnLst/>
              <a:rect l="l" t="t" r="r" b="b"/>
              <a:pathLst>
                <a:path w="36433" h="15079" extrusionOk="0">
                  <a:moveTo>
                    <a:pt x="17194" y="0"/>
                  </a:moveTo>
                  <a:cubicBezTo>
                    <a:pt x="11783" y="0"/>
                    <a:pt x="10958" y="3480"/>
                    <a:pt x="10958" y="3480"/>
                  </a:cubicBezTo>
                  <a:cubicBezTo>
                    <a:pt x="10958" y="3480"/>
                    <a:pt x="5669" y="4124"/>
                    <a:pt x="4692" y="4474"/>
                  </a:cubicBezTo>
                  <a:cubicBezTo>
                    <a:pt x="3716" y="4825"/>
                    <a:pt x="4316" y="6308"/>
                    <a:pt x="4316" y="6308"/>
                  </a:cubicBezTo>
                  <a:cubicBezTo>
                    <a:pt x="4316" y="6308"/>
                    <a:pt x="1" y="7390"/>
                    <a:pt x="8" y="8323"/>
                  </a:cubicBezTo>
                  <a:cubicBezTo>
                    <a:pt x="32" y="11198"/>
                    <a:pt x="12163" y="13902"/>
                    <a:pt x="12163" y="13902"/>
                  </a:cubicBezTo>
                  <a:cubicBezTo>
                    <a:pt x="13643" y="14963"/>
                    <a:pt x="16293" y="15078"/>
                    <a:pt x="17379" y="15078"/>
                  </a:cubicBezTo>
                  <a:cubicBezTo>
                    <a:pt x="17535" y="15078"/>
                    <a:pt x="17658" y="15076"/>
                    <a:pt x="17742" y="15074"/>
                  </a:cubicBezTo>
                  <a:cubicBezTo>
                    <a:pt x="18407" y="15056"/>
                    <a:pt x="20031" y="13612"/>
                    <a:pt x="20219" y="12265"/>
                  </a:cubicBezTo>
                  <a:cubicBezTo>
                    <a:pt x="21564" y="12889"/>
                    <a:pt x="23176" y="13141"/>
                    <a:pt x="24699" y="13141"/>
                  </a:cubicBezTo>
                  <a:cubicBezTo>
                    <a:pt x="26357" y="13141"/>
                    <a:pt x="27909" y="12842"/>
                    <a:pt x="28893" y="12399"/>
                  </a:cubicBezTo>
                  <a:cubicBezTo>
                    <a:pt x="30779" y="11549"/>
                    <a:pt x="30201" y="9566"/>
                    <a:pt x="30201" y="9566"/>
                  </a:cubicBezTo>
                  <a:lnTo>
                    <a:pt x="30201" y="9566"/>
                  </a:lnTo>
                  <a:cubicBezTo>
                    <a:pt x="31322" y="9781"/>
                    <a:pt x="32139" y="9875"/>
                    <a:pt x="32708" y="9875"/>
                  </a:cubicBezTo>
                  <a:cubicBezTo>
                    <a:pt x="36432" y="9875"/>
                    <a:pt x="29610" y="5848"/>
                    <a:pt x="28070" y="5163"/>
                  </a:cubicBezTo>
                  <a:cubicBezTo>
                    <a:pt x="26295" y="4372"/>
                    <a:pt x="22612" y="846"/>
                    <a:pt x="21202" y="515"/>
                  </a:cubicBezTo>
                  <a:cubicBezTo>
                    <a:pt x="19645" y="151"/>
                    <a:pt x="18320" y="0"/>
                    <a:pt x="17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25"/>
            <p:cNvSpPr/>
            <p:nvPr/>
          </p:nvSpPr>
          <p:spPr>
            <a:xfrm>
              <a:off x="3827702" y="1624333"/>
              <a:ext cx="1484189" cy="614281"/>
            </a:xfrm>
            <a:custGeom>
              <a:avLst/>
              <a:gdLst/>
              <a:ahLst/>
              <a:cxnLst/>
              <a:rect l="l" t="t" r="r" b="b"/>
              <a:pathLst>
                <a:path w="36433" h="15079" extrusionOk="0">
                  <a:moveTo>
                    <a:pt x="17194" y="0"/>
                  </a:moveTo>
                  <a:cubicBezTo>
                    <a:pt x="11783" y="0"/>
                    <a:pt x="10958" y="3480"/>
                    <a:pt x="10958" y="3480"/>
                  </a:cubicBezTo>
                  <a:cubicBezTo>
                    <a:pt x="10958" y="3480"/>
                    <a:pt x="5669" y="4124"/>
                    <a:pt x="4692" y="4474"/>
                  </a:cubicBezTo>
                  <a:cubicBezTo>
                    <a:pt x="3716" y="4825"/>
                    <a:pt x="4316" y="6308"/>
                    <a:pt x="4316" y="6308"/>
                  </a:cubicBezTo>
                  <a:cubicBezTo>
                    <a:pt x="4316" y="6308"/>
                    <a:pt x="1" y="7390"/>
                    <a:pt x="8" y="8323"/>
                  </a:cubicBezTo>
                  <a:cubicBezTo>
                    <a:pt x="32" y="11198"/>
                    <a:pt x="12163" y="13902"/>
                    <a:pt x="12163" y="13902"/>
                  </a:cubicBezTo>
                  <a:cubicBezTo>
                    <a:pt x="13643" y="14963"/>
                    <a:pt x="16293" y="15078"/>
                    <a:pt x="17379" y="15078"/>
                  </a:cubicBezTo>
                  <a:cubicBezTo>
                    <a:pt x="17535" y="15078"/>
                    <a:pt x="17658" y="15076"/>
                    <a:pt x="17742" y="15074"/>
                  </a:cubicBezTo>
                  <a:cubicBezTo>
                    <a:pt x="18407" y="15056"/>
                    <a:pt x="20031" y="13612"/>
                    <a:pt x="20219" y="12265"/>
                  </a:cubicBezTo>
                  <a:cubicBezTo>
                    <a:pt x="21564" y="12889"/>
                    <a:pt x="23176" y="13141"/>
                    <a:pt x="24699" y="13141"/>
                  </a:cubicBezTo>
                  <a:cubicBezTo>
                    <a:pt x="26357" y="13141"/>
                    <a:pt x="27909" y="12842"/>
                    <a:pt x="28893" y="12399"/>
                  </a:cubicBezTo>
                  <a:cubicBezTo>
                    <a:pt x="30779" y="11549"/>
                    <a:pt x="30201" y="9566"/>
                    <a:pt x="30201" y="9566"/>
                  </a:cubicBezTo>
                  <a:lnTo>
                    <a:pt x="30201" y="9566"/>
                  </a:lnTo>
                  <a:cubicBezTo>
                    <a:pt x="31322" y="9781"/>
                    <a:pt x="32139" y="9875"/>
                    <a:pt x="32708" y="9875"/>
                  </a:cubicBezTo>
                  <a:cubicBezTo>
                    <a:pt x="36432" y="9875"/>
                    <a:pt x="29610" y="5848"/>
                    <a:pt x="28070" y="5163"/>
                  </a:cubicBezTo>
                  <a:cubicBezTo>
                    <a:pt x="26295" y="4372"/>
                    <a:pt x="22612" y="846"/>
                    <a:pt x="21202" y="515"/>
                  </a:cubicBezTo>
                  <a:cubicBezTo>
                    <a:pt x="19645" y="151"/>
                    <a:pt x="18320" y="0"/>
                    <a:pt x="17194"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25"/>
            <p:cNvSpPr/>
            <p:nvPr/>
          </p:nvSpPr>
          <p:spPr>
            <a:xfrm>
              <a:off x="4529696" y="1906850"/>
              <a:ext cx="522214" cy="542583"/>
            </a:xfrm>
            <a:custGeom>
              <a:avLst/>
              <a:gdLst/>
              <a:ahLst/>
              <a:cxnLst/>
              <a:rect l="l" t="t" r="r" b="b"/>
              <a:pathLst>
                <a:path w="12819" h="13319" extrusionOk="0">
                  <a:moveTo>
                    <a:pt x="0" y="0"/>
                  </a:moveTo>
                  <a:lnTo>
                    <a:pt x="62" y="416"/>
                  </a:lnTo>
                  <a:cubicBezTo>
                    <a:pt x="5157" y="2718"/>
                    <a:pt x="10159" y="13102"/>
                    <a:pt x="12818" y="13318"/>
                  </a:cubicBezTo>
                  <a:lnTo>
                    <a:pt x="12016" y="11769"/>
                  </a:lnTo>
                  <a:cubicBezTo>
                    <a:pt x="9037" y="10818"/>
                    <a:pt x="5672" y="274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25"/>
            <p:cNvSpPr/>
            <p:nvPr/>
          </p:nvSpPr>
          <p:spPr>
            <a:xfrm>
              <a:off x="4220088" y="1962254"/>
              <a:ext cx="555660" cy="178023"/>
            </a:xfrm>
            <a:custGeom>
              <a:avLst/>
              <a:gdLst/>
              <a:ahLst/>
              <a:cxnLst/>
              <a:rect l="l" t="t" r="r" b="b"/>
              <a:pathLst>
                <a:path w="13640" h="4370" extrusionOk="0">
                  <a:moveTo>
                    <a:pt x="4698" y="1"/>
                  </a:moveTo>
                  <a:cubicBezTo>
                    <a:pt x="1877" y="1"/>
                    <a:pt x="0" y="1089"/>
                    <a:pt x="0" y="1089"/>
                  </a:cubicBezTo>
                  <a:lnTo>
                    <a:pt x="217" y="1402"/>
                  </a:lnTo>
                  <a:cubicBezTo>
                    <a:pt x="217" y="1402"/>
                    <a:pt x="1258" y="479"/>
                    <a:pt x="4176" y="479"/>
                  </a:cubicBezTo>
                  <a:cubicBezTo>
                    <a:pt x="4731" y="479"/>
                    <a:pt x="5353" y="513"/>
                    <a:pt x="6049" y="592"/>
                  </a:cubicBezTo>
                  <a:cubicBezTo>
                    <a:pt x="10038" y="1048"/>
                    <a:pt x="13640" y="4369"/>
                    <a:pt x="13640" y="4369"/>
                  </a:cubicBezTo>
                  <a:lnTo>
                    <a:pt x="12819" y="3221"/>
                  </a:lnTo>
                  <a:cubicBezTo>
                    <a:pt x="9827" y="700"/>
                    <a:pt x="6959" y="1"/>
                    <a:pt x="46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4" name="Google Shape;1294;p25"/>
            <p:cNvSpPr/>
            <p:nvPr/>
          </p:nvSpPr>
          <p:spPr>
            <a:xfrm>
              <a:off x="4699125" y="1801910"/>
              <a:ext cx="140504" cy="409290"/>
            </a:xfrm>
            <a:custGeom>
              <a:avLst/>
              <a:gdLst/>
              <a:ahLst/>
              <a:cxnLst/>
              <a:rect l="l" t="t" r="r" b="b"/>
              <a:pathLst>
                <a:path w="3449" h="10047" extrusionOk="0">
                  <a:moveTo>
                    <a:pt x="1312" y="1"/>
                  </a:moveTo>
                  <a:lnTo>
                    <a:pt x="1312" y="1"/>
                  </a:lnTo>
                  <a:cubicBezTo>
                    <a:pt x="1312" y="1"/>
                    <a:pt x="0" y="4734"/>
                    <a:pt x="2888" y="9490"/>
                  </a:cubicBezTo>
                  <a:lnTo>
                    <a:pt x="3448" y="10046"/>
                  </a:lnTo>
                  <a:cubicBezTo>
                    <a:pt x="3448" y="10046"/>
                    <a:pt x="1771" y="7515"/>
                    <a:pt x="1375" y="4552"/>
                  </a:cubicBezTo>
                  <a:cubicBezTo>
                    <a:pt x="943" y="1316"/>
                    <a:pt x="1465" y="149"/>
                    <a:pt x="1465" y="149"/>
                  </a:cubicBezTo>
                  <a:lnTo>
                    <a:pt x="13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5" name="Google Shape;1295;p25"/>
            <p:cNvSpPr/>
            <p:nvPr/>
          </p:nvSpPr>
          <p:spPr>
            <a:xfrm>
              <a:off x="3827702" y="1624333"/>
              <a:ext cx="1484189" cy="477484"/>
            </a:xfrm>
            <a:custGeom>
              <a:avLst/>
              <a:gdLst/>
              <a:ahLst/>
              <a:cxnLst/>
              <a:rect l="l" t="t" r="r" b="b"/>
              <a:pathLst>
                <a:path w="36433" h="11721" extrusionOk="0">
                  <a:moveTo>
                    <a:pt x="17194" y="0"/>
                  </a:moveTo>
                  <a:cubicBezTo>
                    <a:pt x="11783" y="0"/>
                    <a:pt x="10958" y="3480"/>
                    <a:pt x="10958" y="3480"/>
                  </a:cubicBezTo>
                  <a:cubicBezTo>
                    <a:pt x="10958" y="3480"/>
                    <a:pt x="5669" y="4124"/>
                    <a:pt x="4692" y="4474"/>
                  </a:cubicBezTo>
                  <a:cubicBezTo>
                    <a:pt x="3717" y="4825"/>
                    <a:pt x="4316" y="6308"/>
                    <a:pt x="4316" y="6308"/>
                  </a:cubicBezTo>
                  <a:cubicBezTo>
                    <a:pt x="4316" y="6308"/>
                    <a:pt x="1" y="7390"/>
                    <a:pt x="8" y="8323"/>
                  </a:cubicBezTo>
                  <a:cubicBezTo>
                    <a:pt x="18" y="9553"/>
                    <a:pt x="2245" y="10752"/>
                    <a:pt x="4791" y="11721"/>
                  </a:cubicBezTo>
                  <a:cubicBezTo>
                    <a:pt x="5987" y="11469"/>
                    <a:pt x="7103" y="11000"/>
                    <a:pt x="7806" y="10214"/>
                  </a:cubicBezTo>
                  <a:cubicBezTo>
                    <a:pt x="7806" y="10214"/>
                    <a:pt x="7842" y="10215"/>
                    <a:pt x="7909" y="10215"/>
                  </a:cubicBezTo>
                  <a:cubicBezTo>
                    <a:pt x="8522" y="10215"/>
                    <a:pt x="11732" y="10106"/>
                    <a:pt x="13333" y="7882"/>
                  </a:cubicBezTo>
                  <a:cubicBezTo>
                    <a:pt x="13333" y="7882"/>
                    <a:pt x="14122" y="7797"/>
                    <a:pt x="15047" y="7578"/>
                  </a:cubicBezTo>
                  <a:cubicBezTo>
                    <a:pt x="16041" y="7847"/>
                    <a:pt x="17251" y="8047"/>
                    <a:pt x="18414" y="8047"/>
                  </a:cubicBezTo>
                  <a:cubicBezTo>
                    <a:pt x="19643" y="8047"/>
                    <a:pt x="20820" y="7824"/>
                    <a:pt x="21636" y="7222"/>
                  </a:cubicBezTo>
                  <a:cubicBezTo>
                    <a:pt x="21636" y="7222"/>
                    <a:pt x="22368" y="7398"/>
                    <a:pt x="23370" y="7422"/>
                  </a:cubicBezTo>
                  <a:cubicBezTo>
                    <a:pt x="24536" y="8020"/>
                    <a:pt x="30202" y="9566"/>
                    <a:pt x="30202" y="9566"/>
                  </a:cubicBezTo>
                  <a:cubicBezTo>
                    <a:pt x="31323" y="9781"/>
                    <a:pt x="32139" y="9875"/>
                    <a:pt x="32709" y="9875"/>
                  </a:cubicBezTo>
                  <a:cubicBezTo>
                    <a:pt x="36432" y="9875"/>
                    <a:pt x="29610" y="5848"/>
                    <a:pt x="28071" y="5163"/>
                  </a:cubicBezTo>
                  <a:cubicBezTo>
                    <a:pt x="26296" y="4372"/>
                    <a:pt x="22613" y="846"/>
                    <a:pt x="21202" y="515"/>
                  </a:cubicBezTo>
                  <a:cubicBezTo>
                    <a:pt x="19645" y="151"/>
                    <a:pt x="18320" y="0"/>
                    <a:pt x="17194" y="0"/>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25"/>
            <p:cNvSpPr/>
            <p:nvPr/>
          </p:nvSpPr>
          <p:spPr>
            <a:xfrm>
              <a:off x="3828964" y="1634925"/>
              <a:ext cx="1482926" cy="466892"/>
            </a:xfrm>
            <a:custGeom>
              <a:avLst/>
              <a:gdLst/>
              <a:ahLst/>
              <a:cxnLst/>
              <a:rect l="l" t="t" r="r" b="b"/>
              <a:pathLst>
                <a:path w="36402" h="11461" extrusionOk="0">
                  <a:moveTo>
                    <a:pt x="19924" y="0"/>
                  </a:moveTo>
                  <a:cubicBezTo>
                    <a:pt x="19938" y="69"/>
                    <a:pt x="19948" y="138"/>
                    <a:pt x="19948" y="207"/>
                  </a:cubicBezTo>
                  <a:cubicBezTo>
                    <a:pt x="19955" y="1140"/>
                    <a:pt x="15640" y="2221"/>
                    <a:pt x="15640" y="2221"/>
                  </a:cubicBezTo>
                  <a:cubicBezTo>
                    <a:pt x="15640" y="2221"/>
                    <a:pt x="16245" y="3668"/>
                    <a:pt x="15355" y="4239"/>
                  </a:cubicBezTo>
                  <a:cubicBezTo>
                    <a:pt x="14026" y="5090"/>
                    <a:pt x="12512" y="5312"/>
                    <a:pt x="11295" y="5312"/>
                  </a:cubicBezTo>
                  <a:cubicBezTo>
                    <a:pt x="9971" y="5312"/>
                    <a:pt x="8998" y="5049"/>
                    <a:pt x="8998" y="5049"/>
                  </a:cubicBezTo>
                  <a:cubicBezTo>
                    <a:pt x="8998" y="5049"/>
                    <a:pt x="8174" y="8529"/>
                    <a:pt x="2763" y="8529"/>
                  </a:cubicBezTo>
                  <a:cubicBezTo>
                    <a:pt x="1950" y="8529"/>
                    <a:pt x="1034" y="8450"/>
                    <a:pt x="1" y="8270"/>
                  </a:cubicBezTo>
                  <a:lnTo>
                    <a:pt x="1" y="8270"/>
                  </a:lnTo>
                  <a:cubicBezTo>
                    <a:pt x="239" y="9426"/>
                    <a:pt x="2357" y="10546"/>
                    <a:pt x="4760" y="11461"/>
                  </a:cubicBezTo>
                  <a:cubicBezTo>
                    <a:pt x="5956" y="11209"/>
                    <a:pt x="7072" y="10740"/>
                    <a:pt x="7775" y="9954"/>
                  </a:cubicBezTo>
                  <a:cubicBezTo>
                    <a:pt x="7775" y="9954"/>
                    <a:pt x="7811" y="9955"/>
                    <a:pt x="7878" y="9955"/>
                  </a:cubicBezTo>
                  <a:cubicBezTo>
                    <a:pt x="8491" y="9955"/>
                    <a:pt x="11701" y="9846"/>
                    <a:pt x="13302" y="7622"/>
                  </a:cubicBezTo>
                  <a:cubicBezTo>
                    <a:pt x="13302" y="7622"/>
                    <a:pt x="14091" y="7537"/>
                    <a:pt x="15016" y="7318"/>
                  </a:cubicBezTo>
                  <a:cubicBezTo>
                    <a:pt x="16010" y="7587"/>
                    <a:pt x="17220" y="7787"/>
                    <a:pt x="18383" y="7787"/>
                  </a:cubicBezTo>
                  <a:cubicBezTo>
                    <a:pt x="19612" y="7787"/>
                    <a:pt x="20789" y="7564"/>
                    <a:pt x="21605" y="6962"/>
                  </a:cubicBezTo>
                  <a:cubicBezTo>
                    <a:pt x="21605" y="6962"/>
                    <a:pt x="22337" y="7138"/>
                    <a:pt x="23339" y="7162"/>
                  </a:cubicBezTo>
                  <a:cubicBezTo>
                    <a:pt x="24505" y="7760"/>
                    <a:pt x="30171" y="9306"/>
                    <a:pt x="30171" y="9306"/>
                  </a:cubicBezTo>
                  <a:cubicBezTo>
                    <a:pt x="31292" y="9521"/>
                    <a:pt x="32108" y="9615"/>
                    <a:pt x="32678" y="9615"/>
                  </a:cubicBezTo>
                  <a:cubicBezTo>
                    <a:pt x="36401" y="9615"/>
                    <a:pt x="29579" y="5588"/>
                    <a:pt x="28040" y="4903"/>
                  </a:cubicBezTo>
                  <a:cubicBezTo>
                    <a:pt x="27524" y="3474"/>
                    <a:pt x="22582" y="586"/>
                    <a:pt x="21171" y="256"/>
                  </a:cubicBezTo>
                  <a:cubicBezTo>
                    <a:pt x="20738" y="155"/>
                    <a:pt x="20323" y="70"/>
                    <a:pt x="199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25"/>
            <p:cNvSpPr/>
            <p:nvPr/>
          </p:nvSpPr>
          <p:spPr>
            <a:xfrm>
              <a:off x="4220170" y="1704057"/>
              <a:ext cx="53855" cy="49863"/>
            </a:xfrm>
            <a:custGeom>
              <a:avLst/>
              <a:gdLst/>
              <a:ahLst/>
              <a:cxnLst/>
              <a:rect l="l" t="t" r="r" b="b"/>
              <a:pathLst>
                <a:path w="1322" h="1224" extrusionOk="0">
                  <a:moveTo>
                    <a:pt x="0" y="1"/>
                  </a:moveTo>
                  <a:lnTo>
                    <a:pt x="0" y="1"/>
                  </a:lnTo>
                  <a:cubicBezTo>
                    <a:pt x="0" y="1"/>
                    <a:pt x="322" y="1223"/>
                    <a:pt x="680" y="1223"/>
                  </a:cubicBezTo>
                  <a:cubicBezTo>
                    <a:pt x="750" y="1223"/>
                    <a:pt x="822" y="1176"/>
                    <a:pt x="892" y="1064"/>
                  </a:cubicBezTo>
                  <a:lnTo>
                    <a:pt x="972" y="869"/>
                  </a:lnTo>
                  <a:cubicBezTo>
                    <a:pt x="1322" y="635"/>
                    <a:pt x="739" y="159"/>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25"/>
            <p:cNvSpPr/>
            <p:nvPr/>
          </p:nvSpPr>
          <p:spPr>
            <a:xfrm>
              <a:off x="4250968" y="1668126"/>
              <a:ext cx="48070" cy="52999"/>
            </a:xfrm>
            <a:custGeom>
              <a:avLst/>
              <a:gdLst/>
              <a:ahLst/>
              <a:cxnLst/>
              <a:rect l="l" t="t" r="r" b="b"/>
              <a:pathLst>
                <a:path w="1180" h="1301" extrusionOk="0">
                  <a:moveTo>
                    <a:pt x="307" y="0"/>
                  </a:moveTo>
                  <a:lnTo>
                    <a:pt x="307" y="0"/>
                  </a:lnTo>
                  <a:cubicBezTo>
                    <a:pt x="306" y="0"/>
                    <a:pt x="0" y="1300"/>
                    <a:pt x="490" y="1300"/>
                  </a:cubicBezTo>
                  <a:cubicBezTo>
                    <a:pt x="530" y="1300"/>
                    <a:pt x="576" y="1291"/>
                    <a:pt x="628" y="1272"/>
                  </a:cubicBezTo>
                  <a:lnTo>
                    <a:pt x="783" y="1176"/>
                  </a:lnTo>
                  <a:cubicBezTo>
                    <a:pt x="792" y="1177"/>
                    <a:pt x="800" y="1177"/>
                    <a:pt x="808" y="1177"/>
                  </a:cubicBezTo>
                  <a:cubicBezTo>
                    <a:pt x="1179" y="1177"/>
                    <a:pt x="876" y="521"/>
                    <a:pt x="3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9" name="Google Shape;1299;p25"/>
            <p:cNvSpPr/>
            <p:nvPr/>
          </p:nvSpPr>
          <p:spPr>
            <a:xfrm>
              <a:off x="4310934" y="1994681"/>
              <a:ext cx="47215" cy="52592"/>
            </a:xfrm>
            <a:custGeom>
              <a:avLst/>
              <a:gdLst/>
              <a:ahLst/>
              <a:cxnLst/>
              <a:rect l="l" t="t" r="r" b="b"/>
              <a:pathLst>
                <a:path w="1159" h="1291" extrusionOk="0">
                  <a:moveTo>
                    <a:pt x="664" y="1"/>
                  </a:moveTo>
                  <a:cubicBezTo>
                    <a:pt x="609" y="1"/>
                    <a:pt x="548" y="28"/>
                    <a:pt x="480" y="92"/>
                  </a:cubicBezTo>
                  <a:lnTo>
                    <a:pt x="373" y="246"/>
                  </a:lnTo>
                  <a:cubicBezTo>
                    <a:pt x="1" y="361"/>
                    <a:pt x="478" y="945"/>
                    <a:pt x="1158" y="1290"/>
                  </a:cubicBezTo>
                  <a:cubicBezTo>
                    <a:pt x="1158" y="1290"/>
                    <a:pt x="1043"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25"/>
            <p:cNvSpPr/>
            <p:nvPr/>
          </p:nvSpPr>
          <p:spPr>
            <a:xfrm>
              <a:off x="5040426" y="2020753"/>
              <a:ext cx="44648" cy="55036"/>
            </a:xfrm>
            <a:custGeom>
              <a:avLst/>
              <a:gdLst/>
              <a:ahLst/>
              <a:cxnLst/>
              <a:rect l="l" t="t" r="r" b="b"/>
              <a:pathLst>
                <a:path w="1096" h="1351" extrusionOk="0">
                  <a:moveTo>
                    <a:pt x="674" y="0"/>
                  </a:moveTo>
                  <a:cubicBezTo>
                    <a:pt x="627" y="0"/>
                    <a:pt x="575" y="17"/>
                    <a:pt x="516" y="54"/>
                  </a:cubicBezTo>
                  <a:lnTo>
                    <a:pt x="388" y="180"/>
                  </a:lnTo>
                  <a:cubicBezTo>
                    <a:pt x="1" y="212"/>
                    <a:pt x="408" y="876"/>
                    <a:pt x="1049" y="1350"/>
                  </a:cubicBezTo>
                  <a:cubicBezTo>
                    <a:pt x="1049" y="1350"/>
                    <a:pt x="1096" y="0"/>
                    <a:pt x="6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1" name="Google Shape;1301;p25"/>
            <p:cNvSpPr/>
            <p:nvPr/>
          </p:nvSpPr>
          <p:spPr>
            <a:xfrm>
              <a:off x="5015413" y="2020265"/>
              <a:ext cx="37397" cy="45870"/>
            </a:xfrm>
            <a:custGeom>
              <a:avLst/>
              <a:gdLst/>
              <a:ahLst/>
              <a:cxnLst/>
              <a:rect l="l" t="t" r="r" b="b"/>
              <a:pathLst>
                <a:path w="918" h="1126" extrusionOk="0">
                  <a:moveTo>
                    <a:pt x="175" y="1"/>
                  </a:moveTo>
                  <a:cubicBezTo>
                    <a:pt x="1" y="1"/>
                    <a:pt x="115" y="563"/>
                    <a:pt x="402" y="1126"/>
                  </a:cubicBezTo>
                  <a:cubicBezTo>
                    <a:pt x="402" y="1126"/>
                    <a:pt x="918" y="92"/>
                    <a:pt x="389" y="18"/>
                  </a:cubicBezTo>
                  <a:lnTo>
                    <a:pt x="261" y="32"/>
                  </a:lnTo>
                  <a:cubicBezTo>
                    <a:pt x="227" y="11"/>
                    <a:pt x="198" y="1"/>
                    <a:pt x="1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25"/>
            <p:cNvSpPr/>
            <p:nvPr/>
          </p:nvSpPr>
          <p:spPr>
            <a:xfrm>
              <a:off x="4953573" y="1790421"/>
              <a:ext cx="41308" cy="34342"/>
            </a:xfrm>
            <a:custGeom>
              <a:avLst/>
              <a:gdLst/>
              <a:ahLst/>
              <a:cxnLst/>
              <a:rect l="l" t="t" r="r" b="b"/>
              <a:pathLst>
                <a:path w="1014" h="843" extrusionOk="0">
                  <a:moveTo>
                    <a:pt x="1013" y="1"/>
                  </a:moveTo>
                  <a:cubicBezTo>
                    <a:pt x="991" y="1"/>
                    <a:pt x="0" y="4"/>
                    <a:pt x="342" y="574"/>
                  </a:cubicBezTo>
                  <a:lnTo>
                    <a:pt x="446" y="696"/>
                  </a:lnTo>
                  <a:cubicBezTo>
                    <a:pt x="472" y="797"/>
                    <a:pt x="514" y="843"/>
                    <a:pt x="563" y="843"/>
                  </a:cubicBezTo>
                  <a:cubicBezTo>
                    <a:pt x="701" y="843"/>
                    <a:pt x="901" y="484"/>
                    <a:pt x="1014" y="1"/>
                  </a:cubicBezTo>
                  <a:cubicBezTo>
                    <a:pt x="1014" y="1"/>
                    <a:pt x="1013" y="1"/>
                    <a:pt x="1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25"/>
            <p:cNvSpPr/>
            <p:nvPr/>
          </p:nvSpPr>
          <p:spPr>
            <a:xfrm>
              <a:off x="4925831" y="1745202"/>
              <a:ext cx="37967" cy="44037"/>
            </a:xfrm>
            <a:custGeom>
              <a:avLst/>
              <a:gdLst/>
              <a:ahLst/>
              <a:cxnLst/>
              <a:rect l="l" t="t" r="r" b="b"/>
              <a:pathLst>
                <a:path w="932" h="1081" extrusionOk="0">
                  <a:moveTo>
                    <a:pt x="852" y="0"/>
                  </a:moveTo>
                  <a:lnTo>
                    <a:pt x="852" y="0"/>
                  </a:lnTo>
                  <a:cubicBezTo>
                    <a:pt x="852" y="1"/>
                    <a:pt x="1" y="574"/>
                    <a:pt x="489" y="933"/>
                  </a:cubicBezTo>
                  <a:lnTo>
                    <a:pt x="617" y="993"/>
                  </a:lnTo>
                  <a:cubicBezTo>
                    <a:pt x="658" y="1053"/>
                    <a:pt x="696" y="1080"/>
                    <a:pt x="729" y="1080"/>
                  </a:cubicBezTo>
                  <a:cubicBezTo>
                    <a:pt x="870" y="1080"/>
                    <a:pt x="932" y="581"/>
                    <a:pt x="8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4" name="Google Shape;1304;p25"/>
            <p:cNvSpPr/>
            <p:nvPr/>
          </p:nvSpPr>
          <p:spPr>
            <a:xfrm>
              <a:off x="4617486" y="1568400"/>
              <a:ext cx="37071" cy="45952"/>
            </a:xfrm>
            <a:custGeom>
              <a:avLst/>
              <a:gdLst/>
              <a:ahLst/>
              <a:cxnLst/>
              <a:rect l="l" t="t" r="r" b="b"/>
              <a:pathLst>
                <a:path w="910" h="1128" extrusionOk="0">
                  <a:moveTo>
                    <a:pt x="706" y="0"/>
                  </a:moveTo>
                  <a:cubicBezTo>
                    <a:pt x="706" y="0"/>
                    <a:pt x="1" y="819"/>
                    <a:pt x="522" y="1044"/>
                  </a:cubicBezTo>
                  <a:lnTo>
                    <a:pt x="653" y="1069"/>
                  </a:lnTo>
                  <a:cubicBezTo>
                    <a:pt x="693" y="1109"/>
                    <a:pt x="728" y="1128"/>
                    <a:pt x="756" y="1128"/>
                  </a:cubicBezTo>
                  <a:cubicBezTo>
                    <a:pt x="909" y="1128"/>
                    <a:pt x="888" y="588"/>
                    <a:pt x="7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5" name="Google Shape;1305;p25"/>
            <p:cNvSpPr/>
            <p:nvPr/>
          </p:nvSpPr>
          <p:spPr>
            <a:xfrm>
              <a:off x="4290361" y="2024012"/>
              <a:ext cx="37723" cy="38823"/>
            </a:xfrm>
            <a:custGeom>
              <a:avLst/>
              <a:gdLst/>
              <a:ahLst/>
              <a:cxnLst/>
              <a:rect l="l" t="t" r="r" b="b"/>
              <a:pathLst>
                <a:path w="926" h="953" extrusionOk="0">
                  <a:moveTo>
                    <a:pt x="427" y="1"/>
                  </a:moveTo>
                  <a:cubicBezTo>
                    <a:pt x="419" y="1"/>
                    <a:pt x="411" y="1"/>
                    <a:pt x="403" y="1"/>
                  </a:cubicBezTo>
                  <a:lnTo>
                    <a:pt x="275" y="37"/>
                  </a:lnTo>
                  <a:cubicBezTo>
                    <a:pt x="249" y="28"/>
                    <a:pt x="226" y="23"/>
                    <a:pt x="207" y="23"/>
                  </a:cubicBezTo>
                  <a:cubicBezTo>
                    <a:pt x="1" y="23"/>
                    <a:pt x="148" y="505"/>
                    <a:pt x="481" y="952"/>
                  </a:cubicBezTo>
                  <a:cubicBezTo>
                    <a:pt x="481" y="952"/>
                    <a:pt x="925" y="1"/>
                    <a:pt x="4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25"/>
            <p:cNvSpPr/>
            <p:nvPr/>
          </p:nvSpPr>
          <p:spPr>
            <a:xfrm>
              <a:off x="3740808" y="1991055"/>
              <a:ext cx="65099" cy="37275"/>
            </a:xfrm>
            <a:custGeom>
              <a:avLst/>
              <a:gdLst/>
              <a:ahLst/>
              <a:cxnLst/>
              <a:rect l="l" t="t" r="r" b="b"/>
              <a:pathLst>
                <a:path w="1598" h="915" extrusionOk="0">
                  <a:moveTo>
                    <a:pt x="1142" y="1"/>
                  </a:moveTo>
                  <a:lnTo>
                    <a:pt x="1" y="431"/>
                  </a:lnTo>
                  <a:lnTo>
                    <a:pt x="1214" y="914"/>
                  </a:lnTo>
                  <a:lnTo>
                    <a:pt x="1597" y="442"/>
                  </a:lnTo>
                  <a:lnTo>
                    <a:pt x="11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25"/>
            <p:cNvSpPr/>
            <p:nvPr/>
          </p:nvSpPr>
          <p:spPr>
            <a:xfrm>
              <a:off x="3778898" y="1965513"/>
              <a:ext cx="43100" cy="37153"/>
            </a:xfrm>
            <a:custGeom>
              <a:avLst/>
              <a:gdLst/>
              <a:ahLst/>
              <a:cxnLst/>
              <a:rect l="l" t="t" r="r" b="b"/>
              <a:pathLst>
                <a:path w="1058" h="912" extrusionOk="0">
                  <a:moveTo>
                    <a:pt x="0" y="0"/>
                  </a:moveTo>
                  <a:lnTo>
                    <a:pt x="267" y="494"/>
                  </a:lnTo>
                  <a:lnTo>
                    <a:pt x="755" y="912"/>
                  </a:lnTo>
                  <a:lnTo>
                    <a:pt x="1057" y="574"/>
                  </a:lnTo>
                  <a:lnTo>
                    <a:pt x="744" y="156"/>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25"/>
            <p:cNvSpPr/>
            <p:nvPr/>
          </p:nvSpPr>
          <p:spPr>
            <a:xfrm>
              <a:off x="3997212" y="2116854"/>
              <a:ext cx="39230" cy="52144"/>
            </a:xfrm>
            <a:custGeom>
              <a:avLst/>
              <a:gdLst/>
              <a:ahLst/>
              <a:cxnLst/>
              <a:rect l="l" t="t" r="r" b="b"/>
              <a:pathLst>
                <a:path w="963" h="1280" extrusionOk="0">
                  <a:moveTo>
                    <a:pt x="522" y="0"/>
                  </a:moveTo>
                  <a:lnTo>
                    <a:pt x="0" y="486"/>
                  </a:lnTo>
                  <a:lnTo>
                    <a:pt x="437" y="1280"/>
                  </a:lnTo>
                  <a:lnTo>
                    <a:pt x="963" y="403"/>
                  </a:lnTo>
                  <a:lnTo>
                    <a:pt x="5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25"/>
            <p:cNvSpPr/>
            <p:nvPr/>
          </p:nvSpPr>
          <p:spPr>
            <a:xfrm>
              <a:off x="3938223" y="2109766"/>
              <a:ext cx="65669" cy="28679"/>
            </a:xfrm>
            <a:custGeom>
              <a:avLst/>
              <a:gdLst/>
              <a:ahLst/>
              <a:cxnLst/>
              <a:rect l="l" t="t" r="r" b="b"/>
              <a:pathLst>
                <a:path w="1612" h="704" extrusionOk="0">
                  <a:moveTo>
                    <a:pt x="931" y="1"/>
                  </a:moveTo>
                  <a:lnTo>
                    <a:pt x="0" y="582"/>
                  </a:lnTo>
                  <a:lnTo>
                    <a:pt x="1044" y="703"/>
                  </a:lnTo>
                  <a:lnTo>
                    <a:pt x="1612" y="191"/>
                  </a:lnTo>
                  <a:lnTo>
                    <a:pt x="9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25"/>
            <p:cNvSpPr/>
            <p:nvPr/>
          </p:nvSpPr>
          <p:spPr>
            <a:xfrm>
              <a:off x="4117103" y="2057540"/>
              <a:ext cx="42286" cy="45341"/>
            </a:xfrm>
            <a:custGeom>
              <a:avLst/>
              <a:gdLst/>
              <a:ahLst/>
              <a:cxnLst/>
              <a:rect l="l" t="t" r="r" b="b"/>
              <a:pathLst>
                <a:path w="1038" h="1113" extrusionOk="0">
                  <a:moveTo>
                    <a:pt x="453" y="1"/>
                  </a:moveTo>
                  <a:lnTo>
                    <a:pt x="1" y="1112"/>
                  </a:lnTo>
                  <a:lnTo>
                    <a:pt x="1022" y="684"/>
                  </a:lnTo>
                  <a:lnTo>
                    <a:pt x="1037" y="63"/>
                  </a:lnTo>
                  <a:lnTo>
                    <a:pt x="45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11" name="Google Shape;1311;p25"/>
          <p:cNvSpPr/>
          <p:nvPr/>
        </p:nvSpPr>
        <p:spPr>
          <a:xfrm>
            <a:off x="11628448" y="5759445"/>
            <a:ext cx="783127" cy="310168"/>
          </a:xfrm>
          <a:custGeom>
            <a:avLst/>
            <a:gdLst/>
            <a:ahLst/>
            <a:cxnLst/>
            <a:rect l="l" t="t" r="r" b="b"/>
            <a:pathLst>
              <a:path w="7873" h="3118" extrusionOk="0">
                <a:moveTo>
                  <a:pt x="5343" y="0"/>
                </a:moveTo>
                <a:lnTo>
                  <a:pt x="5343" y="0"/>
                </a:lnTo>
                <a:cubicBezTo>
                  <a:pt x="5377" y="397"/>
                  <a:pt x="5348" y="800"/>
                  <a:pt x="5258" y="1185"/>
                </a:cubicBezTo>
                <a:cubicBezTo>
                  <a:pt x="5121" y="938"/>
                  <a:pt x="4831" y="744"/>
                  <a:pt x="4600" y="617"/>
                </a:cubicBezTo>
                <a:lnTo>
                  <a:pt x="4600" y="617"/>
                </a:lnTo>
                <a:cubicBezTo>
                  <a:pt x="4738" y="844"/>
                  <a:pt x="4715" y="1170"/>
                  <a:pt x="4527" y="1280"/>
                </a:cubicBezTo>
                <a:cubicBezTo>
                  <a:pt x="4498" y="1297"/>
                  <a:pt x="4467" y="1304"/>
                  <a:pt x="4435" y="1304"/>
                </a:cubicBezTo>
                <a:cubicBezTo>
                  <a:pt x="4367" y="1304"/>
                  <a:pt x="4295" y="1272"/>
                  <a:pt x="4232" y="1235"/>
                </a:cubicBezTo>
                <a:cubicBezTo>
                  <a:pt x="4020" y="1112"/>
                  <a:pt x="4030" y="851"/>
                  <a:pt x="3668" y="742"/>
                </a:cubicBezTo>
                <a:lnTo>
                  <a:pt x="3668" y="742"/>
                </a:lnTo>
                <a:cubicBezTo>
                  <a:pt x="3768" y="881"/>
                  <a:pt x="3810" y="1080"/>
                  <a:pt x="3748" y="1244"/>
                </a:cubicBezTo>
                <a:cubicBezTo>
                  <a:pt x="3700" y="1371"/>
                  <a:pt x="3580" y="1461"/>
                  <a:pt x="3462" y="1461"/>
                </a:cubicBezTo>
                <a:cubicBezTo>
                  <a:pt x="3428" y="1461"/>
                  <a:pt x="3394" y="1454"/>
                  <a:pt x="3362" y="1437"/>
                </a:cubicBezTo>
                <a:cubicBezTo>
                  <a:pt x="3228" y="1370"/>
                  <a:pt x="3205" y="1230"/>
                  <a:pt x="3162" y="1071"/>
                </a:cubicBezTo>
                <a:cubicBezTo>
                  <a:pt x="3099" y="848"/>
                  <a:pt x="3173" y="586"/>
                  <a:pt x="2941" y="366"/>
                </a:cubicBezTo>
                <a:lnTo>
                  <a:pt x="2941" y="366"/>
                </a:lnTo>
                <a:cubicBezTo>
                  <a:pt x="3014" y="709"/>
                  <a:pt x="2958" y="1085"/>
                  <a:pt x="2792" y="1383"/>
                </a:cubicBezTo>
                <a:cubicBezTo>
                  <a:pt x="2748" y="1130"/>
                  <a:pt x="2553" y="945"/>
                  <a:pt x="2349" y="835"/>
                </a:cubicBezTo>
                <a:cubicBezTo>
                  <a:pt x="2143" y="725"/>
                  <a:pt x="1947" y="572"/>
                  <a:pt x="1746" y="453"/>
                </a:cubicBezTo>
                <a:cubicBezTo>
                  <a:pt x="1695" y="423"/>
                  <a:pt x="1639" y="411"/>
                  <a:pt x="1582" y="411"/>
                </a:cubicBezTo>
                <a:cubicBezTo>
                  <a:pt x="1465" y="411"/>
                  <a:pt x="1341" y="461"/>
                  <a:pt x="1237" y="510"/>
                </a:cubicBezTo>
                <a:cubicBezTo>
                  <a:pt x="1391" y="523"/>
                  <a:pt x="1757" y="529"/>
                  <a:pt x="1690" y="964"/>
                </a:cubicBezTo>
                <a:cubicBezTo>
                  <a:pt x="1662" y="1149"/>
                  <a:pt x="1304" y="1103"/>
                  <a:pt x="1027" y="1298"/>
                </a:cubicBezTo>
                <a:cubicBezTo>
                  <a:pt x="1182" y="1399"/>
                  <a:pt x="1087" y="1584"/>
                  <a:pt x="960" y="1615"/>
                </a:cubicBezTo>
                <a:cubicBezTo>
                  <a:pt x="941" y="1620"/>
                  <a:pt x="922" y="1622"/>
                  <a:pt x="903" y="1622"/>
                </a:cubicBezTo>
                <a:cubicBezTo>
                  <a:pt x="795" y="1622"/>
                  <a:pt x="690" y="1555"/>
                  <a:pt x="584" y="1517"/>
                </a:cubicBezTo>
                <a:cubicBezTo>
                  <a:pt x="513" y="1490"/>
                  <a:pt x="437" y="1477"/>
                  <a:pt x="362" y="1477"/>
                </a:cubicBezTo>
                <a:cubicBezTo>
                  <a:pt x="236" y="1477"/>
                  <a:pt x="110" y="1514"/>
                  <a:pt x="0" y="1585"/>
                </a:cubicBezTo>
                <a:cubicBezTo>
                  <a:pt x="1" y="1585"/>
                  <a:pt x="2" y="1585"/>
                  <a:pt x="3" y="1585"/>
                </a:cubicBezTo>
                <a:cubicBezTo>
                  <a:pt x="612" y="1585"/>
                  <a:pt x="746" y="2575"/>
                  <a:pt x="1058" y="3118"/>
                </a:cubicBezTo>
                <a:lnTo>
                  <a:pt x="6715" y="2736"/>
                </a:lnTo>
                <a:cubicBezTo>
                  <a:pt x="7006" y="2124"/>
                  <a:pt x="7401" y="1576"/>
                  <a:pt x="7872" y="1131"/>
                </a:cubicBezTo>
                <a:lnTo>
                  <a:pt x="7872" y="1131"/>
                </a:lnTo>
                <a:cubicBezTo>
                  <a:pt x="7544" y="1223"/>
                  <a:pt x="7229" y="1377"/>
                  <a:pt x="6943" y="1585"/>
                </a:cubicBezTo>
                <a:cubicBezTo>
                  <a:pt x="7073" y="1441"/>
                  <a:pt x="7144" y="1231"/>
                  <a:pt x="7132" y="1025"/>
                </a:cubicBezTo>
                <a:lnTo>
                  <a:pt x="7132" y="1025"/>
                </a:lnTo>
                <a:cubicBezTo>
                  <a:pt x="6983" y="1131"/>
                  <a:pt x="6834" y="1238"/>
                  <a:pt x="6685" y="1345"/>
                </a:cubicBezTo>
                <a:cubicBezTo>
                  <a:pt x="6792" y="940"/>
                  <a:pt x="6789" y="497"/>
                  <a:pt x="6676" y="92"/>
                </a:cubicBezTo>
                <a:cubicBezTo>
                  <a:pt x="6498" y="502"/>
                  <a:pt x="6265" y="880"/>
                  <a:pt x="5989" y="1209"/>
                </a:cubicBezTo>
                <a:cubicBezTo>
                  <a:pt x="6015" y="1151"/>
                  <a:pt x="5955" y="1085"/>
                  <a:pt x="5896" y="1085"/>
                </a:cubicBezTo>
                <a:cubicBezTo>
                  <a:pt x="5890" y="1085"/>
                  <a:pt x="5884" y="1086"/>
                  <a:pt x="5878" y="1087"/>
                </a:cubicBezTo>
                <a:cubicBezTo>
                  <a:pt x="5816" y="1103"/>
                  <a:pt x="5774" y="1170"/>
                  <a:pt x="5739" y="1231"/>
                </a:cubicBezTo>
                <a:cubicBezTo>
                  <a:pt x="5748" y="783"/>
                  <a:pt x="5603" y="334"/>
                  <a:pt x="534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 sz="2400"/>
              <a:t> </a:t>
            </a:r>
            <a:endParaRPr sz="2400"/>
          </a:p>
        </p:txBody>
      </p:sp>
      <p:sp>
        <p:nvSpPr>
          <p:cNvPr id="1312" name="Google Shape;1312;p25"/>
          <p:cNvSpPr/>
          <p:nvPr/>
        </p:nvSpPr>
        <p:spPr>
          <a:xfrm>
            <a:off x="11106048" y="5822412"/>
            <a:ext cx="783127" cy="310168"/>
          </a:xfrm>
          <a:custGeom>
            <a:avLst/>
            <a:gdLst/>
            <a:ahLst/>
            <a:cxnLst/>
            <a:rect l="l" t="t" r="r" b="b"/>
            <a:pathLst>
              <a:path w="7873" h="3118" extrusionOk="0">
                <a:moveTo>
                  <a:pt x="5343" y="0"/>
                </a:moveTo>
                <a:lnTo>
                  <a:pt x="5343" y="0"/>
                </a:lnTo>
                <a:cubicBezTo>
                  <a:pt x="5377" y="397"/>
                  <a:pt x="5348" y="800"/>
                  <a:pt x="5258" y="1185"/>
                </a:cubicBezTo>
                <a:cubicBezTo>
                  <a:pt x="5121" y="938"/>
                  <a:pt x="4831" y="744"/>
                  <a:pt x="4600" y="617"/>
                </a:cubicBezTo>
                <a:lnTo>
                  <a:pt x="4600" y="617"/>
                </a:lnTo>
                <a:cubicBezTo>
                  <a:pt x="4738" y="844"/>
                  <a:pt x="4715" y="1170"/>
                  <a:pt x="4527" y="1280"/>
                </a:cubicBezTo>
                <a:cubicBezTo>
                  <a:pt x="4498" y="1297"/>
                  <a:pt x="4467" y="1304"/>
                  <a:pt x="4435" y="1304"/>
                </a:cubicBezTo>
                <a:cubicBezTo>
                  <a:pt x="4367" y="1304"/>
                  <a:pt x="4295" y="1272"/>
                  <a:pt x="4232" y="1235"/>
                </a:cubicBezTo>
                <a:cubicBezTo>
                  <a:pt x="4020" y="1112"/>
                  <a:pt x="4030" y="851"/>
                  <a:pt x="3668" y="742"/>
                </a:cubicBezTo>
                <a:lnTo>
                  <a:pt x="3668" y="742"/>
                </a:lnTo>
                <a:cubicBezTo>
                  <a:pt x="3768" y="881"/>
                  <a:pt x="3810" y="1080"/>
                  <a:pt x="3748" y="1244"/>
                </a:cubicBezTo>
                <a:cubicBezTo>
                  <a:pt x="3700" y="1371"/>
                  <a:pt x="3580" y="1461"/>
                  <a:pt x="3462" y="1461"/>
                </a:cubicBezTo>
                <a:cubicBezTo>
                  <a:pt x="3428" y="1461"/>
                  <a:pt x="3394" y="1454"/>
                  <a:pt x="3362" y="1437"/>
                </a:cubicBezTo>
                <a:cubicBezTo>
                  <a:pt x="3228" y="1370"/>
                  <a:pt x="3205" y="1230"/>
                  <a:pt x="3162" y="1071"/>
                </a:cubicBezTo>
                <a:cubicBezTo>
                  <a:pt x="3099" y="848"/>
                  <a:pt x="3173" y="586"/>
                  <a:pt x="2941" y="366"/>
                </a:cubicBezTo>
                <a:lnTo>
                  <a:pt x="2941" y="366"/>
                </a:lnTo>
                <a:cubicBezTo>
                  <a:pt x="3014" y="709"/>
                  <a:pt x="2958" y="1085"/>
                  <a:pt x="2792" y="1383"/>
                </a:cubicBezTo>
                <a:cubicBezTo>
                  <a:pt x="2748" y="1130"/>
                  <a:pt x="2553" y="945"/>
                  <a:pt x="2349" y="835"/>
                </a:cubicBezTo>
                <a:cubicBezTo>
                  <a:pt x="2143" y="725"/>
                  <a:pt x="1947" y="572"/>
                  <a:pt x="1746" y="453"/>
                </a:cubicBezTo>
                <a:cubicBezTo>
                  <a:pt x="1695" y="423"/>
                  <a:pt x="1639" y="411"/>
                  <a:pt x="1582" y="411"/>
                </a:cubicBezTo>
                <a:cubicBezTo>
                  <a:pt x="1465" y="411"/>
                  <a:pt x="1341" y="461"/>
                  <a:pt x="1237" y="510"/>
                </a:cubicBezTo>
                <a:cubicBezTo>
                  <a:pt x="1391" y="523"/>
                  <a:pt x="1757" y="529"/>
                  <a:pt x="1690" y="964"/>
                </a:cubicBezTo>
                <a:cubicBezTo>
                  <a:pt x="1662" y="1149"/>
                  <a:pt x="1304" y="1103"/>
                  <a:pt x="1027" y="1298"/>
                </a:cubicBezTo>
                <a:cubicBezTo>
                  <a:pt x="1182" y="1399"/>
                  <a:pt x="1087" y="1584"/>
                  <a:pt x="960" y="1615"/>
                </a:cubicBezTo>
                <a:cubicBezTo>
                  <a:pt x="941" y="1620"/>
                  <a:pt x="922" y="1622"/>
                  <a:pt x="903" y="1622"/>
                </a:cubicBezTo>
                <a:cubicBezTo>
                  <a:pt x="795" y="1622"/>
                  <a:pt x="690" y="1555"/>
                  <a:pt x="584" y="1517"/>
                </a:cubicBezTo>
                <a:cubicBezTo>
                  <a:pt x="513" y="1490"/>
                  <a:pt x="437" y="1477"/>
                  <a:pt x="362" y="1477"/>
                </a:cubicBezTo>
                <a:cubicBezTo>
                  <a:pt x="236" y="1477"/>
                  <a:pt x="110" y="1514"/>
                  <a:pt x="0" y="1585"/>
                </a:cubicBezTo>
                <a:cubicBezTo>
                  <a:pt x="1" y="1585"/>
                  <a:pt x="2" y="1585"/>
                  <a:pt x="3" y="1585"/>
                </a:cubicBezTo>
                <a:cubicBezTo>
                  <a:pt x="612" y="1585"/>
                  <a:pt x="746" y="2575"/>
                  <a:pt x="1058" y="3118"/>
                </a:cubicBezTo>
                <a:lnTo>
                  <a:pt x="6715" y="2736"/>
                </a:lnTo>
                <a:cubicBezTo>
                  <a:pt x="7006" y="2124"/>
                  <a:pt x="7401" y="1576"/>
                  <a:pt x="7872" y="1131"/>
                </a:cubicBezTo>
                <a:lnTo>
                  <a:pt x="7872" y="1131"/>
                </a:lnTo>
                <a:cubicBezTo>
                  <a:pt x="7544" y="1223"/>
                  <a:pt x="7229" y="1377"/>
                  <a:pt x="6943" y="1585"/>
                </a:cubicBezTo>
                <a:cubicBezTo>
                  <a:pt x="7073" y="1441"/>
                  <a:pt x="7144" y="1231"/>
                  <a:pt x="7132" y="1025"/>
                </a:cubicBezTo>
                <a:lnTo>
                  <a:pt x="7132" y="1025"/>
                </a:lnTo>
                <a:cubicBezTo>
                  <a:pt x="6983" y="1131"/>
                  <a:pt x="6834" y="1238"/>
                  <a:pt x="6685" y="1345"/>
                </a:cubicBezTo>
                <a:cubicBezTo>
                  <a:pt x="6792" y="940"/>
                  <a:pt x="6789" y="497"/>
                  <a:pt x="6676" y="92"/>
                </a:cubicBezTo>
                <a:cubicBezTo>
                  <a:pt x="6498" y="502"/>
                  <a:pt x="6265" y="880"/>
                  <a:pt x="5989" y="1209"/>
                </a:cubicBezTo>
                <a:cubicBezTo>
                  <a:pt x="6015" y="1151"/>
                  <a:pt x="5955" y="1085"/>
                  <a:pt x="5896" y="1085"/>
                </a:cubicBezTo>
                <a:cubicBezTo>
                  <a:pt x="5890" y="1085"/>
                  <a:pt x="5884" y="1086"/>
                  <a:pt x="5878" y="1087"/>
                </a:cubicBezTo>
                <a:cubicBezTo>
                  <a:pt x="5816" y="1103"/>
                  <a:pt x="5774" y="1170"/>
                  <a:pt x="5739" y="1231"/>
                </a:cubicBezTo>
                <a:cubicBezTo>
                  <a:pt x="5748" y="783"/>
                  <a:pt x="5603" y="334"/>
                  <a:pt x="534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 sz="2400"/>
              <a:t> </a:t>
            </a:r>
            <a:endParaRPr sz="2400"/>
          </a:p>
        </p:txBody>
      </p:sp>
      <p:sp>
        <p:nvSpPr>
          <p:cNvPr id="1313" name="Google Shape;1313;p25"/>
          <p:cNvSpPr/>
          <p:nvPr/>
        </p:nvSpPr>
        <p:spPr>
          <a:xfrm>
            <a:off x="8478635" y="75900"/>
            <a:ext cx="4177457" cy="777552"/>
          </a:xfrm>
          <a:custGeom>
            <a:avLst/>
            <a:gdLst/>
            <a:ahLst/>
            <a:cxnLst/>
            <a:rect l="l" t="t" r="r" b="b"/>
            <a:pathLst>
              <a:path w="143309" h="32684" extrusionOk="0">
                <a:moveTo>
                  <a:pt x="132253" y="30284"/>
                </a:moveTo>
                <a:cubicBezTo>
                  <a:pt x="123326" y="34267"/>
                  <a:pt x="94026" y="32390"/>
                  <a:pt x="83908" y="30284"/>
                </a:cubicBezTo>
                <a:cubicBezTo>
                  <a:pt x="73790" y="28178"/>
                  <a:pt x="82306" y="20030"/>
                  <a:pt x="71547" y="17649"/>
                </a:cubicBezTo>
                <a:cubicBezTo>
                  <a:pt x="60789" y="15269"/>
                  <a:pt x="29978" y="18153"/>
                  <a:pt x="19357" y="16001"/>
                </a:cubicBezTo>
                <a:cubicBezTo>
                  <a:pt x="8736" y="13849"/>
                  <a:pt x="-10950" y="7394"/>
                  <a:pt x="7820" y="4739"/>
                </a:cubicBezTo>
                <a:cubicBezTo>
                  <a:pt x="26590" y="2084"/>
                  <a:pt x="110369" y="-206"/>
                  <a:pt x="131978" y="69"/>
                </a:cubicBezTo>
                <a:cubicBezTo>
                  <a:pt x="153587" y="344"/>
                  <a:pt x="137426" y="1351"/>
                  <a:pt x="137472" y="6387"/>
                </a:cubicBezTo>
                <a:cubicBezTo>
                  <a:pt x="137518" y="11423"/>
                  <a:pt x="141180" y="26301"/>
                  <a:pt x="132253" y="30284"/>
                </a:cubicBezTo>
                <a:close/>
              </a:path>
            </a:pathLst>
          </a:custGeom>
          <a:solidFill>
            <a:schemeClr val="lt1"/>
          </a:solidFill>
          <a:ln>
            <a:noFill/>
          </a:ln>
        </p:spPr>
      </p:sp>
      <p:grpSp>
        <p:nvGrpSpPr>
          <p:cNvPr id="1314" name="Google Shape;1314;p25"/>
          <p:cNvGrpSpPr/>
          <p:nvPr/>
        </p:nvGrpSpPr>
        <p:grpSpPr>
          <a:xfrm>
            <a:off x="-14" y="4959672"/>
            <a:ext cx="1070572" cy="1149069"/>
            <a:chOff x="3914208" y="1310861"/>
            <a:chExt cx="397805" cy="426973"/>
          </a:xfrm>
        </p:grpSpPr>
        <p:sp>
          <p:nvSpPr>
            <p:cNvPr id="1315" name="Google Shape;1315;p25"/>
            <p:cNvSpPr/>
            <p:nvPr/>
          </p:nvSpPr>
          <p:spPr>
            <a:xfrm>
              <a:off x="4108405" y="1677868"/>
              <a:ext cx="71046" cy="41756"/>
            </a:xfrm>
            <a:custGeom>
              <a:avLst/>
              <a:gdLst/>
              <a:ahLst/>
              <a:cxnLst/>
              <a:rect l="l" t="t" r="r" b="b"/>
              <a:pathLst>
                <a:path w="1744" h="1025" extrusionOk="0">
                  <a:moveTo>
                    <a:pt x="1597" y="0"/>
                  </a:moveTo>
                  <a:cubicBezTo>
                    <a:pt x="1594" y="0"/>
                    <a:pt x="1592" y="0"/>
                    <a:pt x="1589" y="0"/>
                  </a:cubicBezTo>
                  <a:cubicBezTo>
                    <a:pt x="1267" y="17"/>
                    <a:pt x="950" y="106"/>
                    <a:pt x="665" y="266"/>
                  </a:cubicBezTo>
                  <a:cubicBezTo>
                    <a:pt x="402" y="414"/>
                    <a:pt x="131" y="627"/>
                    <a:pt x="20" y="928"/>
                  </a:cubicBezTo>
                  <a:cubicBezTo>
                    <a:pt x="1" y="980"/>
                    <a:pt x="81" y="1024"/>
                    <a:pt x="147" y="1024"/>
                  </a:cubicBezTo>
                  <a:cubicBezTo>
                    <a:pt x="181" y="1024"/>
                    <a:pt x="211" y="1012"/>
                    <a:pt x="222" y="984"/>
                  </a:cubicBezTo>
                  <a:cubicBezTo>
                    <a:pt x="323" y="706"/>
                    <a:pt x="582" y="513"/>
                    <a:pt x="824" y="377"/>
                  </a:cubicBezTo>
                  <a:cubicBezTo>
                    <a:pt x="1083" y="232"/>
                    <a:pt x="1371" y="150"/>
                    <a:pt x="1664" y="136"/>
                  </a:cubicBezTo>
                  <a:cubicBezTo>
                    <a:pt x="1704" y="134"/>
                    <a:pt x="1743" y="105"/>
                    <a:pt x="1722" y="61"/>
                  </a:cubicBezTo>
                  <a:cubicBezTo>
                    <a:pt x="1701" y="18"/>
                    <a:pt x="1642" y="0"/>
                    <a:pt x="15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25"/>
            <p:cNvSpPr/>
            <p:nvPr/>
          </p:nvSpPr>
          <p:spPr>
            <a:xfrm>
              <a:off x="4062575" y="1666339"/>
              <a:ext cx="56258" cy="43997"/>
            </a:xfrm>
            <a:custGeom>
              <a:avLst/>
              <a:gdLst/>
              <a:ahLst/>
              <a:cxnLst/>
              <a:rect l="l" t="t" r="r" b="b"/>
              <a:pathLst>
                <a:path w="1381" h="1080" extrusionOk="0">
                  <a:moveTo>
                    <a:pt x="35" y="1"/>
                  </a:moveTo>
                  <a:cubicBezTo>
                    <a:pt x="16" y="1"/>
                    <a:pt x="0" y="7"/>
                    <a:pt x="15" y="31"/>
                  </a:cubicBezTo>
                  <a:cubicBezTo>
                    <a:pt x="36" y="67"/>
                    <a:pt x="108" y="85"/>
                    <a:pt x="145" y="93"/>
                  </a:cubicBezTo>
                  <a:cubicBezTo>
                    <a:pt x="613" y="182"/>
                    <a:pt x="999" y="552"/>
                    <a:pt x="1180" y="1003"/>
                  </a:cubicBezTo>
                  <a:cubicBezTo>
                    <a:pt x="1195" y="1041"/>
                    <a:pt x="1261" y="1060"/>
                    <a:pt x="1293" y="1069"/>
                  </a:cubicBezTo>
                  <a:cubicBezTo>
                    <a:pt x="1299" y="1071"/>
                    <a:pt x="1330" y="1079"/>
                    <a:pt x="1352" y="1079"/>
                  </a:cubicBezTo>
                  <a:cubicBezTo>
                    <a:pt x="1369" y="1079"/>
                    <a:pt x="1380" y="1075"/>
                    <a:pt x="1375" y="1061"/>
                  </a:cubicBezTo>
                  <a:cubicBezTo>
                    <a:pt x="1150" y="500"/>
                    <a:pt x="631" y="112"/>
                    <a:pt x="64" y="4"/>
                  </a:cubicBezTo>
                  <a:cubicBezTo>
                    <a:pt x="55" y="2"/>
                    <a:pt x="44" y="1"/>
                    <a:pt x="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25"/>
            <p:cNvSpPr/>
            <p:nvPr/>
          </p:nvSpPr>
          <p:spPr>
            <a:xfrm>
              <a:off x="4043958" y="1685486"/>
              <a:ext cx="65343" cy="12221"/>
            </a:xfrm>
            <a:custGeom>
              <a:avLst/>
              <a:gdLst/>
              <a:ahLst/>
              <a:cxnLst/>
              <a:rect l="l" t="t" r="r" b="b"/>
              <a:pathLst>
                <a:path w="1604" h="300" extrusionOk="0">
                  <a:moveTo>
                    <a:pt x="54" y="0"/>
                  </a:moveTo>
                  <a:cubicBezTo>
                    <a:pt x="20" y="0"/>
                    <a:pt x="0" y="11"/>
                    <a:pt x="28" y="39"/>
                  </a:cubicBezTo>
                  <a:cubicBezTo>
                    <a:pt x="194" y="206"/>
                    <a:pt x="500" y="263"/>
                    <a:pt x="763" y="287"/>
                  </a:cubicBezTo>
                  <a:cubicBezTo>
                    <a:pt x="855" y="295"/>
                    <a:pt x="947" y="300"/>
                    <a:pt x="1038" y="300"/>
                  </a:cubicBezTo>
                  <a:cubicBezTo>
                    <a:pt x="1212" y="300"/>
                    <a:pt x="1381" y="283"/>
                    <a:pt x="1534" y="240"/>
                  </a:cubicBezTo>
                  <a:cubicBezTo>
                    <a:pt x="1603" y="220"/>
                    <a:pt x="1487" y="159"/>
                    <a:pt x="1423" y="159"/>
                  </a:cubicBezTo>
                  <a:cubicBezTo>
                    <a:pt x="1416" y="159"/>
                    <a:pt x="1410" y="160"/>
                    <a:pt x="1404" y="161"/>
                  </a:cubicBezTo>
                  <a:cubicBezTo>
                    <a:pt x="1263" y="201"/>
                    <a:pt x="1108" y="218"/>
                    <a:pt x="947" y="218"/>
                  </a:cubicBezTo>
                  <a:cubicBezTo>
                    <a:pt x="891" y="218"/>
                    <a:pt x="833" y="216"/>
                    <a:pt x="776" y="212"/>
                  </a:cubicBezTo>
                  <a:cubicBezTo>
                    <a:pt x="565" y="198"/>
                    <a:pt x="309" y="174"/>
                    <a:pt x="173" y="37"/>
                  </a:cubicBezTo>
                  <a:cubicBezTo>
                    <a:pt x="152" y="16"/>
                    <a:pt x="93" y="0"/>
                    <a:pt x="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25"/>
            <p:cNvSpPr/>
            <p:nvPr/>
          </p:nvSpPr>
          <p:spPr>
            <a:xfrm>
              <a:off x="4123478" y="1694204"/>
              <a:ext cx="65913" cy="10347"/>
            </a:xfrm>
            <a:custGeom>
              <a:avLst/>
              <a:gdLst/>
              <a:ahLst/>
              <a:cxnLst/>
              <a:rect l="l" t="t" r="r" b="b"/>
              <a:pathLst>
                <a:path w="1618" h="254" extrusionOk="0">
                  <a:moveTo>
                    <a:pt x="1461" y="0"/>
                  </a:moveTo>
                  <a:cubicBezTo>
                    <a:pt x="1444" y="0"/>
                    <a:pt x="1430" y="3"/>
                    <a:pt x="1419" y="7"/>
                  </a:cubicBezTo>
                  <a:cubicBezTo>
                    <a:pt x="1240" y="93"/>
                    <a:pt x="1028" y="143"/>
                    <a:pt x="807" y="167"/>
                  </a:cubicBezTo>
                  <a:cubicBezTo>
                    <a:pt x="722" y="176"/>
                    <a:pt x="630" y="185"/>
                    <a:pt x="540" y="185"/>
                  </a:cubicBezTo>
                  <a:cubicBezTo>
                    <a:pt x="407" y="185"/>
                    <a:pt x="278" y="166"/>
                    <a:pt x="185" y="98"/>
                  </a:cubicBezTo>
                  <a:cubicBezTo>
                    <a:pt x="167" y="86"/>
                    <a:pt x="132" y="80"/>
                    <a:pt x="98" y="80"/>
                  </a:cubicBezTo>
                  <a:cubicBezTo>
                    <a:pt x="46" y="80"/>
                    <a:pt x="0" y="96"/>
                    <a:pt x="43" y="126"/>
                  </a:cubicBezTo>
                  <a:cubicBezTo>
                    <a:pt x="179" y="224"/>
                    <a:pt x="378" y="253"/>
                    <a:pt x="576" y="253"/>
                  </a:cubicBezTo>
                  <a:cubicBezTo>
                    <a:pt x="654" y="253"/>
                    <a:pt x="733" y="249"/>
                    <a:pt x="807" y="242"/>
                  </a:cubicBezTo>
                  <a:cubicBezTo>
                    <a:pt x="1075" y="219"/>
                    <a:pt x="1340" y="167"/>
                    <a:pt x="1559" y="63"/>
                  </a:cubicBezTo>
                  <a:cubicBezTo>
                    <a:pt x="1618" y="35"/>
                    <a:pt x="1526" y="0"/>
                    <a:pt x="14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25"/>
            <p:cNvSpPr/>
            <p:nvPr/>
          </p:nvSpPr>
          <p:spPr>
            <a:xfrm>
              <a:off x="4099158" y="1628086"/>
              <a:ext cx="39597" cy="109747"/>
            </a:xfrm>
            <a:custGeom>
              <a:avLst/>
              <a:gdLst/>
              <a:ahLst/>
              <a:cxnLst/>
              <a:rect l="l" t="t" r="r" b="b"/>
              <a:pathLst>
                <a:path w="972" h="2694" extrusionOk="0">
                  <a:moveTo>
                    <a:pt x="295" y="1"/>
                  </a:moveTo>
                  <a:cubicBezTo>
                    <a:pt x="365" y="306"/>
                    <a:pt x="437" y="615"/>
                    <a:pt x="439" y="933"/>
                  </a:cubicBezTo>
                  <a:cubicBezTo>
                    <a:pt x="441" y="1161"/>
                    <a:pt x="407" y="1388"/>
                    <a:pt x="361" y="1609"/>
                  </a:cubicBezTo>
                  <a:cubicBezTo>
                    <a:pt x="281" y="1990"/>
                    <a:pt x="164" y="2361"/>
                    <a:pt x="0" y="2694"/>
                  </a:cubicBezTo>
                  <a:lnTo>
                    <a:pt x="969" y="2694"/>
                  </a:lnTo>
                  <a:cubicBezTo>
                    <a:pt x="682" y="2693"/>
                    <a:pt x="425" y="2260"/>
                    <a:pt x="446" y="1890"/>
                  </a:cubicBezTo>
                  <a:cubicBezTo>
                    <a:pt x="454" y="1725"/>
                    <a:pt x="510" y="1569"/>
                    <a:pt x="541" y="1408"/>
                  </a:cubicBezTo>
                  <a:cubicBezTo>
                    <a:pt x="633" y="928"/>
                    <a:pt x="501" y="417"/>
                    <a:pt x="295" y="1"/>
                  </a:cubicBezTo>
                  <a:close/>
                  <a:moveTo>
                    <a:pt x="969" y="2694"/>
                  </a:moveTo>
                  <a:lnTo>
                    <a:pt x="969" y="2694"/>
                  </a:lnTo>
                  <a:cubicBezTo>
                    <a:pt x="970" y="2694"/>
                    <a:pt x="970" y="2694"/>
                    <a:pt x="970" y="2694"/>
                  </a:cubicBezTo>
                  <a:cubicBezTo>
                    <a:pt x="971" y="2694"/>
                    <a:pt x="971" y="2694"/>
                    <a:pt x="971" y="269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25"/>
            <p:cNvSpPr/>
            <p:nvPr/>
          </p:nvSpPr>
          <p:spPr>
            <a:xfrm>
              <a:off x="3914208" y="1325811"/>
              <a:ext cx="395724" cy="383136"/>
            </a:xfrm>
            <a:custGeom>
              <a:avLst/>
              <a:gdLst/>
              <a:ahLst/>
              <a:cxnLst/>
              <a:rect l="l" t="t" r="r" b="b"/>
              <a:pathLst>
                <a:path w="9714" h="9405" extrusionOk="0">
                  <a:moveTo>
                    <a:pt x="5865" y="1"/>
                  </a:moveTo>
                  <a:cubicBezTo>
                    <a:pt x="5823" y="1"/>
                    <a:pt x="5782" y="9"/>
                    <a:pt x="5746" y="33"/>
                  </a:cubicBezTo>
                  <a:cubicBezTo>
                    <a:pt x="5666" y="85"/>
                    <a:pt x="5637" y="189"/>
                    <a:pt x="5614" y="284"/>
                  </a:cubicBezTo>
                  <a:cubicBezTo>
                    <a:pt x="5568" y="484"/>
                    <a:pt x="5521" y="683"/>
                    <a:pt x="5474" y="883"/>
                  </a:cubicBezTo>
                  <a:cubicBezTo>
                    <a:pt x="5394" y="822"/>
                    <a:pt x="5298" y="771"/>
                    <a:pt x="5202" y="771"/>
                  </a:cubicBezTo>
                  <a:cubicBezTo>
                    <a:pt x="5180" y="771"/>
                    <a:pt x="5158" y="773"/>
                    <a:pt x="5137" y="779"/>
                  </a:cubicBezTo>
                  <a:cubicBezTo>
                    <a:pt x="5019" y="810"/>
                    <a:pt x="4934" y="971"/>
                    <a:pt x="5010" y="1069"/>
                  </a:cubicBezTo>
                  <a:cubicBezTo>
                    <a:pt x="4987" y="1062"/>
                    <a:pt x="4963" y="1058"/>
                    <a:pt x="4938" y="1058"/>
                  </a:cubicBezTo>
                  <a:cubicBezTo>
                    <a:pt x="4824" y="1058"/>
                    <a:pt x="4709" y="1139"/>
                    <a:pt x="4677" y="1255"/>
                  </a:cubicBezTo>
                  <a:cubicBezTo>
                    <a:pt x="4396" y="1095"/>
                    <a:pt x="4074" y="997"/>
                    <a:pt x="3757" y="997"/>
                  </a:cubicBezTo>
                  <a:cubicBezTo>
                    <a:pt x="3576" y="997"/>
                    <a:pt x="3398" y="1029"/>
                    <a:pt x="3229" y="1099"/>
                  </a:cubicBezTo>
                  <a:cubicBezTo>
                    <a:pt x="2765" y="1295"/>
                    <a:pt x="2424" y="1837"/>
                    <a:pt x="2540" y="2345"/>
                  </a:cubicBezTo>
                  <a:cubicBezTo>
                    <a:pt x="2519" y="2322"/>
                    <a:pt x="2492" y="2312"/>
                    <a:pt x="2464" y="2312"/>
                  </a:cubicBezTo>
                  <a:cubicBezTo>
                    <a:pt x="2410" y="2312"/>
                    <a:pt x="2351" y="2347"/>
                    <a:pt x="2324" y="2399"/>
                  </a:cubicBezTo>
                  <a:cubicBezTo>
                    <a:pt x="2284" y="2480"/>
                    <a:pt x="2297" y="2575"/>
                    <a:pt x="2309" y="2664"/>
                  </a:cubicBezTo>
                  <a:cubicBezTo>
                    <a:pt x="2267" y="2646"/>
                    <a:pt x="2221" y="2637"/>
                    <a:pt x="2175" y="2637"/>
                  </a:cubicBezTo>
                  <a:cubicBezTo>
                    <a:pt x="2051" y="2637"/>
                    <a:pt x="1925" y="2701"/>
                    <a:pt x="1856" y="2809"/>
                  </a:cubicBezTo>
                  <a:cubicBezTo>
                    <a:pt x="1761" y="2958"/>
                    <a:pt x="1784" y="3177"/>
                    <a:pt x="1907" y="3301"/>
                  </a:cubicBezTo>
                  <a:cubicBezTo>
                    <a:pt x="1850" y="3299"/>
                    <a:pt x="1792" y="3298"/>
                    <a:pt x="1735" y="3298"/>
                  </a:cubicBezTo>
                  <a:cubicBezTo>
                    <a:pt x="1528" y="3298"/>
                    <a:pt x="1320" y="3317"/>
                    <a:pt x="1139" y="3417"/>
                  </a:cubicBezTo>
                  <a:cubicBezTo>
                    <a:pt x="800" y="3604"/>
                    <a:pt x="642" y="4042"/>
                    <a:pt x="667" y="4441"/>
                  </a:cubicBezTo>
                  <a:cubicBezTo>
                    <a:pt x="692" y="4842"/>
                    <a:pt x="866" y="5214"/>
                    <a:pt x="1047" y="5568"/>
                  </a:cubicBezTo>
                  <a:cubicBezTo>
                    <a:pt x="1045" y="5568"/>
                    <a:pt x="1042" y="5568"/>
                    <a:pt x="1040" y="5568"/>
                  </a:cubicBezTo>
                  <a:cubicBezTo>
                    <a:pt x="857" y="5568"/>
                    <a:pt x="0" y="6305"/>
                    <a:pt x="357" y="6723"/>
                  </a:cubicBezTo>
                  <a:cubicBezTo>
                    <a:pt x="427" y="6806"/>
                    <a:pt x="515" y="6866"/>
                    <a:pt x="609" y="6913"/>
                  </a:cubicBezTo>
                  <a:cubicBezTo>
                    <a:pt x="356" y="7118"/>
                    <a:pt x="73" y="7406"/>
                    <a:pt x="156" y="7728"/>
                  </a:cubicBezTo>
                  <a:cubicBezTo>
                    <a:pt x="191" y="7865"/>
                    <a:pt x="290" y="7974"/>
                    <a:pt x="390" y="8070"/>
                  </a:cubicBezTo>
                  <a:cubicBezTo>
                    <a:pt x="655" y="8318"/>
                    <a:pt x="968" y="8511"/>
                    <a:pt x="1303" y="8634"/>
                  </a:cubicBezTo>
                  <a:lnTo>
                    <a:pt x="791" y="8781"/>
                  </a:lnTo>
                  <a:cubicBezTo>
                    <a:pt x="712" y="8803"/>
                    <a:pt x="626" y="8830"/>
                    <a:pt x="580" y="8902"/>
                  </a:cubicBezTo>
                  <a:cubicBezTo>
                    <a:pt x="521" y="8996"/>
                    <a:pt x="562" y="9130"/>
                    <a:pt x="643" y="9204"/>
                  </a:cubicBezTo>
                  <a:cubicBezTo>
                    <a:pt x="725" y="9279"/>
                    <a:pt x="834" y="9307"/>
                    <a:pt x="939" y="9332"/>
                  </a:cubicBezTo>
                  <a:cubicBezTo>
                    <a:pt x="1153" y="9382"/>
                    <a:pt x="1371" y="9404"/>
                    <a:pt x="1592" y="9404"/>
                  </a:cubicBezTo>
                  <a:cubicBezTo>
                    <a:pt x="2674" y="9404"/>
                    <a:pt x="3822" y="8884"/>
                    <a:pt x="4875" y="8664"/>
                  </a:cubicBezTo>
                  <a:lnTo>
                    <a:pt x="4963" y="8664"/>
                  </a:lnTo>
                  <a:cubicBezTo>
                    <a:pt x="5625" y="8836"/>
                    <a:pt x="6222" y="9300"/>
                    <a:pt x="6844" y="9300"/>
                  </a:cubicBezTo>
                  <a:cubicBezTo>
                    <a:pt x="6986" y="9300"/>
                    <a:pt x="7129" y="9276"/>
                    <a:pt x="7275" y="9219"/>
                  </a:cubicBezTo>
                  <a:cubicBezTo>
                    <a:pt x="7260" y="9146"/>
                    <a:pt x="7209" y="9082"/>
                    <a:pt x="7143" y="9053"/>
                  </a:cubicBezTo>
                  <a:lnTo>
                    <a:pt x="7143" y="9053"/>
                  </a:lnTo>
                  <a:cubicBezTo>
                    <a:pt x="7344" y="9123"/>
                    <a:pt x="7556" y="9157"/>
                    <a:pt x="7767" y="9157"/>
                  </a:cubicBezTo>
                  <a:cubicBezTo>
                    <a:pt x="8325" y="9157"/>
                    <a:pt x="8885" y="8921"/>
                    <a:pt x="9267" y="8496"/>
                  </a:cubicBezTo>
                  <a:cubicBezTo>
                    <a:pt x="9374" y="8377"/>
                    <a:pt x="9472" y="8224"/>
                    <a:pt x="9442" y="8064"/>
                  </a:cubicBezTo>
                  <a:cubicBezTo>
                    <a:pt x="9422" y="7958"/>
                    <a:pt x="9312" y="7879"/>
                    <a:pt x="9217" y="7879"/>
                  </a:cubicBezTo>
                  <a:cubicBezTo>
                    <a:pt x="9185" y="7879"/>
                    <a:pt x="9156" y="7887"/>
                    <a:pt x="9131" y="7906"/>
                  </a:cubicBezTo>
                  <a:lnTo>
                    <a:pt x="9131" y="7906"/>
                  </a:lnTo>
                  <a:cubicBezTo>
                    <a:pt x="9195" y="7811"/>
                    <a:pt x="9178" y="7660"/>
                    <a:pt x="9085" y="7591"/>
                  </a:cubicBezTo>
                  <a:cubicBezTo>
                    <a:pt x="9636" y="7150"/>
                    <a:pt x="9697" y="6324"/>
                    <a:pt x="9711" y="5600"/>
                  </a:cubicBezTo>
                  <a:cubicBezTo>
                    <a:pt x="9713" y="5493"/>
                    <a:pt x="9710" y="5372"/>
                    <a:pt x="9637" y="5295"/>
                  </a:cubicBezTo>
                  <a:cubicBezTo>
                    <a:pt x="9610" y="5266"/>
                    <a:pt x="9571" y="5253"/>
                    <a:pt x="9532" y="5253"/>
                  </a:cubicBezTo>
                  <a:cubicBezTo>
                    <a:pt x="9466" y="5253"/>
                    <a:pt x="9402" y="5291"/>
                    <a:pt x="9405" y="5359"/>
                  </a:cubicBezTo>
                  <a:cubicBezTo>
                    <a:pt x="9389" y="5252"/>
                    <a:pt x="9284" y="5174"/>
                    <a:pt x="9181" y="5174"/>
                  </a:cubicBezTo>
                  <a:cubicBezTo>
                    <a:pt x="9149" y="5174"/>
                    <a:pt x="9118" y="5182"/>
                    <a:pt x="9089" y="5199"/>
                  </a:cubicBezTo>
                  <a:cubicBezTo>
                    <a:pt x="9051" y="5112"/>
                    <a:pt x="9114" y="5015"/>
                    <a:pt x="9140" y="4924"/>
                  </a:cubicBezTo>
                  <a:cubicBezTo>
                    <a:pt x="9165" y="4845"/>
                    <a:pt x="9117" y="4729"/>
                    <a:pt x="9051" y="4729"/>
                  </a:cubicBezTo>
                  <a:cubicBezTo>
                    <a:pt x="9041" y="4729"/>
                    <a:pt x="9030" y="4732"/>
                    <a:pt x="9019" y="4738"/>
                  </a:cubicBezTo>
                  <a:cubicBezTo>
                    <a:pt x="9011" y="4176"/>
                    <a:pt x="9363" y="3593"/>
                    <a:pt x="9136" y="3084"/>
                  </a:cubicBezTo>
                  <a:cubicBezTo>
                    <a:pt x="9064" y="2924"/>
                    <a:pt x="8943" y="2796"/>
                    <a:pt x="8821" y="2675"/>
                  </a:cubicBezTo>
                  <a:cubicBezTo>
                    <a:pt x="8711" y="2564"/>
                    <a:pt x="8579" y="2449"/>
                    <a:pt x="8429" y="2449"/>
                  </a:cubicBezTo>
                  <a:cubicBezTo>
                    <a:pt x="8420" y="2449"/>
                    <a:pt x="8411" y="2450"/>
                    <a:pt x="8402" y="2451"/>
                  </a:cubicBezTo>
                  <a:cubicBezTo>
                    <a:pt x="8201" y="2470"/>
                    <a:pt x="8079" y="2683"/>
                    <a:pt x="7990" y="2870"/>
                  </a:cubicBezTo>
                  <a:cubicBezTo>
                    <a:pt x="7973" y="2698"/>
                    <a:pt x="7876" y="2536"/>
                    <a:pt x="7733" y="2444"/>
                  </a:cubicBezTo>
                  <a:cubicBezTo>
                    <a:pt x="7800" y="2359"/>
                    <a:pt x="7785" y="2216"/>
                    <a:pt x="7701" y="2148"/>
                  </a:cubicBezTo>
                  <a:cubicBezTo>
                    <a:pt x="7662" y="2114"/>
                    <a:pt x="7610" y="2097"/>
                    <a:pt x="7578" y="2057"/>
                  </a:cubicBezTo>
                  <a:cubicBezTo>
                    <a:pt x="7543" y="2014"/>
                    <a:pt x="7537" y="1955"/>
                    <a:pt x="7530" y="1899"/>
                  </a:cubicBezTo>
                  <a:cubicBezTo>
                    <a:pt x="7428" y="1046"/>
                    <a:pt x="6812" y="283"/>
                    <a:pt x="6024" y="31"/>
                  </a:cubicBezTo>
                  <a:cubicBezTo>
                    <a:pt x="5973" y="14"/>
                    <a:pt x="5918" y="1"/>
                    <a:pt x="58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25"/>
            <p:cNvSpPr/>
            <p:nvPr/>
          </p:nvSpPr>
          <p:spPr>
            <a:xfrm>
              <a:off x="3917182" y="1425660"/>
              <a:ext cx="392750" cy="283289"/>
            </a:xfrm>
            <a:custGeom>
              <a:avLst/>
              <a:gdLst/>
              <a:ahLst/>
              <a:cxnLst/>
              <a:rect l="l" t="t" r="r" b="b"/>
              <a:pathLst>
                <a:path w="9641" h="6954" extrusionOk="0">
                  <a:moveTo>
                    <a:pt x="8378" y="1"/>
                  </a:moveTo>
                  <a:lnTo>
                    <a:pt x="8378" y="1"/>
                  </a:lnTo>
                  <a:cubicBezTo>
                    <a:pt x="8409" y="157"/>
                    <a:pt x="8339" y="334"/>
                    <a:pt x="8208" y="417"/>
                  </a:cubicBezTo>
                  <a:cubicBezTo>
                    <a:pt x="8284" y="459"/>
                    <a:pt x="8365" y="505"/>
                    <a:pt x="8402" y="587"/>
                  </a:cubicBezTo>
                  <a:cubicBezTo>
                    <a:pt x="8440" y="668"/>
                    <a:pt x="8404" y="790"/>
                    <a:pt x="8317" y="799"/>
                  </a:cubicBezTo>
                  <a:cubicBezTo>
                    <a:pt x="8778" y="1004"/>
                    <a:pt x="8993" y="1612"/>
                    <a:pt x="8867" y="2118"/>
                  </a:cubicBezTo>
                  <a:cubicBezTo>
                    <a:pt x="8741" y="2623"/>
                    <a:pt x="8340" y="3017"/>
                    <a:pt x="7886" y="3238"/>
                  </a:cubicBezTo>
                  <a:cubicBezTo>
                    <a:pt x="7971" y="3354"/>
                    <a:pt x="7944" y="3541"/>
                    <a:pt x="7832" y="3627"/>
                  </a:cubicBezTo>
                  <a:cubicBezTo>
                    <a:pt x="7833" y="3627"/>
                    <a:pt x="7835" y="3627"/>
                    <a:pt x="7836" y="3627"/>
                  </a:cubicBezTo>
                  <a:cubicBezTo>
                    <a:pt x="7955" y="3627"/>
                    <a:pt x="8026" y="3790"/>
                    <a:pt x="7981" y="3905"/>
                  </a:cubicBezTo>
                  <a:cubicBezTo>
                    <a:pt x="7934" y="4023"/>
                    <a:pt x="7816" y="4089"/>
                    <a:pt x="7699" y="4127"/>
                  </a:cubicBezTo>
                  <a:cubicBezTo>
                    <a:pt x="7825" y="4284"/>
                    <a:pt x="7951" y="4443"/>
                    <a:pt x="8077" y="4600"/>
                  </a:cubicBezTo>
                  <a:cubicBezTo>
                    <a:pt x="8137" y="4676"/>
                    <a:pt x="8200" y="4762"/>
                    <a:pt x="8193" y="4860"/>
                  </a:cubicBezTo>
                  <a:cubicBezTo>
                    <a:pt x="8185" y="4959"/>
                    <a:pt x="8106" y="5035"/>
                    <a:pt x="8029" y="5094"/>
                  </a:cubicBezTo>
                  <a:cubicBezTo>
                    <a:pt x="7659" y="5378"/>
                    <a:pt x="7200" y="5523"/>
                    <a:pt x="6741" y="5523"/>
                  </a:cubicBezTo>
                  <a:cubicBezTo>
                    <a:pt x="6376" y="5523"/>
                    <a:pt x="6010" y="5431"/>
                    <a:pt x="5691" y="5244"/>
                  </a:cubicBezTo>
                  <a:cubicBezTo>
                    <a:pt x="5648" y="5219"/>
                    <a:pt x="5601" y="5190"/>
                    <a:pt x="5551" y="5190"/>
                  </a:cubicBezTo>
                  <a:cubicBezTo>
                    <a:pt x="5548" y="5190"/>
                    <a:pt x="5544" y="5190"/>
                    <a:pt x="5541" y="5190"/>
                  </a:cubicBezTo>
                  <a:cubicBezTo>
                    <a:pt x="5491" y="5193"/>
                    <a:pt x="5447" y="5226"/>
                    <a:pt x="5399" y="5239"/>
                  </a:cubicBezTo>
                  <a:cubicBezTo>
                    <a:pt x="5383" y="5244"/>
                    <a:pt x="5367" y="5246"/>
                    <a:pt x="5351" y="5246"/>
                  </a:cubicBezTo>
                  <a:cubicBezTo>
                    <a:pt x="5262" y="5246"/>
                    <a:pt x="5173" y="5180"/>
                    <a:pt x="5150" y="5090"/>
                  </a:cubicBezTo>
                  <a:cubicBezTo>
                    <a:pt x="5086" y="5116"/>
                    <a:pt x="5017" y="5129"/>
                    <a:pt x="4948" y="5129"/>
                  </a:cubicBezTo>
                  <a:cubicBezTo>
                    <a:pt x="4850" y="5129"/>
                    <a:pt x="4752" y="5103"/>
                    <a:pt x="4668" y="5051"/>
                  </a:cubicBezTo>
                  <a:lnTo>
                    <a:pt x="4668" y="5051"/>
                  </a:lnTo>
                  <a:cubicBezTo>
                    <a:pt x="4760" y="5237"/>
                    <a:pt x="4853" y="5466"/>
                    <a:pt x="4748" y="5645"/>
                  </a:cubicBezTo>
                  <a:cubicBezTo>
                    <a:pt x="4663" y="5790"/>
                    <a:pt x="4485" y="5836"/>
                    <a:pt x="4325" y="5864"/>
                  </a:cubicBezTo>
                  <a:cubicBezTo>
                    <a:pt x="4216" y="5883"/>
                    <a:pt x="4105" y="5901"/>
                    <a:pt x="3995" y="5901"/>
                  </a:cubicBezTo>
                  <a:cubicBezTo>
                    <a:pt x="3937" y="5901"/>
                    <a:pt x="3880" y="5896"/>
                    <a:pt x="3822" y="5884"/>
                  </a:cubicBezTo>
                  <a:cubicBezTo>
                    <a:pt x="3294" y="5772"/>
                    <a:pt x="3055" y="5129"/>
                    <a:pt x="2616" y="4803"/>
                  </a:cubicBezTo>
                  <a:cubicBezTo>
                    <a:pt x="2609" y="4845"/>
                    <a:pt x="2577" y="4863"/>
                    <a:pt x="2537" y="4863"/>
                  </a:cubicBezTo>
                  <a:cubicBezTo>
                    <a:pt x="2489" y="4863"/>
                    <a:pt x="2430" y="4836"/>
                    <a:pt x="2399" y="4793"/>
                  </a:cubicBezTo>
                  <a:cubicBezTo>
                    <a:pt x="2345" y="4716"/>
                    <a:pt x="2308" y="4607"/>
                    <a:pt x="2218" y="4586"/>
                  </a:cubicBezTo>
                  <a:cubicBezTo>
                    <a:pt x="2205" y="4696"/>
                    <a:pt x="2098" y="4777"/>
                    <a:pt x="1995" y="4777"/>
                  </a:cubicBezTo>
                  <a:cubicBezTo>
                    <a:pt x="1964" y="4777"/>
                    <a:pt x="1934" y="4770"/>
                    <a:pt x="1907" y="4754"/>
                  </a:cubicBezTo>
                  <a:lnTo>
                    <a:pt x="1907" y="4754"/>
                  </a:lnTo>
                  <a:cubicBezTo>
                    <a:pt x="1992" y="4815"/>
                    <a:pt x="1921" y="4973"/>
                    <a:pt x="1818" y="4989"/>
                  </a:cubicBezTo>
                  <a:cubicBezTo>
                    <a:pt x="1808" y="4990"/>
                    <a:pt x="1799" y="4991"/>
                    <a:pt x="1789" y="4991"/>
                  </a:cubicBezTo>
                  <a:cubicBezTo>
                    <a:pt x="1697" y="4991"/>
                    <a:pt x="1613" y="4928"/>
                    <a:pt x="1538" y="4868"/>
                  </a:cubicBezTo>
                  <a:cubicBezTo>
                    <a:pt x="1085" y="4504"/>
                    <a:pt x="598" y="4070"/>
                    <a:pt x="434" y="3525"/>
                  </a:cubicBezTo>
                  <a:cubicBezTo>
                    <a:pt x="235" y="3764"/>
                    <a:pt x="102" y="4059"/>
                    <a:pt x="284" y="4272"/>
                  </a:cubicBezTo>
                  <a:cubicBezTo>
                    <a:pt x="354" y="4355"/>
                    <a:pt x="442" y="4415"/>
                    <a:pt x="536" y="4462"/>
                  </a:cubicBezTo>
                  <a:cubicBezTo>
                    <a:pt x="283" y="4667"/>
                    <a:pt x="0" y="4955"/>
                    <a:pt x="83" y="5277"/>
                  </a:cubicBezTo>
                  <a:cubicBezTo>
                    <a:pt x="118" y="5414"/>
                    <a:pt x="216" y="5523"/>
                    <a:pt x="317" y="5619"/>
                  </a:cubicBezTo>
                  <a:cubicBezTo>
                    <a:pt x="582" y="5867"/>
                    <a:pt x="894" y="6060"/>
                    <a:pt x="1230" y="6183"/>
                  </a:cubicBezTo>
                  <a:lnTo>
                    <a:pt x="717" y="6330"/>
                  </a:lnTo>
                  <a:cubicBezTo>
                    <a:pt x="639" y="6352"/>
                    <a:pt x="552" y="6379"/>
                    <a:pt x="507" y="6451"/>
                  </a:cubicBezTo>
                  <a:cubicBezTo>
                    <a:pt x="448" y="6545"/>
                    <a:pt x="489" y="6679"/>
                    <a:pt x="570" y="6753"/>
                  </a:cubicBezTo>
                  <a:cubicBezTo>
                    <a:pt x="650" y="6828"/>
                    <a:pt x="761" y="6856"/>
                    <a:pt x="866" y="6881"/>
                  </a:cubicBezTo>
                  <a:cubicBezTo>
                    <a:pt x="1080" y="6931"/>
                    <a:pt x="1298" y="6953"/>
                    <a:pt x="1519" y="6953"/>
                  </a:cubicBezTo>
                  <a:cubicBezTo>
                    <a:pt x="2600" y="6953"/>
                    <a:pt x="3749" y="6433"/>
                    <a:pt x="4802" y="6213"/>
                  </a:cubicBezTo>
                  <a:lnTo>
                    <a:pt x="4889" y="6213"/>
                  </a:lnTo>
                  <a:cubicBezTo>
                    <a:pt x="5551" y="6385"/>
                    <a:pt x="6148" y="6849"/>
                    <a:pt x="6770" y="6849"/>
                  </a:cubicBezTo>
                  <a:cubicBezTo>
                    <a:pt x="6912" y="6849"/>
                    <a:pt x="7055" y="6825"/>
                    <a:pt x="7201" y="6768"/>
                  </a:cubicBezTo>
                  <a:cubicBezTo>
                    <a:pt x="7187" y="6695"/>
                    <a:pt x="7136" y="6631"/>
                    <a:pt x="7069" y="6602"/>
                  </a:cubicBezTo>
                  <a:lnTo>
                    <a:pt x="7069" y="6602"/>
                  </a:lnTo>
                  <a:cubicBezTo>
                    <a:pt x="7271" y="6672"/>
                    <a:pt x="7482" y="6706"/>
                    <a:pt x="7694" y="6706"/>
                  </a:cubicBezTo>
                  <a:cubicBezTo>
                    <a:pt x="8252" y="6706"/>
                    <a:pt x="8812" y="6470"/>
                    <a:pt x="9194" y="6045"/>
                  </a:cubicBezTo>
                  <a:cubicBezTo>
                    <a:pt x="9301" y="5926"/>
                    <a:pt x="9399" y="5773"/>
                    <a:pt x="9369" y="5613"/>
                  </a:cubicBezTo>
                  <a:cubicBezTo>
                    <a:pt x="9349" y="5507"/>
                    <a:pt x="9239" y="5428"/>
                    <a:pt x="9144" y="5428"/>
                  </a:cubicBezTo>
                  <a:cubicBezTo>
                    <a:pt x="9112" y="5428"/>
                    <a:pt x="9083" y="5436"/>
                    <a:pt x="9058" y="5455"/>
                  </a:cubicBezTo>
                  <a:lnTo>
                    <a:pt x="9058" y="5455"/>
                  </a:lnTo>
                  <a:cubicBezTo>
                    <a:pt x="9122" y="5360"/>
                    <a:pt x="9105" y="5209"/>
                    <a:pt x="9012" y="5140"/>
                  </a:cubicBezTo>
                  <a:cubicBezTo>
                    <a:pt x="9563" y="4699"/>
                    <a:pt x="9624" y="3873"/>
                    <a:pt x="9638" y="3149"/>
                  </a:cubicBezTo>
                  <a:cubicBezTo>
                    <a:pt x="9640" y="3042"/>
                    <a:pt x="9637" y="2921"/>
                    <a:pt x="9564" y="2844"/>
                  </a:cubicBezTo>
                  <a:cubicBezTo>
                    <a:pt x="9537" y="2815"/>
                    <a:pt x="9498" y="2802"/>
                    <a:pt x="9459" y="2802"/>
                  </a:cubicBezTo>
                  <a:cubicBezTo>
                    <a:pt x="9393" y="2802"/>
                    <a:pt x="9329" y="2840"/>
                    <a:pt x="9331" y="2908"/>
                  </a:cubicBezTo>
                  <a:cubicBezTo>
                    <a:pt x="9315" y="2801"/>
                    <a:pt x="9211" y="2723"/>
                    <a:pt x="9108" y="2723"/>
                  </a:cubicBezTo>
                  <a:cubicBezTo>
                    <a:pt x="9076" y="2723"/>
                    <a:pt x="9045" y="2731"/>
                    <a:pt x="9016" y="2748"/>
                  </a:cubicBezTo>
                  <a:cubicBezTo>
                    <a:pt x="8978" y="2661"/>
                    <a:pt x="9041" y="2564"/>
                    <a:pt x="9067" y="2473"/>
                  </a:cubicBezTo>
                  <a:cubicBezTo>
                    <a:pt x="9091" y="2394"/>
                    <a:pt x="9044" y="2278"/>
                    <a:pt x="8978" y="2278"/>
                  </a:cubicBezTo>
                  <a:cubicBezTo>
                    <a:pt x="8968" y="2278"/>
                    <a:pt x="8957" y="2281"/>
                    <a:pt x="8946" y="2287"/>
                  </a:cubicBezTo>
                  <a:cubicBezTo>
                    <a:pt x="8938" y="1725"/>
                    <a:pt x="9290" y="1142"/>
                    <a:pt x="9062" y="633"/>
                  </a:cubicBezTo>
                  <a:cubicBezTo>
                    <a:pt x="8991" y="473"/>
                    <a:pt x="8870" y="345"/>
                    <a:pt x="8748" y="224"/>
                  </a:cubicBezTo>
                  <a:cubicBezTo>
                    <a:pt x="8643" y="119"/>
                    <a:pt x="8519" y="10"/>
                    <a:pt x="8378"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25"/>
            <p:cNvSpPr/>
            <p:nvPr/>
          </p:nvSpPr>
          <p:spPr>
            <a:xfrm>
              <a:off x="3914208" y="1475156"/>
              <a:ext cx="394665" cy="233793"/>
            </a:xfrm>
            <a:custGeom>
              <a:avLst/>
              <a:gdLst/>
              <a:ahLst/>
              <a:cxnLst/>
              <a:rect l="l" t="t" r="r" b="b"/>
              <a:pathLst>
                <a:path w="9688" h="5739" extrusionOk="0">
                  <a:moveTo>
                    <a:pt x="870" y="0"/>
                  </a:moveTo>
                  <a:cubicBezTo>
                    <a:pt x="719" y="216"/>
                    <a:pt x="650" y="505"/>
                    <a:pt x="667" y="775"/>
                  </a:cubicBezTo>
                  <a:cubicBezTo>
                    <a:pt x="692" y="1176"/>
                    <a:pt x="866" y="1548"/>
                    <a:pt x="1047" y="1902"/>
                  </a:cubicBezTo>
                  <a:cubicBezTo>
                    <a:pt x="1045" y="1902"/>
                    <a:pt x="1042" y="1902"/>
                    <a:pt x="1040" y="1902"/>
                  </a:cubicBezTo>
                  <a:cubicBezTo>
                    <a:pt x="857" y="1902"/>
                    <a:pt x="0" y="2639"/>
                    <a:pt x="357" y="3057"/>
                  </a:cubicBezTo>
                  <a:cubicBezTo>
                    <a:pt x="427" y="3140"/>
                    <a:pt x="515" y="3200"/>
                    <a:pt x="609" y="3247"/>
                  </a:cubicBezTo>
                  <a:cubicBezTo>
                    <a:pt x="356" y="3452"/>
                    <a:pt x="73" y="3740"/>
                    <a:pt x="157" y="4062"/>
                  </a:cubicBezTo>
                  <a:cubicBezTo>
                    <a:pt x="192" y="4199"/>
                    <a:pt x="290" y="4308"/>
                    <a:pt x="390" y="4404"/>
                  </a:cubicBezTo>
                  <a:cubicBezTo>
                    <a:pt x="655" y="4652"/>
                    <a:pt x="968" y="4845"/>
                    <a:pt x="1304" y="4968"/>
                  </a:cubicBezTo>
                  <a:lnTo>
                    <a:pt x="791" y="5115"/>
                  </a:lnTo>
                  <a:cubicBezTo>
                    <a:pt x="712" y="5137"/>
                    <a:pt x="626" y="5164"/>
                    <a:pt x="580" y="5236"/>
                  </a:cubicBezTo>
                  <a:cubicBezTo>
                    <a:pt x="521" y="5330"/>
                    <a:pt x="562" y="5464"/>
                    <a:pt x="643" y="5538"/>
                  </a:cubicBezTo>
                  <a:cubicBezTo>
                    <a:pt x="725" y="5613"/>
                    <a:pt x="834" y="5641"/>
                    <a:pt x="939" y="5666"/>
                  </a:cubicBezTo>
                  <a:cubicBezTo>
                    <a:pt x="1153" y="5716"/>
                    <a:pt x="1371" y="5738"/>
                    <a:pt x="1592" y="5738"/>
                  </a:cubicBezTo>
                  <a:cubicBezTo>
                    <a:pt x="2674" y="5738"/>
                    <a:pt x="3822" y="5218"/>
                    <a:pt x="4875" y="4998"/>
                  </a:cubicBezTo>
                  <a:lnTo>
                    <a:pt x="4963" y="4998"/>
                  </a:lnTo>
                  <a:cubicBezTo>
                    <a:pt x="5625" y="5170"/>
                    <a:pt x="6222" y="5634"/>
                    <a:pt x="6844" y="5634"/>
                  </a:cubicBezTo>
                  <a:cubicBezTo>
                    <a:pt x="6986" y="5634"/>
                    <a:pt x="7129" y="5610"/>
                    <a:pt x="7275" y="5553"/>
                  </a:cubicBezTo>
                  <a:cubicBezTo>
                    <a:pt x="7260" y="5480"/>
                    <a:pt x="7209" y="5416"/>
                    <a:pt x="7143" y="5387"/>
                  </a:cubicBezTo>
                  <a:lnTo>
                    <a:pt x="7143" y="5387"/>
                  </a:lnTo>
                  <a:cubicBezTo>
                    <a:pt x="7344" y="5457"/>
                    <a:pt x="7556" y="5491"/>
                    <a:pt x="7767" y="5491"/>
                  </a:cubicBezTo>
                  <a:cubicBezTo>
                    <a:pt x="8325" y="5491"/>
                    <a:pt x="8885" y="5255"/>
                    <a:pt x="9268" y="4830"/>
                  </a:cubicBezTo>
                  <a:cubicBezTo>
                    <a:pt x="9374" y="4711"/>
                    <a:pt x="9472" y="4558"/>
                    <a:pt x="9442" y="4398"/>
                  </a:cubicBezTo>
                  <a:cubicBezTo>
                    <a:pt x="9422" y="4292"/>
                    <a:pt x="9313" y="4213"/>
                    <a:pt x="9217" y="4213"/>
                  </a:cubicBezTo>
                  <a:cubicBezTo>
                    <a:pt x="9186" y="4213"/>
                    <a:pt x="9155" y="4221"/>
                    <a:pt x="9131" y="4240"/>
                  </a:cubicBezTo>
                  <a:lnTo>
                    <a:pt x="9131" y="4240"/>
                  </a:lnTo>
                  <a:cubicBezTo>
                    <a:pt x="9195" y="4146"/>
                    <a:pt x="9178" y="3994"/>
                    <a:pt x="9086" y="3925"/>
                  </a:cubicBezTo>
                  <a:cubicBezTo>
                    <a:pt x="9507" y="3588"/>
                    <a:pt x="9642" y="3024"/>
                    <a:pt x="9688" y="2455"/>
                  </a:cubicBezTo>
                  <a:lnTo>
                    <a:pt x="9688" y="2455"/>
                  </a:lnTo>
                  <a:cubicBezTo>
                    <a:pt x="9501" y="2525"/>
                    <a:pt x="9285" y="2556"/>
                    <a:pt x="9124" y="2556"/>
                  </a:cubicBezTo>
                  <a:cubicBezTo>
                    <a:pt x="9009" y="2556"/>
                    <a:pt x="8922" y="2541"/>
                    <a:pt x="8892" y="2513"/>
                  </a:cubicBezTo>
                  <a:cubicBezTo>
                    <a:pt x="8848" y="2912"/>
                    <a:pt x="8789" y="3321"/>
                    <a:pt x="8592" y="3665"/>
                  </a:cubicBezTo>
                  <a:cubicBezTo>
                    <a:pt x="8410" y="3983"/>
                    <a:pt x="8083" y="4235"/>
                    <a:pt x="7733" y="4235"/>
                  </a:cubicBezTo>
                  <a:cubicBezTo>
                    <a:pt x="7703" y="4235"/>
                    <a:pt x="7674" y="4234"/>
                    <a:pt x="7644" y="4230"/>
                  </a:cubicBezTo>
                  <a:cubicBezTo>
                    <a:pt x="7385" y="4198"/>
                    <a:pt x="7162" y="4032"/>
                    <a:pt x="6951" y="3871"/>
                  </a:cubicBezTo>
                  <a:lnTo>
                    <a:pt x="6951" y="3871"/>
                  </a:lnTo>
                  <a:cubicBezTo>
                    <a:pt x="6983" y="4047"/>
                    <a:pt x="6883" y="4240"/>
                    <a:pt x="6724" y="4306"/>
                  </a:cubicBezTo>
                  <a:cubicBezTo>
                    <a:pt x="6681" y="4324"/>
                    <a:pt x="6636" y="4332"/>
                    <a:pt x="6591" y="4332"/>
                  </a:cubicBezTo>
                  <a:cubicBezTo>
                    <a:pt x="6466" y="4332"/>
                    <a:pt x="6340" y="4268"/>
                    <a:pt x="6272" y="4158"/>
                  </a:cubicBezTo>
                  <a:cubicBezTo>
                    <a:pt x="6234" y="4239"/>
                    <a:pt x="6191" y="4325"/>
                    <a:pt x="6115" y="4367"/>
                  </a:cubicBezTo>
                  <a:cubicBezTo>
                    <a:pt x="6093" y="4379"/>
                    <a:pt x="6068" y="4385"/>
                    <a:pt x="6042" y="4385"/>
                  </a:cubicBezTo>
                  <a:cubicBezTo>
                    <a:pt x="5979" y="4385"/>
                    <a:pt x="5916" y="4349"/>
                    <a:pt x="5909" y="4286"/>
                  </a:cubicBezTo>
                  <a:cubicBezTo>
                    <a:pt x="5756" y="4693"/>
                    <a:pt x="5328" y="4931"/>
                    <a:pt x="4905" y="4931"/>
                  </a:cubicBezTo>
                  <a:cubicBezTo>
                    <a:pt x="4823" y="4931"/>
                    <a:pt x="4742" y="4922"/>
                    <a:pt x="4662" y="4904"/>
                  </a:cubicBezTo>
                  <a:cubicBezTo>
                    <a:pt x="4173" y="4789"/>
                    <a:pt x="3781" y="4385"/>
                    <a:pt x="3554" y="3920"/>
                  </a:cubicBezTo>
                  <a:cubicBezTo>
                    <a:pt x="3508" y="3959"/>
                    <a:pt x="3449" y="3978"/>
                    <a:pt x="3390" y="3978"/>
                  </a:cubicBezTo>
                  <a:cubicBezTo>
                    <a:pt x="3310" y="3978"/>
                    <a:pt x="3228" y="3942"/>
                    <a:pt x="3179" y="3876"/>
                  </a:cubicBezTo>
                  <a:lnTo>
                    <a:pt x="3179" y="3876"/>
                  </a:lnTo>
                  <a:cubicBezTo>
                    <a:pt x="3186" y="3979"/>
                    <a:pt x="3083" y="4052"/>
                    <a:pt x="2983" y="4052"/>
                  </a:cubicBezTo>
                  <a:cubicBezTo>
                    <a:pt x="2960" y="4052"/>
                    <a:pt x="2938" y="4049"/>
                    <a:pt x="2917" y="4041"/>
                  </a:cubicBezTo>
                  <a:cubicBezTo>
                    <a:pt x="2803" y="3997"/>
                    <a:pt x="2736" y="3875"/>
                    <a:pt x="2695" y="3756"/>
                  </a:cubicBezTo>
                  <a:cubicBezTo>
                    <a:pt x="2548" y="3892"/>
                    <a:pt x="2400" y="4029"/>
                    <a:pt x="2254" y="4165"/>
                  </a:cubicBezTo>
                  <a:cubicBezTo>
                    <a:pt x="2186" y="4228"/>
                    <a:pt x="2109" y="4295"/>
                    <a:pt x="2019" y="4295"/>
                  </a:cubicBezTo>
                  <a:cubicBezTo>
                    <a:pt x="2015" y="4295"/>
                    <a:pt x="2012" y="4295"/>
                    <a:pt x="2009" y="4294"/>
                  </a:cubicBezTo>
                  <a:cubicBezTo>
                    <a:pt x="1913" y="4290"/>
                    <a:pt x="1838" y="4210"/>
                    <a:pt x="1778" y="4132"/>
                  </a:cubicBezTo>
                  <a:cubicBezTo>
                    <a:pt x="1266" y="3458"/>
                    <a:pt x="1174" y="2466"/>
                    <a:pt x="1554" y="1703"/>
                  </a:cubicBezTo>
                  <a:cubicBezTo>
                    <a:pt x="1579" y="1654"/>
                    <a:pt x="1607" y="1601"/>
                    <a:pt x="1602" y="1545"/>
                  </a:cubicBezTo>
                  <a:cubicBezTo>
                    <a:pt x="1597" y="1493"/>
                    <a:pt x="1564" y="1448"/>
                    <a:pt x="1549" y="1398"/>
                  </a:cubicBezTo>
                  <a:cubicBezTo>
                    <a:pt x="1518" y="1292"/>
                    <a:pt x="1582" y="1165"/>
                    <a:pt x="1684" y="1134"/>
                  </a:cubicBezTo>
                  <a:cubicBezTo>
                    <a:pt x="1618" y="975"/>
                    <a:pt x="1625" y="784"/>
                    <a:pt x="1704" y="631"/>
                  </a:cubicBezTo>
                  <a:lnTo>
                    <a:pt x="1704" y="631"/>
                  </a:lnTo>
                  <a:cubicBezTo>
                    <a:pt x="1581" y="704"/>
                    <a:pt x="1436" y="776"/>
                    <a:pt x="1300" y="776"/>
                  </a:cubicBezTo>
                  <a:cubicBezTo>
                    <a:pt x="1244" y="776"/>
                    <a:pt x="1189" y="764"/>
                    <a:pt x="1138" y="734"/>
                  </a:cubicBezTo>
                  <a:cubicBezTo>
                    <a:pt x="997" y="650"/>
                    <a:pt x="946" y="467"/>
                    <a:pt x="913" y="301"/>
                  </a:cubicBezTo>
                  <a:cubicBezTo>
                    <a:pt x="894" y="203"/>
                    <a:pt x="877" y="102"/>
                    <a:pt x="87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25"/>
            <p:cNvSpPr/>
            <p:nvPr/>
          </p:nvSpPr>
          <p:spPr>
            <a:xfrm>
              <a:off x="3914208" y="1325811"/>
              <a:ext cx="304961" cy="281578"/>
            </a:xfrm>
            <a:custGeom>
              <a:avLst/>
              <a:gdLst/>
              <a:ahLst/>
              <a:cxnLst/>
              <a:rect l="l" t="t" r="r" b="b"/>
              <a:pathLst>
                <a:path w="7486" h="6912" extrusionOk="0">
                  <a:moveTo>
                    <a:pt x="5865" y="1"/>
                  </a:moveTo>
                  <a:cubicBezTo>
                    <a:pt x="5823" y="1"/>
                    <a:pt x="5782" y="9"/>
                    <a:pt x="5746" y="33"/>
                  </a:cubicBezTo>
                  <a:cubicBezTo>
                    <a:pt x="5666" y="85"/>
                    <a:pt x="5637" y="189"/>
                    <a:pt x="5614" y="284"/>
                  </a:cubicBezTo>
                  <a:cubicBezTo>
                    <a:pt x="5567" y="484"/>
                    <a:pt x="5521" y="683"/>
                    <a:pt x="5474" y="883"/>
                  </a:cubicBezTo>
                  <a:cubicBezTo>
                    <a:pt x="5394" y="822"/>
                    <a:pt x="5298" y="771"/>
                    <a:pt x="5201" y="771"/>
                  </a:cubicBezTo>
                  <a:cubicBezTo>
                    <a:pt x="5179" y="771"/>
                    <a:pt x="5157" y="773"/>
                    <a:pt x="5135" y="779"/>
                  </a:cubicBezTo>
                  <a:cubicBezTo>
                    <a:pt x="5018" y="810"/>
                    <a:pt x="4934" y="971"/>
                    <a:pt x="5010" y="1069"/>
                  </a:cubicBezTo>
                  <a:cubicBezTo>
                    <a:pt x="4987" y="1062"/>
                    <a:pt x="4963" y="1058"/>
                    <a:pt x="4938" y="1058"/>
                  </a:cubicBezTo>
                  <a:cubicBezTo>
                    <a:pt x="4824" y="1058"/>
                    <a:pt x="4709" y="1139"/>
                    <a:pt x="4677" y="1255"/>
                  </a:cubicBezTo>
                  <a:cubicBezTo>
                    <a:pt x="4396" y="1095"/>
                    <a:pt x="4073" y="997"/>
                    <a:pt x="3756" y="997"/>
                  </a:cubicBezTo>
                  <a:cubicBezTo>
                    <a:pt x="3576" y="997"/>
                    <a:pt x="3398" y="1029"/>
                    <a:pt x="3229" y="1099"/>
                  </a:cubicBezTo>
                  <a:cubicBezTo>
                    <a:pt x="2765" y="1295"/>
                    <a:pt x="2423" y="1837"/>
                    <a:pt x="2539" y="2345"/>
                  </a:cubicBezTo>
                  <a:cubicBezTo>
                    <a:pt x="2519" y="2322"/>
                    <a:pt x="2492" y="2312"/>
                    <a:pt x="2463" y="2312"/>
                  </a:cubicBezTo>
                  <a:cubicBezTo>
                    <a:pt x="2409" y="2312"/>
                    <a:pt x="2350" y="2347"/>
                    <a:pt x="2324" y="2399"/>
                  </a:cubicBezTo>
                  <a:cubicBezTo>
                    <a:pt x="2284" y="2480"/>
                    <a:pt x="2297" y="2575"/>
                    <a:pt x="2309" y="2664"/>
                  </a:cubicBezTo>
                  <a:cubicBezTo>
                    <a:pt x="2267" y="2646"/>
                    <a:pt x="2221" y="2637"/>
                    <a:pt x="2175" y="2637"/>
                  </a:cubicBezTo>
                  <a:cubicBezTo>
                    <a:pt x="2051" y="2637"/>
                    <a:pt x="1925" y="2701"/>
                    <a:pt x="1855" y="2809"/>
                  </a:cubicBezTo>
                  <a:cubicBezTo>
                    <a:pt x="1761" y="2958"/>
                    <a:pt x="1784" y="3177"/>
                    <a:pt x="1906" y="3301"/>
                  </a:cubicBezTo>
                  <a:cubicBezTo>
                    <a:pt x="1849" y="3299"/>
                    <a:pt x="1791" y="3298"/>
                    <a:pt x="1734" y="3298"/>
                  </a:cubicBezTo>
                  <a:cubicBezTo>
                    <a:pt x="1527" y="3298"/>
                    <a:pt x="1320" y="3317"/>
                    <a:pt x="1139" y="3417"/>
                  </a:cubicBezTo>
                  <a:cubicBezTo>
                    <a:pt x="798" y="3604"/>
                    <a:pt x="642" y="4042"/>
                    <a:pt x="667" y="4441"/>
                  </a:cubicBezTo>
                  <a:cubicBezTo>
                    <a:pt x="692" y="4842"/>
                    <a:pt x="866" y="5214"/>
                    <a:pt x="1047" y="5568"/>
                  </a:cubicBezTo>
                  <a:cubicBezTo>
                    <a:pt x="1045" y="5568"/>
                    <a:pt x="1042" y="5568"/>
                    <a:pt x="1040" y="5568"/>
                  </a:cubicBezTo>
                  <a:cubicBezTo>
                    <a:pt x="855" y="5568"/>
                    <a:pt x="0" y="6305"/>
                    <a:pt x="356" y="6723"/>
                  </a:cubicBezTo>
                  <a:cubicBezTo>
                    <a:pt x="426" y="6805"/>
                    <a:pt x="514" y="6865"/>
                    <a:pt x="608" y="6912"/>
                  </a:cubicBezTo>
                  <a:cubicBezTo>
                    <a:pt x="599" y="6894"/>
                    <a:pt x="589" y="6874"/>
                    <a:pt x="581" y="6855"/>
                  </a:cubicBezTo>
                  <a:cubicBezTo>
                    <a:pt x="429" y="6484"/>
                    <a:pt x="487" y="6021"/>
                    <a:pt x="843" y="5744"/>
                  </a:cubicBezTo>
                  <a:cubicBezTo>
                    <a:pt x="1084" y="5555"/>
                    <a:pt x="1420" y="5478"/>
                    <a:pt x="1739" y="5408"/>
                  </a:cubicBezTo>
                  <a:cubicBezTo>
                    <a:pt x="1552" y="5326"/>
                    <a:pt x="1459" y="5126"/>
                    <a:pt x="1529" y="4957"/>
                  </a:cubicBezTo>
                  <a:cubicBezTo>
                    <a:pt x="1594" y="4799"/>
                    <a:pt x="1793" y="4683"/>
                    <a:pt x="1992" y="4683"/>
                  </a:cubicBezTo>
                  <a:cubicBezTo>
                    <a:pt x="2007" y="4683"/>
                    <a:pt x="2021" y="4683"/>
                    <a:pt x="2035" y="4685"/>
                  </a:cubicBezTo>
                  <a:cubicBezTo>
                    <a:pt x="1992" y="4604"/>
                    <a:pt x="1947" y="4516"/>
                    <a:pt x="1973" y="4429"/>
                  </a:cubicBezTo>
                  <a:cubicBezTo>
                    <a:pt x="1993" y="4360"/>
                    <a:pt x="2076" y="4300"/>
                    <a:pt x="2156" y="4300"/>
                  </a:cubicBezTo>
                  <a:cubicBezTo>
                    <a:pt x="2177" y="4300"/>
                    <a:pt x="2198" y="4304"/>
                    <a:pt x="2217" y="4314"/>
                  </a:cubicBezTo>
                  <a:cubicBezTo>
                    <a:pt x="1922" y="3866"/>
                    <a:pt x="2172" y="3252"/>
                    <a:pt x="2677" y="2929"/>
                  </a:cubicBezTo>
                  <a:cubicBezTo>
                    <a:pt x="3035" y="2700"/>
                    <a:pt x="3484" y="2602"/>
                    <a:pt x="3933" y="2602"/>
                  </a:cubicBezTo>
                  <a:cubicBezTo>
                    <a:pt x="4118" y="2602"/>
                    <a:pt x="4303" y="2619"/>
                    <a:pt x="4481" y="2650"/>
                  </a:cubicBezTo>
                  <a:cubicBezTo>
                    <a:pt x="4486" y="2505"/>
                    <a:pt x="4651" y="2375"/>
                    <a:pt x="4825" y="2375"/>
                  </a:cubicBezTo>
                  <a:cubicBezTo>
                    <a:pt x="4826" y="2375"/>
                    <a:pt x="4828" y="2375"/>
                    <a:pt x="4829" y="2375"/>
                  </a:cubicBezTo>
                  <a:cubicBezTo>
                    <a:pt x="4707" y="2304"/>
                    <a:pt x="4761" y="2126"/>
                    <a:pt x="4893" y="2062"/>
                  </a:cubicBezTo>
                  <a:cubicBezTo>
                    <a:pt x="4954" y="2033"/>
                    <a:pt x="5021" y="2021"/>
                    <a:pt x="5090" y="2021"/>
                  </a:cubicBezTo>
                  <a:cubicBezTo>
                    <a:pt x="5173" y="2021"/>
                    <a:pt x="5257" y="2038"/>
                    <a:pt x="5335" y="2061"/>
                  </a:cubicBezTo>
                  <a:cubicBezTo>
                    <a:pt x="5331" y="1859"/>
                    <a:pt x="5328" y="1655"/>
                    <a:pt x="5325" y="1453"/>
                  </a:cubicBezTo>
                  <a:cubicBezTo>
                    <a:pt x="5323" y="1355"/>
                    <a:pt x="5326" y="1247"/>
                    <a:pt x="5407" y="1174"/>
                  </a:cubicBezTo>
                  <a:cubicBezTo>
                    <a:pt x="5487" y="1103"/>
                    <a:pt x="5614" y="1091"/>
                    <a:pt x="5730" y="1091"/>
                  </a:cubicBezTo>
                  <a:cubicBezTo>
                    <a:pt x="5735" y="1091"/>
                    <a:pt x="5740" y="1091"/>
                    <a:pt x="5745" y="1091"/>
                  </a:cubicBezTo>
                  <a:cubicBezTo>
                    <a:pt x="6390" y="1095"/>
                    <a:pt x="7015" y="1308"/>
                    <a:pt x="7486" y="1657"/>
                  </a:cubicBezTo>
                  <a:cubicBezTo>
                    <a:pt x="7307" y="905"/>
                    <a:pt x="6737" y="259"/>
                    <a:pt x="6023" y="31"/>
                  </a:cubicBezTo>
                  <a:cubicBezTo>
                    <a:pt x="5973" y="14"/>
                    <a:pt x="5918" y="1"/>
                    <a:pt x="5865"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25"/>
            <p:cNvSpPr/>
            <p:nvPr/>
          </p:nvSpPr>
          <p:spPr>
            <a:xfrm>
              <a:off x="3917182" y="1607473"/>
              <a:ext cx="53407" cy="60658"/>
            </a:xfrm>
            <a:custGeom>
              <a:avLst/>
              <a:gdLst/>
              <a:ahLst/>
              <a:cxnLst/>
              <a:rect l="l" t="t" r="r" b="b"/>
              <a:pathLst>
                <a:path w="1311" h="1489" extrusionOk="0">
                  <a:moveTo>
                    <a:pt x="536" y="0"/>
                  </a:moveTo>
                  <a:cubicBezTo>
                    <a:pt x="282" y="205"/>
                    <a:pt x="0" y="493"/>
                    <a:pt x="84" y="814"/>
                  </a:cubicBezTo>
                  <a:cubicBezTo>
                    <a:pt x="118" y="951"/>
                    <a:pt x="217" y="1060"/>
                    <a:pt x="317" y="1156"/>
                  </a:cubicBezTo>
                  <a:cubicBezTo>
                    <a:pt x="451" y="1282"/>
                    <a:pt x="598" y="1393"/>
                    <a:pt x="753" y="1489"/>
                  </a:cubicBezTo>
                  <a:cubicBezTo>
                    <a:pt x="917" y="1189"/>
                    <a:pt x="1201" y="914"/>
                    <a:pt x="1310" y="897"/>
                  </a:cubicBezTo>
                  <a:cubicBezTo>
                    <a:pt x="1001" y="630"/>
                    <a:pt x="697" y="345"/>
                    <a:pt x="5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25"/>
            <p:cNvSpPr/>
            <p:nvPr/>
          </p:nvSpPr>
          <p:spPr>
            <a:xfrm>
              <a:off x="4037929" y="1592156"/>
              <a:ext cx="35564" cy="30838"/>
            </a:xfrm>
            <a:custGeom>
              <a:avLst/>
              <a:gdLst/>
              <a:ahLst/>
              <a:cxnLst/>
              <a:rect l="l" t="t" r="r" b="b"/>
              <a:pathLst>
                <a:path w="873" h="757" extrusionOk="0">
                  <a:moveTo>
                    <a:pt x="1" y="0"/>
                  </a:moveTo>
                  <a:cubicBezTo>
                    <a:pt x="1" y="0"/>
                    <a:pt x="140" y="756"/>
                    <a:pt x="378" y="756"/>
                  </a:cubicBezTo>
                  <a:cubicBezTo>
                    <a:pt x="412" y="756"/>
                    <a:pt x="447" y="741"/>
                    <a:pt x="485" y="707"/>
                  </a:cubicBezTo>
                  <a:cubicBezTo>
                    <a:pt x="872" y="350"/>
                    <a:pt x="1" y="0"/>
                    <a:pt x="1"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6" name="Google Shape;1326;p25"/>
            <p:cNvSpPr/>
            <p:nvPr/>
          </p:nvSpPr>
          <p:spPr>
            <a:xfrm>
              <a:off x="4200187" y="1605273"/>
              <a:ext cx="34505" cy="18699"/>
            </a:xfrm>
            <a:custGeom>
              <a:avLst/>
              <a:gdLst/>
              <a:ahLst/>
              <a:cxnLst/>
              <a:rect l="l" t="t" r="r" b="b"/>
              <a:pathLst>
                <a:path w="847" h="459" extrusionOk="0">
                  <a:moveTo>
                    <a:pt x="450" y="0"/>
                  </a:moveTo>
                  <a:cubicBezTo>
                    <a:pt x="235" y="0"/>
                    <a:pt x="0" y="72"/>
                    <a:pt x="0" y="72"/>
                  </a:cubicBezTo>
                  <a:cubicBezTo>
                    <a:pt x="0" y="72"/>
                    <a:pt x="420" y="459"/>
                    <a:pt x="653" y="459"/>
                  </a:cubicBezTo>
                  <a:cubicBezTo>
                    <a:pt x="725" y="459"/>
                    <a:pt x="780" y="422"/>
                    <a:pt x="798" y="324"/>
                  </a:cubicBezTo>
                  <a:cubicBezTo>
                    <a:pt x="846" y="66"/>
                    <a:pt x="657" y="0"/>
                    <a:pt x="45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25"/>
            <p:cNvSpPr/>
            <p:nvPr/>
          </p:nvSpPr>
          <p:spPr>
            <a:xfrm>
              <a:off x="4015849" y="1486033"/>
              <a:ext cx="37071" cy="28353"/>
            </a:xfrm>
            <a:custGeom>
              <a:avLst/>
              <a:gdLst/>
              <a:ahLst/>
              <a:cxnLst/>
              <a:rect l="l" t="t" r="r" b="b"/>
              <a:pathLst>
                <a:path w="910" h="696" extrusionOk="0">
                  <a:moveTo>
                    <a:pt x="1" y="1"/>
                  </a:moveTo>
                  <a:lnTo>
                    <a:pt x="1" y="1"/>
                  </a:lnTo>
                  <a:cubicBezTo>
                    <a:pt x="1" y="1"/>
                    <a:pt x="230" y="695"/>
                    <a:pt x="460" y="695"/>
                  </a:cubicBezTo>
                  <a:cubicBezTo>
                    <a:pt x="498" y="695"/>
                    <a:pt x="537" y="675"/>
                    <a:pt x="575" y="629"/>
                  </a:cubicBezTo>
                  <a:cubicBezTo>
                    <a:pt x="910" y="220"/>
                    <a:pt x="1" y="1"/>
                    <a:pt x="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8" name="Google Shape;1328;p25"/>
            <p:cNvSpPr/>
            <p:nvPr/>
          </p:nvSpPr>
          <p:spPr>
            <a:xfrm>
              <a:off x="4031248" y="1456295"/>
              <a:ext cx="35360" cy="35360"/>
            </a:xfrm>
            <a:custGeom>
              <a:avLst/>
              <a:gdLst/>
              <a:ahLst/>
              <a:cxnLst/>
              <a:rect l="l" t="t" r="r" b="b"/>
              <a:pathLst>
                <a:path w="868" h="868" extrusionOk="0">
                  <a:moveTo>
                    <a:pt x="249" y="1"/>
                  </a:moveTo>
                  <a:cubicBezTo>
                    <a:pt x="249" y="1"/>
                    <a:pt x="1" y="868"/>
                    <a:pt x="312" y="868"/>
                  </a:cubicBezTo>
                  <a:cubicBezTo>
                    <a:pt x="329" y="868"/>
                    <a:pt x="346" y="865"/>
                    <a:pt x="366" y="860"/>
                  </a:cubicBezTo>
                  <a:cubicBezTo>
                    <a:pt x="867" y="730"/>
                    <a:pt x="249" y="1"/>
                    <a:pt x="24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9" name="Google Shape;1329;p25"/>
            <p:cNvSpPr/>
            <p:nvPr/>
          </p:nvSpPr>
          <p:spPr>
            <a:xfrm>
              <a:off x="3945128" y="1422156"/>
              <a:ext cx="37601" cy="26927"/>
            </a:xfrm>
            <a:custGeom>
              <a:avLst/>
              <a:gdLst/>
              <a:ahLst/>
              <a:cxnLst/>
              <a:rect l="l" t="t" r="r" b="b"/>
              <a:pathLst>
                <a:path w="923" h="661" extrusionOk="0">
                  <a:moveTo>
                    <a:pt x="1" y="0"/>
                  </a:moveTo>
                  <a:cubicBezTo>
                    <a:pt x="1" y="0"/>
                    <a:pt x="267" y="661"/>
                    <a:pt x="495" y="661"/>
                  </a:cubicBezTo>
                  <a:cubicBezTo>
                    <a:pt x="537" y="661"/>
                    <a:pt x="577" y="639"/>
                    <a:pt x="614" y="587"/>
                  </a:cubicBezTo>
                  <a:cubicBezTo>
                    <a:pt x="923" y="155"/>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0" name="Google Shape;1330;p25"/>
            <p:cNvSpPr/>
            <p:nvPr/>
          </p:nvSpPr>
          <p:spPr>
            <a:xfrm>
              <a:off x="3961056" y="1390666"/>
              <a:ext cx="34668" cy="35116"/>
            </a:xfrm>
            <a:custGeom>
              <a:avLst/>
              <a:gdLst/>
              <a:ahLst/>
              <a:cxnLst/>
              <a:rect l="l" t="t" r="r" b="b"/>
              <a:pathLst>
                <a:path w="851" h="862" extrusionOk="0">
                  <a:moveTo>
                    <a:pt x="188" y="1"/>
                  </a:moveTo>
                  <a:lnTo>
                    <a:pt x="188" y="1"/>
                  </a:lnTo>
                  <a:cubicBezTo>
                    <a:pt x="188" y="1"/>
                    <a:pt x="1" y="862"/>
                    <a:pt x="295" y="862"/>
                  </a:cubicBezTo>
                  <a:cubicBezTo>
                    <a:pt x="314" y="862"/>
                    <a:pt x="336" y="858"/>
                    <a:pt x="359" y="850"/>
                  </a:cubicBezTo>
                  <a:cubicBezTo>
                    <a:pt x="851" y="686"/>
                    <a:pt x="188" y="1"/>
                    <a:pt x="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1" name="Google Shape;1331;p25"/>
            <p:cNvSpPr/>
            <p:nvPr/>
          </p:nvSpPr>
          <p:spPr>
            <a:xfrm>
              <a:off x="4086040" y="1325241"/>
              <a:ext cx="33853" cy="34668"/>
            </a:xfrm>
            <a:custGeom>
              <a:avLst/>
              <a:gdLst/>
              <a:ahLst/>
              <a:cxnLst/>
              <a:rect l="l" t="t" r="r" b="b"/>
              <a:pathLst>
                <a:path w="831" h="851" extrusionOk="0">
                  <a:moveTo>
                    <a:pt x="116" y="1"/>
                  </a:moveTo>
                  <a:cubicBezTo>
                    <a:pt x="116" y="1"/>
                    <a:pt x="1" y="850"/>
                    <a:pt x="279" y="850"/>
                  </a:cubicBezTo>
                  <a:cubicBezTo>
                    <a:pt x="301" y="850"/>
                    <a:pt x="326" y="845"/>
                    <a:pt x="354" y="833"/>
                  </a:cubicBezTo>
                  <a:cubicBezTo>
                    <a:pt x="831" y="628"/>
                    <a:pt x="117" y="1"/>
                    <a:pt x="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2" name="Google Shape;1332;p25"/>
            <p:cNvSpPr/>
            <p:nvPr/>
          </p:nvSpPr>
          <p:spPr>
            <a:xfrm>
              <a:off x="4099443" y="1310861"/>
              <a:ext cx="35401" cy="33934"/>
            </a:xfrm>
            <a:custGeom>
              <a:avLst/>
              <a:gdLst/>
              <a:ahLst/>
              <a:cxnLst/>
              <a:rect l="l" t="t" r="r" b="b"/>
              <a:pathLst>
                <a:path w="869" h="833" extrusionOk="0">
                  <a:moveTo>
                    <a:pt x="664" y="0"/>
                  </a:moveTo>
                  <a:cubicBezTo>
                    <a:pt x="664" y="0"/>
                    <a:pt x="1" y="726"/>
                    <a:pt x="392" y="822"/>
                  </a:cubicBezTo>
                  <a:cubicBezTo>
                    <a:pt x="423" y="829"/>
                    <a:pt x="451" y="833"/>
                    <a:pt x="476" y="833"/>
                  </a:cubicBezTo>
                  <a:cubicBezTo>
                    <a:pt x="868" y="833"/>
                    <a:pt x="664" y="0"/>
                    <a:pt x="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25"/>
            <p:cNvSpPr/>
            <p:nvPr/>
          </p:nvSpPr>
          <p:spPr>
            <a:xfrm>
              <a:off x="4246384" y="1379545"/>
              <a:ext cx="33608" cy="34545"/>
            </a:xfrm>
            <a:custGeom>
              <a:avLst/>
              <a:gdLst/>
              <a:ahLst/>
              <a:cxnLst/>
              <a:rect l="l" t="t" r="r" b="b"/>
              <a:pathLst>
                <a:path w="825" h="848" extrusionOk="0">
                  <a:moveTo>
                    <a:pt x="556" y="1"/>
                  </a:moveTo>
                  <a:cubicBezTo>
                    <a:pt x="556" y="1"/>
                    <a:pt x="0" y="744"/>
                    <a:pt x="362" y="836"/>
                  </a:cubicBezTo>
                  <a:cubicBezTo>
                    <a:pt x="393" y="844"/>
                    <a:pt x="421" y="848"/>
                    <a:pt x="446" y="848"/>
                  </a:cubicBezTo>
                  <a:cubicBezTo>
                    <a:pt x="825" y="848"/>
                    <a:pt x="556" y="1"/>
                    <a:pt x="5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25"/>
            <p:cNvSpPr/>
            <p:nvPr/>
          </p:nvSpPr>
          <p:spPr>
            <a:xfrm>
              <a:off x="4229967" y="1390870"/>
              <a:ext cx="30064" cy="31449"/>
            </a:xfrm>
            <a:custGeom>
              <a:avLst/>
              <a:gdLst/>
              <a:ahLst/>
              <a:cxnLst/>
              <a:rect l="l" t="t" r="r" b="b"/>
              <a:pathLst>
                <a:path w="738" h="772" extrusionOk="0">
                  <a:moveTo>
                    <a:pt x="1" y="0"/>
                  </a:moveTo>
                  <a:lnTo>
                    <a:pt x="1" y="0"/>
                  </a:lnTo>
                  <a:cubicBezTo>
                    <a:pt x="1" y="0"/>
                    <a:pt x="73" y="771"/>
                    <a:pt x="283" y="771"/>
                  </a:cubicBezTo>
                  <a:cubicBezTo>
                    <a:pt x="312" y="771"/>
                    <a:pt x="344" y="756"/>
                    <a:pt x="379" y="722"/>
                  </a:cubicBezTo>
                  <a:cubicBezTo>
                    <a:pt x="737" y="367"/>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25"/>
            <p:cNvSpPr/>
            <p:nvPr/>
          </p:nvSpPr>
          <p:spPr>
            <a:xfrm>
              <a:off x="4275349" y="1414335"/>
              <a:ext cx="36664" cy="21061"/>
            </a:xfrm>
            <a:custGeom>
              <a:avLst/>
              <a:gdLst/>
              <a:ahLst/>
              <a:cxnLst/>
              <a:rect l="l" t="t" r="r" b="b"/>
              <a:pathLst>
                <a:path w="900" h="517" extrusionOk="0">
                  <a:moveTo>
                    <a:pt x="502" y="1"/>
                  </a:moveTo>
                  <a:cubicBezTo>
                    <a:pt x="255" y="1"/>
                    <a:pt x="0" y="55"/>
                    <a:pt x="92" y="295"/>
                  </a:cubicBezTo>
                  <a:cubicBezTo>
                    <a:pt x="155" y="457"/>
                    <a:pt x="240" y="517"/>
                    <a:pt x="331" y="517"/>
                  </a:cubicBezTo>
                  <a:cubicBezTo>
                    <a:pt x="590" y="517"/>
                    <a:pt x="900" y="37"/>
                    <a:pt x="900" y="37"/>
                  </a:cubicBezTo>
                  <a:cubicBezTo>
                    <a:pt x="900" y="37"/>
                    <a:pt x="703"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25"/>
            <p:cNvSpPr/>
            <p:nvPr/>
          </p:nvSpPr>
          <p:spPr>
            <a:xfrm>
              <a:off x="4066608" y="1612402"/>
              <a:ext cx="36990" cy="27661"/>
            </a:xfrm>
            <a:custGeom>
              <a:avLst/>
              <a:gdLst/>
              <a:ahLst/>
              <a:cxnLst/>
              <a:rect l="l" t="t" r="r" b="b"/>
              <a:pathLst>
                <a:path w="908" h="679" extrusionOk="0">
                  <a:moveTo>
                    <a:pt x="907" y="0"/>
                  </a:moveTo>
                  <a:lnTo>
                    <a:pt x="907" y="0"/>
                  </a:lnTo>
                  <a:cubicBezTo>
                    <a:pt x="907" y="0"/>
                    <a:pt x="0" y="333"/>
                    <a:pt x="309" y="603"/>
                  </a:cubicBezTo>
                  <a:cubicBezTo>
                    <a:pt x="370" y="656"/>
                    <a:pt x="426" y="679"/>
                    <a:pt x="478" y="679"/>
                  </a:cubicBezTo>
                  <a:cubicBezTo>
                    <a:pt x="762" y="679"/>
                    <a:pt x="907" y="0"/>
                    <a:pt x="907"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37" name="Google Shape;1337;p25"/>
          <p:cNvGrpSpPr/>
          <p:nvPr/>
        </p:nvGrpSpPr>
        <p:grpSpPr>
          <a:xfrm flipH="1">
            <a:off x="9646086" y="5349105"/>
            <a:ext cx="724481" cy="777603"/>
            <a:chOff x="3914208" y="1310861"/>
            <a:chExt cx="397805" cy="426973"/>
          </a:xfrm>
        </p:grpSpPr>
        <p:sp>
          <p:nvSpPr>
            <p:cNvPr id="1338" name="Google Shape;1338;p25"/>
            <p:cNvSpPr/>
            <p:nvPr/>
          </p:nvSpPr>
          <p:spPr>
            <a:xfrm>
              <a:off x="4108405" y="1677868"/>
              <a:ext cx="71046" cy="41756"/>
            </a:xfrm>
            <a:custGeom>
              <a:avLst/>
              <a:gdLst/>
              <a:ahLst/>
              <a:cxnLst/>
              <a:rect l="l" t="t" r="r" b="b"/>
              <a:pathLst>
                <a:path w="1744" h="1025" extrusionOk="0">
                  <a:moveTo>
                    <a:pt x="1597" y="0"/>
                  </a:moveTo>
                  <a:cubicBezTo>
                    <a:pt x="1594" y="0"/>
                    <a:pt x="1592" y="0"/>
                    <a:pt x="1589" y="0"/>
                  </a:cubicBezTo>
                  <a:cubicBezTo>
                    <a:pt x="1267" y="17"/>
                    <a:pt x="950" y="106"/>
                    <a:pt x="665" y="266"/>
                  </a:cubicBezTo>
                  <a:cubicBezTo>
                    <a:pt x="402" y="414"/>
                    <a:pt x="131" y="627"/>
                    <a:pt x="20" y="928"/>
                  </a:cubicBezTo>
                  <a:cubicBezTo>
                    <a:pt x="1" y="980"/>
                    <a:pt x="81" y="1024"/>
                    <a:pt x="147" y="1024"/>
                  </a:cubicBezTo>
                  <a:cubicBezTo>
                    <a:pt x="181" y="1024"/>
                    <a:pt x="211" y="1012"/>
                    <a:pt x="222" y="984"/>
                  </a:cubicBezTo>
                  <a:cubicBezTo>
                    <a:pt x="323" y="706"/>
                    <a:pt x="582" y="513"/>
                    <a:pt x="824" y="377"/>
                  </a:cubicBezTo>
                  <a:cubicBezTo>
                    <a:pt x="1083" y="232"/>
                    <a:pt x="1371" y="150"/>
                    <a:pt x="1664" y="136"/>
                  </a:cubicBezTo>
                  <a:cubicBezTo>
                    <a:pt x="1704" y="134"/>
                    <a:pt x="1743" y="105"/>
                    <a:pt x="1722" y="61"/>
                  </a:cubicBezTo>
                  <a:cubicBezTo>
                    <a:pt x="1701" y="18"/>
                    <a:pt x="1642" y="0"/>
                    <a:pt x="15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25"/>
            <p:cNvSpPr/>
            <p:nvPr/>
          </p:nvSpPr>
          <p:spPr>
            <a:xfrm>
              <a:off x="4062575" y="1666339"/>
              <a:ext cx="56258" cy="43997"/>
            </a:xfrm>
            <a:custGeom>
              <a:avLst/>
              <a:gdLst/>
              <a:ahLst/>
              <a:cxnLst/>
              <a:rect l="l" t="t" r="r" b="b"/>
              <a:pathLst>
                <a:path w="1381" h="1080" extrusionOk="0">
                  <a:moveTo>
                    <a:pt x="35" y="1"/>
                  </a:moveTo>
                  <a:cubicBezTo>
                    <a:pt x="16" y="1"/>
                    <a:pt x="0" y="7"/>
                    <a:pt x="15" y="31"/>
                  </a:cubicBezTo>
                  <a:cubicBezTo>
                    <a:pt x="36" y="67"/>
                    <a:pt x="108" y="85"/>
                    <a:pt x="145" y="93"/>
                  </a:cubicBezTo>
                  <a:cubicBezTo>
                    <a:pt x="613" y="182"/>
                    <a:pt x="999" y="552"/>
                    <a:pt x="1180" y="1003"/>
                  </a:cubicBezTo>
                  <a:cubicBezTo>
                    <a:pt x="1195" y="1041"/>
                    <a:pt x="1261" y="1060"/>
                    <a:pt x="1293" y="1069"/>
                  </a:cubicBezTo>
                  <a:cubicBezTo>
                    <a:pt x="1299" y="1071"/>
                    <a:pt x="1330" y="1079"/>
                    <a:pt x="1352" y="1079"/>
                  </a:cubicBezTo>
                  <a:cubicBezTo>
                    <a:pt x="1369" y="1079"/>
                    <a:pt x="1380" y="1075"/>
                    <a:pt x="1375" y="1061"/>
                  </a:cubicBezTo>
                  <a:cubicBezTo>
                    <a:pt x="1150" y="500"/>
                    <a:pt x="631" y="112"/>
                    <a:pt x="64" y="4"/>
                  </a:cubicBezTo>
                  <a:cubicBezTo>
                    <a:pt x="55" y="2"/>
                    <a:pt x="44" y="1"/>
                    <a:pt x="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25"/>
            <p:cNvSpPr/>
            <p:nvPr/>
          </p:nvSpPr>
          <p:spPr>
            <a:xfrm>
              <a:off x="4043958" y="1685486"/>
              <a:ext cx="65343" cy="12221"/>
            </a:xfrm>
            <a:custGeom>
              <a:avLst/>
              <a:gdLst/>
              <a:ahLst/>
              <a:cxnLst/>
              <a:rect l="l" t="t" r="r" b="b"/>
              <a:pathLst>
                <a:path w="1604" h="300" extrusionOk="0">
                  <a:moveTo>
                    <a:pt x="54" y="0"/>
                  </a:moveTo>
                  <a:cubicBezTo>
                    <a:pt x="20" y="0"/>
                    <a:pt x="0" y="11"/>
                    <a:pt x="28" y="39"/>
                  </a:cubicBezTo>
                  <a:cubicBezTo>
                    <a:pt x="194" y="206"/>
                    <a:pt x="500" y="263"/>
                    <a:pt x="763" y="287"/>
                  </a:cubicBezTo>
                  <a:cubicBezTo>
                    <a:pt x="855" y="295"/>
                    <a:pt x="947" y="300"/>
                    <a:pt x="1038" y="300"/>
                  </a:cubicBezTo>
                  <a:cubicBezTo>
                    <a:pt x="1212" y="300"/>
                    <a:pt x="1381" y="283"/>
                    <a:pt x="1534" y="240"/>
                  </a:cubicBezTo>
                  <a:cubicBezTo>
                    <a:pt x="1603" y="220"/>
                    <a:pt x="1487" y="159"/>
                    <a:pt x="1423" y="159"/>
                  </a:cubicBezTo>
                  <a:cubicBezTo>
                    <a:pt x="1416" y="159"/>
                    <a:pt x="1410" y="160"/>
                    <a:pt x="1404" y="161"/>
                  </a:cubicBezTo>
                  <a:cubicBezTo>
                    <a:pt x="1263" y="201"/>
                    <a:pt x="1108" y="218"/>
                    <a:pt x="947" y="218"/>
                  </a:cubicBezTo>
                  <a:cubicBezTo>
                    <a:pt x="891" y="218"/>
                    <a:pt x="833" y="216"/>
                    <a:pt x="776" y="212"/>
                  </a:cubicBezTo>
                  <a:cubicBezTo>
                    <a:pt x="565" y="198"/>
                    <a:pt x="309" y="174"/>
                    <a:pt x="173" y="37"/>
                  </a:cubicBezTo>
                  <a:cubicBezTo>
                    <a:pt x="152" y="16"/>
                    <a:pt x="93" y="0"/>
                    <a:pt x="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25"/>
            <p:cNvSpPr/>
            <p:nvPr/>
          </p:nvSpPr>
          <p:spPr>
            <a:xfrm>
              <a:off x="4123478" y="1694204"/>
              <a:ext cx="65913" cy="10347"/>
            </a:xfrm>
            <a:custGeom>
              <a:avLst/>
              <a:gdLst/>
              <a:ahLst/>
              <a:cxnLst/>
              <a:rect l="l" t="t" r="r" b="b"/>
              <a:pathLst>
                <a:path w="1618" h="254" extrusionOk="0">
                  <a:moveTo>
                    <a:pt x="1461" y="0"/>
                  </a:moveTo>
                  <a:cubicBezTo>
                    <a:pt x="1444" y="0"/>
                    <a:pt x="1430" y="3"/>
                    <a:pt x="1419" y="7"/>
                  </a:cubicBezTo>
                  <a:cubicBezTo>
                    <a:pt x="1240" y="93"/>
                    <a:pt x="1028" y="143"/>
                    <a:pt x="807" y="167"/>
                  </a:cubicBezTo>
                  <a:cubicBezTo>
                    <a:pt x="722" y="176"/>
                    <a:pt x="630" y="185"/>
                    <a:pt x="540" y="185"/>
                  </a:cubicBezTo>
                  <a:cubicBezTo>
                    <a:pt x="407" y="185"/>
                    <a:pt x="278" y="166"/>
                    <a:pt x="185" y="98"/>
                  </a:cubicBezTo>
                  <a:cubicBezTo>
                    <a:pt x="167" y="86"/>
                    <a:pt x="132" y="80"/>
                    <a:pt x="98" y="80"/>
                  </a:cubicBezTo>
                  <a:cubicBezTo>
                    <a:pt x="46" y="80"/>
                    <a:pt x="0" y="96"/>
                    <a:pt x="43" y="126"/>
                  </a:cubicBezTo>
                  <a:cubicBezTo>
                    <a:pt x="179" y="224"/>
                    <a:pt x="378" y="253"/>
                    <a:pt x="576" y="253"/>
                  </a:cubicBezTo>
                  <a:cubicBezTo>
                    <a:pt x="654" y="253"/>
                    <a:pt x="733" y="249"/>
                    <a:pt x="807" y="242"/>
                  </a:cubicBezTo>
                  <a:cubicBezTo>
                    <a:pt x="1075" y="219"/>
                    <a:pt x="1340" y="167"/>
                    <a:pt x="1559" y="63"/>
                  </a:cubicBezTo>
                  <a:cubicBezTo>
                    <a:pt x="1618" y="35"/>
                    <a:pt x="1526" y="0"/>
                    <a:pt x="14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25"/>
            <p:cNvSpPr/>
            <p:nvPr/>
          </p:nvSpPr>
          <p:spPr>
            <a:xfrm>
              <a:off x="4099158" y="1628086"/>
              <a:ext cx="39597" cy="109747"/>
            </a:xfrm>
            <a:custGeom>
              <a:avLst/>
              <a:gdLst/>
              <a:ahLst/>
              <a:cxnLst/>
              <a:rect l="l" t="t" r="r" b="b"/>
              <a:pathLst>
                <a:path w="972" h="2694" extrusionOk="0">
                  <a:moveTo>
                    <a:pt x="295" y="1"/>
                  </a:moveTo>
                  <a:cubicBezTo>
                    <a:pt x="365" y="306"/>
                    <a:pt x="437" y="615"/>
                    <a:pt x="439" y="933"/>
                  </a:cubicBezTo>
                  <a:cubicBezTo>
                    <a:pt x="441" y="1161"/>
                    <a:pt x="407" y="1388"/>
                    <a:pt x="361" y="1609"/>
                  </a:cubicBezTo>
                  <a:cubicBezTo>
                    <a:pt x="281" y="1990"/>
                    <a:pt x="164" y="2361"/>
                    <a:pt x="0" y="2694"/>
                  </a:cubicBezTo>
                  <a:lnTo>
                    <a:pt x="969" y="2694"/>
                  </a:lnTo>
                  <a:cubicBezTo>
                    <a:pt x="682" y="2693"/>
                    <a:pt x="425" y="2260"/>
                    <a:pt x="446" y="1890"/>
                  </a:cubicBezTo>
                  <a:cubicBezTo>
                    <a:pt x="454" y="1725"/>
                    <a:pt x="510" y="1569"/>
                    <a:pt x="541" y="1408"/>
                  </a:cubicBezTo>
                  <a:cubicBezTo>
                    <a:pt x="633" y="928"/>
                    <a:pt x="501" y="417"/>
                    <a:pt x="295" y="1"/>
                  </a:cubicBezTo>
                  <a:close/>
                  <a:moveTo>
                    <a:pt x="969" y="2694"/>
                  </a:moveTo>
                  <a:lnTo>
                    <a:pt x="969" y="2694"/>
                  </a:lnTo>
                  <a:cubicBezTo>
                    <a:pt x="970" y="2694"/>
                    <a:pt x="970" y="2694"/>
                    <a:pt x="970" y="2694"/>
                  </a:cubicBezTo>
                  <a:cubicBezTo>
                    <a:pt x="971" y="2694"/>
                    <a:pt x="971" y="2694"/>
                    <a:pt x="971" y="269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25"/>
            <p:cNvSpPr/>
            <p:nvPr/>
          </p:nvSpPr>
          <p:spPr>
            <a:xfrm>
              <a:off x="3914208" y="1325811"/>
              <a:ext cx="395724" cy="383136"/>
            </a:xfrm>
            <a:custGeom>
              <a:avLst/>
              <a:gdLst/>
              <a:ahLst/>
              <a:cxnLst/>
              <a:rect l="l" t="t" r="r" b="b"/>
              <a:pathLst>
                <a:path w="9714" h="9405" extrusionOk="0">
                  <a:moveTo>
                    <a:pt x="5865" y="1"/>
                  </a:moveTo>
                  <a:cubicBezTo>
                    <a:pt x="5823" y="1"/>
                    <a:pt x="5782" y="9"/>
                    <a:pt x="5746" y="33"/>
                  </a:cubicBezTo>
                  <a:cubicBezTo>
                    <a:pt x="5666" y="85"/>
                    <a:pt x="5637" y="189"/>
                    <a:pt x="5614" y="284"/>
                  </a:cubicBezTo>
                  <a:cubicBezTo>
                    <a:pt x="5568" y="484"/>
                    <a:pt x="5521" y="683"/>
                    <a:pt x="5474" y="883"/>
                  </a:cubicBezTo>
                  <a:cubicBezTo>
                    <a:pt x="5394" y="822"/>
                    <a:pt x="5298" y="771"/>
                    <a:pt x="5202" y="771"/>
                  </a:cubicBezTo>
                  <a:cubicBezTo>
                    <a:pt x="5180" y="771"/>
                    <a:pt x="5158" y="773"/>
                    <a:pt x="5137" y="779"/>
                  </a:cubicBezTo>
                  <a:cubicBezTo>
                    <a:pt x="5019" y="810"/>
                    <a:pt x="4934" y="971"/>
                    <a:pt x="5010" y="1069"/>
                  </a:cubicBezTo>
                  <a:cubicBezTo>
                    <a:pt x="4987" y="1062"/>
                    <a:pt x="4963" y="1058"/>
                    <a:pt x="4938" y="1058"/>
                  </a:cubicBezTo>
                  <a:cubicBezTo>
                    <a:pt x="4824" y="1058"/>
                    <a:pt x="4709" y="1139"/>
                    <a:pt x="4677" y="1255"/>
                  </a:cubicBezTo>
                  <a:cubicBezTo>
                    <a:pt x="4396" y="1095"/>
                    <a:pt x="4074" y="997"/>
                    <a:pt x="3757" y="997"/>
                  </a:cubicBezTo>
                  <a:cubicBezTo>
                    <a:pt x="3576" y="997"/>
                    <a:pt x="3398" y="1029"/>
                    <a:pt x="3229" y="1099"/>
                  </a:cubicBezTo>
                  <a:cubicBezTo>
                    <a:pt x="2765" y="1295"/>
                    <a:pt x="2424" y="1837"/>
                    <a:pt x="2540" y="2345"/>
                  </a:cubicBezTo>
                  <a:cubicBezTo>
                    <a:pt x="2519" y="2322"/>
                    <a:pt x="2492" y="2312"/>
                    <a:pt x="2464" y="2312"/>
                  </a:cubicBezTo>
                  <a:cubicBezTo>
                    <a:pt x="2410" y="2312"/>
                    <a:pt x="2351" y="2347"/>
                    <a:pt x="2324" y="2399"/>
                  </a:cubicBezTo>
                  <a:cubicBezTo>
                    <a:pt x="2284" y="2480"/>
                    <a:pt x="2297" y="2575"/>
                    <a:pt x="2309" y="2664"/>
                  </a:cubicBezTo>
                  <a:cubicBezTo>
                    <a:pt x="2267" y="2646"/>
                    <a:pt x="2221" y="2637"/>
                    <a:pt x="2175" y="2637"/>
                  </a:cubicBezTo>
                  <a:cubicBezTo>
                    <a:pt x="2051" y="2637"/>
                    <a:pt x="1925" y="2701"/>
                    <a:pt x="1856" y="2809"/>
                  </a:cubicBezTo>
                  <a:cubicBezTo>
                    <a:pt x="1761" y="2958"/>
                    <a:pt x="1784" y="3177"/>
                    <a:pt x="1907" y="3301"/>
                  </a:cubicBezTo>
                  <a:cubicBezTo>
                    <a:pt x="1850" y="3299"/>
                    <a:pt x="1792" y="3298"/>
                    <a:pt x="1735" y="3298"/>
                  </a:cubicBezTo>
                  <a:cubicBezTo>
                    <a:pt x="1528" y="3298"/>
                    <a:pt x="1320" y="3317"/>
                    <a:pt x="1139" y="3417"/>
                  </a:cubicBezTo>
                  <a:cubicBezTo>
                    <a:pt x="800" y="3604"/>
                    <a:pt x="642" y="4042"/>
                    <a:pt x="667" y="4441"/>
                  </a:cubicBezTo>
                  <a:cubicBezTo>
                    <a:pt x="692" y="4842"/>
                    <a:pt x="866" y="5214"/>
                    <a:pt x="1047" y="5568"/>
                  </a:cubicBezTo>
                  <a:cubicBezTo>
                    <a:pt x="1045" y="5568"/>
                    <a:pt x="1042" y="5568"/>
                    <a:pt x="1040" y="5568"/>
                  </a:cubicBezTo>
                  <a:cubicBezTo>
                    <a:pt x="857" y="5568"/>
                    <a:pt x="0" y="6305"/>
                    <a:pt x="357" y="6723"/>
                  </a:cubicBezTo>
                  <a:cubicBezTo>
                    <a:pt x="427" y="6806"/>
                    <a:pt x="515" y="6866"/>
                    <a:pt x="609" y="6913"/>
                  </a:cubicBezTo>
                  <a:cubicBezTo>
                    <a:pt x="356" y="7118"/>
                    <a:pt x="73" y="7406"/>
                    <a:pt x="156" y="7728"/>
                  </a:cubicBezTo>
                  <a:cubicBezTo>
                    <a:pt x="191" y="7865"/>
                    <a:pt x="290" y="7974"/>
                    <a:pt x="390" y="8070"/>
                  </a:cubicBezTo>
                  <a:cubicBezTo>
                    <a:pt x="655" y="8318"/>
                    <a:pt x="968" y="8511"/>
                    <a:pt x="1303" y="8634"/>
                  </a:cubicBezTo>
                  <a:lnTo>
                    <a:pt x="791" y="8781"/>
                  </a:lnTo>
                  <a:cubicBezTo>
                    <a:pt x="712" y="8803"/>
                    <a:pt x="626" y="8830"/>
                    <a:pt x="580" y="8902"/>
                  </a:cubicBezTo>
                  <a:cubicBezTo>
                    <a:pt x="521" y="8996"/>
                    <a:pt x="562" y="9130"/>
                    <a:pt x="643" y="9204"/>
                  </a:cubicBezTo>
                  <a:cubicBezTo>
                    <a:pt x="725" y="9279"/>
                    <a:pt x="834" y="9307"/>
                    <a:pt x="939" y="9332"/>
                  </a:cubicBezTo>
                  <a:cubicBezTo>
                    <a:pt x="1153" y="9382"/>
                    <a:pt x="1371" y="9404"/>
                    <a:pt x="1592" y="9404"/>
                  </a:cubicBezTo>
                  <a:cubicBezTo>
                    <a:pt x="2674" y="9404"/>
                    <a:pt x="3822" y="8884"/>
                    <a:pt x="4875" y="8664"/>
                  </a:cubicBezTo>
                  <a:lnTo>
                    <a:pt x="4963" y="8664"/>
                  </a:lnTo>
                  <a:cubicBezTo>
                    <a:pt x="5625" y="8836"/>
                    <a:pt x="6222" y="9300"/>
                    <a:pt x="6844" y="9300"/>
                  </a:cubicBezTo>
                  <a:cubicBezTo>
                    <a:pt x="6986" y="9300"/>
                    <a:pt x="7129" y="9276"/>
                    <a:pt x="7275" y="9219"/>
                  </a:cubicBezTo>
                  <a:cubicBezTo>
                    <a:pt x="7260" y="9146"/>
                    <a:pt x="7209" y="9082"/>
                    <a:pt x="7143" y="9053"/>
                  </a:cubicBezTo>
                  <a:lnTo>
                    <a:pt x="7143" y="9053"/>
                  </a:lnTo>
                  <a:cubicBezTo>
                    <a:pt x="7344" y="9123"/>
                    <a:pt x="7556" y="9157"/>
                    <a:pt x="7767" y="9157"/>
                  </a:cubicBezTo>
                  <a:cubicBezTo>
                    <a:pt x="8325" y="9157"/>
                    <a:pt x="8885" y="8921"/>
                    <a:pt x="9267" y="8496"/>
                  </a:cubicBezTo>
                  <a:cubicBezTo>
                    <a:pt x="9374" y="8377"/>
                    <a:pt x="9472" y="8224"/>
                    <a:pt x="9442" y="8064"/>
                  </a:cubicBezTo>
                  <a:cubicBezTo>
                    <a:pt x="9422" y="7958"/>
                    <a:pt x="9312" y="7879"/>
                    <a:pt x="9217" y="7879"/>
                  </a:cubicBezTo>
                  <a:cubicBezTo>
                    <a:pt x="9185" y="7879"/>
                    <a:pt x="9156" y="7887"/>
                    <a:pt x="9131" y="7906"/>
                  </a:cubicBezTo>
                  <a:lnTo>
                    <a:pt x="9131" y="7906"/>
                  </a:lnTo>
                  <a:cubicBezTo>
                    <a:pt x="9195" y="7811"/>
                    <a:pt x="9178" y="7660"/>
                    <a:pt x="9085" y="7591"/>
                  </a:cubicBezTo>
                  <a:cubicBezTo>
                    <a:pt x="9636" y="7150"/>
                    <a:pt x="9697" y="6324"/>
                    <a:pt x="9711" y="5600"/>
                  </a:cubicBezTo>
                  <a:cubicBezTo>
                    <a:pt x="9713" y="5493"/>
                    <a:pt x="9710" y="5372"/>
                    <a:pt x="9637" y="5295"/>
                  </a:cubicBezTo>
                  <a:cubicBezTo>
                    <a:pt x="9610" y="5266"/>
                    <a:pt x="9571" y="5253"/>
                    <a:pt x="9532" y="5253"/>
                  </a:cubicBezTo>
                  <a:cubicBezTo>
                    <a:pt x="9466" y="5253"/>
                    <a:pt x="9402" y="5291"/>
                    <a:pt x="9405" y="5359"/>
                  </a:cubicBezTo>
                  <a:cubicBezTo>
                    <a:pt x="9389" y="5252"/>
                    <a:pt x="9284" y="5174"/>
                    <a:pt x="9181" y="5174"/>
                  </a:cubicBezTo>
                  <a:cubicBezTo>
                    <a:pt x="9149" y="5174"/>
                    <a:pt x="9118" y="5182"/>
                    <a:pt x="9089" y="5199"/>
                  </a:cubicBezTo>
                  <a:cubicBezTo>
                    <a:pt x="9051" y="5112"/>
                    <a:pt x="9114" y="5015"/>
                    <a:pt x="9140" y="4924"/>
                  </a:cubicBezTo>
                  <a:cubicBezTo>
                    <a:pt x="9165" y="4845"/>
                    <a:pt x="9117" y="4729"/>
                    <a:pt x="9051" y="4729"/>
                  </a:cubicBezTo>
                  <a:cubicBezTo>
                    <a:pt x="9041" y="4729"/>
                    <a:pt x="9030" y="4732"/>
                    <a:pt x="9019" y="4738"/>
                  </a:cubicBezTo>
                  <a:cubicBezTo>
                    <a:pt x="9011" y="4176"/>
                    <a:pt x="9363" y="3593"/>
                    <a:pt x="9136" y="3084"/>
                  </a:cubicBezTo>
                  <a:cubicBezTo>
                    <a:pt x="9064" y="2924"/>
                    <a:pt x="8943" y="2796"/>
                    <a:pt x="8821" y="2675"/>
                  </a:cubicBezTo>
                  <a:cubicBezTo>
                    <a:pt x="8711" y="2564"/>
                    <a:pt x="8579" y="2449"/>
                    <a:pt x="8429" y="2449"/>
                  </a:cubicBezTo>
                  <a:cubicBezTo>
                    <a:pt x="8420" y="2449"/>
                    <a:pt x="8411" y="2450"/>
                    <a:pt x="8402" y="2451"/>
                  </a:cubicBezTo>
                  <a:cubicBezTo>
                    <a:pt x="8201" y="2470"/>
                    <a:pt x="8079" y="2683"/>
                    <a:pt x="7990" y="2870"/>
                  </a:cubicBezTo>
                  <a:cubicBezTo>
                    <a:pt x="7973" y="2698"/>
                    <a:pt x="7876" y="2536"/>
                    <a:pt x="7733" y="2444"/>
                  </a:cubicBezTo>
                  <a:cubicBezTo>
                    <a:pt x="7800" y="2359"/>
                    <a:pt x="7785" y="2216"/>
                    <a:pt x="7701" y="2148"/>
                  </a:cubicBezTo>
                  <a:cubicBezTo>
                    <a:pt x="7662" y="2114"/>
                    <a:pt x="7610" y="2097"/>
                    <a:pt x="7578" y="2057"/>
                  </a:cubicBezTo>
                  <a:cubicBezTo>
                    <a:pt x="7543" y="2014"/>
                    <a:pt x="7537" y="1955"/>
                    <a:pt x="7530" y="1899"/>
                  </a:cubicBezTo>
                  <a:cubicBezTo>
                    <a:pt x="7428" y="1046"/>
                    <a:pt x="6812" y="283"/>
                    <a:pt x="6024" y="31"/>
                  </a:cubicBezTo>
                  <a:cubicBezTo>
                    <a:pt x="5973" y="14"/>
                    <a:pt x="5918" y="1"/>
                    <a:pt x="58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25"/>
            <p:cNvSpPr/>
            <p:nvPr/>
          </p:nvSpPr>
          <p:spPr>
            <a:xfrm>
              <a:off x="3917182" y="1425660"/>
              <a:ext cx="392750" cy="283289"/>
            </a:xfrm>
            <a:custGeom>
              <a:avLst/>
              <a:gdLst/>
              <a:ahLst/>
              <a:cxnLst/>
              <a:rect l="l" t="t" r="r" b="b"/>
              <a:pathLst>
                <a:path w="9641" h="6954" extrusionOk="0">
                  <a:moveTo>
                    <a:pt x="8378" y="1"/>
                  </a:moveTo>
                  <a:lnTo>
                    <a:pt x="8378" y="1"/>
                  </a:lnTo>
                  <a:cubicBezTo>
                    <a:pt x="8409" y="157"/>
                    <a:pt x="8339" y="334"/>
                    <a:pt x="8208" y="417"/>
                  </a:cubicBezTo>
                  <a:cubicBezTo>
                    <a:pt x="8284" y="459"/>
                    <a:pt x="8365" y="505"/>
                    <a:pt x="8402" y="587"/>
                  </a:cubicBezTo>
                  <a:cubicBezTo>
                    <a:pt x="8440" y="668"/>
                    <a:pt x="8404" y="790"/>
                    <a:pt x="8317" y="799"/>
                  </a:cubicBezTo>
                  <a:cubicBezTo>
                    <a:pt x="8778" y="1004"/>
                    <a:pt x="8993" y="1612"/>
                    <a:pt x="8867" y="2118"/>
                  </a:cubicBezTo>
                  <a:cubicBezTo>
                    <a:pt x="8741" y="2623"/>
                    <a:pt x="8340" y="3017"/>
                    <a:pt x="7886" y="3238"/>
                  </a:cubicBezTo>
                  <a:cubicBezTo>
                    <a:pt x="7971" y="3354"/>
                    <a:pt x="7944" y="3541"/>
                    <a:pt x="7832" y="3627"/>
                  </a:cubicBezTo>
                  <a:cubicBezTo>
                    <a:pt x="7833" y="3627"/>
                    <a:pt x="7835" y="3627"/>
                    <a:pt x="7836" y="3627"/>
                  </a:cubicBezTo>
                  <a:cubicBezTo>
                    <a:pt x="7955" y="3627"/>
                    <a:pt x="8026" y="3790"/>
                    <a:pt x="7981" y="3905"/>
                  </a:cubicBezTo>
                  <a:cubicBezTo>
                    <a:pt x="7934" y="4023"/>
                    <a:pt x="7816" y="4089"/>
                    <a:pt x="7699" y="4127"/>
                  </a:cubicBezTo>
                  <a:cubicBezTo>
                    <a:pt x="7825" y="4284"/>
                    <a:pt x="7951" y="4443"/>
                    <a:pt x="8077" y="4600"/>
                  </a:cubicBezTo>
                  <a:cubicBezTo>
                    <a:pt x="8137" y="4676"/>
                    <a:pt x="8200" y="4762"/>
                    <a:pt x="8193" y="4860"/>
                  </a:cubicBezTo>
                  <a:cubicBezTo>
                    <a:pt x="8185" y="4959"/>
                    <a:pt x="8106" y="5035"/>
                    <a:pt x="8029" y="5094"/>
                  </a:cubicBezTo>
                  <a:cubicBezTo>
                    <a:pt x="7659" y="5378"/>
                    <a:pt x="7200" y="5523"/>
                    <a:pt x="6741" y="5523"/>
                  </a:cubicBezTo>
                  <a:cubicBezTo>
                    <a:pt x="6376" y="5523"/>
                    <a:pt x="6010" y="5431"/>
                    <a:pt x="5691" y="5244"/>
                  </a:cubicBezTo>
                  <a:cubicBezTo>
                    <a:pt x="5648" y="5219"/>
                    <a:pt x="5601" y="5190"/>
                    <a:pt x="5551" y="5190"/>
                  </a:cubicBezTo>
                  <a:cubicBezTo>
                    <a:pt x="5548" y="5190"/>
                    <a:pt x="5544" y="5190"/>
                    <a:pt x="5541" y="5190"/>
                  </a:cubicBezTo>
                  <a:cubicBezTo>
                    <a:pt x="5491" y="5193"/>
                    <a:pt x="5447" y="5226"/>
                    <a:pt x="5399" y="5239"/>
                  </a:cubicBezTo>
                  <a:cubicBezTo>
                    <a:pt x="5383" y="5244"/>
                    <a:pt x="5367" y="5246"/>
                    <a:pt x="5351" y="5246"/>
                  </a:cubicBezTo>
                  <a:cubicBezTo>
                    <a:pt x="5262" y="5246"/>
                    <a:pt x="5173" y="5180"/>
                    <a:pt x="5150" y="5090"/>
                  </a:cubicBezTo>
                  <a:cubicBezTo>
                    <a:pt x="5086" y="5116"/>
                    <a:pt x="5017" y="5129"/>
                    <a:pt x="4948" y="5129"/>
                  </a:cubicBezTo>
                  <a:cubicBezTo>
                    <a:pt x="4850" y="5129"/>
                    <a:pt x="4752" y="5103"/>
                    <a:pt x="4668" y="5051"/>
                  </a:cubicBezTo>
                  <a:lnTo>
                    <a:pt x="4668" y="5051"/>
                  </a:lnTo>
                  <a:cubicBezTo>
                    <a:pt x="4760" y="5237"/>
                    <a:pt x="4853" y="5466"/>
                    <a:pt x="4748" y="5645"/>
                  </a:cubicBezTo>
                  <a:cubicBezTo>
                    <a:pt x="4663" y="5790"/>
                    <a:pt x="4485" y="5836"/>
                    <a:pt x="4325" y="5864"/>
                  </a:cubicBezTo>
                  <a:cubicBezTo>
                    <a:pt x="4216" y="5883"/>
                    <a:pt x="4105" y="5901"/>
                    <a:pt x="3995" y="5901"/>
                  </a:cubicBezTo>
                  <a:cubicBezTo>
                    <a:pt x="3937" y="5901"/>
                    <a:pt x="3880" y="5896"/>
                    <a:pt x="3822" y="5884"/>
                  </a:cubicBezTo>
                  <a:cubicBezTo>
                    <a:pt x="3294" y="5772"/>
                    <a:pt x="3055" y="5129"/>
                    <a:pt x="2616" y="4803"/>
                  </a:cubicBezTo>
                  <a:cubicBezTo>
                    <a:pt x="2609" y="4845"/>
                    <a:pt x="2577" y="4863"/>
                    <a:pt x="2537" y="4863"/>
                  </a:cubicBezTo>
                  <a:cubicBezTo>
                    <a:pt x="2489" y="4863"/>
                    <a:pt x="2430" y="4836"/>
                    <a:pt x="2399" y="4793"/>
                  </a:cubicBezTo>
                  <a:cubicBezTo>
                    <a:pt x="2345" y="4716"/>
                    <a:pt x="2308" y="4607"/>
                    <a:pt x="2218" y="4586"/>
                  </a:cubicBezTo>
                  <a:cubicBezTo>
                    <a:pt x="2205" y="4696"/>
                    <a:pt x="2098" y="4777"/>
                    <a:pt x="1995" y="4777"/>
                  </a:cubicBezTo>
                  <a:cubicBezTo>
                    <a:pt x="1964" y="4777"/>
                    <a:pt x="1934" y="4770"/>
                    <a:pt x="1907" y="4754"/>
                  </a:cubicBezTo>
                  <a:lnTo>
                    <a:pt x="1907" y="4754"/>
                  </a:lnTo>
                  <a:cubicBezTo>
                    <a:pt x="1992" y="4815"/>
                    <a:pt x="1921" y="4973"/>
                    <a:pt x="1818" y="4989"/>
                  </a:cubicBezTo>
                  <a:cubicBezTo>
                    <a:pt x="1808" y="4990"/>
                    <a:pt x="1799" y="4991"/>
                    <a:pt x="1789" y="4991"/>
                  </a:cubicBezTo>
                  <a:cubicBezTo>
                    <a:pt x="1697" y="4991"/>
                    <a:pt x="1613" y="4928"/>
                    <a:pt x="1538" y="4868"/>
                  </a:cubicBezTo>
                  <a:cubicBezTo>
                    <a:pt x="1085" y="4504"/>
                    <a:pt x="598" y="4070"/>
                    <a:pt x="434" y="3525"/>
                  </a:cubicBezTo>
                  <a:cubicBezTo>
                    <a:pt x="235" y="3764"/>
                    <a:pt x="102" y="4059"/>
                    <a:pt x="284" y="4272"/>
                  </a:cubicBezTo>
                  <a:cubicBezTo>
                    <a:pt x="354" y="4355"/>
                    <a:pt x="442" y="4415"/>
                    <a:pt x="536" y="4462"/>
                  </a:cubicBezTo>
                  <a:cubicBezTo>
                    <a:pt x="283" y="4667"/>
                    <a:pt x="0" y="4955"/>
                    <a:pt x="83" y="5277"/>
                  </a:cubicBezTo>
                  <a:cubicBezTo>
                    <a:pt x="118" y="5414"/>
                    <a:pt x="216" y="5523"/>
                    <a:pt x="317" y="5619"/>
                  </a:cubicBezTo>
                  <a:cubicBezTo>
                    <a:pt x="582" y="5867"/>
                    <a:pt x="894" y="6060"/>
                    <a:pt x="1230" y="6183"/>
                  </a:cubicBezTo>
                  <a:lnTo>
                    <a:pt x="717" y="6330"/>
                  </a:lnTo>
                  <a:cubicBezTo>
                    <a:pt x="639" y="6352"/>
                    <a:pt x="552" y="6379"/>
                    <a:pt x="507" y="6451"/>
                  </a:cubicBezTo>
                  <a:cubicBezTo>
                    <a:pt x="448" y="6545"/>
                    <a:pt x="489" y="6679"/>
                    <a:pt x="570" y="6753"/>
                  </a:cubicBezTo>
                  <a:cubicBezTo>
                    <a:pt x="650" y="6828"/>
                    <a:pt x="761" y="6856"/>
                    <a:pt x="866" y="6881"/>
                  </a:cubicBezTo>
                  <a:cubicBezTo>
                    <a:pt x="1080" y="6931"/>
                    <a:pt x="1298" y="6953"/>
                    <a:pt x="1519" y="6953"/>
                  </a:cubicBezTo>
                  <a:cubicBezTo>
                    <a:pt x="2600" y="6953"/>
                    <a:pt x="3749" y="6433"/>
                    <a:pt x="4802" y="6213"/>
                  </a:cubicBezTo>
                  <a:lnTo>
                    <a:pt x="4889" y="6213"/>
                  </a:lnTo>
                  <a:cubicBezTo>
                    <a:pt x="5551" y="6385"/>
                    <a:pt x="6148" y="6849"/>
                    <a:pt x="6770" y="6849"/>
                  </a:cubicBezTo>
                  <a:cubicBezTo>
                    <a:pt x="6912" y="6849"/>
                    <a:pt x="7055" y="6825"/>
                    <a:pt x="7201" y="6768"/>
                  </a:cubicBezTo>
                  <a:cubicBezTo>
                    <a:pt x="7187" y="6695"/>
                    <a:pt x="7136" y="6631"/>
                    <a:pt x="7069" y="6602"/>
                  </a:cubicBezTo>
                  <a:lnTo>
                    <a:pt x="7069" y="6602"/>
                  </a:lnTo>
                  <a:cubicBezTo>
                    <a:pt x="7271" y="6672"/>
                    <a:pt x="7482" y="6706"/>
                    <a:pt x="7694" y="6706"/>
                  </a:cubicBezTo>
                  <a:cubicBezTo>
                    <a:pt x="8252" y="6706"/>
                    <a:pt x="8812" y="6470"/>
                    <a:pt x="9194" y="6045"/>
                  </a:cubicBezTo>
                  <a:cubicBezTo>
                    <a:pt x="9301" y="5926"/>
                    <a:pt x="9399" y="5773"/>
                    <a:pt x="9369" y="5613"/>
                  </a:cubicBezTo>
                  <a:cubicBezTo>
                    <a:pt x="9349" y="5507"/>
                    <a:pt x="9239" y="5428"/>
                    <a:pt x="9144" y="5428"/>
                  </a:cubicBezTo>
                  <a:cubicBezTo>
                    <a:pt x="9112" y="5428"/>
                    <a:pt x="9083" y="5436"/>
                    <a:pt x="9058" y="5455"/>
                  </a:cubicBezTo>
                  <a:lnTo>
                    <a:pt x="9058" y="5455"/>
                  </a:lnTo>
                  <a:cubicBezTo>
                    <a:pt x="9122" y="5360"/>
                    <a:pt x="9105" y="5209"/>
                    <a:pt x="9012" y="5140"/>
                  </a:cubicBezTo>
                  <a:cubicBezTo>
                    <a:pt x="9563" y="4699"/>
                    <a:pt x="9624" y="3873"/>
                    <a:pt x="9638" y="3149"/>
                  </a:cubicBezTo>
                  <a:cubicBezTo>
                    <a:pt x="9640" y="3042"/>
                    <a:pt x="9637" y="2921"/>
                    <a:pt x="9564" y="2844"/>
                  </a:cubicBezTo>
                  <a:cubicBezTo>
                    <a:pt x="9537" y="2815"/>
                    <a:pt x="9498" y="2802"/>
                    <a:pt x="9459" y="2802"/>
                  </a:cubicBezTo>
                  <a:cubicBezTo>
                    <a:pt x="9393" y="2802"/>
                    <a:pt x="9329" y="2840"/>
                    <a:pt x="9331" y="2908"/>
                  </a:cubicBezTo>
                  <a:cubicBezTo>
                    <a:pt x="9315" y="2801"/>
                    <a:pt x="9211" y="2723"/>
                    <a:pt x="9108" y="2723"/>
                  </a:cubicBezTo>
                  <a:cubicBezTo>
                    <a:pt x="9076" y="2723"/>
                    <a:pt x="9045" y="2731"/>
                    <a:pt x="9016" y="2748"/>
                  </a:cubicBezTo>
                  <a:cubicBezTo>
                    <a:pt x="8978" y="2661"/>
                    <a:pt x="9041" y="2564"/>
                    <a:pt x="9067" y="2473"/>
                  </a:cubicBezTo>
                  <a:cubicBezTo>
                    <a:pt x="9091" y="2394"/>
                    <a:pt x="9044" y="2278"/>
                    <a:pt x="8978" y="2278"/>
                  </a:cubicBezTo>
                  <a:cubicBezTo>
                    <a:pt x="8968" y="2278"/>
                    <a:pt x="8957" y="2281"/>
                    <a:pt x="8946" y="2287"/>
                  </a:cubicBezTo>
                  <a:cubicBezTo>
                    <a:pt x="8938" y="1725"/>
                    <a:pt x="9290" y="1142"/>
                    <a:pt x="9062" y="633"/>
                  </a:cubicBezTo>
                  <a:cubicBezTo>
                    <a:pt x="8991" y="473"/>
                    <a:pt x="8870" y="345"/>
                    <a:pt x="8748" y="224"/>
                  </a:cubicBezTo>
                  <a:cubicBezTo>
                    <a:pt x="8643" y="119"/>
                    <a:pt x="8519" y="10"/>
                    <a:pt x="8378"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25"/>
            <p:cNvSpPr/>
            <p:nvPr/>
          </p:nvSpPr>
          <p:spPr>
            <a:xfrm>
              <a:off x="3914208" y="1475156"/>
              <a:ext cx="394665" cy="233793"/>
            </a:xfrm>
            <a:custGeom>
              <a:avLst/>
              <a:gdLst/>
              <a:ahLst/>
              <a:cxnLst/>
              <a:rect l="l" t="t" r="r" b="b"/>
              <a:pathLst>
                <a:path w="9688" h="5739" extrusionOk="0">
                  <a:moveTo>
                    <a:pt x="870" y="0"/>
                  </a:moveTo>
                  <a:cubicBezTo>
                    <a:pt x="719" y="216"/>
                    <a:pt x="650" y="505"/>
                    <a:pt x="667" y="775"/>
                  </a:cubicBezTo>
                  <a:cubicBezTo>
                    <a:pt x="692" y="1176"/>
                    <a:pt x="866" y="1548"/>
                    <a:pt x="1047" y="1902"/>
                  </a:cubicBezTo>
                  <a:cubicBezTo>
                    <a:pt x="1045" y="1902"/>
                    <a:pt x="1042" y="1902"/>
                    <a:pt x="1040" y="1902"/>
                  </a:cubicBezTo>
                  <a:cubicBezTo>
                    <a:pt x="857" y="1902"/>
                    <a:pt x="0" y="2639"/>
                    <a:pt x="357" y="3057"/>
                  </a:cubicBezTo>
                  <a:cubicBezTo>
                    <a:pt x="427" y="3140"/>
                    <a:pt x="515" y="3200"/>
                    <a:pt x="609" y="3247"/>
                  </a:cubicBezTo>
                  <a:cubicBezTo>
                    <a:pt x="356" y="3452"/>
                    <a:pt x="73" y="3740"/>
                    <a:pt x="157" y="4062"/>
                  </a:cubicBezTo>
                  <a:cubicBezTo>
                    <a:pt x="192" y="4199"/>
                    <a:pt x="290" y="4308"/>
                    <a:pt x="390" y="4404"/>
                  </a:cubicBezTo>
                  <a:cubicBezTo>
                    <a:pt x="655" y="4652"/>
                    <a:pt x="968" y="4845"/>
                    <a:pt x="1304" y="4968"/>
                  </a:cubicBezTo>
                  <a:lnTo>
                    <a:pt x="791" y="5115"/>
                  </a:lnTo>
                  <a:cubicBezTo>
                    <a:pt x="712" y="5137"/>
                    <a:pt x="626" y="5164"/>
                    <a:pt x="580" y="5236"/>
                  </a:cubicBezTo>
                  <a:cubicBezTo>
                    <a:pt x="521" y="5330"/>
                    <a:pt x="562" y="5464"/>
                    <a:pt x="643" y="5538"/>
                  </a:cubicBezTo>
                  <a:cubicBezTo>
                    <a:pt x="725" y="5613"/>
                    <a:pt x="834" y="5641"/>
                    <a:pt x="939" y="5666"/>
                  </a:cubicBezTo>
                  <a:cubicBezTo>
                    <a:pt x="1153" y="5716"/>
                    <a:pt x="1371" y="5738"/>
                    <a:pt x="1592" y="5738"/>
                  </a:cubicBezTo>
                  <a:cubicBezTo>
                    <a:pt x="2674" y="5738"/>
                    <a:pt x="3822" y="5218"/>
                    <a:pt x="4875" y="4998"/>
                  </a:cubicBezTo>
                  <a:lnTo>
                    <a:pt x="4963" y="4998"/>
                  </a:lnTo>
                  <a:cubicBezTo>
                    <a:pt x="5625" y="5170"/>
                    <a:pt x="6222" y="5634"/>
                    <a:pt x="6844" y="5634"/>
                  </a:cubicBezTo>
                  <a:cubicBezTo>
                    <a:pt x="6986" y="5634"/>
                    <a:pt x="7129" y="5610"/>
                    <a:pt x="7275" y="5553"/>
                  </a:cubicBezTo>
                  <a:cubicBezTo>
                    <a:pt x="7260" y="5480"/>
                    <a:pt x="7209" y="5416"/>
                    <a:pt x="7143" y="5387"/>
                  </a:cubicBezTo>
                  <a:lnTo>
                    <a:pt x="7143" y="5387"/>
                  </a:lnTo>
                  <a:cubicBezTo>
                    <a:pt x="7344" y="5457"/>
                    <a:pt x="7556" y="5491"/>
                    <a:pt x="7767" y="5491"/>
                  </a:cubicBezTo>
                  <a:cubicBezTo>
                    <a:pt x="8325" y="5491"/>
                    <a:pt x="8885" y="5255"/>
                    <a:pt x="9268" y="4830"/>
                  </a:cubicBezTo>
                  <a:cubicBezTo>
                    <a:pt x="9374" y="4711"/>
                    <a:pt x="9472" y="4558"/>
                    <a:pt x="9442" y="4398"/>
                  </a:cubicBezTo>
                  <a:cubicBezTo>
                    <a:pt x="9422" y="4292"/>
                    <a:pt x="9313" y="4213"/>
                    <a:pt x="9217" y="4213"/>
                  </a:cubicBezTo>
                  <a:cubicBezTo>
                    <a:pt x="9186" y="4213"/>
                    <a:pt x="9155" y="4221"/>
                    <a:pt x="9131" y="4240"/>
                  </a:cubicBezTo>
                  <a:lnTo>
                    <a:pt x="9131" y="4240"/>
                  </a:lnTo>
                  <a:cubicBezTo>
                    <a:pt x="9195" y="4146"/>
                    <a:pt x="9178" y="3994"/>
                    <a:pt x="9086" y="3925"/>
                  </a:cubicBezTo>
                  <a:cubicBezTo>
                    <a:pt x="9507" y="3588"/>
                    <a:pt x="9642" y="3024"/>
                    <a:pt x="9688" y="2455"/>
                  </a:cubicBezTo>
                  <a:lnTo>
                    <a:pt x="9688" y="2455"/>
                  </a:lnTo>
                  <a:cubicBezTo>
                    <a:pt x="9501" y="2525"/>
                    <a:pt x="9285" y="2556"/>
                    <a:pt x="9124" y="2556"/>
                  </a:cubicBezTo>
                  <a:cubicBezTo>
                    <a:pt x="9009" y="2556"/>
                    <a:pt x="8922" y="2541"/>
                    <a:pt x="8892" y="2513"/>
                  </a:cubicBezTo>
                  <a:cubicBezTo>
                    <a:pt x="8848" y="2912"/>
                    <a:pt x="8789" y="3321"/>
                    <a:pt x="8592" y="3665"/>
                  </a:cubicBezTo>
                  <a:cubicBezTo>
                    <a:pt x="8410" y="3983"/>
                    <a:pt x="8083" y="4235"/>
                    <a:pt x="7733" y="4235"/>
                  </a:cubicBezTo>
                  <a:cubicBezTo>
                    <a:pt x="7703" y="4235"/>
                    <a:pt x="7674" y="4234"/>
                    <a:pt x="7644" y="4230"/>
                  </a:cubicBezTo>
                  <a:cubicBezTo>
                    <a:pt x="7385" y="4198"/>
                    <a:pt x="7162" y="4032"/>
                    <a:pt x="6951" y="3871"/>
                  </a:cubicBezTo>
                  <a:lnTo>
                    <a:pt x="6951" y="3871"/>
                  </a:lnTo>
                  <a:cubicBezTo>
                    <a:pt x="6983" y="4047"/>
                    <a:pt x="6883" y="4240"/>
                    <a:pt x="6724" y="4306"/>
                  </a:cubicBezTo>
                  <a:cubicBezTo>
                    <a:pt x="6681" y="4324"/>
                    <a:pt x="6636" y="4332"/>
                    <a:pt x="6591" y="4332"/>
                  </a:cubicBezTo>
                  <a:cubicBezTo>
                    <a:pt x="6466" y="4332"/>
                    <a:pt x="6340" y="4268"/>
                    <a:pt x="6272" y="4158"/>
                  </a:cubicBezTo>
                  <a:cubicBezTo>
                    <a:pt x="6234" y="4239"/>
                    <a:pt x="6191" y="4325"/>
                    <a:pt x="6115" y="4367"/>
                  </a:cubicBezTo>
                  <a:cubicBezTo>
                    <a:pt x="6093" y="4379"/>
                    <a:pt x="6068" y="4385"/>
                    <a:pt x="6042" y="4385"/>
                  </a:cubicBezTo>
                  <a:cubicBezTo>
                    <a:pt x="5979" y="4385"/>
                    <a:pt x="5916" y="4349"/>
                    <a:pt x="5909" y="4286"/>
                  </a:cubicBezTo>
                  <a:cubicBezTo>
                    <a:pt x="5756" y="4693"/>
                    <a:pt x="5328" y="4931"/>
                    <a:pt x="4905" y="4931"/>
                  </a:cubicBezTo>
                  <a:cubicBezTo>
                    <a:pt x="4823" y="4931"/>
                    <a:pt x="4742" y="4922"/>
                    <a:pt x="4662" y="4904"/>
                  </a:cubicBezTo>
                  <a:cubicBezTo>
                    <a:pt x="4173" y="4789"/>
                    <a:pt x="3781" y="4385"/>
                    <a:pt x="3554" y="3920"/>
                  </a:cubicBezTo>
                  <a:cubicBezTo>
                    <a:pt x="3508" y="3959"/>
                    <a:pt x="3449" y="3978"/>
                    <a:pt x="3390" y="3978"/>
                  </a:cubicBezTo>
                  <a:cubicBezTo>
                    <a:pt x="3310" y="3978"/>
                    <a:pt x="3228" y="3942"/>
                    <a:pt x="3179" y="3876"/>
                  </a:cubicBezTo>
                  <a:lnTo>
                    <a:pt x="3179" y="3876"/>
                  </a:lnTo>
                  <a:cubicBezTo>
                    <a:pt x="3186" y="3979"/>
                    <a:pt x="3083" y="4052"/>
                    <a:pt x="2983" y="4052"/>
                  </a:cubicBezTo>
                  <a:cubicBezTo>
                    <a:pt x="2960" y="4052"/>
                    <a:pt x="2938" y="4049"/>
                    <a:pt x="2917" y="4041"/>
                  </a:cubicBezTo>
                  <a:cubicBezTo>
                    <a:pt x="2803" y="3997"/>
                    <a:pt x="2736" y="3875"/>
                    <a:pt x="2695" y="3756"/>
                  </a:cubicBezTo>
                  <a:cubicBezTo>
                    <a:pt x="2548" y="3892"/>
                    <a:pt x="2400" y="4029"/>
                    <a:pt x="2254" y="4165"/>
                  </a:cubicBezTo>
                  <a:cubicBezTo>
                    <a:pt x="2186" y="4228"/>
                    <a:pt x="2109" y="4295"/>
                    <a:pt x="2019" y="4295"/>
                  </a:cubicBezTo>
                  <a:cubicBezTo>
                    <a:pt x="2015" y="4295"/>
                    <a:pt x="2012" y="4295"/>
                    <a:pt x="2009" y="4294"/>
                  </a:cubicBezTo>
                  <a:cubicBezTo>
                    <a:pt x="1913" y="4290"/>
                    <a:pt x="1838" y="4210"/>
                    <a:pt x="1778" y="4132"/>
                  </a:cubicBezTo>
                  <a:cubicBezTo>
                    <a:pt x="1266" y="3458"/>
                    <a:pt x="1174" y="2466"/>
                    <a:pt x="1554" y="1703"/>
                  </a:cubicBezTo>
                  <a:cubicBezTo>
                    <a:pt x="1579" y="1654"/>
                    <a:pt x="1607" y="1601"/>
                    <a:pt x="1602" y="1545"/>
                  </a:cubicBezTo>
                  <a:cubicBezTo>
                    <a:pt x="1597" y="1493"/>
                    <a:pt x="1564" y="1448"/>
                    <a:pt x="1549" y="1398"/>
                  </a:cubicBezTo>
                  <a:cubicBezTo>
                    <a:pt x="1518" y="1292"/>
                    <a:pt x="1582" y="1165"/>
                    <a:pt x="1684" y="1134"/>
                  </a:cubicBezTo>
                  <a:cubicBezTo>
                    <a:pt x="1618" y="975"/>
                    <a:pt x="1625" y="784"/>
                    <a:pt x="1704" y="631"/>
                  </a:cubicBezTo>
                  <a:lnTo>
                    <a:pt x="1704" y="631"/>
                  </a:lnTo>
                  <a:cubicBezTo>
                    <a:pt x="1581" y="704"/>
                    <a:pt x="1436" y="776"/>
                    <a:pt x="1300" y="776"/>
                  </a:cubicBezTo>
                  <a:cubicBezTo>
                    <a:pt x="1244" y="776"/>
                    <a:pt x="1189" y="764"/>
                    <a:pt x="1138" y="734"/>
                  </a:cubicBezTo>
                  <a:cubicBezTo>
                    <a:pt x="997" y="650"/>
                    <a:pt x="946" y="467"/>
                    <a:pt x="913" y="301"/>
                  </a:cubicBezTo>
                  <a:cubicBezTo>
                    <a:pt x="894" y="203"/>
                    <a:pt x="877" y="102"/>
                    <a:pt x="87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25"/>
            <p:cNvSpPr/>
            <p:nvPr/>
          </p:nvSpPr>
          <p:spPr>
            <a:xfrm>
              <a:off x="3914208" y="1325811"/>
              <a:ext cx="304961" cy="281578"/>
            </a:xfrm>
            <a:custGeom>
              <a:avLst/>
              <a:gdLst/>
              <a:ahLst/>
              <a:cxnLst/>
              <a:rect l="l" t="t" r="r" b="b"/>
              <a:pathLst>
                <a:path w="7486" h="6912" extrusionOk="0">
                  <a:moveTo>
                    <a:pt x="5865" y="1"/>
                  </a:moveTo>
                  <a:cubicBezTo>
                    <a:pt x="5823" y="1"/>
                    <a:pt x="5782" y="9"/>
                    <a:pt x="5746" y="33"/>
                  </a:cubicBezTo>
                  <a:cubicBezTo>
                    <a:pt x="5666" y="85"/>
                    <a:pt x="5637" y="189"/>
                    <a:pt x="5614" y="284"/>
                  </a:cubicBezTo>
                  <a:cubicBezTo>
                    <a:pt x="5567" y="484"/>
                    <a:pt x="5521" y="683"/>
                    <a:pt x="5474" y="883"/>
                  </a:cubicBezTo>
                  <a:cubicBezTo>
                    <a:pt x="5394" y="822"/>
                    <a:pt x="5298" y="771"/>
                    <a:pt x="5201" y="771"/>
                  </a:cubicBezTo>
                  <a:cubicBezTo>
                    <a:pt x="5179" y="771"/>
                    <a:pt x="5157" y="773"/>
                    <a:pt x="5135" y="779"/>
                  </a:cubicBezTo>
                  <a:cubicBezTo>
                    <a:pt x="5018" y="810"/>
                    <a:pt x="4934" y="971"/>
                    <a:pt x="5010" y="1069"/>
                  </a:cubicBezTo>
                  <a:cubicBezTo>
                    <a:pt x="4987" y="1062"/>
                    <a:pt x="4963" y="1058"/>
                    <a:pt x="4938" y="1058"/>
                  </a:cubicBezTo>
                  <a:cubicBezTo>
                    <a:pt x="4824" y="1058"/>
                    <a:pt x="4709" y="1139"/>
                    <a:pt x="4677" y="1255"/>
                  </a:cubicBezTo>
                  <a:cubicBezTo>
                    <a:pt x="4396" y="1095"/>
                    <a:pt x="4073" y="997"/>
                    <a:pt x="3756" y="997"/>
                  </a:cubicBezTo>
                  <a:cubicBezTo>
                    <a:pt x="3576" y="997"/>
                    <a:pt x="3398" y="1029"/>
                    <a:pt x="3229" y="1099"/>
                  </a:cubicBezTo>
                  <a:cubicBezTo>
                    <a:pt x="2765" y="1295"/>
                    <a:pt x="2423" y="1837"/>
                    <a:pt x="2539" y="2345"/>
                  </a:cubicBezTo>
                  <a:cubicBezTo>
                    <a:pt x="2519" y="2322"/>
                    <a:pt x="2492" y="2312"/>
                    <a:pt x="2463" y="2312"/>
                  </a:cubicBezTo>
                  <a:cubicBezTo>
                    <a:pt x="2409" y="2312"/>
                    <a:pt x="2350" y="2347"/>
                    <a:pt x="2324" y="2399"/>
                  </a:cubicBezTo>
                  <a:cubicBezTo>
                    <a:pt x="2284" y="2480"/>
                    <a:pt x="2297" y="2575"/>
                    <a:pt x="2309" y="2664"/>
                  </a:cubicBezTo>
                  <a:cubicBezTo>
                    <a:pt x="2267" y="2646"/>
                    <a:pt x="2221" y="2637"/>
                    <a:pt x="2175" y="2637"/>
                  </a:cubicBezTo>
                  <a:cubicBezTo>
                    <a:pt x="2051" y="2637"/>
                    <a:pt x="1925" y="2701"/>
                    <a:pt x="1855" y="2809"/>
                  </a:cubicBezTo>
                  <a:cubicBezTo>
                    <a:pt x="1761" y="2958"/>
                    <a:pt x="1784" y="3177"/>
                    <a:pt x="1906" y="3301"/>
                  </a:cubicBezTo>
                  <a:cubicBezTo>
                    <a:pt x="1849" y="3299"/>
                    <a:pt x="1791" y="3298"/>
                    <a:pt x="1734" y="3298"/>
                  </a:cubicBezTo>
                  <a:cubicBezTo>
                    <a:pt x="1527" y="3298"/>
                    <a:pt x="1320" y="3317"/>
                    <a:pt x="1139" y="3417"/>
                  </a:cubicBezTo>
                  <a:cubicBezTo>
                    <a:pt x="798" y="3604"/>
                    <a:pt x="642" y="4042"/>
                    <a:pt x="667" y="4441"/>
                  </a:cubicBezTo>
                  <a:cubicBezTo>
                    <a:pt x="692" y="4842"/>
                    <a:pt x="866" y="5214"/>
                    <a:pt x="1047" y="5568"/>
                  </a:cubicBezTo>
                  <a:cubicBezTo>
                    <a:pt x="1045" y="5568"/>
                    <a:pt x="1042" y="5568"/>
                    <a:pt x="1040" y="5568"/>
                  </a:cubicBezTo>
                  <a:cubicBezTo>
                    <a:pt x="855" y="5568"/>
                    <a:pt x="0" y="6305"/>
                    <a:pt x="356" y="6723"/>
                  </a:cubicBezTo>
                  <a:cubicBezTo>
                    <a:pt x="426" y="6805"/>
                    <a:pt x="514" y="6865"/>
                    <a:pt x="608" y="6912"/>
                  </a:cubicBezTo>
                  <a:cubicBezTo>
                    <a:pt x="599" y="6894"/>
                    <a:pt x="589" y="6874"/>
                    <a:pt x="581" y="6855"/>
                  </a:cubicBezTo>
                  <a:cubicBezTo>
                    <a:pt x="429" y="6484"/>
                    <a:pt x="487" y="6021"/>
                    <a:pt x="843" y="5744"/>
                  </a:cubicBezTo>
                  <a:cubicBezTo>
                    <a:pt x="1084" y="5555"/>
                    <a:pt x="1420" y="5478"/>
                    <a:pt x="1739" y="5408"/>
                  </a:cubicBezTo>
                  <a:cubicBezTo>
                    <a:pt x="1552" y="5326"/>
                    <a:pt x="1459" y="5126"/>
                    <a:pt x="1529" y="4957"/>
                  </a:cubicBezTo>
                  <a:cubicBezTo>
                    <a:pt x="1594" y="4799"/>
                    <a:pt x="1793" y="4683"/>
                    <a:pt x="1992" y="4683"/>
                  </a:cubicBezTo>
                  <a:cubicBezTo>
                    <a:pt x="2007" y="4683"/>
                    <a:pt x="2021" y="4683"/>
                    <a:pt x="2035" y="4685"/>
                  </a:cubicBezTo>
                  <a:cubicBezTo>
                    <a:pt x="1992" y="4604"/>
                    <a:pt x="1947" y="4516"/>
                    <a:pt x="1973" y="4429"/>
                  </a:cubicBezTo>
                  <a:cubicBezTo>
                    <a:pt x="1993" y="4360"/>
                    <a:pt x="2076" y="4300"/>
                    <a:pt x="2156" y="4300"/>
                  </a:cubicBezTo>
                  <a:cubicBezTo>
                    <a:pt x="2177" y="4300"/>
                    <a:pt x="2198" y="4304"/>
                    <a:pt x="2217" y="4314"/>
                  </a:cubicBezTo>
                  <a:cubicBezTo>
                    <a:pt x="1922" y="3866"/>
                    <a:pt x="2172" y="3252"/>
                    <a:pt x="2677" y="2929"/>
                  </a:cubicBezTo>
                  <a:cubicBezTo>
                    <a:pt x="3035" y="2700"/>
                    <a:pt x="3484" y="2602"/>
                    <a:pt x="3933" y="2602"/>
                  </a:cubicBezTo>
                  <a:cubicBezTo>
                    <a:pt x="4118" y="2602"/>
                    <a:pt x="4303" y="2619"/>
                    <a:pt x="4481" y="2650"/>
                  </a:cubicBezTo>
                  <a:cubicBezTo>
                    <a:pt x="4486" y="2505"/>
                    <a:pt x="4651" y="2375"/>
                    <a:pt x="4825" y="2375"/>
                  </a:cubicBezTo>
                  <a:cubicBezTo>
                    <a:pt x="4826" y="2375"/>
                    <a:pt x="4828" y="2375"/>
                    <a:pt x="4829" y="2375"/>
                  </a:cubicBezTo>
                  <a:cubicBezTo>
                    <a:pt x="4707" y="2304"/>
                    <a:pt x="4761" y="2126"/>
                    <a:pt x="4893" y="2062"/>
                  </a:cubicBezTo>
                  <a:cubicBezTo>
                    <a:pt x="4954" y="2033"/>
                    <a:pt x="5021" y="2021"/>
                    <a:pt x="5090" y="2021"/>
                  </a:cubicBezTo>
                  <a:cubicBezTo>
                    <a:pt x="5173" y="2021"/>
                    <a:pt x="5257" y="2038"/>
                    <a:pt x="5335" y="2061"/>
                  </a:cubicBezTo>
                  <a:cubicBezTo>
                    <a:pt x="5331" y="1859"/>
                    <a:pt x="5328" y="1655"/>
                    <a:pt x="5325" y="1453"/>
                  </a:cubicBezTo>
                  <a:cubicBezTo>
                    <a:pt x="5323" y="1355"/>
                    <a:pt x="5326" y="1247"/>
                    <a:pt x="5407" y="1174"/>
                  </a:cubicBezTo>
                  <a:cubicBezTo>
                    <a:pt x="5487" y="1103"/>
                    <a:pt x="5614" y="1091"/>
                    <a:pt x="5730" y="1091"/>
                  </a:cubicBezTo>
                  <a:cubicBezTo>
                    <a:pt x="5735" y="1091"/>
                    <a:pt x="5740" y="1091"/>
                    <a:pt x="5745" y="1091"/>
                  </a:cubicBezTo>
                  <a:cubicBezTo>
                    <a:pt x="6390" y="1095"/>
                    <a:pt x="7015" y="1308"/>
                    <a:pt x="7486" y="1657"/>
                  </a:cubicBezTo>
                  <a:cubicBezTo>
                    <a:pt x="7307" y="905"/>
                    <a:pt x="6737" y="259"/>
                    <a:pt x="6023" y="31"/>
                  </a:cubicBezTo>
                  <a:cubicBezTo>
                    <a:pt x="5973" y="14"/>
                    <a:pt x="5918" y="1"/>
                    <a:pt x="5865" y="1"/>
                  </a:cubicBezTo>
                  <a:close/>
                </a:path>
              </a:pathLst>
            </a:custGeom>
            <a:solidFill>
              <a:srgbClr val="FFFFFF">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25"/>
            <p:cNvSpPr/>
            <p:nvPr/>
          </p:nvSpPr>
          <p:spPr>
            <a:xfrm>
              <a:off x="3917182" y="1607473"/>
              <a:ext cx="53407" cy="60658"/>
            </a:xfrm>
            <a:custGeom>
              <a:avLst/>
              <a:gdLst/>
              <a:ahLst/>
              <a:cxnLst/>
              <a:rect l="l" t="t" r="r" b="b"/>
              <a:pathLst>
                <a:path w="1311" h="1489" extrusionOk="0">
                  <a:moveTo>
                    <a:pt x="536" y="0"/>
                  </a:moveTo>
                  <a:cubicBezTo>
                    <a:pt x="282" y="205"/>
                    <a:pt x="0" y="493"/>
                    <a:pt x="84" y="814"/>
                  </a:cubicBezTo>
                  <a:cubicBezTo>
                    <a:pt x="118" y="951"/>
                    <a:pt x="217" y="1060"/>
                    <a:pt x="317" y="1156"/>
                  </a:cubicBezTo>
                  <a:cubicBezTo>
                    <a:pt x="451" y="1282"/>
                    <a:pt x="598" y="1393"/>
                    <a:pt x="753" y="1489"/>
                  </a:cubicBezTo>
                  <a:cubicBezTo>
                    <a:pt x="917" y="1189"/>
                    <a:pt x="1201" y="914"/>
                    <a:pt x="1310" y="897"/>
                  </a:cubicBezTo>
                  <a:cubicBezTo>
                    <a:pt x="1001" y="630"/>
                    <a:pt x="697" y="345"/>
                    <a:pt x="5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25"/>
            <p:cNvSpPr/>
            <p:nvPr/>
          </p:nvSpPr>
          <p:spPr>
            <a:xfrm>
              <a:off x="4037929" y="1592156"/>
              <a:ext cx="35564" cy="30838"/>
            </a:xfrm>
            <a:custGeom>
              <a:avLst/>
              <a:gdLst/>
              <a:ahLst/>
              <a:cxnLst/>
              <a:rect l="l" t="t" r="r" b="b"/>
              <a:pathLst>
                <a:path w="873" h="757" extrusionOk="0">
                  <a:moveTo>
                    <a:pt x="1" y="0"/>
                  </a:moveTo>
                  <a:cubicBezTo>
                    <a:pt x="1" y="0"/>
                    <a:pt x="140" y="756"/>
                    <a:pt x="378" y="756"/>
                  </a:cubicBezTo>
                  <a:cubicBezTo>
                    <a:pt x="412" y="756"/>
                    <a:pt x="447" y="741"/>
                    <a:pt x="485" y="707"/>
                  </a:cubicBezTo>
                  <a:cubicBezTo>
                    <a:pt x="872" y="350"/>
                    <a:pt x="1" y="0"/>
                    <a:pt x="1"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9" name="Google Shape;1349;p25"/>
            <p:cNvSpPr/>
            <p:nvPr/>
          </p:nvSpPr>
          <p:spPr>
            <a:xfrm>
              <a:off x="4200187" y="1605273"/>
              <a:ext cx="34505" cy="18699"/>
            </a:xfrm>
            <a:custGeom>
              <a:avLst/>
              <a:gdLst/>
              <a:ahLst/>
              <a:cxnLst/>
              <a:rect l="l" t="t" r="r" b="b"/>
              <a:pathLst>
                <a:path w="847" h="459" extrusionOk="0">
                  <a:moveTo>
                    <a:pt x="450" y="0"/>
                  </a:moveTo>
                  <a:cubicBezTo>
                    <a:pt x="235" y="0"/>
                    <a:pt x="0" y="72"/>
                    <a:pt x="0" y="72"/>
                  </a:cubicBezTo>
                  <a:cubicBezTo>
                    <a:pt x="0" y="72"/>
                    <a:pt x="420" y="459"/>
                    <a:pt x="653" y="459"/>
                  </a:cubicBezTo>
                  <a:cubicBezTo>
                    <a:pt x="725" y="459"/>
                    <a:pt x="780" y="422"/>
                    <a:pt x="798" y="324"/>
                  </a:cubicBezTo>
                  <a:cubicBezTo>
                    <a:pt x="846" y="66"/>
                    <a:pt x="657" y="0"/>
                    <a:pt x="450"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0" name="Google Shape;1350;p25"/>
            <p:cNvSpPr/>
            <p:nvPr/>
          </p:nvSpPr>
          <p:spPr>
            <a:xfrm>
              <a:off x="4015849" y="1486033"/>
              <a:ext cx="37071" cy="28353"/>
            </a:xfrm>
            <a:custGeom>
              <a:avLst/>
              <a:gdLst/>
              <a:ahLst/>
              <a:cxnLst/>
              <a:rect l="l" t="t" r="r" b="b"/>
              <a:pathLst>
                <a:path w="910" h="696" extrusionOk="0">
                  <a:moveTo>
                    <a:pt x="1" y="1"/>
                  </a:moveTo>
                  <a:lnTo>
                    <a:pt x="1" y="1"/>
                  </a:lnTo>
                  <a:cubicBezTo>
                    <a:pt x="1" y="1"/>
                    <a:pt x="230" y="695"/>
                    <a:pt x="460" y="695"/>
                  </a:cubicBezTo>
                  <a:cubicBezTo>
                    <a:pt x="498" y="695"/>
                    <a:pt x="537" y="675"/>
                    <a:pt x="575" y="629"/>
                  </a:cubicBezTo>
                  <a:cubicBezTo>
                    <a:pt x="910" y="220"/>
                    <a:pt x="1" y="1"/>
                    <a:pt x="1"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25"/>
            <p:cNvSpPr/>
            <p:nvPr/>
          </p:nvSpPr>
          <p:spPr>
            <a:xfrm>
              <a:off x="4031248" y="1456295"/>
              <a:ext cx="35360" cy="35360"/>
            </a:xfrm>
            <a:custGeom>
              <a:avLst/>
              <a:gdLst/>
              <a:ahLst/>
              <a:cxnLst/>
              <a:rect l="l" t="t" r="r" b="b"/>
              <a:pathLst>
                <a:path w="868" h="868" extrusionOk="0">
                  <a:moveTo>
                    <a:pt x="249" y="1"/>
                  </a:moveTo>
                  <a:cubicBezTo>
                    <a:pt x="249" y="1"/>
                    <a:pt x="1" y="868"/>
                    <a:pt x="312" y="868"/>
                  </a:cubicBezTo>
                  <a:cubicBezTo>
                    <a:pt x="329" y="868"/>
                    <a:pt x="346" y="865"/>
                    <a:pt x="366" y="860"/>
                  </a:cubicBezTo>
                  <a:cubicBezTo>
                    <a:pt x="867" y="730"/>
                    <a:pt x="249" y="1"/>
                    <a:pt x="249" y="1"/>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25"/>
            <p:cNvSpPr/>
            <p:nvPr/>
          </p:nvSpPr>
          <p:spPr>
            <a:xfrm>
              <a:off x="3945128" y="1422156"/>
              <a:ext cx="37601" cy="26927"/>
            </a:xfrm>
            <a:custGeom>
              <a:avLst/>
              <a:gdLst/>
              <a:ahLst/>
              <a:cxnLst/>
              <a:rect l="l" t="t" r="r" b="b"/>
              <a:pathLst>
                <a:path w="923" h="661" extrusionOk="0">
                  <a:moveTo>
                    <a:pt x="1" y="0"/>
                  </a:moveTo>
                  <a:cubicBezTo>
                    <a:pt x="1" y="0"/>
                    <a:pt x="267" y="661"/>
                    <a:pt x="495" y="661"/>
                  </a:cubicBezTo>
                  <a:cubicBezTo>
                    <a:pt x="537" y="661"/>
                    <a:pt x="577" y="639"/>
                    <a:pt x="614" y="587"/>
                  </a:cubicBezTo>
                  <a:cubicBezTo>
                    <a:pt x="923" y="155"/>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25"/>
            <p:cNvSpPr/>
            <p:nvPr/>
          </p:nvSpPr>
          <p:spPr>
            <a:xfrm>
              <a:off x="3961056" y="1390666"/>
              <a:ext cx="34668" cy="35116"/>
            </a:xfrm>
            <a:custGeom>
              <a:avLst/>
              <a:gdLst/>
              <a:ahLst/>
              <a:cxnLst/>
              <a:rect l="l" t="t" r="r" b="b"/>
              <a:pathLst>
                <a:path w="851" h="862" extrusionOk="0">
                  <a:moveTo>
                    <a:pt x="188" y="1"/>
                  </a:moveTo>
                  <a:lnTo>
                    <a:pt x="188" y="1"/>
                  </a:lnTo>
                  <a:cubicBezTo>
                    <a:pt x="188" y="1"/>
                    <a:pt x="1" y="862"/>
                    <a:pt x="295" y="862"/>
                  </a:cubicBezTo>
                  <a:cubicBezTo>
                    <a:pt x="314" y="862"/>
                    <a:pt x="336" y="858"/>
                    <a:pt x="359" y="850"/>
                  </a:cubicBezTo>
                  <a:cubicBezTo>
                    <a:pt x="851" y="686"/>
                    <a:pt x="188" y="1"/>
                    <a:pt x="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25"/>
            <p:cNvSpPr/>
            <p:nvPr/>
          </p:nvSpPr>
          <p:spPr>
            <a:xfrm>
              <a:off x="4086040" y="1325241"/>
              <a:ext cx="33853" cy="34668"/>
            </a:xfrm>
            <a:custGeom>
              <a:avLst/>
              <a:gdLst/>
              <a:ahLst/>
              <a:cxnLst/>
              <a:rect l="l" t="t" r="r" b="b"/>
              <a:pathLst>
                <a:path w="831" h="851" extrusionOk="0">
                  <a:moveTo>
                    <a:pt x="116" y="1"/>
                  </a:moveTo>
                  <a:cubicBezTo>
                    <a:pt x="116" y="1"/>
                    <a:pt x="1" y="850"/>
                    <a:pt x="279" y="850"/>
                  </a:cubicBezTo>
                  <a:cubicBezTo>
                    <a:pt x="301" y="850"/>
                    <a:pt x="326" y="845"/>
                    <a:pt x="354" y="833"/>
                  </a:cubicBezTo>
                  <a:cubicBezTo>
                    <a:pt x="831" y="628"/>
                    <a:pt x="117" y="1"/>
                    <a:pt x="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25"/>
            <p:cNvSpPr/>
            <p:nvPr/>
          </p:nvSpPr>
          <p:spPr>
            <a:xfrm>
              <a:off x="4099443" y="1310861"/>
              <a:ext cx="35401" cy="33934"/>
            </a:xfrm>
            <a:custGeom>
              <a:avLst/>
              <a:gdLst/>
              <a:ahLst/>
              <a:cxnLst/>
              <a:rect l="l" t="t" r="r" b="b"/>
              <a:pathLst>
                <a:path w="869" h="833" extrusionOk="0">
                  <a:moveTo>
                    <a:pt x="664" y="0"/>
                  </a:moveTo>
                  <a:cubicBezTo>
                    <a:pt x="664" y="0"/>
                    <a:pt x="1" y="726"/>
                    <a:pt x="392" y="822"/>
                  </a:cubicBezTo>
                  <a:cubicBezTo>
                    <a:pt x="423" y="829"/>
                    <a:pt x="451" y="833"/>
                    <a:pt x="476" y="833"/>
                  </a:cubicBezTo>
                  <a:cubicBezTo>
                    <a:pt x="868" y="833"/>
                    <a:pt x="664" y="0"/>
                    <a:pt x="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25"/>
            <p:cNvSpPr/>
            <p:nvPr/>
          </p:nvSpPr>
          <p:spPr>
            <a:xfrm>
              <a:off x="4246384" y="1379545"/>
              <a:ext cx="33608" cy="34545"/>
            </a:xfrm>
            <a:custGeom>
              <a:avLst/>
              <a:gdLst/>
              <a:ahLst/>
              <a:cxnLst/>
              <a:rect l="l" t="t" r="r" b="b"/>
              <a:pathLst>
                <a:path w="825" h="848" extrusionOk="0">
                  <a:moveTo>
                    <a:pt x="556" y="1"/>
                  </a:moveTo>
                  <a:cubicBezTo>
                    <a:pt x="556" y="1"/>
                    <a:pt x="0" y="744"/>
                    <a:pt x="362" y="836"/>
                  </a:cubicBezTo>
                  <a:cubicBezTo>
                    <a:pt x="393" y="844"/>
                    <a:pt x="421" y="848"/>
                    <a:pt x="446" y="848"/>
                  </a:cubicBezTo>
                  <a:cubicBezTo>
                    <a:pt x="825" y="848"/>
                    <a:pt x="556" y="1"/>
                    <a:pt x="5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25"/>
            <p:cNvSpPr/>
            <p:nvPr/>
          </p:nvSpPr>
          <p:spPr>
            <a:xfrm>
              <a:off x="4229967" y="1390870"/>
              <a:ext cx="30064" cy="31449"/>
            </a:xfrm>
            <a:custGeom>
              <a:avLst/>
              <a:gdLst/>
              <a:ahLst/>
              <a:cxnLst/>
              <a:rect l="l" t="t" r="r" b="b"/>
              <a:pathLst>
                <a:path w="738" h="772" extrusionOk="0">
                  <a:moveTo>
                    <a:pt x="1" y="0"/>
                  </a:moveTo>
                  <a:lnTo>
                    <a:pt x="1" y="0"/>
                  </a:lnTo>
                  <a:cubicBezTo>
                    <a:pt x="1" y="0"/>
                    <a:pt x="73" y="771"/>
                    <a:pt x="283" y="771"/>
                  </a:cubicBezTo>
                  <a:cubicBezTo>
                    <a:pt x="312" y="771"/>
                    <a:pt x="344" y="756"/>
                    <a:pt x="379" y="722"/>
                  </a:cubicBezTo>
                  <a:cubicBezTo>
                    <a:pt x="737" y="367"/>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25"/>
            <p:cNvSpPr/>
            <p:nvPr/>
          </p:nvSpPr>
          <p:spPr>
            <a:xfrm>
              <a:off x="4275349" y="1414335"/>
              <a:ext cx="36664" cy="21061"/>
            </a:xfrm>
            <a:custGeom>
              <a:avLst/>
              <a:gdLst/>
              <a:ahLst/>
              <a:cxnLst/>
              <a:rect l="l" t="t" r="r" b="b"/>
              <a:pathLst>
                <a:path w="900" h="517" extrusionOk="0">
                  <a:moveTo>
                    <a:pt x="502" y="1"/>
                  </a:moveTo>
                  <a:cubicBezTo>
                    <a:pt x="255" y="1"/>
                    <a:pt x="0" y="55"/>
                    <a:pt x="92" y="295"/>
                  </a:cubicBezTo>
                  <a:cubicBezTo>
                    <a:pt x="155" y="457"/>
                    <a:pt x="240" y="517"/>
                    <a:pt x="331" y="517"/>
                  </a:cubicBezTo>
                  <a:cubicBezTo>
                    <a:pt x="590" y="517"/>
                    <a:pt x="900" y="37"/>
                    <a:pt x="900" y="37"/>
                  </a:cubicBezTo>
                  <a:cubicBezTo>
                    <a:pt x="900" y="37"/>
                    <a:pt x="703"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25"/>
            <p:cNvSpPr/>
            <p:nvPr/>
          </p:nvSpPr>
          <p:spPr>
            <a:xfrm>
              <a:off x="4066608" y="1612402"/>
              <a:ext cx="36990" cy="27661"/>
            </a:xfrm>
            <a:custGeom>
              <a:avLst/>
              <a:gdLst/>
              <a:ahLst/>
              <a:cxnLst/>
              <a:rect l="l" t="t" r="r" b="b"/>
              <a:pathLst>
                <a:path w="908" h="679" extrusionOk="0">
                  <a:moveTo>
                    <a:pt x="907" y="0"/>
                  </a:moveTo>
                  <a:lnTo>
                    <a:pt x="907" y="0"/>
                  </a:lnTo>
                  <a:cubicBezTo>
                    <a:pt x="907" y="0"/>
                    <a:pt x="0" y="333"/>
                    <a:pt x="309" y="603"/>
                  </a:cubicBezTo>
                  <a:cubicBezTo>
                    <a:pt x="370" y="656"/>
                    <a:pt x="426" y="679"/>
                    <a:pt x="478" y="679"/>
                  </a:cubicBezTo>
                  <a:cubicBezTo>
                    <a:pt x="762" y="679"/>
                    <a:pt x="907" y="0"/>
                    <a:pt x="907" y="0"/>
                  </a:cubicBezTo>
                  <a:close/>
                </a:path>
              </a:pathLst>
            </a:custGeom>
            <a:solidFill>
              <a:srgbClr val="000000">
                <a:alpha val="14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755096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81AB4-0F1C-43C0-86E0-7A6A672E8F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0F43D4-AF8B-46A0-96FF-B9BB49DDE94A}"/>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6FB23CC-EE5E-42B1-9D60-453DEB017393}"/>
              </a:ext>
            </a:extLst>
          </p:cNvPr>
          <p:cNvSpPr>
            <a:spLocks noGrp="1"/>
          </p:cNvSpPr>
          <p:nvPr>
            <p:ph type="dt" sz="half" idx="10"/>
          </p:nvPr>
        </p:nvSpPr>
        <p:spPr/>
        <p:txBody>
          <a:bodyPr/>
          <a:lstStyle/>
          <a:p>
            <a:fld id="{334534AB-1805-4802-8802-24CC010F0307}" type="datetimeFigureOut">
              <a:rPr lang="en-US" smtClean="0"/>
              <a:pPr/>
              <a:t>11/28/2025</a:t>
            </a:fld>
            <a:endParaRPr lang="en-US"/>
          </a:p>
        </p:txBody>
      </p:sp>
      <p:sp>
        <p:nvSpPr>
          <p:cNvPr id="5" name="Footer Placeholder 4">
            <a:extLst>
              <a:ext uri="{FF2B5EF4-FFF2-40B4-BE49-F238E27FC236}">
                <a16:creationId xmlns:a16="http://schemas.microsoft.com/office/drawing/2014/main" id="{53FD68EB-7E9C-4CC7-AB1F-9E9914044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55D5E6-3BF0-46DA-847C-F18FD86CA141}"/>
              </a:ext>
            </a:extLst>
          </p:cNvPr>
          <p:cNvSpPr>
            <a:spLocks noGrp="1"/>
          </p:cNvSpPr>
          <p:nvPr>
            <p:ph type="sldNum" sz="quarter" idx="12"/>
          </p:nvPr>
        </p:nvSpPr>
        <p:spPr/>
        <p:txBody>
          <a:bodyPr/>
          <a:lstStyle/>
          <a:p>
            <a:fld id="{72F00C0F-9E5F-4A29-9518-D2824FA02DAC}" type="slidenum">
              <a:rPr lang="en-US" smtClean="0"/>
              <a:pPr/>
              <a:t>‹#›</a:t>
            </a:fld>
            <a:endParaRPr lang="en-US"/>
          </a:p>
        </p:txBody>
      </p:sp>
    </p:spTree>
    <p:extLst>
      <p:ext uri="{BB962C8B-B14F-4D97-AF65-F5344CB8AC3E}">
        <p14:creationId xmlns:p14="http://schemas.microsoft.com/office/powerpoint/2010/main" val="5083986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B3E2-D95E-40BD-9983-68FF24697A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F4A895-E647-4530-9471-DB4F730589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72CA2F-F0F1-4CB4-AB68-97190BEC6970}"/>
              </a:ext>
            </a:extLst>
          </p:cNvPr>
          <p:cNvSpPr>
            <a:spLocks noGrp="1"/>
          </p:cNvSpPr>
          <p:nvPr>
            <p:ph type="dt" sz="half" idx="10"/>
          </p:nvPr>
        </p:nvSpPr>
        <p:spPr/>
        <p:txBody>
          <a:bodyPr/>
          <a:lstStyle/>
          <a:p>
            <a:fld id="{334534AB-1805-4802-8802-24CC010F0307}" type="datetimeFigureOut">
              <a:rPr lang="en-US" smtClean="0"/>
              <a:pPr/>
              <a:t>11/28/2025</a:t>
            </a:fld>
            <a:endParaRPr lang="en-US"/>
          </a:p>
        </p:txBody>
      </p:sp>
      <p:sp>
        <p:nvSpPr>
          <p:cNvPr id="5" name="Footer Placeholder 4">
            <a:extLst>
              <a:ext uri="{FF2B5EF4-FFF2-40B4-BE49-F238E27FC236}">
                <a16:creationId xmlns:a16="http://schemas.microsoft.com/office/drawing/2014/main" id="{CE439672-7A73-4AA8-845A-6F1B842011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AAB8D3-58F3-4C7A-AFB1-2FF6EEE44B5F}"/>
              </a:ext>
            </a:extLst>
          </p:cNvPr>
          <p:cNvSpPr>
            <a:spLocks noGrp="1"/>
          </p:cNvSpPr>
          <p:nvPr>
            <p:ph type="sldNum" sz="quarter" idx="12"/>
          </p:nvPr>
        </p:nvSpPr>
        <p:spPr/>
        <p:txBody>
          <a:bodyPr/>
          <a:lstStyle/>
          <a:p>
            <a:fld id="{72F00C0F-9E5F-4A29-9518-D2824FA02DAC}" type="slidenum">
              <a:rPr lang="en-US" smtClean="0"/>
              <a:pPr/>
              <a:t>‹#›</a:t>
            </a:fld>
            <a:endParaRPr lang="en-US"/>
          </a:p>
        </p:txBody>
      </p:sp>
    </p:spTree>
    <p:extLst>
      <p:ext uri="{BB962C8B-B14F-4D97-AF65-F5344CB8AC3E}">
        <p14:creationId xmlns:p14="http://schemas.microsoft.com/office/powerpoint/2010/main" val="1012636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B5334-270F-8AEE-9A72-E975C4E41D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822222-651E-2FC9-9D9D-AB4725BE4F85}"/>
              </a:ext>
            </a:extLst>
          </p:cNvPr>
          <p:cNvSpPr>
            <a:spLocks noGrp="1"/>
          </p:cNvSpPr>
          <p:nvPr>
            <p:ph type="dt" sz="half" idx="10"/>
          </p:nvPr>
        </p:nvSpPr>
        <p:spPr/>
        <p:txBody>
          <a:bodyPr/>
          <a:lstStyle/>
          <a:p>
            <a:fld id="{E9294589-9F99-4645-A8A1-7DA6EE0229FA}" type="datetimeFigureOut">
              <a:rPr lang="en-US" smtClean="0"/>
              <a:t>11/28/2025</a:t>
            </a:fld>
            <a:endParaRPr lang="en-US"/>
          </a:p>
        </p:txBody>
      </p:sp>
      <p:sp>
        <p:nvSpPr>
          <p:cNvPr id="4" name="Footer Placeholder 3">
            <a:extLst>
              <a:ext uri="{FF2B5EF4-FFF2-40B4-BE49-F238E27FC236}">
                <a16:creationId xmlns:a16="http://schemas.microsoft.com/office/drawing/2014/main" id="{EDB933AE-AF7C-4BA9-EDBE-ECCC5411EF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B2EC0BB-48B3-C1CF-B73C-02D6C204815A}"/>
              </a:ext>
            </a:extLst>
          </p:cNvPr>
          <p:cNvSpPr>
            <a:spLocks noGrp="1"/>
          </p:cNvSpPr>
          <p:nvPr>
            <p:ph type="sldNum" sz="quarter" idx="12"/>
          </p:nvPr>
        </p:nvSpPr>
        <p:spPr/>
        <p:txBody>
          <a:bodyPr/>
          <a:lstStyle/>
          <a:p>
            <a:fld id="{6B5CE947-D4E9-4EFF-AD63-355AE59D1709}" type="slidenum">
              <a:rPr lang="en-US" smtClean="0"/>
              <a:t>‹#›</a:t>
            </a:fld>
            <a:endParaRPr lang="en-US"/>
          </a:p>
        </p:txBody>
      </p:sp>
    </p:spTree>
    <p:extLst>
      <p:ext uri="{BB962C8B-B14F-4D97-AF65-F5344CB8AC3E}">
        <p14:creationId xmlns:p14="http://schemas.microsoft.com/office/powerpoint/2010/main" val="3902314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C6589-F9F9-4C2F-92F9-54184D23CA72}"/>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C44BEA-67D2-4227-8E8C-270BE4CC5337}"/>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54B5FA-4896-4544-B8C2-A1E6C511E1A4}"/>
              </a:ext>
            </a:extLst>
          </p:cNvPr>
          <p:cNvSpPr>
            <a:spLocks noGrp="1"/>
          </p:cNvSpPr>
          <p:nvPr>
            <p:ph type="dt" sz="half" idx="10"/>
          </p:nvPr>
        </p:nvSpPr>
        <p:spPr/>
        <p:txBody>
          <a:bodyPr/>
          <a:lstStyle/>
          <a:p>
            <a:fld id="{334534AB-1805-4802-8802-24CC010F0307}" type="datetimeFigureOut">
              <a:rPr lang="en-US" smtClean="0"/>
              <a:pPr/>
              <a:t>11/28/2025</a:t>
            </a:fld>
            <a:endParaRPr lang="en-US"/>
          </a:p>
        </p:txBody>
      </p:sp>
      <p:sp>
        <p:nvSpPr>
          <p:cNvPr id="5" name="Footer Placeholder 4">
            <a:extLst>
              <a:ext uri="{FF2B5EF4-FFF2-40B4-BE49-F238E27FC236}">
                <a16:creationId xmlns:a16="http://schemas.microsoft.com/office/drawing/2014/main" id="{E2555358-F6EC-4B81-AC18-017D65B45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A9CAE9-5CFD-42E0-B3E3-16BDF5C2F2AC}"/>
              </a:ext>
            </a:extLst>
          </p:cNvPr>
          <p:cNvSpPr>
            <a:spLocks noGrp="1"/>
          </p:cNvSpPr>
          <p:nvPr>
            <p:ph type="sldNum" sz="quarter" idx="12"/>
          </p:nvPr>
        </p:nvSpPr>
        <p:spPr/>
        <p:txBody>
          <a:bodyPr/>
          <a:lstStyle/>
          <a:p>
            <a:fld id="{72F00C0F-9E5F-4A29-9518-D2824FA02DAC}" type="slidenum">
              <a:rPr lang="en-US" smtClean="0"/>
              <a:pPr/>
              <a:t>‹#›</a:t>
            </a:fld>
            <a:endParaRPr lang="en-US"/>
          </a:p>
        </p:txBody>
      </p:sp>
    </p:spTree>
    <p:extLst>
      <p:ext uri="{BB962C8B-B14F-4D97-AF65-F5344CB8AC3E}">
        <p14:creationId xmlns:p14="http://schemas.microsoft.com/office/powerpoint/2010/main" val="19788015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67765-C2F5-4BA5-9C99-D67C3228ED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9B3752-4249-4909-ACB3-CD65F2A4077A}"/>
              </a:ext>
            </a:extLst>
          </p:cNvPr>
          <p:cNvSpPr>
            <a:spLocks noGrp="1"/>
          </p:cNvSpPr>
          <p:nvPr>
            <p:ph sz="half" idx="1"/>
          </p:nvPr>
        </p:nvSpPr>
        <p:spPr>
          <a:xfrm>
            <a:off x="838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61357F-EC89-4EA7-B114-FD3656C3D798}"/>
              </a:ext>
            </a:extLst>
          </p:cNvPr>
          <p:cNvSpPr>
            <a:spLocks noGrp="1"/>
          </p:cNvSpPr>
          <p:nvPr>
            <p:ph sz="half" idx="2"/>
          </p:nvPr>
        </p:nvSpPr>
        <p:spPr>
          <a:xfrm>
            <a:off x="6172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7F8801-046E-4F08-8D62-5D9D2F66054B}"/>
              </a:ext>
            </a:extLst>
          </p:cNvPr>
          <p:cNvSpPr>
            <a:spLocks noGrp="1"/>
          </p:cNvSpPr>
          <p:nvPr>
            <p:ph type="dt" sz="half" idx="10"/>
          </p:nvPr>
        </p:nvSpPr>
        <p:spPr/>
        <p:txBody>
          <a:bodyPr/>
          <a:lstStyle/>
          <a:p>
            <a:fld id="{334534AB-1805-4802-8802-24CC010F0307}" type="datetimeFigureOut">
              <a:rPr lang="en-US" smtClean="0"/>
              <a:pPr/>
              <a:t>11/28/2025</a:t>
            </a:fld>
            <a:endParaRPr lang="en-US"/>
          </a:p>
        </p:txBody>
      </p:sp>
      <p:sp>
        <p:nvSpPr>
          <p:cNvPr id="6" name="Footer Placeholder 5">
            <a:extLst>
              <a:ext uri="{FF2B5EF4-FFF2-40B4-BE49-F238E27FC236}">
                <a16:creationId xmlns:a16="http://schemas.microsoft.com/office/drawing/2014/main" id="{07D702B4-4A6C-4B5D-A67F-19515E3285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FA212B-160E-48A5-9E1B-9C1648DC88D5}"/>
              </a:ext>
            </a:extLst>
          </p:cNvPr>
          <p:cNvSpPr>
            <a:spLocks noGrp="1"/>
          </p:cNvSpPr>
          <p:nvPr>
            <p:ph type="sldNum" sz="quarter" idx="12"/>
          </p:nvPr>
        </p:nvSpPr>
        <p:spPr/>
        <p:txBody>
          <a:bodyPr/>
          <a:lstStyle/>
          <a:p>
            <a:fld id="{72F00C0F-9E5F-4A29-9518-D2824FA02DAC}" type="slidenum">
              <a:rPr lang="en-US" smtClean="0"/>
              <a:pPr/>
              <a:t>‹#›</a:t>
            </a:fld>
            <a:endParaRPr lang="en-US"/>
          </a:p>
        </p:txBody>
      </p:sp>
    </p:spTree>
    <p:extLst>
      <p:ext uri="{BB962C8B-B14F-4D97-AF65-F5344CB8AC3E}">
        <p14:creationId xmlns:p14="http://schemas.microsoft.com/office/powerpoint/2010/main" val="40779714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CF113-E67D-4050-8722-FCF49A17EDFB}"/>
              </a:ext>
            </a:extLst>
          </p:cNvPr>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AA84D37-B89F-43B3-9008-0EE1374BD0E5}"/>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3B765A-A221-48EA-A3D0-A6947C6B5CBA}"/>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85468D-EDB1-468A-81B1-0F685D15AD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515D3A-BEE6-428B-826E-B57EE108D6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4A97E04-AF7F-40CA-9FFF-D08F75621D81}"/>
              </a:ext>
            </a:extLst>
          </p:cNvPr>
          <p:cNvSpPr>
            <a:spLocks noGrp="1"/>
          </p:cNvSpPr>
          <p:nvPr>
            <p:ph type="dt" sz="half" idx="10"/>
          </p:nvPr>
        </p:nvSpPr>
        <p:spPr/>
        <p:txBody>
          <a:bodyPr/>
          <a:lstStyle/>
          <a:p>
            <a:fld id="{334534AB-1805-4802-8802-24CC010F0307}" type="datetimeFigureOut">
              <a:rPr lang="en-US" smtClean="0"/>
              <a:pPr/>
              <a:t>11/28/2025</a:t>
            </a:fld>
            <a:endParaRPr lang="en-US"/>
          </a:p>
        </p:txBody>
      </p:sp>
      <p:sp>
        <p:nvSpPr>
          <p:cNvPr id="8" name="Footer Placeholder 7">
            <a:extLst>
              <a:ext uri="{FF2B5EF4-FFF2-40B4-BE49-F238E27FC236}">
                <a16:creationId xmlns:a16="http://schemas.microsoft.com/office/drawing/2014/main" id="{0D420931-9F2E-4440-B92E-5D0C3A967D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6597D8C-0353-4624-8553-E869FEFB08AB}"/>
              </a:ext>
            </a:extLst>
          </p:cNvPr>
          <p:cNvSpPr>
            <a:spLocks noGrp="1"/>
          </p:cNvSpPr>
          <p:nvPr>
            <p:ph type="sldNum" sz="quarter" idx="12"/>
          </p:nvPr>
        </p:nvSpPr>
        <p:spPr/>
        <p:txBody>
          <a:bodyPr/>
          <a:lstStyle/>
          <a:p>
            <a:fld id="{72F00C0F-9E5F-4A29-9518-D2824FA02DAC}" type="slidenum">
              <a:rPr lang="en-US" smtClean="0"/>
              <a:pPr/>
              <a:t>‹#›</a:t>
            </a:fld>
            <a:endParaRPr lang="en-US"/>
          </a:p>
        </p:txBody>
      </p:sp>
    </p:spTree>
    <p:extLst>
      <p:ext uri="{BB962C8B-B14F-4D97-AF65-F5344CB8AC3E}">
        <p14:creationId xmlns:p14="http://schemas.microsoft.com/office/powerpoint/2010/main" val="11522940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EE45-A71C-4240-9FC2-6994AA5D02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A3A932-0001-421D-8D94-456AF85C6E5E}"/>
              </a:ext>
            </a:extLst>
          </p:cNvPr>
          <p:cNvSpPr>
            <a:spLocks noGrp="1"/>
          </p:cNvSpPr>
          <p:nvPr>
            <p:ph type="dt" sz="half" idx="10"/>
          </p:nvPr>
        </p:nvSpPr>
        <p:spPr/>
        <p:txBody>
          <a:bodyPr/>
          <a:lstStyle/>
          <a:p>
            <a:fld id="{334534AB-1805-4802-8802-24CC010F0307}" type="datetimeFigureOut">
              <a:rPr lang="en-US" smtClean="0"/>
              <a:pPr/>
              <a:t>11/28/2025</a:t>
            </a:fld>
            <a:endParaRPr lang="en-US"/>
          </a:p>
        </p:txBody>
      </p:sp>
      <p:sp>
        <p:nvSpPr>
          <p:cNvPr id="4" name="Footer Placeholder 3">
            <a:extLst>
              <a:ext uri="{FF2B5EF4-FFF2-40B4-BE49-F238E27FC236}">
                <a16:creationId xmlns:a16="http://schemas.microsoft.com/office/drawing/2014/main" id="{D97FBEA3-FFBE-4A47-8446-560899D542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6B741C-A169-4698-924E-77678D4E4D4B}"/>
              </a:ext>
            </a:extLst>
          </p:cNvPr>
          <p:cNvSpPr>
            <a:spLocks noGrp="1"/>
          </p:cNvSpPr>
          <p:nvPr>
            <p:ph type="sldNum" sz="quarter" idx="12"/>
          </p:nvPr>
        </p:nvSpPr>
        <p:spPr/>
        <p:txBody>
          <a:bodyPr/>
          <a:lstStyle/>
          <a:p>
            <a:fld id="{72F00C0F-9E5F-4A29-9518-D2824FA02DAC}" type="slidenum">
              <a:rPr lang="en-US" smtClean="0"/>
              <a:pPr/>
              <a:t>‹#›</a:t>
            </a:fld>
            <a:endParaRPr lang="en-US"/>
          </a:p>
        </p:txBody>
      </p:sp>
    </p:spTree>
    <p:extLst>
      <p:ext uri="{BB962C8B-B14F-4D97-AF65-F5344CB8AC3E}">
        <p14:creationId xmlns:p14="http://schemas.microsoft.com/office/powerpoint/2010/main" val="12337651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16B56D-17E8-4656-BA99-6E667210673E}"/>
              </a:ext>
            </a:extLst>
          </p:cNvPr>
          <p:cNvSpPr>
            <a:spLocks noGrp="1"/>
          </p:cNvSpPr>
          <p:nvPr>
            <p:ph type="dt" sz="half" idx="10"/>
          </p:nvPr>
        </p:nvSpPr>
        <p:spPr/>
        <p:txBody>
          <a:bodyPr/>
          <a:lstStyle/>
          <a:p>
            <a:fld id="{334534AB-1805-4802-8802-24CC010F0307}" type="datetimeFigureOut">
              <a:rPr lang="en-US" smtClean="0"/>
              <a:pPr/>
              <a:t>11/28/2025</a:t>
            </a:fld>
            <a:endParaRPr lang="en-US"/>
          </a:p>
        </p:txBody>
      </p:sp>
      <p:sp>
        <p:nvSpPr>
          <p:cNvPr id="3" name="Footer Placeholder 2">
            <a:extLst>
              <a:ext uri="{FF2B5EF4-FFF2-40B4-BE49-F238E27FC236}">
                <a16:creationId xmlns:a16="http://schemas.microsoft.com/office/drawing/2014/main" id="{A3B19D0E-006B-460C-9846-A1ECBAC4CE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DBB058E-B1E7-46FE-A2FC-0E1CDF1A4750}"/>
              </a:ext>
            </a:extLst>
          </p:cNvPr>
          <p:cNvSpPr>
            <a:spLocks noGrp="1"/>
          </p:cNvSpPr>
          <p:nvPr>
            <p:ph type="sldNum" sz="quarter" idx="12"/>
          </p:nvPr>
        </p:nvSpPr>
        <p:spPr/>
        <p:txBody>
          <a:bodyPr/>
          <a:lstStyle/>
          <a:p>
            <a:fld id="{72F00C0F-9E5F-4A29-9518-D2824FA02DAC}" type="slidenum">
              <a:rPr lang="en-US" smtClean="0"/>
              <a:pPr/>
              <a:t>‹#›</a:t>
            </a:fld>
            <a:endParaRPr lang="en-US"/>
          </a:p>
        </p:txBody>
      </p:sp>
    </p:spTree>
    <p:extLst>
      <p:ext uri="{BB962C8B-B14F-4D97-AF65-F5344CB8AC3E}">
        <p14:creationId xmlns:p14="http://schemas.microsoft.com/office/powerpoint/2010/main" val="4769432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E3766-4334-42E1-ACD9-21E22BEF7409}"/>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82B423-F6CE-4574-B11D-401EED11AF55}"/>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9B80D6-C98C-4380-ACAD-D73DAC726C2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7D93AC-22D8-4780-8586-B78CC649580C}"/>
              </a:ext>
            </a:extLst>
          </p:cNvPr>
          <p:cNvSpPr>
            <a:spLocks noGrp="1"/>
          </p:cNvSpPr>
          <p:nvPr>
            <p:ph type="dt" sz="half" idx="10"/>
          </p:nvPr>
        </p:nvSpPr>
        <p:spPr/>
        <p:txBody>
          <a:bodyPr/>
          <a:lstStyle/>
          <a:p>
            <a:fld id="{334534AB-1805-4802-8802-24CC010F0307}" type="datetimeFigureOut">
              <a:rPr lang="en-US" smtClean="0"/>
              <a:pPr/>
              <a:t>11/28/2025</a:t>
            </a:fld>
            <a:endParaRPr lang="en-US"/>
          </a:p>
        </p:txBody>
      </p:sp>
      <p:sp>
        <p:nvSpPr>
          <p:cNvPr id="6" name="Footer Placeholder 5">
            <a:extLst>
              <a:ext uri="{FF2B5EF4-FFF2-40B4-BE49-F238E27FC236}">
                <a16:creationId xmlns:a16="http://schemas.microsoft.com/office/drawing/2014/main" id="{E5FC001F-E70C-4DB5-966D-0416AF35BB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25858-46FD-41AB-BD23-EC923B5FBA54}"/>
              </a:ext>
            </a:extLst>
          </p:cNvPr>
          <p:cNvSpPr>
            <a:spLocks noGrp="1"/>
          </p:cNvSpPr>
          <p:nvPr>
            <p:ph type="sldNum" sz="quarter" idx="12"/>
          </p:nvPr>
        </p:nvSpPr>
        <p:spPr/>
        <p:txBody>
          <a:bodyPr/>
          <a:lstStyle/>
          <a:p>
            <a:fld id="{72F00C0F-9E5F-4A29-9518-D2824FA02DAC}" type="slidenum">
              <a:rPr lang="en-US" smtClean="0"/>
              <a:pPr/>
              <a:t>‹#›</a:t>
            </a:fld>
            <a:endParaRPr lang="en-US"/>
          </a:p>
        </p:txBody>
      </p:sp>
    </p:spTree>
    <p:extLst>
      <p:ext uri="{BB962C8B-B14F-4D97-AF65-F5344CB8AC3E}">
        <p14:creationId xmlns:p14="http://schemas.microsoft.com/office/powerpoint/2010/main" val="331946809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BCBCE-65E9-4A30-B062-4BA8FD427CD1}"/>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C44D7C-1F18-43C9-89B8-72DB8B17175D}"/>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en-US"/>
          </a:p>
        </p:txBody>
      </p:sp>
      <p:sp>
        <p:nvSpPr>
          <p:cNvPr id="4" name="Text Placeholder 3">
            <a:extLst>
              <a:ext uri="{FF2B5EF4-FFF2-40B4-BE49-F238E27FC236}">
                <a16:creationId xmlns:a16="http://schemas.microsoft.com/office/drawing/2014/main" id="{71262820-C04E-4DA9-8BD7-92FD9DD78D7A}"/>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95BE2-A832-40EA-98E7-B116E35ED7DB}"/>
              </a:ext>
            </a:extLst>
          </p:cNvPr>
          <p:cNvSpPr>
            <a:spLocks noGrp="1"/>
          </p:cNvSpPr>
          <p:nvPr>
            <p:ph type="dt" sz="half" idx="10"/>
          </p:nvPr>
        </p:nvSpPr>
        <p:spPr/>
        <p:txBody>
          <a:bodyPr/>
          <a:lstStyle/>
          <a:p>
            <a:fld id="{334534AB-1805-4802-8802-24CC010F0307}" type="datetimeFigureOut">
              <a:rPr lang="en-US" smtClean="0"/>
              <a:pPr/>
              <a:t>11/28/2025</a:t>
            </a:fld>
            <a:endParaRPr lang="en-US"/>
          </a:p>
        </p:txBody>
      </p:sp>
      <p:sp>
        <p:nvSpPr>
          <p:cNvPr id="6" name="Footer Placeholder 5">
            <a:extLst>
              <a:ext uri="{FF2B5EF4-FFF2-40B4-BE49-F238E27FC236}">
                <a16:creationId xmlns:a16="http://schemas.microsoft.com/office/drawing/2014/main" id="{CF0C6FAD-F85A-47C8-8A14-01564CB6CD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BF6C12-EB22-4B5E-9A0F-F8CB2E003B9F}"/>
              </a:ext>
            </a:extLst>
          </p:cNvPr>
          <p:cNvSpPr>
            <a:spLocks noGrp="1"/>
          </p:cNvSpPr>
          <p:nvPr>
            <p:ph type="sldNum" sz="quarter" idx="12"/>
          </p:nvPr>
        </p:nvSpPr>
        <p:spPr/>
        <p:txBody>
          <a:bodyPr/>
          <a:lstStyle/>
          <a:p>
            <a:fld id="{72F00C0F-9E5F-4A29-9518-D2824FA02DAC}" type="slidenum">
              <a:rPr lang="en-US" smtClean="0"/>
              <a:pPr/>
              <a:t>‹#›</a:t>
            </a:fld>
            <a:endParaRPr lang="en-US"/>
          </a:p>
        </p:txBody>
      </p:sp>
    </p:spTree>
    <p:extLst>
      <p:ext uri="{BB962C8B-B14F-4D97-AF65-F5344CB8AC3E}">
        <p14:creationId xmlns:p14="http://schemas.microsoft.com/office/powerpoint/2010/main" val="9338700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20EBD-B283-41AC-8C85-FA1314A829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C419E6-7C8A-4AA9-94CD-9F5A8680F0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CF2330-BA8F-49E4-BFB3-2E0E902E8A84}"/>
              </a:ext>
            </a:extLst>
          </p:cNvPr>
          <p:cNvSpPr>
            <a:spLocks noGrp="1"/>
          </p:cNvSpPr>
          <p:nvPr>
            <p:ph type="dt" sz="half" idx="10"/>
          </p:nvPr>
        </p:nvSpPr>
        <p:spPr/>
        <p:txBody>
          <a:bodyPr/>
          <a:lstStyle/>
          <a:p>
            <a:fld id="{334534AB-1805-4802-8802-24CC010F0307}" type="datetimeFigureOut">
              <a:rPr lang="en-US" smtClean="0"/>
              <a:pPr/>
              <a:t>11/28/2025</a:t>
            </a:fld>
            <a:endParaRPr lang="en-US"/>
          </a:p>
        </p:txBody>
      </p:sp>
      <p:sp>
        <p:nvSpPr>
          <p:cNvPr id="5" name="Footer Placeholder 4">
            <a:extLst>
              <a:ext uri="{FF2B5EF4-FFF2-40B4-BE49-F238E27FC236}">
                <a16:creationId xmlns:a16="http://schemas.microsoft.com/office/drawing/2014/main" id="{E702DF70-9680-47CC-AC3D-F242FDDFAF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A8E13F-76D1-40AA-948D-6ADCD6A46A63}"/>
              </a:ext>
            </a:extLst>
          </p:cNvPr>
          <p:cNvSpPr>
            <a:spLocks noGrp="1"/>
          </p:cNvSpPr>
          <p:nvPr>
            <p:ph type="sldNum" sz="quarter" idx="12"/>
          </p:nvPr>
        </p:nvSpPr>
        <p:spPr/>
        <p:txBody>
          <a:bodyPr/>
          <a:lstStyle/>
          <a:p>
            <a:fld id="{72F00C0F-9E5F-4A29-9518-D2824FA02DAC}" type="slidenum">
              <a:rPr lang="en-US" smtClean="0"/>
              <a:pPr/>
              <a:t>‹#›</a:t>
            </a:fld>
            <a:endParaRPr lang="en-US"/>
          </a:p>
        </p:txBody>
      </p:sp>
    </p:spTree>
    <p:extLst>
      <p:ext uri="{BB962C8B-B14F-4D97-AF65-F5344CB8AC3E}">
        <p14:creationId xmlns:p14="http://schemas.microsoft.com/office/powerpoint/2010/main" val="16265377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FF4108-8884-4C0A-997B-52408501AAA1}"/>
              </a:ext>
            </a:extLst>
          </p:cNvPr>
          <p:cNvSpPr>
            <a:spLocks noGrp="1"/>
          </p:cNvSpPr>
          <p:nvPr>
            <p:ph type="title" orient="vert"/>
          </p:nvPr>
        </p:nvSpPr>
        <p:spPr>
          <a:xfrm>
            <a:off x="8724900" y="365126"/>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8056424-54E1-4C64-919E-D5012B7732ED}"/>
              </a:ext>
            </a:extLst>
          </p:cNvPr>
          <p:cNvSpPr>
            <a:spLocks noGrp="1"/>
          </p:cNvSpPr>
          <p:nvPr>
            <p:ph type="body" orient="vert" idx="1"/>
          </p:nvPr>
        </p:nvSpPr>
        <p:spPr>
          <a:xfrm>
            <a:off x="838200"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3D20E1-1779-4BC4-96D9-E882017EDD64}"/>
              </a:ext>
            </a:extLst>
          </p:cNvPr>
          <p:cNvSpPr>
            <a:spLocks noGrp="1"/>
          </p:cNvSpPr>
          <p:nvPr>
            <p:ph type="dt" sz="half" idx="10"/>
          </p:nvPr>
        </p:nvSpPr>
        <p:spPr/>
        <p:txBody>
          <a:bodyPr/>
          <a:lstStyle/>
          <a:p>
            <a:fld id="{334534AB-1805-4802-8802-24CC010F0307}" type="datetimeFigureOut">
              <a:rPr lang="en-US" smtClean="0"/>
              <a:pPr/>
              <a:t>11/28/2025</a:t>
            </a:fld>
            <a:endParaRPr lang="en-US"/>
          </a:p>
        </p:txBody>
      </p:sp>
      <p:sp>
        <p:nvSpPr>
          <p:cNvPr id="5" name="Footer Placeholder 4">
            <a:extLst>
              <a:ext uri="{FF2B5EF4-FFF2-40B4-BE49-F238E27FC236}">
                <a16:creationId xmlns:a16="http://schemas.microsoft.com/office/drawing/2014/main" id="{A018F652-CD4E-46EA-A834-44E1F41236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2176D0-B4AE-4B59-9E03-650B702551ED}"/>
              </a:ext>
            </a:extLst>
          </p:cNvPr>
          <p:cNvSpPr>
            <a:spLocks noGrp="1"/>
          </p:cNvSpPr>
          <p:nvPr>
            <p:ph type="sldNum" sz="quarter" idx="12"/>
          </p:nvPr>
        </p:nvSpPr>
        <p:spPr/>
        <p:txBody>
          <a:bodyPr/>
          <a:lstStyle/>
          <a:p>
            <a:fld id="{72F00C0F-9E5F-4A29-9518-D2824FA02DAC}" type="slidenum">
              <a:rPr lang="en-US" smtClean="0"/>
              <a:pPr/>
              <a:t>‹#›</a:t>
            </a:fld>
            <a:endParaRPr lang="en-US"/>
          </a:p>
        </p:txBody>
      </p:sp>
    </p:spTree>
    <p:extLst>
      <p:ext uri="{BB962C8B-B14F-4D97-AF65-F5344CB8AC3E}">
        <p14:creationId xmlns:p14="http://schemas.microsoft.com/office/powerpoint/2010/main" val="365597032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720000" y="481800"/>
            <a:ext cx="10752000" cy="7636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27" name="Google Shape;27;p5"/>
          <p:cNvSpPr txBox="1">
            <a:spLocks noGrp="1"/>
          </p:cNvSpPr>
          <p:nvPr>
            <p:ph type="subTitle" idx="1"/>
          </p:nvPr>
        </p:nvSpPr>
        <p:spPr>
          <a:xfrm>
            <a:off x="7309517" y="2092833"/>
            <a:ext cx="2298400" cy="47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3334">
                <a:solidFill>
                  <a:schemeClr val="dk1"/>
                </a:solidFill>
                <a:latin typeface="Bebas Neue"/>
                <a:ea typeface="Bebas Neue"/>
                <a:cs typeface="Bebas Neue"/>
                <a:sym typeface="Bebas Neue"/>
              </a:defRPr>
            </a:lvl1pPr>
            <a:lvl2pPr lvl="1"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2133"/>
              </a:spcBef>
              <a:spcAft>
                <a:spcPts val="2133"/>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28" name="Google Shape;28;p5"/>
          <p:cNvSpPr txBox="1">
            <a:spLocks noGrp="1"/>
          </p:cNvSpPr>
          <p:nvPr>
            <p:ph type="subTitle" idx="2"/>
          </p:nvPr>
        </p:nvSpPr>
        <p:spPr>
          <a:xfrm>
            <a:off x="6669717" y="2639667"/>
            <a:ext cx="35780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29" name="Google Shape;29;p5"/>
          <p:cNvSpPr txBox="1">
            <a:spLocks noGrp="1"/>
          </p:cNvSpPr>
          <p:nvPr>
            <p:ph type="subTitle" idx="3"/>
          </p:nvPr>
        </p:nvSpPr>
        <p:spPr>
          <a:xfrm>
            <a:off x="2584084" y="2092833"/>
            <a:ext cx="2298400" cy="47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3334">
                <a:solidFill>
                  <a:schemeClr val="dk1"/>
                </a:solidFill>
                <a:latin typeface="Bebas Neue"/>
                <a:ea typeface="Bebas Neue"/>
                <a:cs typeface="Bebas Neue"/>
                <a:sym typeface="Bebas Neue"/>
              </a:defRPr>
            </a:lvl1pPr>
            <a:lvl2pPr lvl="1"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2133"/>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2133"/>
              </a:spcBef>
              <a:spcAft>
                <a:spcPts val="2133"/>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30" name="Google Shape;30;p5"/>
          <p:cNvSpPr txBox="1">
            <a:spLocks noGrp="1"/>
          </p:cNvSpPr>
          <p:nvPr>
            <p:ph type="subTitle" idx="4"/>
          </p:nvPr>
        </p:nvSpPr>
        <p:spPr>
          <a:xfrm>
            <a:off x="1944300" y="2639667"/>
            <a:ext cx="35780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Tree>
    <p:extLst>
      <p:ext uri="{BB962C8B-B14F-4D97-AF65-F5344CB8AC3E}">
        <p14:creationId xmlns:p14="http://schemas.microsoft.com/office/powerpoint/2010/main" val="2795447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670296-5548-33D6-6E5C-73C04CE81014}"/>
              </a:ext>
            </a:extLst>
          </p:cNvPr>
          <p:cNvSpPr>
            <a:spLocks noGrp="1"/>
          </p:cNvSpPr>
          <p:nvPr>
            <p:ph type="dt" sz="half" idx="10"/>
          </p:nvPr>
        </p:nvSpPr>
        <p:spPr/>
        <p:txBody>
          <a:bodyPr/>
          <a:lstStyle/>
          <a:p>
            <a:fld id="{E9294589-9F99-4645-A8A1-7DA6EE0229FA}" type="datetimeFigureOut">
              <a:rPr lang="en-US" smtClean="0"/>
              <a:t>11/28/2025</a:t>
            </a:fld>
            <a:endParaRPr lang="en-US"/>
          </a:p>
        </p:txBody>
      </p:sp>
      <p:sp>
        <p:nvSpPr>
          <p:cNvPr id="3" name="Footer Placeholder 2">
            <a:extLst>
              <a:ext uri="{FF2B5EF4-FFF2-40B4-BE49-F238E27FC236}">
                <a16:creationId xmlns:a16="http://schemas.microsoft.com/office/drawing/2014/main" id="{6447C0BE-0665-F295-F237-33F7B1E694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138A71-E728-5F24-7F56-38AE7DC0F6DA}"/>
              </a:ext>
            </a:extLst>
          </p:cNvPr>
          <p:cNvSpPr>
            <a:spLocks noGrp="1"/>
          </p:cNvSpPr>
          <p:nvPr>
            <p:ph type="sldNum" sz="quarter" idx="12"/>
          </p:nvPr>
        </p:nvSpPr>
        <p:spPr/>
        <p:txBody>
          <a:bodyPr/>
          <a:lstStyle/>
          <a:p>
            <a:fld id="{6B5CE947-D4E9-4EFF-AD63-355AE59D1709}" type="slidenum">
              <a:rPr lang="en-US" smtClean="0"/>
              <a:t>‹#›</a:t>
            </a:fld>
            <a:endParaRPr lang="en-US"/>
          </a:p>
        </p:txBody>
      </p:sp>
    </p:spTree>
    <p:extLst>
      <p:ext uri="{BB962C8B-B14F-4D97-AF65-F5344CB8AC3E}">
        <p14:creationId xmlns:p14="http://schemas.microsoft.com/office/powerpoint/2010/main" val="35383919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313CF-DEB8-84BC-8752-6551270931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3559443F-1B5A-64E9-8892-7DFC39BAFF96}"/>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0F4B688B-DDE3-21B1-855E-9550CD6083BA}"/>
              </a:ext>
            </a:extLst>
          </p:cNvPr>
          <p:cNvSpPr>
            <a:spLocks noGrp="1"/>
          </p:cNvSpPr>
          <p:nvPr>
            <p:ph type="dt" sz="half" idx="10"/>
          </p:nvPr>
        </p:nvSpPr>
        <p:spPr>
          <a:xfrm>
            <a:off x="838200" y="6356351"/>
            <a:ext cx="2743200" cy="365125"/>
          </a:xfrm>
          <a:prstGeom prst="rect">
            <a:avLst/>
          </a:prstGeom>
        </p:spPr>
        <p:txBody>
          <a:bodyPr/>
          <a:lstStyle/>
          <a:p>
            <a:fld id="{56646933-E69F-4B47-8D19-C49C8E02F5BD}" type="datetimeFigureOut">
              <a:rPr lang="x-none" smtClean="0"/>
              <a:t>11/28/2025</a:t>
            </a:fld>
            <a:endParaRPr lang="x-none"/>
          </a:p>
        </p:txBody>
      </p:sp>
      <p:sp>
        <p:nvSpPr>
          <p:cNvPr id="5" name="Footer Placeholder 4">
            <a:extLst>
              <a:ext uri="{FF2B5EF4-FFF2-40B4-BE49-F238E27FC236}">
                <a16:creationId xmlns:a16="http://schemas.microsoft.com/office/drawing/2014/main" id="{8C69A42F-4EB2-9FC7-4967-FEDEAEA6630F}"/>
              </a:ext>
            </a:extLst>
          </p:cNvPr>
          <p:cNvSpPr>
            <a:spLocks noGrp="1"/>
          </p:cNvSpPr>
          <p:nvPr>
            <p:ph type="ftr" sz="quarter" idx="11"/>
          </p:nvPr>
        </p:nvSpPr>
        <p:spPr>
          <a:xfrm>
            <a:off x="4038600" y="6356351"/>
            <a:ext cx="4114800" cy="365125"/>
          </a:xfrm>
          <a:prstGeom prst="rect">
            <a:avLst/>
          </a:prstGeom>
        </p:spPr>
        <p:txBody>
          <a:bodyPr/>
          <a:lstStyle/>
          <a:p>
            <a:endParaRPr lang="x-none"/>
          </a:p>
        </p:txBody>
      </p:sp>
      <p:sp>
        <p:nvSpPr>
          <p:cNvPr id="6" name="Slide Number Placeholder 5">
            <a:extLst>
              <a:ext uri="{FF2B5EF4-FFF2-40B4-BE49-F238E27FC236}">
                <a16:creationId xmlns:a16="http://schemas.microsoft.com/office/drawing/2014/main" id="{BB80E2C1-D374-8D55-DB1D-D189FD98F549}"/>
              </a:ext>
            </a:extLst>
          </p:cNvPr>
          <p:cNvSpPr>
            <a:spLocks noGrp="1"/>
          </p:cNvSpPr>
          <p:nvPr>
            <p:ph type="sldNum" sz="quarter" idx="12"/>
          </p:nvPr>
        </p:nvSpPr>
        <p:spPr>
          <a:xfrm>
            <a:off x="8610600" y="6356351"/>
            <a:ext cx="2743200" cy="365125"/>
          </a:xfrm>
          <a:prstGeom prst="rect">
            <a:avLst/>
          </a:prstGeom>
        </p:spPr>
        <p:txBody>
          <a:bodyPr/>
          <a:lstStyle/>
          <a:p>
            <a:fld id="{C285BF76-E0DE-D445-A2F7-C919F7CEB157}" type="slidenum">
              <a:rPr lang="x-none" smtClean="0"/>
              <a:t>‹#›</a:t>
            </a:fld>
            <a:endParaRPr lang="x-none"/>
          </a:p>
        </p:txBody>
      </p:sp>
    </p:spTree>
    <p:extLst>
      <p:ext uri="{BB962C8B-B14F-4D97-AF65-F5344CB8AC3E}">
        <p14:creationId xmlns:p14="http://schemas.microsoft.com/office/powerpoint/2010/main" val="14078955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18D35-38AC-8FC4-2D50-0749F7C0664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960E53F8-169E-242C-241C-0725F8499B40}"/>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0D64DD43-44A1-3068-28C6-C295B05521CC}"/>
              </a:ext>
            </a:extLst>
          </p:cNvPr>
          <p:cNvSpPr>
            <a:spLocks noGrp="1"/>
          </p:cNvSpPr>
          <p:nvPr>
            <p:ph type="dt" sz="half" idx="10"/>
          </p:nvPr>
        </p:nvSpPr>
        <p:spPr>
          <a:xfrm>
            <a:off x="838200" y="6356351"/>
            <a:ext cx="2743200" cy="365125"/>
          </a:xfrm>
          <a:prstGeom prst="rect">
            <a:avLst/>
          </a:prstGeom>
        </p:spPr>
        <p:txBody>
          <a:bodyPr/>
          <a:lstStyle/>
          <a:p>
            <a:fld id="{56646933-E69F-4B47-8D19-C49C8E02F5BD}" type="datetimeFigureOut">
              <a:rPr lang="x-none" smtClean="0"/>
              <a:t>11/28/2025</a:t>
            </a:fld>
            <a:endParaRPr lang="x-none"/>
          </a:p>
        </p:txBody>
      </p:sp>
      <p:sp>
        <p:nvSpPr>
          <p:cNvPr id="5" name="Footer Placeholder 4">
            <a:extLst>
              <a:ext uri="{FF2B5EF4-FFF2-40B4-BE49-F238E27FC236}">
                <a16:creationId xmlns:a16="http://schemas.microsoft.com/office/drawing/2014/main" id="{35DF7A62-28AD-8685-9BC4-D4D4EA7997B8}"/>
              </a:ext>
            </a:extLst>
          </p:cNvPr>
          <p:cNvSpPr>
            <a:spLocks noGrp="1"/>
          </p:cNvSpPr>
          <p:nvPr>
            <p:ph type="ftr" sz="quarter" idx="11"/>
          </p:nvPr>
        </p:nvSpPr>
        <p:spPr>
          <a:xfrm>
            <a:off x="4038600" y="6356351"/>
            <a:ext cx="4114800" cy="365125"/>
          </a:xfrm>
          <a:prstGeom prst="rect">
            <a:avLst/>
          </a:prstGeom>
        </p:spPr>
        <p:txBody>
          <a:bodyPr/>
          <a:lstStyle/>
          <a:p>
            <a:endParaRPr lang="x-none"/>
          </a:p>
        </p:txBody>
      </p:sp>
      <p:sp>
        <p:nvSpPr>
          <p:cNvPr id="6" name="Slide Number Placeholder 5">
            <a:extLst>
              <a:ext uri="{FF2B5EF4-FFF2-40B4-BE49-F238E27FC236}">
                <a16:creationId xmlns:a16="http://schemas.microsoft.com/office/drawing/2014/main" id="{C1C401AF-CD6D-DCFD-8CBD-212AC4CA858F}"/>
              </a:ext>
            </a:extLst>
          </p:cNvPr>
          <p:cNvSpPr>
            <a:spLocks noGrp="1"/>
          </p:cNvSpPr>
          <p:nvPr>
            <p:ph type="sldNum" sz="quarter" idx="12"/>
          </p:nvPr>
        </p:nvSpPr>
        <p:spPr>
          <a:xfrm>
            <a:off x="8610600" y="6356351"/>
            <a:ext cx="2743200" cy="365125"/>
          </a:xfrm>
          <a:prstGeom prst="rect">
            <a:avLst/>
          </a:prstGeom>
        </p:spPr>
        <p:txBody>
          <a:bodyPr/>
          <a:lstStyle/>
          <a:p>
            <a:fld id="{C285BF76-E0DE-D445-A2F7-C919F7CEB157}" type="slidenum">
              <a:rPr lang="x-none" smtClean="0"/>
              <a:t>‹#›</a:t>
            </a:fld>
            <a:endParaRPr lang="x-none"/>
          </a:p>
        </p:txBody>
      </p:sp>
    </p:spTree>
    <p:extLst>
      <p:ext uri="{BB962C8B-B14F-4D97-AF65-F5344CB8AC3E}">
        <p14:creationId xmlns:p14="http://schemas.microsoft.com/office/powerpoint/2010/main" val="40372065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AEC0C-1E0E-28C0-061D-D03B09981BDE}"/>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72579E03-FD8A-6914-C58D-4E73BEB2E346}"/>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CA2D5A-C90F-8330-F121-0E8D7AED0EF8}"/>
              </a:ext>
            </a:extLst>
          </p:cNvPr>
          <p:cNvSpPr>
            <a:spLocks noGrp="1"/>
          </p:cNvSpPr>
          <p:nvPr>
            <p:ph type="dt" sz="half" idx="10"/>
          </p:nvPr>
        </p:nvSpPr>
        <p:spPr>
          <a:xfrm>
            <a:off x="838200" y="6356351"/>
            <a:ext cx="2743200" cy="365125"/>
          </a:xfrm>
          <a:prstGeom prst="rect">
            <a:avLst/>
          </a:prstGeom>
        </p:spPr>
        <p:txBody>
          <a:bodyPr/>
          <a:lstStyle/>
          <a:p>
            <a:fld id="{56646933-E69F-4B47-8D19-C49C8E02F5BD}" type="datetimeFigureOut">
              <a:rPr lang="x-none" smtClean="0"/>
              <a:t>11/28/2025</a:t>
            </a:fld>
            <a:endParaRPr lang="x-none"/>
          </a:p>
        </p:txBody>
      </p:sp>
      <p:sp>
        <p:nvSpPr>
          <p:cNvPr id="5" name="Footer Placeholder 4">
            <a:extLst>
              <a:ext uri="{FF2B5EF4-FFF2-40B4-BE49-F238E27FC236}">
                <a16:creationId xmlns:a16="http://schemas.microsoft.com/office/drawing/2014/main" id="{DEDE07EC-A256-BFD3-364D-7F922A9FC127}"/>
              </a:ext>
            </a:extLst>
          </p:cNvPr>
          <p:cNvSpPr>
            <a:spLocks noGrp="1"/>
          </p:cNvSpPr>
          <p:nvPr>
            <p:ph type="ftr" sz="quarter" idx="11"/>
          </p:nvPr>
        </p:nvSpPr>
        <p:spPr>
          <a:xfrm>
            <a:off x="4038600" y="6356351"/>
            <a:ext cx="4114800" cy="365125"/>
          </a:xfrm>
          <a:prstGeom prst="rect">
            <a:avLst/>
          </a:prstGeom>
        </p:spPr>
        <p:txBody>
          <a:bodyPr/>
          <a:lstStyle/>
          <a:p>
            <a:endParaRPr lang="x-none"/>
          </a:p>
        </p:txBody>
      </p:sp>
      <p:sp>
        <p:nvSpPr>
          <p:cNvPr id="6" name="Slide Number Placeholder 5">
            <a:extLst>
              <a:ext uri="{FF2B5EF4-FFF2-40B4-BE49-F238E27FC236}">
                <a16:creationId xmlns:a16="http://schemas.microsoft.com/office/drawing/2014/main" id="{DDB7A226-9BA5-2B4F-9AD7-20E0ACA92F6B}"/>
              </a:ext>
            </a:extLst>
          </p:cNvPr>
          <p:cNvSpPr>
            <a:spLocks noGrp="1"/>
          </p:cNvSpPr>
          <p:nvPr>
            <p:ph type="sldNum" sz="quarter" idx="12"/>
          </p:nvPr>
        </p:nvSpPr>
        <p:spPr>
          <a:xfrm>
            <a:off x="8610600" y="6356351"/>
            <a:ext cx="2743200" cy="365125"/>
          </a:xfrm>
          <a:prstGeom prst="rect">
            <a:avLst/>
          </a:prstGeom>
        </p:spPr>
        <p:txBody>
          <a:bodyPr/>
          <a:lstStyle/>
          <a:p>
            <a:fld id="{C285BF76-E0DE-D445-A2F7-C919F7CEB157}" type="slidenum">
              <a:rPr lang="x-none" smtClean="0"/>
              <a:t>‹#›</a:t>
            </a:fld>
            <a:endParaRPr lang="x-none"/>
          </a:p>
        </p:txBody>
      </p:sp>
    </p:spTree>
    <p:extLst>
      <p:ext uri="{BB962C8B-B14F-4D97-AF65-F5344CB8AC3E}">
        <p14:creationId xmlns:p14="http://schemas.microsoft.com/office/powerpoint/2010/main" val="703717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2DE08-BE0A-BEEB-F9CF-80653FF8E98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8CB3A9E6-34D3-2303-4AA1-938AC77361CD}"/>
              </a:ext>
            </a:extLst>
          </p:cNvPr>
          <p:cNvSpPr>
            <a:spLocks noGrp="1"/>
          </p:cNvSpPr>
          <p:nvPr>
            <p:ph sz="half" idx="1"/>
          </p:nvPr>
        </p:nvSpPr>
        <p:spPr>
          <a:xfrm>
            <a:off x="838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80EAEDFC-EA6B-1400-D1C5-5E6FDB7ACD31}"/>
              </a:ext>
            </a:extLst>
          </p:cNvPr>
          <p:cNvSpPr>
            <a:spLocks noGrp="1"/>
          </p:cNvSpPr>
          <p:nvPr>
            <p:ph sz="half" idx="2"/>
          </p:nvPr>
        </p:nvSpPr>
        <p:spPr>
          <a:xfrm>
            <a:off x="6172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C6B95362-9AA5-77B5-9A20-B034E54336D4}"/>
              </a:ext>
            </a:extLst>
          </p:cNvPr>
          <p:cNvSpPr>
            <a:spLocks noGrp="1"/>
          </p:cNvSpPr>
          <p:nvPr>
            <p:ph type="dt" sz="half" idx="10"/>
          </p:nvPr>
        </p:nvSpPr>
        <p:spPr>
          <a:xfrm>
            <a:off x="838200" y="6356351"/>
            <a:ext cx="2743200" cy="365125"/>
          </a:xfrm>
          <a:prstGeom prst="rect">
            <a:avLst/>
          </a:prstGeom>
        </p:spPr>
        <p:txBody>
          <a:bodyPr/>
          <a:lstStyle/>
          <a:p>
            <a:fld id="{56646933-E69F-4B47-8D19-C49C8E02F5BD}" type="datetimeFigureOut">
              <a:rPr lang="x-none" smtClean="0"/>
              <a:t>11/28/2025</a:t>
            </a:fld>
            <a:endParaRPr lang="x-none"/>
          </a:p>
        </p:txBody>
      </p:sp>
      <p:sp>
        <p:nvSpPr>
          <p:cNvPr id="6" name="Footer Placeholder 5">
            <a:extLst>
              <a:ext uri="{FF2B5EF4-FFF2-40B4-BE49-F238E27FC236}">
                <a16:creationId xmlns:a16="http://schemas.microsoft.com/office/drawing/2014/main" id="{A25197FA-4144-D6C8-15F6-BCD9D5C67704}"/>
              </a:ext>
            </a:extLst>
          </p:cNvPr>
          <p:cNvSpPr>
            <a:spLocks noGrp="1"/>
          </p:cNvSpPr>
          <p:nvPr>
            <p:ph type="ftr" sz="quarter" idx="11"/>
          </p:nvPr>
        </p:nvSpPr>
        <p:spPr>
          <a:xfrm>
            <a:off x="4038600" y="6356351"/>
            <a:ext cx="4114800" cy="365125"/>
          </a:xfrm>
          <a:prstGeom prst="rect">
            <a:avLst/>
          </a:prstGeom>
        </p:spPr>
        <p:txBody>
          <a:bodyPr/>
          <a:lstStyle/>
          <a:p>
            <a:endParaRPr lang="x-none"/>
          </a:p>
        </p:txBody>
      </p:sp>
      <p:sp>
        <p:nvSpPr>
          <p:cNvPr id="7" name="Slide Number Placeholder 6">
            <a:extLst>
              <a:ext uri="{FF2B5EF4-FFF2-40B4-BE49-F238E27FC236}">
                <a16:creationId xmlns:a16="http://schemas.microsoft.com/office/drawing/2014/main" id="{4687717D-5565-DB4D-626D-26239C752D59}"/>
              </a:ext>
            </a:extLst>
          </p:cNvPr>
          <p:cNvSpPr>
            <a:spLocks noGrp="1"/>
          </p:cNvSpPr>
          <p:nvPr>
            <p:ph type="sldNum" sz="quarter" idx="12"/>
          </p:nvPr>
        </p:nvSpPr>
        <p:spPr>
          <a:xfrm>
            <a:off x="8610600" y="6356351"/>
            <a:ext cx="2743200" cy="365125"/>
          </a:xfrm>
          <a:prstGeom prst="rect">
            <a:avLst/>
          </a:prstGeom>
        </p:spPr>
        <p:txBody>
          <a:bodyPr/>
          <a:lstStyle/>
          <a:p>
            <a:fld id="{C285BF76-E0DE-D445-A2F7-C919F7CEB157}" type="slidenum">
              <a:rPr lang="x-none" smtClean="0"/>
              <a:t>‹#›</a:t>
            </a:fld>
            <a:endParaRPr lang="x-none"/>
          </a:p>
        </p:txBody>
      </p:sp>
    </p:spTree>
    <p:extLst>
      <p:ext uri="{BB962C8B-B14F-4D97-AF65-F5344CB8AC3E}">
        <p14:creationId xmlns:p14="http://schemas.microsoft.com/office/powerpoint/2010/main" val="365606610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160DF-65D7-6E0E-3B83-A5AA43D9257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A465EB69-4469-B877-F248-707628CE001D}"/>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D254D3-8715-C0B1-013B-E93E886D72A7}"/>
              </a:ext>
            </a:extLst>
          </p:cNvPr>
          <p:cNvSpPr>
            <a:spLocks noGrp="1"/>
          </p:cNvSpPr>
          <p:nvPr>
            <p:ph sz="half" idx="2"/>
          </p:nvPr>
        </p:nvSpPr>
        <p:spPr>
          <a:xfrm>
            <a:off x="839789"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8D276002-6162-B987-D672-D1B246473649}"/>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06DE1C-157A-49E4-1788-32AFCD609E36}"/>
              </a:ext>
            </a:extLst>
          </p:cNvPr>
          <p:cNvSpPr>
            <a:spLocks noGrp="1"/>
          </p:cNvSpPr>
          <p:nvPr>
            <p:ph sz="quarter" idx="4"/>
          </p:nvPr>
        </p:nvSpPr>
        <p:spPr>
          <a:xfrm>
            <a:off x="6172201"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847F8E5E-61FE-7483-B229-2922571DE9BE}"/>
              </a:ext>
            </a:extLst>
          </p:cNvPr>
          <p:cNvSpPr>
            <a:spLocks noGrp="1"/>
          </p:cNvSpPr>
          <p:nvPr>
            <p:ph type="dt" sz="half" idx="10"/>
          </p:nvPr>
        </p:nvSpPr>
        <p:spPr>
          <a:xfrm>
            <a:off x="838200" y="6356351"/>
            <a:ext cx="2743200" cy="365125"/>
          </a:xfrm>
          <a:prstGeom prst="rect">
            <a:avLst/>
          </a:prstGeom>
        </p:spPr>
        <p:txBody>
          <a:bodyPr/>
          <a:lstStyle/>
          <a:p>
            <a:fld id="{56646933-E69F-4B47-8D19-C49C8E02F5BD}" type="datetimeFigureOut">
              <a:rPr lang="x-none" smtClean="0"/>
              <a:t>11/28/2025</a:t>
            </a:fld>
            <a:endParaRPr lang="x-none"/>
          </a:p>
        </p:txBody>
      </p:sp>
      <p:sp>
        <p:nvSpPr>
          <p:cNvPr id="8" name="Footer Placeholder 7">
            <a:extLst>
              <a:ext uri="{FF2B5EF4-FFF2-40B4-BE49-F238E27FC236}">
                <a16:creationId xmlns:a16="http://schemas.microsoft.com/office/drawing/2014/main" id="{61B3FBD5-571A-45DC-8764-EF125B1C0E2E}"/>
              </a:ext>
            </a:extLst>
          </p:cNvPr>
          <p:cNvSpPr>
            <a:spLocks noGrp="1"/>
          </p:cNvSpPr>
          <p:nvPr>
            <p:ph type="ftr" sz="quarter" idx="11"/>
          </p:nvPr>
        </p:nvSpPr>
        <p:spPr>
          <a:xfrm>
            <a:off x="4038600" y="6356351"/>
            <a:ext cx="4114800" cy="365125"/>
          </a:xfrm>
          <a:prstGeom prst="rect">
            <a:avLst/>
          </a:prstGeom>
        </p:spPr>
        <p:txBody>
          <a:bodyPr/>
          <a:lstStyle/>
          <a:p>
            <a:endParaRPr lang="x-none"/>
          </a:p>
        </p:txBody>
      </p:sp>
      <p:sp>
        <p:nvSpPr>
          <p:cNvPr id="9" name="Slide Number Placeholder 8">
            <a:extLst>
              <a:ext uri="{FF2B5EF4-FFF2-40B4-BE49-F238E27FC236}">
                <a16:creationId xmlns:a16="http://schemas.microsoft.com/office/drawing/2014/main" id="{9E27B577-1185-2C76-753B-1F0B5FE0FD08}"/>
              </a:ext>
            </a:extLst>
          </p:cNvPr>
          <p:cNvSpPr>
            <a:spLocks noGrp="1"/>
          </p:cNvSpPr>
          <p:nvPr>
            <p:ph type="sldNum" sz="quarter" idx="12"/>
          </p:nvPr>
        </p:nvSpPr>
        <p:spPr>
          <a:xfrm>
            <a:off x="8610600" y="6356351"/>
            <a:ext cx="2743200" cy="365125"/>
          </a:xfrm>
          <a:prstGeom prst="rect">
            <a:avLst/>
          </a:prstGeom>
        </p:spPr>
        <p:txBody>
          <a:bodyPr/>
          <a:lstStyle/>
          <a:p>
            <a:fld id="{C285BF76-E0DE-D445-A2F7-C919F7CEB157}" type="slidenum">
              <a:rPr lang="x-none" smtClean="0"/>
              <a:t>‹#›</a:t>
            </a:fld>
            <a:endParaRPr lang="x-none"/>
          </a:p>
        </p:txBody>
      </p:sp>
    </p:spTree>
    <p:extLst>
      <p:ext uri="{BB962C8B-B14F-4D97-AF65-F5344CB8AC3E}">
        <p14:creationId xmlns:p14="http://schemas.microsoft.com/office/powerpoint/2010/main" val="27068442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9CB56-B534-289D-CECF-5BB844E77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7C56769B-40A8-1FA8-0546-AF3334BBC7FC}"/>
              </a:ext>
            </a:extLst>
          </p:cNvPr>
          <p:cNvSpPr>
            <a:spLocks noGrp="1"/>
          </p:cNvSpPr>
          <p:nvPr>
            <p:ph type="dt" sz="half" idx="10"/>
          </p:nvPr>
        </p:nvSpPr>
        <p:spPr>
          <a:xfrm>
            <a:off x="838200" y="6356351"/>
            <a:ext cx="2743200" cy="365125"/>
          </a:xfrm>
          <a:prstGeom prst="rect">
            <a:avLst/>
          </a:prstGeom>
        </p:spPr>
        <p:txBody>
          <a:bodyPr/>
          <a:lstStyle/>
          <a:p>
            <a:fld id="{56646933-E69F-4B47-8D19-C49C8E02F5BD}" type="datetimeFigureOut">
              <a:rPr lang="x-none" smtClean="0"/>
              <a:t>11/28/2025</a:t>
            </a:fld>
            <a:endParaRPr lang="x-none"/>
          </a:p>
        </p:txBody>
      </p:sp>
      <p:sp>
        <p:nvSpPr>
          <p:cNvPr id="4" name="Footer Placeholder 3">
            <a:extLst>
              <a:ext uri="{FF2B5EF4-FFF2-40B4-BE49-F238E27FC236}">
                <a16:creationId xmlns:a16="http://schemas.microsoft.com/office/drawing/2014/main" id="{6CE99A50-EC56-D492-3033-5C7C028181BA}"/>
              </a:ext>
            </a:extLst>
          </p:cNvPr>
          <p:cNvSpPr>
            <a:spLocks noGrp="1"/>
          </p:cNvSpPr>
          <p:nvPr>
            <p:ph type="ftr" sz="quarter" idx="11"/>
          </p:nvPr>
        </p:nvSpPr>
        <p:spPr>
          <a:xfrm>
            <a:off x="4038600" y="6356351"/>
            <a:ext cx="4114800" cy="365125"/>
          </a:xfrm>
          <a:prstGeom prst="rect">
            <a:avLst/>
          </a:prstGeom>
        </p:spPr>
        <p:txBody>
          <a:bodyPr/>
          <a:lstStyle/>
          <a:p>
            <a:endParaRPr lang="x-none"/>
          </a:p>
        </p:txBody>
      </p:sp>
      <p:sp>
        <p:nvSpPr>
          <p:cNvPr id="5" name="Slide Number Placeholder 4">
            <a:extLst>
              <a:ext uri="{FF2B5EF4-FFF2-40B4-BE49-F238E27FC236}">
                <a16:creationId xmlns:a16="http://schemas.microsoft.com/office/drawing/2014/main" id="{4AAF030A-7293-5CC9-8411-1D3BF4D912AC}"/>
              </a:ext>
            </a:extLst>
          </p:cNvPr>
          <p:cNvSpPr>
            <a:spLocks noGrp="1"/>
          </p:cNvSpPr>
          <p:nvPr>
            <p:ph type="sldNum" sz="quarter" idx="12"/>
          </p:nvPr>
        </p:nvSpPr>
        <p:spPr>
          <a:xfrm>
            <a:off x="8610600" y="6356351"/>
            <a:ext cx="2743200" cy="365125"/>
          </a:xfrm>
          <a:prstGeom prst="rect">
            <a:avLst/>
          </a:prstGeom>
        </p:spPr>
        <p:txBody>
          <a:bodyPr/>
          <a:lstStyle/>
          <a:p>
            <a:fld id="{C285BF76-E0DE-D445-A2F7-C919F7CEB157}" type="slidenum">
              <a:rPr lang="x-none" smtClean="0"/>
              <a:t>‹#›</a:t>
            </a:fld>
            <a:endParaRPr lang="x-none"/>
          </a:p>
        </p:txBody>
      </p:sp>
    </p:spTree>
    <p:extLst>
      <p:ext uri="{BB962C8B-B14F-4D97-AF65-F5344CB8AC3E}">
        <p14:creationId xmlns:p14="http://schemas.microsoft.com/office/powerpoint/2010/main" val="266691124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6C60E4-BC11-A7C9-5218-AE71EE86D665}"/>
              </a:ext>
            </a:extLst>
          </p:cNvPr>
          <p:cNvSpPr>
            <a:spLocks noGrp="1"/>
          </p:cNvSpPr>
          <p:nvPr>
            <p:ph type="dt" sz="half" idx="10"/>
          </p:nvPr>
        </p:nvSpPr>
        <p:spPr>
          <a:xfrm>
            <a:off x="838200" y="6356351"/>
            <a:ext cx="2743200" cy="365125"/>
          </a:xfrm>
          <a:prstGeom prst="rect">
            <a:avLst/>
          </a:prstGeom>
        </p:spPr>
        <p:txBody>
          <a:bodyPr/>
          <a:lstStyle/>
          <a:p>
            <a:fld id="{56646933-E69F-4B47-8D19-C49C8E02F5BD}" type="datetimeFigureOut">
              <a:rPr lang="x-none" smtClean="0"/>
              <a:t>11/28/2025</a:t>
            </a:fld>
            <a:endParaRPr lang="x-none"/>
          </a:p>
        </p:txBody>
      </p:sp>
      <p:sp>
        <p:nvSpPr>
          <p:cNvPr id="3" name="Footer Placeholder 2">
            <a:extLst>
              <a:ext uri="{FF2B5EF4-FFF2-40B4-BE49-F238E27FC236}">
                <a16:creationId xmlns:a16="http://schemas.microsoft.com/office/drawing/2014/main" id="{206C09A3-AAD0-6B27-83A1-182038D0F926}"/>
              </a:ext>
            </a:extLst>
          </p:cNvPr>
          <p:cNvSpPr>
            <a:spLocks noGrp="1"/>
          </p:cNvSpPr>
          <p:nvPr>
            <p:ph type="ftr" sz="quarter" idx="11"/>
          </p:nvPr>
        </p:nvSpPr>
        <p:spPr>
          <a:xfrm>
            <a:off x="4038600" y="6356351"/>
            <a:ext cx="4114800" cy="365125"/>
          </a:xfrm>
          <a:prstGeom prst="rect">
            <a:avLst/>
          </a:prstGeom>
        </p:spPr>
        <p:txBody>
          <a:bodyPr/>
          <a:lstStyle/>
          <a:p>
            <a:endParaRPr lang="x-none"/>
          </a:p>
        </p:txBody>
      </p:sp>
      <p:sp>
        <p:nvSpPr>
          <p:cNvPr id="4" name="Slide Number Placeholder 3">
            <a:extLst>
              <a:ext uri="{FF2B5EF4-FFF2-40B4-BE49-F238E27FC236}">
                <a16:creationId xmlns:a16="http://schemas.microsoft.com/office/drawing/2014/main" id="{656FEEF5-99C9-FC0D-5C08-788DBBA6AC4E}"/>
              </a:ext>
            </a:extLst>
          </p:cNvPr>
          <p:cNvSpPr>
            <a:spLocks noGrp="1"/>
          </p:cNvSpPr>
          <p:nvPr>
            <p:ph type="sldNum" sz="quarter" idx="12"/>
          </p:nvPr>
        </p:nvSpPr>
        <p:spPr>
          <a:xfrm>
            <a:off x="8610600" y="6356351"/>
            <a:ext cx="2743200" cy="365125"/>
          </a:xfrm>
          <a:prstGeom prst="rect">
            <a:avLst/>
          </a:prstGeom>
        </p:spPr>
        <p:txBody>
          <a:bodyPr/>
          <a:lstStyle/>
          <a:p>
            <a:fld id="{C285BF76-E0DE-D445-A2F7-C919F7CEB157}" type="slidenum">
              <a:rPr lang="x-none" smtClean="0"/>
              <a:t>‹#›</a:t>
            </a:fld>
            <a:endParaRPr lang="x-none"/>
          </a:p>
        </p:txBody>
      </p:sp>
    </p:spTree>
    <p:extLst>
      <p:ext uri="{BB962C8B-B14F-4D97-AF65-F5344CB8AC3E}">
        <p14:creationId xmlns:p14="http://schemas.microsoft.com/office/powerpoint/2010/main" val="22332097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54487-EAAE-90F2-396D-D7A92E28B37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D193F7F6-2FFE-FAC3-8A8F-2AEE53BBBBE6}"/>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3A6CE67E-0409-665E-4A7A-475FF342F4A9}"/>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718204-2F00-9045-45B2-6AEE16C9AABF}"/>
              </a:ext>
            </a:extLst>
          </p:cNvPr>
          <p:cNvSpPr>
            <a:spLocks noGrp="1"/>
          </p:cNvSpPr>
          <p:nvPr>
            <p:ph type="dt" sz="half" idx="10"/>
          </p:nvPr>
        </p:nvSpPr>
        <p:spPr>
          <a:xfrm>
            <a:off x="838200" y="6356351"/>
            <a:ext cx="2743200" cy="365125"/>
          </a:xfrm>
          <a:prstGeom prst="rect">
            <a:avLst/>
          </a:prstGeom>
        </p:spPr>
        <p:txBody>
          <a:bodyPr/>
          <a:lstStyle/>
          <a:p>
            <a:fld id="{56646933-E69F-4B47-8D19-C49C8E02F5BD}" type="datetimeFigureOut">
              <a:rPr lang="x-none" smtClean="0"/>
              <a:t>11/28/2025</a:t>
            </a:fld>
            <a:endParaRPr lang="x-none"/>
          </a:p>
        </p:txBody>
      </p:sp>
      <p:sp>
        <p:nvSpPr>
          <p:cNvPr id="6" name="Footer Placeholder 5">
            <a:extLst>
              <a:ext uri="{FF2B5EF4-FFF2-40B4-BE49-F238E27FC236}">
                <a16:creationId xmlns:a16="http://schemas.microsoft.com/office/drawing/2014/main" id="{EBE4A016-6B46-B356-0EA2-63EEB3812BA2}"/>
              </a:ext>
            </a:extLst>
          </p:cNvPr>
          <p:cNvSpPr>
            <a:spLocks noGrp="1"/>
          </p:cNvSpPr>
          <p:nvPr>
            <p:ph type="ftr" sz="quarter" idx="11"/>
          </p:nvPr>
        </p:nvSpPr>
        <p:spPr>
          <a:xfrm>
            <a:off x="4038600" y="6356351"/>
            <a:ext cx="4114800" cy="365125"/>
          </a:xfrm>
          <a:prstGeom prst="rect">
            <a:avLst/>
          </a:prstGeom>
        </p:spPr>
        <p:txBody>
          <a:bodyPr/>
          <a:lstStyle/>
          <a:p>
            <a:endParaRPr lang="x-none"/>
          </a:p>
        </p:txBody>
      </p:sp>
      <p:sp>
        <p:nvSpPr>
          <p:cNvPr id="7" name="Slide Number Placeholder 6">
            <a:extLst>
              <a:ext uri="{FF2B5EF4-FFF2-40B4-BE49-F238E27FC236}">
                <a16:creationId xmlns:a16="http://schemas.microsoft.com/office/drawing/2014/main" id="{2CCFE964-9177-6132-D40E-D740A7C11C2D}"/>
              </a:ext>
            </a:extLst>
          </p:cNvPr>
          <p:cNvSpPr>
            <a:spLocks noGrp="1"/>
          </p:cNvSpPr>
          <p:nvPr>
            <p:ph type="sldNum" sz="quarter" idx="12"/>
          </p:nvPr>
        </p:nvSpPr>
        <p:spPr>
          <a:xfrm>
            <a:off x="8610600" y="6356351"/>
            <a:ext cx="2743200" cy="365125"/>
          </a:xfrm>
          <a:prstGeom prst="rect">
            <a:avLst/>
          </a:prstGeom>
        </p:spPr>
        <p:txBody>
          <a:bodyPr/>
          <a:lstStyle/>
          <a:p>
            <a:fld id="{C285BF76-E0DE-D445-A2F7-C919F7CEB157}" type="slidenum">
              <a:rPr lang="x-none" smtClean="0"/>
              <a:t>‹#›</a:t>
            </a:fld>
            <a:endParaRPr lang="x-none"/>
          </a:p>
        </p:txBody>
      </p:sp>
    </p:spTree>
    <p:extLst>
      <p:ext uri="{BB962C8B-B14F-4D97-AF65-F5344CB8AC3E}">
        <p14:creationId xmlns:p14="http://schemas.microsoft.com/office/powerpoint/2010/main" val="19621021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CFAE1-8CD4-4667-2ADD-797E4C4838B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AAC9384C-3C5E-E916-E68A-81D37DDBD6E3}"/>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x-none"/>
          </a:p>
        </p:txBody>
      </p:sp>
      <p:sp>
        <p:nvSpPr>
          <p:cNvPr id="4" name="Text Placeholder 3">
            <a:extLst>
              <a:ext uri="{FF2B5EF4-FFF2-40B4-BE49-F238E27FC236}">
                <a16:creationId xmlns:a16="http://schemas.microsoft.com/office/drawing/2014/main" id="{74702CA1-7AC3-2547-469E-11E3E08BB921}"/>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B9B6DD-AB28-D7BC-AB80-05A81A32A069}"/>
              </a:ext>
            </a:extLst>
          </p:cNvPr>
          <p:cNvSpPr>
            <a:spLocks noGrp="1"/>
          </p:cNvSpPr>
          <p:nvPr>
            <p:ph type="dt" sz="half" idx="10"/>
          </p:nvPr>
        </p:nvSpPr>
        <p:spPr>
          <a:xfrm>
            <a:off x="838200" y="6356351"/>
            <a:ext cx="2743200" cy="365125"/>
          </a:xfrm>
          <a:prstGeom prst="rect">
            <a:avLst/>
          </a:prstGeom>
        </p:spPr>
        <p:txBody>
          <a:bodyPr/>
          <a:lstStyle/>
          <a:p>
            <a:fld id="{56646933-E69F-4B47-8D19-C49C8E02F5BD}" type="datetimeFigureOut">
              <a:rPr lang="x-none" smtClean="0"/>
              <a:t>11/28/2025</a:t>
            </a:fld>
            <a:endParaRPr lang="x-none"/>
          </a:p>
        </p:txBody>
      </p:sp>
      <p:sp>
        <p:nvSpPr>
          <p:cNvPr id="6" name="Footer Placeholder 5">
            <a:extLst>
              <a:ext uri="{FF2B5EF4-FFF2-40B4-BE49-F238E27FC236}">
                <a16:creationId xmlns:a16="http://schemas.microsoft.com/office/drawing/2014/main" id="{90B02C8E-30AB-3A25-A01A-CD5A3DB138DB}"/>
              </a:ext>
            </a:extLst>
          </p:cNvPr>
          <p:cNvSpPr>
            <a:spLocks noGrp="1"/>
          </p:cNvSpPr>
          <p:nvPr>
            <p:ph type="ftr" sz="quarter" idx="11"/>
          </p:nvPr>
        </p:nvSpPr>
        <p:spPr>
          <a:xfrm>
            <a:off x="4038600" y="6356351"/>
            <a:ext cx="4114800" cy="365125"/>
          </a:xfrm>
          <a:prstGeom prst="rect">
            <a:avLst/>
          </a:prstGeom>
        </p:spPr>
        <p:txBody>
          <a:bodyPr/>
          <a:lstStyle/>
          <a:p>
            <a:endParaRPr lang="x-none"/>
          </a:p>
        </p:txBody>
      </p:sp>
      <p:sp>
        <p:nvSpPr>
          <p:cNvPr id="7" name="Slide Number Placeholder 6">
            <a:extLst>
              <a:ext uri="{FF2B5EF4-FFF2-40B4-BE49-F238E27FC236}">
                <a16:creationId xmlns:a16="http://schemas.microsoft.com/office/drawing/2014/main" id="{6D871EB5-9CB8-FA47-A30F-BD412F386180}"/>
              </a:ext>
            </a:extLst>
          </p:cNvPr>
          <p:cNvSpPr>
            <a:spLocks noGrp="1"/>
          </p:cNvSpPr>
          <p:nvPr>
            <p:ph type="sldNum" sz="quarter" idx="12"/>
          </p:nvPr>
        </p:nvSpPr>
        <p:spPr>
          <a:xfrm>
            <a:off x="8610600" y="6356351"/>
            <a:ext cx="2743200" cy="365125"/>
          </a:xfrm>
          <a:prstGeom prst="rect">
            <a:avLst/>
          </a:prstGeom>
        </p:spPr>
        <p:txBody>
          <a:bodyPr/>
          <a:lstStyle/>
          <a:p>
            <a:fld id="{C285BF76-E0DE-D445-A2F7-C919F7CEB157}" type="slidenum">
              <a:rPr lang="x-none" smtClean="0"/>
              <a:t>‹#›</a:t>
            </a:fld>
            <a:endParaRPr lang="x-none"/>
          </a:p>
        </p:txBody>
      </p:sp>
    </p:spTree>
    <p:extLst>
      <p:ext uri="{BB962C8B-B14F-4D97-AF65-F5344CB8AC3E}">
        <p14:creationId xmlns:p14="http://schemas.microsoft.com/office/powerpoint/2010/main" val="14921471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CD7C1-8F8D-C4F6-92E4-2FB99E32E5A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B1678C3A-291F-A0EB-0E16-01792B38706C}"/>
              </a:ext>
            </a:extLst>
          </p:cNvPr>
          <p:cNvSpPr>
            <a:spLocks noGrp="1"/>
          </p:cNvSpPr>
          <p:nvPr>
            <p:ph type="body" orient="vert" idx="1"/>
          </p:nvPr>
        </p:nvSpPr>
        <p:spPr>
          <a:xfrm>
            <a:off x="838200" y="1825625"/>
            <a:ext cx="10515600" cy="43513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85C11FB9-5923-00E0-C4D4-05B65C1CB50F}"/>
              </a:ext>
            </a:extLst>
          </p:cNvPr>
          <p:cNvSpPr>
            <a:spLocks noGrp="1"/>
          </p:cNvSpPr>
          <p:nvPr>
            <p:ph type="dt" sz="half" idx="10"/>
          </p:nvPr>
        </p:nvSpPr>
        <p:spPr>
          <a:xfrm>
            <a:off x="838200" y="6356351"/>
            <a:ext cx="2743200" cy="365125"/>
          </a:xfrm>
          <a:prstGeom prst="rect">
            <a:avLst/>
          </a:prstGeom>
        </p:spPr>
        <p:txBody>
          <a:bodyPr/>
          <a:lstStyle/>
          <a:p>
            <a:fld id="{56646933-E69F-4B47-8D19-C49C8E02F5BD}" type="datetimeFigureOut">
              <a:rPr lang="x-none" smtClean="0"/>
              <a:t>11/28/2025</a:t>
            </a:fld>
            <a:endParaRPr lang="x-none"/>
          </a:p>
        </p:txBody>
      </p:sp>
      <p:sp>
        <p:nvSpPr>
          <p:cNvPr id="5" name="Footer Placeholder 4">
            <a:extLst>
              <a:ext uri="{FF2B5EF4-FFF2-40B4-BE49-F238E27FC236}">
                <a16:creationId xmlns:a16="http://schemas.microsoft.com/office/drawing/2014/main" id="{C19E6E5F-9DAD-88D8-C5C5-68B79666B445}"/>
              </a:ext>
            </a:extLst>
          </p:cNvPr>
          <p:cNvSpPr>
            <a:spLocks noGrp="1"/>
          </p:cNvSpPr>
          <p:nvPr>
            <p:ph type="ftr" sz="quarter" idx="11"/>
          </p:nvPr>
        </p:nvSpPr>
        <p:spPr>
          <a:xfrm>
            <a:off x="4038600" y="6356351"/>
            <a:ext cx="4114800" cy="365125"/>
          </a:xfrm>
          <a:prstGeom prst="rect">
            <a:avLst/>
          </a:prstGeom>
        </p:spPr>
        <p:txBody>
          <a:bodyPr/>
          <a:lstStyle/>
          <a:p>
            <a:endParaRPr lang="x-none"/>
          </a:p>
        </p:txBody>
      </p:sp>
      <p:sp>
        <p:nvSpPr>
          <p:cNvPr id="6" name="Slide Number Placeholder 5">
            <a:extLst>
              <a:ext uri="{FF2B5EF4-FFF2-40B4-BE49-F238E27FC236}">
                <a16:creationId xmlns:a16="http://schemas.microsoft.com/office/drawing/2014/main" id="{49436DF4-7ACA-BA1D-FDFC-EA7B4E3AF9D7}"/>
              </a:ext>
            </a:extLst>
          </p:cNvPr>
          <p:cNvSpPr>
            <a:spLocks noGrp="1"/>
          </p:cNvSpPr>
          <p:nvPr>
            <p:ph type="sldNum" sz="quarter" idx="12"/>
          </p:nvPr>
        </p:nvSpPr>
        <p:spPr>
          <a:xfrm>
            <a:off x="8610600" y="6356351"/>
            <a:ext cx="2743200" cy="365125"/>
          </a:xfrm>
          <a:prstGeom prst="rect">
            <a:avLst/>
          </a:prstGeom>
        </p:spPr>
        <p:txBody>
          <a:bodyPr/>
          <a:lstStyle/>
          <a:p>
            <a:fld id="{C285BF76-E0DE-D445-A2F7-C919F7CEB157}" type="slidenum">
              <a:rPr lang="x-none" smtClean="0"/>
              <a:t>‹#›</a:t>
            </a:fld>
            <a:endParaRPr lang="x-none"/>
          </a:p>
        </p:txBody>
      </p:sp>
    </p:spTree>
    <p:extLst>
      <p:ext uri="{BB962C8B-B14F-4D97-AF65-F5344CB8AC3E}">
        <p14:creationId xmlns:p14="http://schemas.microsoft.com/office/powerpoint/2010/main" val="1683411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8F29C-5B1A-D5BB-4D54-D97B522ED2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A93332A-B6CC-03D6-B9E5-B4195E6622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A10A990-D41C-E2E9-D364-42A48D85CB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927ADC-C884-789C-DF3A-D3D6CC8B42E4}"/>
              </a:ext>
            </a:extLst>
          </p:cNvPr>
          <p:cNvSpPr>
            <a:spLocks noGrp="1"/>
          </p:cNvSpPr>
          <p:nvPr>
            <p:ph type="dt" sz="half" idx="10"/>
          </p:nvPr>
        </p:nvSpPr>
        <p:spPr/>
        <p:txBody>
          <a:bodyPr/>
          <a:lstStyle/>
          <a:p>
            <a:fld id="{E9294589-9F99-4645-A8A1-7DA6EE0229FA}" type="datetimeFigureOut">
              <a:rPr lang="en-US" smtClean="0"/>
              <a:t>11/28/2025</a:t>
            </a:fld>
            <a:endParaRPr lang="en-US"/>
          </a:p>
        </p:txBody>
      </p:sp>
      <p:sp>
        <p:nvSpPr>
          <p:cNvPr id="6" name="Footer Placeholder 5">
            <a:extLst>
              <a:ext uri="{FF2B5EF4-FFF2-40B4-BE49-F238E27FC236}">
                <a16:creationId xmlns:a16="http://schemas.microsoft.com/office/drawing/2014/main" id="{C53D8D73-8E12-7197-E061-AB6487FCCF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A5EDCC-F887-DD58-C670-98F72B8D4514}"/>
              </a:ext>
            </a:extLst>
          </p:cNvPr>
          <p:cNvSpPr>
            <a:spLocks noGrp="1"/>
          </p:cNvSpPr>
          <p:nvPr>
            <p:ph type="sldNum" sz="quarter" idx="12"/>
          </p:nvPr>
        </p:nvSpPr>
        <p:spPr/>
        <p:txBody>
          <a:bodyPr/>
          <a:lstStyle/>
          <a:p>
            <a:fld id="{6B5CE947-D4E9-4EFF-AD63-355AE59D1709}" type="slidenum">
              <a:rPr lang="en-US" smtClean="0"/>
              <a:t>‹#›</a:t>
            </a:fld>
            <a:endParaRPr lang="en-US"/>
          </a:p>
        </p:txBody>
      </p:sp>
    </p:spTree>
    <p:extLst>
      <p:ext uri="{BB962C8B-B14F-4D97-AF65-F5344CB8AC3E}">
        <p14:creationId xmlns:p14="http://schemas.microsoft.com/office/powerpoint/2010/main" val="30597266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B8EA1C-A8DF-163B-2A55-DF3A602703FD}"/>
              </a:ext>
            </a:extLst>
          </p:cNvPr>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3AFB4468-FBFA-639E-B8ED-F3D17157D9F1}"/>
              </a:ext>
            </a:extLst>
          </p:cNvPr>
          <p:cNvSpPr>
            <a:spLocks noGrp="1"/>
          </p:cNvSpPr>
          <p:nvPr>
            <p:ph type="body" orient="vert" idx="1"/>
          </p:nvPr>
        </p:nvSpPr>
        <p:spPr>
          <a:xfrm>
            <a:off x="838201" y="365126"/>
            <a:ext cx="7734300" cy="58118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AC485B8B-55D8-ED6E-7EB9-0862E14D29AF}"/>
              </a:ext>
            </a:extLst>
          </p:cNvPr>
          <p:cNvSpPr>
            <a:spLocks noGrp="1"/>
          </p:cNvSpPr>
          <p:nvPr>
            <p:ph type="dt" sz="half" idx="10"/>
          </p:nvPr>
        </p:nvSpPr>
        <p:spPr>
          <a:xfrm>
            <a:off x="838200" y="6356351"/>
            <a:ext cx="2743200" cy="365125"/>
          </a:xfrm>
          <a:prstGeom prst="rect">
            <a:avLst/>
          </a:prstGeom>
        </p:spPr>
        <p:txBody>
          <a:bodyPr/>
          <a:lstStyle/>
          <a:p>
            <a:fld id="{56646933-E69F-4B47-8D19-C49C8E02F5BD}" type="datetimeFigureOut">
              <a:rPr lang="x-none" smtClean="0"/>
              <a:t>11/28/2025</a:t>
            </a:fld>
            <a:endParaRPr lang="x-none"/>
          </a:p>
        </p:txBody>
      </p:sp>
      <p:sp>
        <p:nvSpPr>
          <p:cNvPr id="5" name="Footer Placeholder 4">
            <a:extLst>
              <a:ext uri="{FF2B5EF4-FFF2-40B4-BE49-F238E27FC236}">
                <a16:creationId xmlns:a16="http://schemas.microsoft.com/office/drawing/2014/main" id="{A4893F51-F061-A2E4-EB16-DC5E3FEDD816}"/>
              </a:ext>
            </a:extLst>
          </p:cNvPr>
          <p:cNvSpPr>
            <a:spLocks noGrp="1"/>
          </p:cNvSpPr>
          <p:nvPr>
            <p:ph type="ftr" sz="quarter" idx="11"/>
          </p:nvPr>
        </p:nvSpPr>
        <p:spPr>
          <a:xfrm>
            <a:off x="4038600" y="6356351"/>
            <a:ext cx="4114800" cy="365125"/>
          </a:xfrm>
          <a:prstGeom prst="rect">
            <a:avLst/>
          </a:prstGeom>
        </p:spPr>
        <p:txBody>
          <a:bodyPr/>
          <a:lstStyle/>
          <a:p>
            <a:endParaRPr lang="x-none"/>
          </a:p>
        </p:txBody>
      </p:sp>
      <p:sp>
        <p:nvSpPr>
          <p:cNvPr id="6" name="Slide Number Placeholder 5">
            <a:extLst>
              <a:ext uri="{FF2B5EF4-FFF2-40B4-BE49-F238E27FC236}">
                <a16:creationId xmlns:a16="http://schemas.microsoft.com/office/drawing/2014/main" id="{97927845-5F61-A04A-1D05-74B388CBAD8F}"/>
              </a:ext>
            </a:extLst>
          </p:cNvPr>
          <p:cNvSpPr>
            <a:spLocks noGrp="1"/>
          </p:cNvSpPr>
          <p:nvPr>
            <p:ph type="sldNum" sz="quarter" idx="12"/>
          </p:nvPr>
        </p:nvSpPr>
        <p:spPr>
          <a:xfrm>
            <a:off x="8610600" y="6356351"/>
            <a:ext cx="2743200" cy="365125"/>
          </a:xfrm>
          <a:prstGeom prst="rect">
            <a:avLst/>
          </a:prstGeom>
        </p:spPr>
        <p:txBody>
          <a:bodyPr/>
          <a:lstStyle/>
          <a:p>
            <a:fld id="{C285BF76-E0DE-D445-A2F7-C919F7CEB157}" type="slidenum">
              <a:rPr lang="x-none" smtClean="0"/>
              <a:t>‹#›</a:t>
            </a:fld>
            <a:endParaRPr lang="x-none"/>
          </a:p>
        </p:txBody>
      </p:sp>
    </p:spTree>
    <p:extLst>
      <p:ext uri="{BB962C8B-B14F-4D97-AF65-F5344CB8AC3E}">
        <p14:creationId xmlns:p14="http://schemas.microsoft.com/office/powerpoint/2010/main" val="82200752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txBox="1">
            <a:spLocks noGrp="1"/>
          </p:cNvSpPr>
          <p:nvPr>
            <p:ph type="ctrTitle"/>
          </p:nvPr>
        </p:nvSpPr>
        <p:spPr>
          <a:xfrm>
            <a:off x="1763200" y="1397200"/>
            <a:ext cx="8665600" cy="344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1763200" y="4845200"/>
            <a:ext cx="8665600" cy="6156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Montserrat Medium"/>
              <a:buNone/>
              <a:defRPr sz="2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spTree>
    <p:extLst>
      <p:ext uri="{BB962C8B-B14F-4D97-AF65-F5344CB8AC3E}">
        <p14:creationId xmlns:p14="http://schemas.microsoft.com/office/powerpoint/2010/main" val="341862820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lt2"/>
        </a:solidFill>
        <a:effectLst/>
      </p:bgPr>
    </p:bg>
    <p:spTree>
      <p:nvGrpSpPr>
        <p:cNvPr id="1" name="Shape 13"/>
        <p:cNvGrpSpPr/>
        <p:nvPr/>
      </p:nvGrpSpPr>
      <p:grpSpPr>
        <a:xfrm>
          <a:off x="0" y="0"/>
          <a:ext cx="0" cy="0"/>
          <a:chOff x="0" y="0"/>
          <a:chExt cx="0" cy="0"/>
        </a:xfrm>
      </p:grpSpPr>
      <p:sp>
        <p:nvSpPr>
          <p:cNvPr id="14" name="Google Shape;14;p3"/>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3"/>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3"/>
          <p:cNvSpPr txBox="1">
            <a:spLocks noGrp="1"/>
          </p:cNvSpPr>
          <p:nvPr>
            <p:ph type="title"/>
          </p:nvPr>
        </p:nvSpPr>
        <p:spPr>
          <a:xfrm>
            <a:off x="4189200" y="2800800"/>
            <a:ext cx="3813600" cy="131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9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7" name="Google Shape;17;p3"/>
          <p:cNvSpPr txBox="1">
            <a:spLocks noGrp="1"/>
          </p:cNvSpPr>
          <p:nvPr>
            <p:ph type="title" idx="2" hasCustomPrompt="1"/>
          </p:nvPr>
        </p:nvSpPr>
        <p:spPr>
          <a:xfrm>
            <a:off x="4189200" y="1840800"/>
            <a:ext cx="3813600" cy="96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7733" b="1">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8" name="Google Shape;18;p3"/>
          <p:cNvSpPr txBox="1">
            <a:spLocks noGrp="1"/>
          </p:cNvSpPr>
          <p:nvPr>
            <p:ph type="subTitle" idx="1"/>
          </p:nvPr>
        </p:nvSpPr>
        <p:spPr>
          <a:xfrm>
            <a:off x="4189200" y="4114400"/>
            <a:ext cx="3813600" cy="902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Montserrat Medium"/>
              <a:buNone/>
              <a:defRPr sz="2133">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Tree>
    <p:extLst>
      <p:ext uri="{BB962C8B-B14F-4D97-AF65-F5344CB8AC3E}">
        <p14:creationId xmlns:p14="http://schemas.microsoft.com/office/powerpoint/2010/main" val="85813226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sp>
        <p:nvSpPr>
          <p:cNvPr id="20" name="Google Shape;20;p4"/>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4"/>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4"/>
          <p:cNvSpPr txBox="1">
            <a:spLocks noGrp="1"/>
          </p:cNvSpPr>
          <p:nvPr>
            <p:ph type="title"/>
          </p:nvPr>
        </p:nvSpPr>
        <p:spPr>
          <a:xfrm>
            <a:off x="960000" y="720000"/>
            <a:ext cx="10272000" cy="90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3" name="Google Shape;23;p4"/>
          <p:cNvSpPr txBox="1">
            <a:spLocks noGrp="1"/>
          </p:cNvSpPr>
          <p:nvPr>
            <p:ph type="body" idx="1"/>
          </p:nvPr>
        </p:nvSpPr>
        <p:spPr>
          <a:xfrm>
            <a:off x="2789800" y="1622400"/>
            <a:ext cx="6612400" cy="4302800"/>
          </a:xfrm>
          <a:prstGeom prst="rect">
            <a:avLst/>
          </a:prstGeom>
        </p:spPr>
        <p:txBody>
          <a:bodyPr spcFirstLastPara="1" wrap="square" lIns="91425" tIns="91425" rIns="91425" bIns="91425" anchor="ctr" anchorCtr="0">
            <a:noAutofit/>
          </a:bodyPr>
          <a:lstStyle>
            <a:lvl1pPr marL="609585" lvl="0" indent="-423323" rtl="0">
              <a:lnSpc>
                <a:spcPct val="100000"/>
              </a:lnSpc>
              <a:spcBef>
                <a:spcPts val="0"/>
              </a:spcBef>
              <a:spcAft>
                <a:spcPts val="0"/>
              </a:spcAft>
              <a:buClr>
                <a:schemeClr val="lt1"/>
              </a:buClr>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endParaRPr/>
          </a:p>
        </p:txBody>
      </p:sp>
      <p:grpSp>
        <p:nvGrpSpPr>
          <p:cNvPr id="24" name="Google Shape;24;p4"/>
          <p:cNvGrpSpPr/>
          <p:nvPr/>
        </p:nvGrpSpPr>
        <p:grpSpPr>
          <a:xfrm>
            <a:off x="1873137" y="101607"/>
            <a:ext cx="2233396" cy="199431"/>
            <a:chOff x="4790625" y="1824675"/>
            <a:chExt cx="2392925" cy="213675"/>
          </a:xfrm>
        </p:grpSpPr>
        <p:sp>
          <p:nvSpPr>
            <p:cNvPr id="25" name="Google Shape;25;p4"/>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4"/>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4"/>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4"/>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4"/>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0" name="Google Shape;30;p4"/>
          <p:cNvGrpSpPr/>
          <p:nvPr/>
        </p:nvGrpSpPr>
        <p:grpSpPr>
          <a:xfrm>
            <a:off x="101603" y="3844621"/>
            <a:ext cx="286556" cy="307113"/>
            <a:chOff x="424275" y="4593075"/>
            <a:chExt cx="307025" cy="329050"/>
          </a:xfrm>
        </p:grpSpPr>
        <p:sp>
          <p:nvSpPr>
            <p:cNvPr id="31" name="Google Shape;31;p4"/>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4"/>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4"/>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 name="Google Shape;34;p4"/>
          <p:cNvGrpSpPr/>
          <p:nvPr/>
        </p:nvGrpSpPr>
        <p:grpSpPr>
          <a:xfrm>
            <a:off x="101596" y="1127713"/>
            <a:ext cx="462443" cy="2412107"/>
            <a:chOff x="4713875" y="2486650"/>
            <a:chExt cx="495475" cy="2584400"/>
          </a:xfrm>
        </p:grpSpPr>
        <p:sp>
          <p:nvSpPr>
            <p:cNvPr id="35" name="Google Shape;35;p4"/>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4"/>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4"/>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4"/>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4"/>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4"/>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4"/>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4"/>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4"/>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4"/>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4"/>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4"/>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4"/>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4"/>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4"/>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 name="Google Shape;50;p4"/>
          <p:cNvGrpSpPr/>
          <p:nvPr/>
        </p:nvGrpSpPr>
        <p:grpSpPr>
          <a:xfrm>
            <a:off x="101590" y="101614"/>
            <a:ext cx="1466733" cy="721303"/>
            <a:chOff x="823225" y="4003400"/>
            <a:chExt cx="1571500" cy="772825"/>
          </a:xfrm>
        </p:grpSpPr>
        <p:sp>
          <p:nvSpPr>
            <p:cNvPr id="51" name="Google Shape;51;p4"/>
            <p:cNvSpPr/>
            <p:nvPr/>
          </p:nvSpPr>
          <p:spPr>
            <a:xfrm>
              <a:off x="865025" y="4054300"/>
              <a:ext cx="1493975" cy="721925"/>
            </a:xfrm>
            <a:custGeom>
              <a:avLst/>
              <a:gdLst/>
              <a:ahLst/>
              <a:cxnLst/>
              <a:rect l="l" t="t" r="r" b="b"/>
              <a:pathLst>
                <a:path w="59759" h="28877" extrusionOk="0">
                  <a:moveTo>
                    <a:pt x="34895" y="5715"/>
                  </a:moveTo>
                  <a:lnTo>
                    <a:pt x="5715" y="19818"/>
                  </a:lnTo>
                  <a:lnTo>
                    <a:pt x="5715" y="5715"/>
                  </a:lnTo>
                  <a:close/>
                  <a:moveTo>
                    <a:pt x="0" y="1"/>
                  </a:moveTo>
                  <a:lnTo>
                    <a:pt x="0" y="28876"/>
                  </a:lnTo>
                  <a:lnTo>
                    <a:pt x="597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4"/>
            <p:cNvSpPr/>
            <p:nvPr/>
          </p:nvSpPr>
          <p:spPr>
            <a:xfrm>
              <a:off x="823225" y="4003400"/>
              <a:ext cx="1571500" cy="759150"/>
            </a:xfrm>
            <a:custGeom>
              <a:avLst/>
              <a:gdLst/>
              <a:ahLst/>
              <a:cxnLst/>
              <a:rect l="l" t="t" r="r" b="b"/>
              <a:pathLst>
                <a:path w="62860" h="30366" extrusionOk="0">
                  <a:moveTo>
                    <a:pt x="32980" y="6839"/>
                  </a:moveTo>
                  <a:lnTo>
                    <a:pt x="6840" y="19453"/>
                  </a:lnTo>
                  <a:lnTo>
                    <a:pt x="6840" y="6839"/>
                  </a:lnTo>
                  <a:close/>
                  <a:moveTo>
                    <a:pt x="5685" y="5684"/>
                  </a:moveTo>
                  <a:lnTo>
                    <a:pt x="5685" y="21277"/>
                  </a:lnTo>
                  <a:lnTo>
                    <a:pt x="37965" y="5684"/>
                  </a:lnTo>
                  <a:close/>
                  <a:moveTo>
                    <a:pt x="57874" y="1125"/>
                  </a:moveTo>
                  <a:lnTo>
                    <a:pt x="1125" y="28541"/>
                  </a:lnTo>
                  <a:lnTo>
                    <a:pt x="1125" y="1125"/>
                  </a:lnTo>
                  <a:close/>
                  <a:moveTo>
                    <a:pt x="1" y="0"/>
                  </a:moveTo>
                  <a:lnTo>
                    <a:pt x="1" y="30365"/>
                  </a:lnTo>
                  <a:lnTo>
                    <a:pt x="628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3" name="Google Shape;53;p4"/>
          <p:cNvGrpSpPr/>
          <p:nvPr/>
        </p:nvGrpSpPr>
        <p:grpSpPr>
          <a:xfrm>
            <a:off x="11627905" y="4616443"/>
            <a:ext cx="436217" cy="850384"/>
            <a:chOff x="2114275" y="3036050"/>
            <a:chExt cx="467375" cy="911125"/>
          </a:xfrm>
        </p:grpSpPr>
        <p:sp>
          <p:nvSpPr>
            <p:cNvPr id="54" name="Google Shape;54;p4"/>
            <p:cNvSpPr/>
            <p:nvPr/>
          </p:nvSpPr>
          <p:spPr>
            <a:xfrm>
              <a:off x="2174325" y="3440300"/>
              <a:ext cx="407325" cy="506875"/>
            </a:xfrm>
            <a:custGeom>
              <a:avLst/>
              <a:gdLst/>
              <a:ahLst/>
              <a:cxnLst/>
              <a:rect l="l" t="t" r="r" b="b"/>
              <a:pathLst>
                <a:path w="16293" h="20275" extrusionOk="0">
                  <a:moveTo>
                    <a:pt x="0" y="1"/>
                  </a:moveTo>
                  <a:lnTo>
                    <a:pt x="0" y="20275"/>
                  </a:lnTo>
                  <a:lnTo>
                    <a:pt x="16292" y="20275"/>
                  </a:lnTo>
                  <a:lnTo>
                    <a:pt x="162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4"/>
            <p:cNvSpPr/>
            <p:nvPr/>
          </p:nvSpPr>
          <p:spPr>
            <a:xfrm>
              <a:off x="2174325" y="3096075"/>
              <a:ext cx="407325" cy="343500"/>
            </a:xfrm>
            <a:custGeom>
              <a:avLst/>
              <a:gdLst/>
              <a:ahLst/>
              <a:cxnLst/>
              <a:rect l="l" t="t" r="r" b="b"/>
              <a:pathLst>
                <a:path w="16293" h="13740" extrusionOk="0">
                  <a:moveTo>
                    <a:pt x="0" y="1"/>
                  </a:moveTo>
                  <a:lnTo>
                    <a:pt x="0" y="13740"/>
                  </a:lnTo>
                  <a:lnTo>
                    <a:pt x="16292" y="13740"/>
                  </a:lnTo>
                  <a:lnTo>
                    <a:pt x="1629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4"/>
            <p:cNvSpPr/>
            <p:nvPr/>
          </p:nvSpPr>
          <p:spPr>
            <a:xfrm>
              <a:off x="2114275" y="3036050"/>
              <a:ext cx="436225" cy="866300"/>
            </a:xfrm>
            <a:custGeom>
              <a:avLst/>
              <a:gdLst/>
              <a:ahLst/>
              <a:cxnLst/>
              <a:rect l="l" t="t" r="r" b="b"/>
              <a:pathLst>
                <a:path w="17449" h="34652" extrusionOk="0">
                  <a:moveTo>
                    <a:pt x="16263" y="1155"/>
                  </a:moveTo>
                  <a:lnTo>
                    <a:pt x="16263" y="33527"/>
                  </a:lnTo>
                  <a:lnTo>
                    <a:pt x="1095" y="33527"/>
                  </a:lnTo>
                  <a:lnTo>
                    <a:pt x="1095" y="1155"/>
                  </a:lnTo>
                  <a:close/>
                  <a:moveTo>
                    <a:pt x="1" y="0"/>
                  </a:moveTo>
                  <a:lnTo>
                    <a:pt x="1" y="34651"/>
                  </a:lnTo>
                  <a:lnTo>
                    <a:pt x="17448" y="34651"/>
                  </a:lnTo>
                  <a:lnTo>
                    <a:pt x="174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 name="Google Shape;57;p4"/>
          <p:cNvGrpSpPr/>
          <p:nvPr/>
        </p:nvGrpSpPr>
        <p:grpSpPr>
          <a:xfrm>
            <a:off x="11777560" y="3977541"/>
            <a:ext cx="286557" cy="334087"/>
            <a:chOff x="6571050" y="2495000"/>
            <a:chExt cx="307025" cy="357950"/>
          </a:xfrm>
        </p:grpSpPr>
        <p:sp>
          <p:nvSpPr>
            <p:cNvPr id="58" name="Google Shape;58;p4"/>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4"/>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4"/>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1" name="Google Shape;61;p4"/>
          <p:cNvGrpSpPr/>
          <p:nvPr/>
        </p:nvGrpSpPr>
        <p:grpSpPr>
          <a:xfrm>
            <a:off x="9994567" y="5771640"/>
            <a:ext cx="2069551" cy="1007136"/>
            <a:chOff x="359700" y="4031500"/>
            <a:chExt cx="2217375" cy="1079075"/>
          </a:xfrm>
        </p:grpSpPr>
        <p:sp>
          <p:nvSpPr>
            <p:cNvPr id="62" name="Google Shape;62;p4"/>
            <p:cNvSpPr/>
            <p:nvPr/>
          </p:nvSpPr>
          <p:spPr>
            <a:xfrm>
              <a:off x="463050"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4"/>
            <p:cNvSpPr/>
            <p:nvPr/>
          </p:nvSpPr>
          <p:spPr>
            <a:xfrm>
              <a:off x="359700"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4" name="Google Shape;64;p4"/>
          <p:cNvGrpSpPr/>
          <p:nvPr/>
        </p:nvGrpSpPr>
        <p:grpSpPr>
          <a:xfrm>
            <a:off x="7557963" y="6556971"/>
            <a:ext cx="2233396" cy="199429"/>
            <a:chOff x="4790625" y="1824675"/>
            <a:chExt cx="2392925" cy="213675"/>
          </a:xfrm>
        </p:grpSpPr>
        <p:sp>
          <p:nvSpPr>
            <p:cNvPr id="65" name="Google Shape;65;p4"/>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4"/>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4"/>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4"/>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4"/>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4019427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70"/>
        <p:cNvGrpSpPr/>
        <p:nvPr/>
      </p:nvGrpSpPr>
      <p:grpSpPr>
        <a:xfrm>
          <a:off x="0" y="0"/>
          <a:ext cx="0" cy="0"/>
          <a:chOff x="0" y="0"/>
          <a:chExt cx="0" cy="0"/>
        </a:xfrm>
      </p:grpSpPr>
      <p:sp>
        <p:nvSpPr>
          <p:cNvPr id="71" name="Google Shape;71;p5"/>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5"/>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5"/>
          <p:cNvSpPr txBox="1">
            <a:spLocks noGrp="1"/>
          </p:cNvSpPr>
          <p:nvPr>
            <p:ph type="title"/>
          </p:nvPr>
        </p:nvSpPr>
        <p:spPr>
          <a:xfrm>
            <a:off x="960000" y="720000"/>
            <a:ext cx="10272000" cy="90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4" name="Google Shape;74;p5"/>
          <p:cNvSpPr txBox="1">
            <a:spLocks noGrp="1"/>
          </p:cNvSpPr>
          <p:nvPr>
            <p:ph type="title" idx="2"/>
          </p:nvPr>
        </p:nvSpPr>
        <p:spPr>
          <a:xfrm>
            <a:off x="1703933" y="3293600"/>
            <a:ext cx="4077200" cy="45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75" name="Google Shape;75;p5"/>
          <p:cNvSpPr txBox="1">
            <a:spLocks noGrp="1"/>
          </p:cNvSpPr>
          <p:nvPr>
            <p:ph type="subTitle" idx="1"/>
          </p:nvPr>
        </p:nvSpPr>
        <p:spPr>
          <a:xfrm>
            <a:off x="1703933" y="3744800"/>
            <a:ext cx="4077200" cy="1248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76" name="Google Shape;76;p5"/>
          <p:cNvSpPr txBox="1">
            <a:spLocks noGrp="1"/>
          </p:cNvSpPr>
          <p:nvPr>
            <p:ph type="title" idx="3"/>
          </p:nvPr>
        </p:nvSpPr>
        <p:spPr>
          <a:xfrm>
            <a:off x="6411000" y="3293600"/>
            <a:ext cx="4077200" cy="45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77" name="Google Shape;77;p5"/>
          <p:cNvSpPr txBox="1">
            <a:spLocks noGrp="1"/>
          </p:cNvSpPr>
          <p:nvPr>
            <p:ph type="subTitle" idx="4"/>
          </p:nvPr>
        </p:nvSpPr>
        <p:spPr>
          <a:xfrm>
            <a:off x="6411000" y="3744800"/>
            <a:ext cx="4077200" cy="1248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grpSp>
        <p:nvGrpSpPr>
          <p:cNvPr id="78" name="Google Shape;78;p5"/>
          <p:cNvGrpSpPr/>
          <p:nvPr/>
        </p:nvGrpSpPr>
        <p:grpSpPr>
          <a:xfrm>
            <a:off x="101596" y="3032347"/>
            <a:ext cx="462443" cy="2412107"/>
            <a:chOff x="4713875" y="2486650"/>
            <a:chExt cx="495475" cy="2584400"/>
          </a:xfrm>
        </p:grpSpPr>
        <p:sp>
          <p:nvSpPr>
            <p:cNvPr id="79" name="Google Shape;79;p5"/>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5"/>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5"/>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5"/>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5"/>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5"/>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5"/>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5"/>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5"/>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5"/>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5"/>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5"/>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5"/>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5"/>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5"/>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4" name="Google Shape;94;p5"/>
          <p:cNvGrpSpPr/>
          <p:nvPr/>
        </p:nvGrpSpPr>
        <p:grpSpPr>
          <a:xfrm>
            <a:off x="101603" y="2420421"/>
            <a:ext cx="286556" cy="307113"/>
            <a:chOff x="424275" y="4593075"/>
            <a:chExt cx="307025" cy="329050"/>
          </a:xfrm>
        </p:grpSpPr>
        <p:sp>
          <p:nvSpPr>
            <p:cNvPr id="95" name="Google Shape;95;p5"/>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5"/>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5"/>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 name="Google Shape;98;p5"/>
          <p:cNvGrpSpPr/>
          <p:nvPr/>
        </p:nvGrpSpPr>
        <p:grpSpPr>
          <a:xfrm flipH="1">
            <a:off x="101600" y="5749273"/>
            <a:ext cx="2044747" cy="1007136"/>
            <a:chOff x="383775" y="4031500"/>
            <a:chExt cx="2190800" cy="1079075"/>
          </a:xfrm>
        </p:grpSpPr>
        <p:sp>
          <p:nvSpPr>
            <p:cNvPr id="99" name="Google Shape;99;p5"/>
            <p:cNvSpPr/>
            <p:nvPr/>
          </p:nvSpPr>
          <p:spPr>
            <a:xfrm>
              <a:off x="434836"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5"/>
            <p:cNvSpPr/>
            <p:nvPr/>
          </p:nvSpPr>
          <p:spPr>
            <a:xfrm>
              <a:off x="383775"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326884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01"/>
        <p:cNvGrpSpPr/>
        <p:nvPr/>
      </p:nvGrpSpPr>
      <p:grpSpPr>
        <a:xfrm>
          <a:off x="0" y="0"/>
          <a:ext cx="0" cy="0"/>
          <a:chOff x="0" y="0"/>
          <a:chExt cx="0" cy="0"/>
        </a:xfrm>
      </p:grpSpPr>
      <p:sp>
        <p:nvSpPr>
          <p:cNvPr id="102" name="Google Shape;102;p6"/>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6"/>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6"/>
          <p:cNvSpPr txBox="1">
            <a:spLocks noGrp="1"/>
          </p:cNvSpPr>
          <p:nvPr>
            <p:ph type="title"/>
          </p:nvPr>
        </p:nvSpPr>
        <p:spPr>
          <a:xfrm>
            <a:off x="960000" y="720000"/>
            <a:ext cx="10272000" cy="90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05" name="Google Shape;105;p6"/>
          <p:cNvGrpSpPr/>
          <p:nvPr/>
        </p:nvGrpSpPr>
        <p:grpSpPr>
          <a:xfrm>
            <a:off x="101603" y="5137354"/>
            <a:ext cx="286556" cy="307113"/>
            <a:chOff x="424275" y="4593075"/>
            <a:chExt cx="307025" cy="329050"/>
          </a:xfrm>
        </p:grpSpPr>
        <p:sp>
          <p:nvSpPr>
            <p:cNvPr id="106" name="Google Shape;106;p6"/>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6"/>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6"/>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 name="Google Shape;109;p6"/>
          <p:cNvGrpSpPr/>
          <p:nvPr/>
        </p:nvGrpSpPr>
        <p:grpSpPr>
          <a:xfrm flipH="1">
            <a:off x="101600" y="5749273"/>
            <a:ext cx="2044747" cy="1007136"/>
            <a:chOff x="383775" y="4031500"/>
            <a:chExt cx="2190800" cy="1079075"/>
          </a:xfrm>
        </p:grpSpPr>
        <p:sp>
          <p:nvSpPr>
            <p:cNvPr id="110" name="Google Shape;110;p6"/>
            <p:cNvSpPr/>
            <p:nvPr/>
          </p:nvSpPr>
          <p:spPr>
            <a:xfrm>
              <a:off x="434836"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6"/>
            <p:cNvSpPr/>
            <p:nvPr/>
          </p:nvSpPr>
          <p:spPr>
            <a:xfrm>
              <a:off x="383775"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 name="Google Shape;112;p6"/>
          <p:cNvGrpSpPr/>
          <p:nvPr/>
        </p:nvGrpSpPr>
        <p:grpSpPr>
          <a:xfrm flipH="1">
            <a:off x="2451131" y="6556971"/>
            <a:ext cx="2233396" cy="199429"/>
            <a:chOff x="4790625" y="1824675"/>
            <a:chExt cx="2392925" cy="213675"/>
          </a:xfrm>
        </p:grpSpPr>
        <p:sp>
          <p:nvSpPr>
            <p:cNvPr id="113" name="Google Shape;113;p6"/>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6"/>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6"/>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6"/>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6"/>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 name="Google Shape;118;p6"/>
          <p:cNvGrpSpPr/>
          <p:nvPr/>
        </p:nvGrpSpPr>
        <p:grpSpPr>
          <a:xfrm>
            <a:off x="10606905" y="101614"/>
            <a:ext cx="1578780" cy="1544993"/>
            <a:chOff x="5301275" y="2528150"/>
            <a:chExt cx="1691550" cy="1655350"/>
          </a:xfrm>
        </p:grpSpPr>
        <p:sp>
          <p:nvSpPr>
            <p:cNvPr id="119" name="Google Shape;119;p6"/>
            <p:cNvSpPr/>
            <p:nvPr/>
          </p:nvSpPr>
          <p:spPr>
            <a:xfrm>
              <a:off x="5362075" y="2582950"/>
              <a:ext cx="1630750" cy="1600550"/>
            </a:xfrm>
            <a:custGeom>
              <a:avLst/>
              <a:gdLst/>
              <a:ahLst/>
              <a:cxnLst/>
              <a:rect l="l" t="t" r="r" b="b"/>
              <a:pathLst>
                <a:path w="65230" h="64022" extrusionOk="0">
                  <a:moveTo>
                    <a:pt x="24378" y="7608"/>
                  </a:moveTo>
                  <a:cubicBezTo>
                    <a:pt x="32676" y="7608"/>
                    <a:pt x="40578" y="11133"/>
                    <a:pt x="46080" y="17334"/>
                  </a:cubicBezTo>
                  <a:cubicBezTo>
                    <a:pt x="55016" y="27334"/>
                    <a:pt x="55716" y="41833"/>
                    <a:pt x="48725" y="52563"/>
                  </a:cubicBezTo>
                  <a:lnTo>
                    <a:pt x="11399" y="10678"/>
                  </a:lnTo>
                  <a:cubicBezTo>
                    <a:pt x="15380" y="8671"/>
                    <a:pt x="19818" y="7608"/>
                    <a:pt x="24378" y="7608"/>
                  </a:cubicBezTo>
                  <a:close/>
                  <a:moveTo>
                    <a:pt x="24379" y="1"/>
                  </a:moveTo>
                  <a:cubicBezTo>
                    <a:pt x="15698" y="1"/>
                    <a:pt x="6985" y="3070"/>
                    <a:pt x="0" y="9310"/>
                  </a:cubicBezTo>
                  <a:lnTo>
                    <a:pt x="48816" y="64022"/>
                  </a:lnTo>
                  <a:cubicBezTo>
                    <a:pt x="63922" y="50557"/>
                    <a:pt x="65229" y="27365"/>
                    <a:pt x="51764" y="12289"/>
                  </a:cubicBezTo>
                  <a:cubicBezTo>
                    <a:pt x="44525" y="4150"/>
                    <a:pt x="34474" y="1"/>
                    <a:pt x="24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6"/>
            <p:cNvSpPr/>
            <p:nvPr/>
          </p:nvSpPr>
          <p:spPr>
            <a:xfrm>
              <a:off x="5301275" y="2528150"/>
              <a:ext cx="1573775" cy="1634850"/>
            </a:xfrm>
            <a:custGeom>
              <a:avLst/>
              <a:gdLst/>
              <a:ahLst/>
              <a:cxnLst/>
              <a:rect l="l" t="t" r="r" b="b"/>
              <a:pathLst>
                <a:path w="62951" h="65394" extrusionOk="0">
                  <a:moveTo>
                    <a:pt x="25168" y="8736"/>
                  </a:moveTo>
                  <a:cubicBezTo>
                    <a:pt x="33314" y="8736"/>
                    <a:pt x="41065" y="12231"/>
                    <a:pt x="46445" y="18280"/>
                  </a:cubicBezTo>
                  <a:cubicBezTo>
                    <a:pt x="54804" y="27642"/>
                    <a:pt x="56020" y="41472"/>
                    <a:pt x="49454" y="52171"/>
                  </a:cubicBezTo>
                  <a:lnTo>
                    <a:pt x="13101" y="11411"/>
                  </a:lnTo>
                  <a:cubicBezTo>
                    <a:pt x="16870" y="9648"/>
                    <a:pt x="21004" y="8736"/>
                    <a:pt x="25168" y="8736"/>
                  </a:cubicBezTo>
                  <a:close/>
                  <a:moveTo>
                    <a:pt x="25229" y="7550"/>
                  </a:moveTo>
                  <a:cubicBezTo>
                    <a:pt x="20609" y="7550"/>
                    <a:pt x="16050" y="8614"/>
                    <a:pt x="11946" y="10681"/>
                  </a:cubicBezTo>
                  <a:lnTo>
                    <a:pt x="11277" y="11015"/>
                  </a:lnTo>
                  <a:lnTo>
                    <a:pt x="49120" y="53448"/>
                  </a:lnTo>
                  <a:lnTo>
                    <a:pt x="49606" y="54025"/>
                  </a:lnTo>
                  <a:lnTo>
                    <a:pt x="50032" y="53387"/>
                  </a:lnTo>
                  <a:cubicBezTo>
                    <a:pt x="57327" y="42201"/>
                    <a:pt x="56233" y="27429"/>
                    <a:pt x="47327" y="17490"/>
                  </a:cubicBezTo>
                  <a:cubicBezTo>
                    <a:pt x="41734" y="11167"/>
                    <a:pt x="33649" y="7550"/>
                    <a:pt x="25229" y="7550"/>
                  </a:cubicBezTo>
                  <a:close/>
                  <a:moveTo>
                    <a:pt x="25178" y="1146"/>
                  </a:moveTo>
                  <a:cubicBezTo>
                    <a:pt x="35118" y="1146"/>
                    <a:pt x="45021" y="5210"/>
                    <a:pt x="52160" y="13174"/>
                  </a:cubicBezTo>
                  <a:cubicBezTo>
                    <a:pt x="58543" y="20408"/>
                    <a:pt x="61765" y="29678"/>
                    <a:pt x="61248" y="39283"/>
                  </a:cubicBezTo>
                  <a:cubicBezTo>
                    <a:pt x="60701" y="48736"/>
                    <a:pt x="56597" y="57399"/>
                    <a:pt x="49637" y="63782"/>
                  </a:cubicBezTo>
                  <a:lnTo>
                    <a:pt x="1581" y="9921"/>
                  </a:lnTo>
                  <a:cubicBezTo>
                    <a:pt x="8382" y="4038"/>
                    <a:pt x="16794" y="1146"/>
                    <a:pt x="25178" y="1146"/>
                  </a:cubicBezTo>
                  <a:close/>
                  <a:moveTo>
                    <a:pt x="25161" y="1"/>
                  </a:moveTo>
                  <a:cubicBezTo>
                    <a:pt x="16336" y="1"/>
                    <a:pt x="7482" y="3108"/>
                    <a:pt x="396" y="9435"/>
                  </a:cubicBezTo>
                  <a:lnTo>
                    <a:pt x="1" y="9800"/>
                  </a:lnTo>
                  <a:lnTo>
                    <a:pt x="49150" y="64968"/>
                  </a:lnTo>
                  <a:lnTo>
                    <a:pt x="49546" y="65393"/>
                  </a:lnTo>
                  <a:lnTo>
                    <a:pt x="50002" y="64968"/>
                  </a:lnTo>
                  <a:cubicBezTo>
                    <a:pt x="57388" y="58372"/>
                    <a:pt x="61795" y="49253"/>
                    <a:pt x="62373" y="39314"/>
                  </a:cubicBezTo>
                  <a:cubicBezTo>
                    <a:pt x="62950" y="29405"/>
                    <a:pt x="59607" y="19830"/>
                    <a:pt x="52980" y="12414"/>
                  </a:cubicBezTo>
                  <a:cubicBezTo>
                    <a:pt x="45629" y="4196"/>
                    <a:pt x="35415" y="1"/>
                    <a:pt x="251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1" name="Google Shape;121;p6"/>
          <p:cNvGrpSpPr/>
          <p:nvPr/>
        </p:nvGrpSpPr>
        <p:grpSpPr>
          <a:xfrm>
            <a:off x="11797527" y="3513657"/>
            <a:ext cx="286557" cy="334087"/>
            <a:chOff x="6571050" y="2495000"/>
            <a:chExt cx="307025" cy="357950"/>
          </a:xfrm>
        </p:grpSpPr>
        <p:sp>
          <p:nvSpPr>
            <p:cNvPr id="122" name="Google Shape;122;p6"/>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6"/>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6"/>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5" name="Google Shape;125;p6"/>
          <p:cNvGrpSpPr/>
          <p:nvPr/>
        </p:nvGrpSpPr>
        <p:grpSpPr>
          <a:xfrm>
            <a:off x="11855005" y="1951387"/>
            <a:ext cx="229111" cy="1257480"/>
            <a:chOff x="6952525" y="2517050"/>
            <a:chExt cx="245475" cy="1347300"/>
          </a:xfrm>
        </p:grpSpPr>
        <p:sp>
          <p:nvSpPr>
            <p:cNvPr id="126" name="Google Shape;126;p6"/>
            <p:cNvSpPr/>
            <p:nvPr/>
          </p:nvSpPr>
          <p:spPr>
            <a:xfrm>
              <a:off x="7012550" y="2731325"/>
              <a:ext cx="185450" cy="1119350"/>
            </a:xfrm>
            <a:custGeom>
              <a:avLst/>
              <a:gdLst/>
              <a:ahLst/>
              <a:cxnLst/>
              <a:rect l="l" t="t" r="r" b="b"/>
              <a:pathLst>
                <a:path w="7418" h="44774" extrusionOk="0">
                  <a:moveTo>
                    <a:pt x="1" y="1"/>
                  </a:moveTo>
                  <a:lnTo>
                    <a:pt x="1" y="43649"/>
                  </a:lnTo>
                  <a:cubicBezTo>
                    <a:pt x="1" y="44257"/>
                    <a:pt x="487" y="44774"/>
                    <a:pt x="1095" y="44774"/>
                  </a:cubicBezTo>
                  <a:lnTo>
                    <a:pt x="6323" y="44774"/>
                  </a:lnTo>
                  <a:cubicBezTo>
                    <a:pt x="6931" y="44774"/>
                    <a:pt x="7417" y="44257"/>
                    <a:pt x="7356" y="43710"/>
                  </a:cubicBezTo>
                  <a:lnTo>
                    <a:pt x="735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6"/>
            <p:cNvSpPr/>
            <p:nvPr/>
          </p:nvSpPr>
          <p:spPr>
            <a:xfrm>
              <a:off x="6952525" y="2716900"/>
              <a:ext cx="214325" cy="1147450"/>
            </a:xfrm>
            <a:custGeom>
              <a:avLst/>
              <a:gdLst/>
              <a:ahLst/>
              <a:cxnLst/>
              <a:rect l="l" t="t" r="r" b="b"/>
              <a:pathLst>
                <a:path w="8573" h="45898" extrusionOk="0">
                  <a:moveTo>
                    <a:pt x="7417" y="1155"/>
                  </a:moveTo>
                  <a:lnTo>
                    <a:pt x="7417" y="44287"/>
                  </a:lnTo>
                  <a:cubicBezTo>
                    <a:pt x="7417" y="44560"/>
                    <a:pt x="7204" y="44803"/>
                    <a:pt x="6900" y="44803"/>
                  </a:cubicBezTo>
                  <a:lnTo>
                    <a:pt x="1672" y="44803"/>
                  </a:lnTo>
                  <a:cubicBezTo>
                    <a:pt x="1368" y="44803"/>
                    <a:pt x="1155" y="44591"/>
                    <a:pt x="1155" y="44287"/>
                  </a:cubicBezTo>
                  <a:lnTo>
                    <a:pt x="1155" y="1155"/>
                  </a:lnTo>
                  <a:close/>
                  <a:moveTo>
                    <a:pt x="578" y="0"/>
                  </a:moveTo>
                  <a:cubicBezTo>
                    <a:pt x="274" y="0"/>
                    <a:pt x="0" y="274"/>
                    <a:pt x="0" y="578"/>
                  </a:cubicBezTo>
                  <a:lnTo>
                    <a:pt x="0" y="44226"/>
                  </a:lnTo>
                  <a:cubicBezTo>
                    <a:pt x="0" y="45138"/>
                    <a:pt x="760" y="45898"/>
                    <a:pt x="1672" y="45898"/>
                  </a:cubicBezTo>
                  <a:lnTo>
                    <a:pt x="6900" y="45898"/>
                  </a:lnTo>
                  <a:cubicBezTo>
                    <a:pt x="7812" y="45898"/>
                    <a:pt x="8572" y="45199"/>
                    <a:pt x="8511" y="44287"/>
                  </a:cubicBezTo>
                  <a:lnTo>
                    <a:pt x="8511" y="578"/>
                  </a:lnTo>
                  <a:cubicBezTo>
                    <a:pt x="8511" y="274"/>
                    <a:pt x="8238" y="0"/>
                    <a:pt x="7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6"/>
            <p:cNvSpPr/>
            <p:nvPr/>
          </p:nvSpPr>
          <p:spPr>
            <a:xfrm>
              <a:off x="6966950" y="3655350"/>
              <a:ext cx="184700" cy="28900"/>
            </a:xfrm>
            <a:custGeom>
              <a:avLst/>
              <a:gdLst/>
              <a:ahLst/>
              <a:cxnLst/>
              <a:rect l="l" t="t" r="r" b="b"/>
              <a:pathLst>
                <a:path w="7388" h="1156" extrusionOk="0">
                  <a:moveTo>
                    <a:pt x="1" y="1"/>
                  </a:moveTo>
                  <a:lnTo>
                    <a:pt x="1" y="1156"/>
                  </a:lnTo>
                  <a:lnTo>
                    <a:pt x="7387" y="1156"/>
                  </a:lnTo>
                  <a:lnTo>
                    <a:pt x="73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6"/>
            <p:cNvSpPr/>
            <p:nvPr/>
          </p:nvSpPr>
          <p:spPr>
            <a:xfrm>
              <a:off x="6952525" y="2517050"/>
              <a:ext cx="215075" cy="228750"/>
            </a:xfrm>
            <a:custGeom>
              <a:avLst/>
              <a:gdLst/>
              <a:ahLst/>
              <a:cxnLst/>
              <a:rect l="l" t="t" r="r" b="b"/>
              <a:pathLst>
                <a:path w="8603" h="9150" extrusionOk="0">
                  <a:moveTo>
                    <a:pt x="4256" y="1915"/>
                  </a:moveTo>
                  <a:lnTo>
                    <a:pt x="7083" y="7994"/>
                  </a:lnTo>
                  <a:lnTo>
                    <a:pt x="1490" y="7994"/>
                  </a:lnTo>
                  <a:lnTo>
                    <a:pt x="4256" y="1915"/>
                  </a:lnTo>
                  <a:close/>
                  <a:moveTo>
                    <a:pt x="4317" y="0"/>
                  </a:moveTo>
                  <a:cubicBezTo>
                    <a:pt x="4073" y="0"/>
                    <a:pt x="3861" y="152"/>
                    <a:pt x="3770" y="335"/>
                  </a:cubicBezTo>
                  <a:lnTo>
                    <a:pt x="92" y="8359"/>
                  </a:lnTo>
                  <a:cubicBezTo>
                    <a:pt x="0" y="8511"/>
                    <a:pt x="0" y="8724"/>
                    <a:pt x="122" y="8876"/>
                  </a:cubicBezTo>
                  <a:cubicBezTo>
                    <a:pt x="244" y="9028"/>
                    <a:pt x="426" y="9149"/>
                    <a:pt x="608" y="9149"/>
                  </a:cubicBezTo>
                  <a:lnTo>
                    <a:pt x="7995" y="9149"/>
                  </a:lnTo>
                  <a:cubicBezTo>
                    <a:pt x="8177" y="9149"/>
                    <a:pt x="8329" y="9058"/>
                    <a:pt x="8481" y="8876"/>
                  </a:cubicBezTo>
                  <a:cubicBezTo>
                    <a:pt x="8602" y="8724"/>
                    <a:pt x="8602" y="8541"/>
                    <a:pt x="8511" y="8359"/>
                  </a:cubicBezTo>
                  <a:lnTo>
                    <a:pt x="4833" y="335"/>
                  </a:lnTo>
                  <a:cubicBezTo>
                    <a:pt x="4712" y="91"/>
                    <a:pt x="4529" y="0"/>
                    <a:pt x="4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638115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lt2"/>
        </a:solidFill>
        <a:effectLst/>
      </p:bgPr>
    </p:bg>
    <p:spTree>
      <p:nvGrpSpPr>
        <p:cNvPr id="1" name="Shape 135"/>
        <p:cNvGrpSpPr/>
        <p:nvPr/>
      </p:nvGrpSpPr>
      <p:grpSpPr>
        <a:xfrm>
          <a:off x="0" y="0"/>
          <a:ext cx="0" cy="0"/>
          <a:chOff x="0" y="0"/>
          <a:chExt cx="0" cy="0"/>
        </a:xfrm>
      </p:grpSpPr>
      <p:sp>
        <p:nvSpPr>
          <p:cNvPr id="136" name="Google Shape;136;p8"/>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8"/>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8"/>
          <p:cNvSpPr txBox="1">
            <a:spLocks noGrp="1"/>
          </p:cNvSpPr>
          <p:nvPr>
            <p:ph type="title"/>
          </p:nvPr>
        </p:nvSpPr>
        <p:spPr>
          <a:xfrm>
            <a:off x="960000" y="1613633"/>
            <a:ext cx="10272000" cy="363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200"/>
              <a:buNone/>
              <a:defRPr sz="10933"/>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endParaRPr/>
          </a:p>
        </p:txBody>
      </p:sp>
    </p:spTree>
    <p:extLst>
      <p:ext uri="{BB962C8B-B14F-4D97-AF65-F5344CB8AC3E}">
        <p14:creationId xmlns:p14="http://schemas.microsoft.com/office/powerpoint/2010/main" val="5877152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39"/>
        <p:cNvGrpSpPr/>
        <p:nvPr/>
      </p:nvGrpSpPr>
      <p:grpSpPr>
        <a:xfrm>
          <a:off x="0" y="0"/>
          <a:ext cx="0" cy="0"/>
          <a:chOff x="0" y="0"/>
          <a:chExt cx="0" cy="0"/>
        </a:xfrm>
      </p:grpSpPr>
      <p:sp>
        <p:nvSpPr>
          <p:cNvPr id="140" name="Google Shape;140;p9"/>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 name="Google Shape;141;p9"/>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 name="Google Shape;142;p9"/>
          <p:cNvSpPr txBox="1">
            <a:spLocks noGrp="1"/>
          </p:cNvSpPr>
          <p:nvPr>
            <p:ph type="subTitle" idx="1"/>
          </p:nvPr>
        </p:nvSpPr>
        <p:spPr>
          <a:xfrm>
            <a:off x="2978100" y="3028800"/>
            <a:ext cx="6235600" cy="1888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2133">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43" name="Google Shape;143;p9"/>
          <p:cNvSpPr txBox="1">
            <a:spLocks noGrp="1"/>
          </p:cNvSpPr>
          <p:nvPr>
            <p:ph type="title"/>
          </p:nvPr>
        </p:nvSpPr>
        <p:spPr>
          <a:xfrm>
            <a:off x="2978100" y="1941200"/>
            <a:ext cx="6235600" cy="10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467"/>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869017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lt2"/>
        </a:solidFill>
        <a:effectLst/>
      </p:bgPr>
    </p:bg>
    <p:spTree>
      <p:nvGrpSpPr>
        <p:cNvPr id="1" name="Shape 216"/>
        <p:cNvGrpSpPr/>
        <p:nvPr/>
      </p:nvGrpSpPr>
      <p:grpSpPr>
        <a:xfrm>
          <a:off x="0" y="0"/>
          <a:ext cx="0" cy="0"/>
          <a:chOff x="0" y="0"/>
          <a:chExt cx="0" cy="0"/>
        </a:xfrm>
      </p:grpSpPr>
      <p:sp>
        <p:nvSpPr>
          <p:cNvPr id="217" name="Google Shape;217;p11"/>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8" name="Google Shape;218;p11"/>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9" name="Google Shape;219;p11"/>
          <p:cNvSpPr txBox="1">
            <a:spLocks noGrp="1"/>
          </p:cNvSpPr>
          <p:nvPr>
            <p:ph type="title" hasCustomPrompt="1"/>
          </p:nvPr>
        </p:nvSpPr>
        <p:spPr>
          <a:xfrm>
            <a:off x="2430967" y="2301000"/>
            <a:ext cx="7330000" cy="180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0000"/>
              <a:buNone/>
              <a:defRPr sz="13333"/>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220" name="Google Shape;220;p11"/>
          <p:cNvSpPr txBox="1">
            <a:spLocks noGrp="1"/>
          </p:cNvSpPr>
          <p:nvPr>
            <p:ph type="subTitle" idx="1"/>
          </p:nvPr>
        </p:nvSpPr>
        <p:spPr>
          <a:xfrm>
            <a:off x="2430967" y="4105800"/>
            <a:ext cx="7330000" cy="4512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600"/>
              <a:buNone/>
              <a:defRPr sz="2133">
                <a:solidFill>
                  <a:schemeClr val="dk1"/>
                </a:solidFill>
              </a:defRPr>
            </a:lvl2pPr>
            <a:lvl3pPr lvl="2" algn="ctr" rtl="0">
              <a:lnSpc>
                <a:spcPct val="100000"/>
              </a:lnSpc>
              <a:spcBef>
                <a:spcPts val="0"/>
              </a:spcBef>
              <a:spcAft>
                <a:spcPts val="0"/>
              </a:spcAft>
              <a:buClr>
                <a:schemeClr val="dk1"/>
              </a:buClr>
              <a:buSzPts val="1600"/>
              <a:buNone/>
              <a:defRPr sz="2133">
                <a:solidFill>
                  <a:schemeClr val="dk1"/>
                </a:solidFill>
              </a:defRPr>
            </a:lvl3pPr>
            <a:lvl4pPr lvl="3" algn="ctr" rtl="0">
              <a:lnSpc>
                <a:spcPct val="100000"/>
              </a:lnSpc>
              <a:spcBef>
                <a:spcPts val="0"/>
              </a:spcBef>
              <a:spcAft>
                <a:spcPts val="0"/>
              </a:spcAft>
              <a:buClr>
                <a:schemeClr val="dk1"/>
              </a:buClr>
              <a:buSzPts val="1600"/>
              <a:buNone/>
              <a:defRPr sz="2133">
                <a:solidFill>
                  <a:schemeClr val="dk1"/>
                </a:solidFill>
              </a:defRPr>
            </a:lvl4pPr>
            <a:lvl5pPr lvl="4" algn="ctr" rtl="0">
              <a:lnSpc>
                <a:spcPct val="100000"/>
              </a:lnSpc>
              <a:spcBef>
                <a:spcPts val="0"/>
              </a:spcBef>
              <a:spcAft>
                <a:spcPts val="0"/>
              </a:spcAft>
              <a:buClr>
                <a:schemeClr val="dk1"/>
              </a:buClr>
              <a:buSzPts val="1600"/>
              <a:buNone/>
              <a:defRPr sz="2133">
                <a:solidFill>
                  <a:schemeClr val="dk1"/>
                </a:solidFill>
              </a:defRPr>
            </a:lvl5pPr>
            <a:lvl6pPr lvl="5" algn="ctr" rtl="0">
              <a:lnSpc>
                <a:spcPct val="100000"/>
              </a:lnSpc>
              <a:spcBef>
                <a:spcPts val="0"/>
              </a:spcBef>
              <a:spcAft>
                <a:spcPts val="0"/>
              </a:spcAft>
              <a:buClr>
                <a:schemeClr val="dk1"/>
              </a:buClr>
              <a:buSzPts val="1600"/>
              <a:buNone/>
              <a:defRPr sz="2133">
                <a:solidFill>
                  <a:schemeClr val="dk1"/>
                </a:solidFill>
              </a:defRPr>
            </a:lvl6pPr>
            <a:lvl7pPr lvl="6" algn="ctr" rtl="0">
              <a:lnSpc>
                <a:spcPct val="100000"/>
              </a:lnSpc>
              <a:spcBef>
                <a:spcPts val="0"/>
              </a:spcBef>
              <a:spcAft>
                <a:spcPts val="0"/>
              </a:spcAft>
              <a:buClr>
                <a:schemeClr val="dk1"/>
              </a:buClr>
              <a:buSzPts val="1600"/>
              <a:buNone/>
              <a:defRPr sz="2133">
                <a:solidFill>
                  <a:schemeClr val="dk1"/>
                </a:solidFill>
              </a:defRPr>
            </a:lvl7pPr>
            <a:lvl8pPr lvl="7" algn="ctr" rtl="0">
              <a:lnSpc>
                <a:spcPct val="100000"/>
              </a:lnSpc>
              <a:spcBef>
                <a:spcPts val="0"/>
              </a:spcBef>
              <a:spcAft>
                <a:spcPts val="0"/>
              </a:spcAft>
              <a:buClr>
                <a:schemeClr val="dk1"/>
              </a:buClr>
              <a:buSzPts val="1600"/>
              <a:buNone/>
              <a:defRPr sz="2133">
                <a:solidFill>
                  <a:schemeClr val="dk1"/>
                </a:solidFill>
              </a:defRPr>
            </a:lvl8pPr>
            <a:lvl9pPr lvl="8" algn="ctr" rtl="0">
              <a:lnSpc>
                <a:spcPct val="100000"/>
              </a:lnSpc>
              <a:spcBef>
                <a:spcPts val="0"/>
              </a:spcBef>
              <a:spcAft>
                <a:spcPts val="0"/>
              </a:spcAft>
              <a:buClr>
                <a:schemeClr val="dk1"/>
              </a:buClr>
              <a:buSzPts val="1600"/>
              <a:buNone/>
              <a:defRPr sz="2133">
                <a:solidFill>
                  <a:schemeClr val="dk1"/>
                </a:solidFill>
              </a:defRPr>
            </a:lvl9pPr>
          </a:lstStyle>
          <a:p>
            <a:endParaRPr/>
          </a:p>
        </p:txBody>
      </p:sp>
    </p:spTree>
    <p:extLst>
      <p:ext uri="{BB962C8B-B14F-4D97-AF65-F5344CB8AC3E}">
        <p14:creationId xmlns:p14="http://schemas.microsoft.com/office/powerpoint/2010/main" val="216049555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21"/>
        <p:cNvGrpSpPr/>
        <p:nvPr/>
      </p:nvGrpSpPr>
      <p:grpSpPr>
        <a:xfrm>
          <a:off x="0" y="0"/>
          <a:ext cx="0" cy="0"/>
          <a:chOff x="0" y="0"/>
          <a:chExt cx="0" cy="0"/>
        </a:xfrm>
      </p:grpSpPr>
    </p:spTree>
    <p:extLst>
      <p:ext uri="{BB962C8B-B14F-4D97-AF65-F5344CB8AC3E}">
        <p14:creationId xmlns:p14="http://schemas.microsoft.com/office/powerpoint/2010/main" val="1431513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33A71-AD26-96C6-3500-2848CC7220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97B8BDA-5CBB-F42B-06BA-7D32C2374D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BA58AE-5E7D-C78E-5E4B-D198D74F2D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71E6B1-D9F1-1AF1-6545-F7D5D5AE9062}"/>
              </a:ext>
            </a:extLst>
          </p:cNvPr>
          <p:cNvSpPr>
            <a:spLocks noGrp="1"/>
          </p:cNvSpPr>
          <p:nvPr>
            <p:ph type="dt" sz="half" idx="10"/>
          </p:nvPr>
        </p:nvSpPr>
        <p:spPr/>
        <p:txBody>
          <a:bodyPr/>
          <a:lstStyle/>
          <a:p>
            <a:fld id="{E9294589-9F99-4645-A8A1-7DA6EE0229FA}" type="datetimeFigureOut">
              <a:rPr lang="en-US" smtClean="0"/>
              <a:t>11/28/2025</a:t>
            </a:fld>
            <a:endParaRPr lang="en-US"/>
          </a:p>
        </p:txBody>
      </p:sp>
      <p:sp>
        <p:nvSpPr>
          <p:cNvPr id="6" name="Footer Placeholder 5">
            <a:extLst>
              <a:ext uri="{FF2B5EF4-FFF2-40B4-BE49-F238E27FC236}">
                <a16:creationId xmlns:a16="http://schemas.microsoft.com/office/drawing/2014/main" id="{B7A1E714-F973-C54E-FCED-AE847EEA80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19ADD3-3D29-8C25-867B-93C5D5439774}"/>
              </a:ext>
            </a:extLst>
          </p:cNvPr>
          <p:cNvSpPr>
            <a:spLocks noGrp="1"/>
          </p:cNvSpPr>
          <p:nvPr>
            <p:ph type="sldNum" sz="quarter" idx="12"/>
          </p:nvPr>
        </p:nvSpPr>
        <p:spPr/>
        <p:txBody>
          <a:bodyPr/>
          <a:lstStyle/>
          <a:p>
            <a:fld id="{6B5CE947-D4E9-4EFF-AD63-355AE59D1709}" type="slidenum">
              <a:rPr lang="en-US" smtClean="0"/>
              <a:t>‹#›</a:t>
            </a:fld>
            <a:endParaRPr lang="en-US"/>
          </a:p>
        </p:txBody>
      </p:sp>
    </p:spTree>
    <p:extLst>
      <p:ext uri="{BB962C8B-B14F-4D97-AF65-F5344CB8AC3E}">
        <p14:creationId xmlns:p14="http://schemas.microsoft.com/office/powerpoint/2010/main" val="188760738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22"/>
        <p:cNvGrpSpPr/>
        <p:nvPr/>
      </p:nvGrpSpPr>
      <p:grpSpPr>
        <a:xfrm>
          <a:off x="0" y="0"/>
          <a:ext cx="0" cy="0"/>
          <a:chOff x="0" y="0"/>
          <a:chExt cx="0" cy="0"/>
        </a:xfrm>
      </p:grpSpPr>
      <p:sp>
        <p:nvSpPr>
          <p:cNvPr id="223" name="Google Shape;223;p13"/>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4" name="Google Shape;224;p13"/>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5" name="Google Shape;225;p13"/>
          <p:cNvSpPr txBox="1">
            <a:spLocks noGrp="1"/>
          </p:cNvSpPr>
          <p:nvPr>
            <p:ph type="title"/>
          </p:nvPr>
        </p:nvSpPr>
        <p:spPr>
          <a:xfrm>
            <a:off x="4830996" y="1890833"/>
            <a:ext cx="3490000" cy="451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26" name="Google Shape;226;p13"/>
          <p:cNvSpPr txBox="1">
            <a:spLocks noGrp="1"/>
          </p:cNvSpPr>
          <p:nvPr>
            <p:ph type="title" idx="2" hasCustomPrompt="1"/>
          </p:nvPr>
        </p:nvSpPr>
        <p:spPr>
          <a:xfrm>
            <a:off x="3871000" y="1818833"/>
            <a:ext cx="960000" cy="52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4000" b="1">
                <a:solidFill>
                  <a:schemeClr val="dk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227" name="Google Shape;227;p13"/>
          <p:cNvSpPr txBox="1">
            <a:spLocks noGrp="1"/>
          </p:cNvSpPr>
          <p:nvPr>
            <p:ph type="subTitle" idx="1"/>
          </p:nvPr>
        </p:nvSpPr>
        <p:spPr>
          <a:xfrm>
            <a:off x="4830996" y="2342033"/>
            <a:ext cx="3490000" cy="672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228" name="Google Shape;228;p13"/>
          <p:cNvSpPr txBox="1">
            <a:spLocks noGrp="1"/>
          </p:cNvSpPr>
          <p:nvPr>
            <p:ph type="title" idx="3"/>
          </p:nvPr>
        </p:nvSpPr>
        <p:spPr>
          <a:xfrm>
            <a:off x="4830996" y="3452817"/>
            <a:ext cx="3490000" cy="451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29" name="Google Shape;229;p13"/>
          <p:cNvSpPr txBox="1">
            <a:spLocks noGrp="1"/>
          </p:cNvSpPr>
          <p:nvPr>
            <p:ph type="title" idx="4" hasCustomPrompt="1"/>
          </p:nvPr>
        </p:nvSpPr>
        <p:spPr>
          <a:xfrm>
            <a:off x="3871000" y="3380900"/>
            <a:ext cx="960000" cy="52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4000" b="1">
                <a:solidFill>
                  <a:schemeClr val="dk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230" name="Google Shape;230;p13"/>
          <p:cNvSpPr txBox="1">
            <a:spLocks noGrp="1"/>
          </p:cNvSpPr>
          <p:nvPr>
            <p:ph type="subTitle" idx="5"/>
          </p:nvPr>
        </p:nvSpPr>
        <p:spPr>
          <a:xfrm>
            <a:off x="4830996" y="3904017"/>
            <a:ext cx="3490000" cy="672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231" name="Google Shape;231;p13"/>
          <p:cNvSpPr txBox="1">
            <a:spLocks noGrp="1"/>
          </p:cNvSpPr>
          <p:nvPr>
            <p:ph type="title" idx="6"/>
          </p:nvPr>
        </p:nvSpPr>
        <p:spPr>
          <a:xfrm>
            <a:off x="4830996" y="5014800"/>
            <a:ext cx="3490000" cy="451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32" name="Google Shape;232;p13"/>
          <p:cNvSpPr txBox="1">
            <a:spLocks noGrp="1"/>
          </p:cNvSpPr>
          <p:nvPr>
            <p:ph type="title" idx="7" hasCustomPrompt="1"/>
          </p:nvPr>
        </p:nvSpPr>
        <p:spPr>
          <a:xfrm>
            <a:off x="3871000" y="4942800"/>
            <a:ext cx="960000" cy="52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4000" b="1">
                <a:solidFill>
                  <a:schemeClr val="dk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233" name="Google Shape;233;p13"/>
          <p:cNvSpPr txBox="1">
            <a:spLocks noGrp="1"/>
          </p:cNvSpPr>
          <p:nvPr>
            <p:ph type="subTitle" idx="8"/>
          </p:nvPr>
        </p:nvSpPr>
        <p:spPr>
          <a:xfrm>
            <a:off x="4830996" y="5466000"/>
            <a:ext cx="3490000" cy="672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234" name="Google Shape;234;p13"/>
          <p:cNvSpPr txBox="1">
            <a:spLocks noGrp="1"/>
          </p:cNvSpPr>
          <p:nvPr>
            <p:ph type="title" idx="9"/>
          </p:nvPr>
        </p:nvSpPr>
        <p:spPr>
          <a:xfrm>
            <a:off x="960000" y="720000"/>
            <a:ext cx="10272000" cy="90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93084057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lt2"/>
        </a:solidFill>
        <a:effectLst/>
      </p:bgPr>
    </p:bg>
    <p:spTree>
      <p:nvGrpSpPr>
        <p:cNvPr id="1" name="Shape 235"/>
        <p:cNvGrpSpPr/>
        <p:nvPr/>
      </p:nvGrpSpPr>
      <p:grpSpPr>
        <a:xfrm>
          <a:off x="0" y="0"/>
          <a:ext cx="0" cy="0"/>
          <a:chOff x="0" y="0"/>
          <a:chExt cx="0" cy="0"/>
        </a:xfrm>
      </p:grpSpPr>
      <p:sp>
        <p:nvSpPr>
          <p:cNvPr id="236" name="Google Shape;236;p14"/>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7" name="Google Shape;237;p14"/>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8" name="Google Shape;238;p14"/>
          <p:cNvSpPr txBox="1">
            <a:spLocks noGrp="1"/>
          </p:cNvSpPr>
          <p:nvPr>
            <p:ph type="title"/>
          </p:nvPr>
        </p:nvSpPr>
        <p:spPr>
          <a:xfrm>
            <a:off x="2181400" y="4311400"/>
            <a:ext cx="7829200" cy="78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467"/>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39" name="Google Shape;239;p14"/>
          <p:cNvSpPr txBox="1">
            <a:spLocks noGrp="1"/>
          </p:cNvSpPr>
          <p:nvPr>
            <p:ph type="subTitle" idx="1"/>
          </p:nvPr>
        </p:nvSpPr>
        <p:spPr>
          <a:xfrm>
            <a:off x="2181400" y="1766600"/>
            <a:ext cx="7829200" cy="254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500"/>
              <a:buFont typeface="Montserrat Medium"/>
              <a:buNone/>
              <a:defRPr sz="3733">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2500"/>
              <a:buNone/>
              <a:defRPr sz="3333">
                <a:solidFill>
                  <a:schemeClr val="dk1"/>
                </a:solidFill>
              </a:defRPr>
            </a:lvl2pPr>
            <a:lvl3pPr lvl="2" algn="ctr" rtl="0">
              <a:lnSpc>
                <a:spcPct val="100000"/>
              </a:lnSpc>
              <a:spcBef>
                <a:spcPts val="0"/>
              </a:spcBef>
              <a:spcAft>
                <a:spcPts val="0"/>
              </a:spcAft>
              <a:buClr>
                <a:schemeClr val="dk1"/>
              </a:buClr>
              <a:buSzPts val="2500"/>
              <a:buNone/>
              <a:defRPr sz="3333">
                <a:solidFill>
                  <a:schemeClr val="dk1"/>
                </a:solidFill>
              </a:defRPr>
            </a:lvl3pPr>
            <a:lvl4pPr lvl="3" algn="ctr" rtl="0">
              <a:lnSpc>
                <a:spcPct val="100000"/>
              </a:lnSpc>
              <a:spcBef>
                <a:spcPts val="0"/>
              </a:spcBef>
              <a:spcAft>
                <a:spcPts val="0"/>
              </a:spcAft>
              <a:buClr>
                <a:schemeClr val="dk1"/>
              </a:buClr>
              <a:buSzPts val="2500"/>
              <a:buNone/>
              <a:defRPr sz="3333">
                <a:solidFill>
                  <a:schemeClr val="dk1"/>
                </a:solidFill>
              </a:defRPr>
            </a:lvl4pPr>
            <a:lvl5pPr lvl="4" algn="ctr" rtl="0">
              <a:lnSpc>
                <a:spcPct val="100000"/>
              </a:lnSpc>
              <a:spcBef>
                <a:spcPts val="0"/>
              </a:spcBef>
              <a:spcAft>
                <a:spcPts val="0"/>
              </a:spcAft>
              <a:buClr>
                <a:schemeClr val="dk1"/>
              </a:buClr>
              <a:buSzPts val="2500"/>
              <a:buNone/>
              <a:defRPr sz="3333">
                <a:solidFill>
                  <a:schemeClr val="dk1"/>
                </a:solidFill>
              </a:defRPr>
            </a:lvl5pPr>
            <a:lvl6pPr lvl="5" algn="ctr" rtl="0">
              <a:lnSpc>
                <a:spcPct val="100000"/>
              </a:lnSpc>
              <a:spcBef>
                <a:spcPts val="0"/>
              </a:spcBef>
              <a:spcAft>
                <a:spcPts val="0"/>
              </a:spcAft>
              <a:buClr>
                <a:schemeClr val="dk1"/>
              </a:buClr>
              <a:buSzPts val="2500"/>
              <a:buNone/>
              <a:defRPr sz="3333">
                <a:solidFill>
                  <a:schemeClr val="dk1"/>
                </a:solidFill>
              </a:defRPr>
            </a:lvl6pPr>
            <a:lvl7pPr lvl="6" algn="ctr" rtl="0">
              <a:lnSpc>
                <a:spcPct val="100000"/>
              </a:lnSpc>
              <a:spcBef>
                <a:spcPts val="0"/>
              </a:spcBef>
              <a:spcAft>
                <a:spcPts val="0"/>
              </a:spcAft>
              <a:buClr>
                <a:schemeClr val="dk1"/>
              </a:buClr>
              <a:buSzPts val="2500"/>
              <a:buNone/>
              <a:defRPr sz="3333">
                <a:solidFill>
                  <a:schemeClr val="dk1"/>
                </a:solidFill>
              </a:defRPr>
            </a:lvl7pPr>
            <a:lvl8pPr lvl="7" algn="ctr" rtl="0">
              <a:lnSpc>
                <a:spcPct val="100000"/>
              </a:lnSpc>
              <a:spcBef>
                <a:spcPts val="0"/>
              </a:spcBef>
              <a:spcAft>
                <a:spcPts val="0"/>
              </a:spcAft>
              <a:buClr>
                <a:schemeClr val="dk1"/>
              </a:buClr>
              <a:buSzPts val="2500"/>
              <a:buNone/>
              <a:defRPr sz="3333">
                <a:solidFill>
                  <a:schemeClr val="dk1"/>
                </a:solidFill>
              </a:defRPr>
            </a:lvl8pPr>
            <a:lvl9pPr lvl="8" algn="ctr" rtl="0">
              <a:lnSpc>
                <a:spcPct val="100000"/>
              </a:lnSpc>
              <a:spcBef>
                <a:spcPts val="0"/>
              </a:spcBef>
              <a:spcAft>
                <a:spcPts val="0"/>
              </a:spcAft>
              <a:buClr>
                <a:schemeClr val="dk1"/>
              </a:buClr>
              <a:buSzPts val="2500"/>
              <a:buNone/>
              <a:defRPr sz="3333">
                <a:solidFill>
                  <a:schemeClr val="dk1"/>
                </a:solidFill>
              </a:defRPr>
            </a:lvl9pPr>
          </a:lstStyle>
          <a:p>
            <a:endParaRPr/>
          </a:p>
        </p:txBody>
      </p:sp>
    </p:spTree>
    <p:extLst>
      <p:ext uri="{BB962C8B-B14F-4D97-AF65-F5344CB8AC3E}">
        <p14:creationId xmlns:p14="http://schemas.microsoft.com/office/powerpoint/2010/main" val="426435322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2"/>
        </a:solidFill>
        <a:effectLst/>
      </p:bgPr>
    </p:bg>
    <p:spTree>
      <p:nvGrpSpPr>
        <p:cNvPr id="1" name="Shape 278"/>
        <p:cNvGrpSpPr/>
        <p:nvPr/>
      </p:nvGrpSpPr>
      <p:grpSpPr>
        <a:xfrm>
          <a:off x="0" y="0"/>
          <a:ext cx="0" cy="0"/>
          <a:chOff x="0" y="0"/>
          <a:chExt cx="0" cy="0"/>
        </a:xfrm>
      </p:grpSpPr>
      <p:sp>
        <p:nvSpPr>
          <p:cNvPr id="279" name="Google Shape;279;p16"/>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0" name="Google Shape;280;p16"/>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1" name="Google Shape;281;p16"/>
          <p:cNvSpPr txBox="1">
            <a:spLocks noGrp="1"/>
          </p:cNvSpPr>
          <p:nvPr>
            <p:ph type="subTitle" idx="1"/>
          </p:nvPr>
        </p:nvSpPr>
        <p:spPr>
          <a:xfrm>
            <a:off x="2244000" y="4126800"/>
            <a:ext cx="7704000" cy="902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2133">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282" name="Google Shape;282;p16"/>
          <p:cNvSpPr txBox="1">
            <a:spLocks noGrp="1"/>
          </p:cNvSpPr>
          <p:nvPr>
            <p:ph type="title"/>
          </p:nvPr>
        </p:nvSpPr>
        <p:spPr>
          <a:xfrm>
            <a:off x="2244000" y="1828400"/>
            <a:ext cx="7704000" cy="229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3333"/>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92893927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324"/>
        <p:cNvGrpSpPr/>
        <p:nvPr/>
      </p:nvGrpSpPr>
      <p:grpSpPr>
        <a:xfrm>
          <a:off x="0" y="0"/>
          <a:ext cx="0" cy="0"/>
          <a:chOff x="0" y="0"/>
          <a:chExt cx="0" cy="0"/>
        </a:xfrm>
      </p:grpSpPr>
      <p:sp>
        <p:nvSpPr>
          <p:cNvPr id="325" name="Google Shape;325;p18"/>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6" name="Google Shape;326;p18"/>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7" name="Google Shape;327;p18"/>
          <p:cNvSpPr txBox="1">
            <a:spLocks noGrp="1"/>
          </p:cNvSpPr>
          <p:nvPr>
            <p:ph type="subTitle" idx="1"/>
          </p:nvPr>
        </p:nvSpPr>
        <p:spPr>
          <a:xfrm>
            <a:off x="5898303" y="3213400"/>
            <a:ext cx="3960000" cy="1395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328" name="Google Shape;328;p18"/>
          <p:cNvSpPr txBox="1">
            <a:spLocks noGrp="1"/>
          </p:cNvSpPr>
          <p:nvPr>
            <p:ph type="title"/>
          </p:nvPr>
        </p:nvSpPr>
        <p:spPr>
          <a:xfrm>
            <a:off x="5898303" y="2249000"/>
            <a:ext cx="3960000" cy="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29" name="Google Shape;329;p18"/>
          <p:cNvGrpSpPr/>
          <p:nvPr/>
        </p:nvGrpSpPr>
        <p:grpSpPr>
          <a:xfrm>
            <a:off x="101603" y="4186987"/>
            <a:ext cx="229111" cy="1257480"/>
            <a:chOff x="6952525" y="2517050"/>
            <a:chExt cx="245475" cy="1347300"/>
          </a:xfrm>
        </p:grpSpPr>
        <p:sp>
          <p:nvSpPr>
            <p:cNvPr id="330" name="Google Shape;330;p18"/>
            <p:cNvSpPr/>
            <p:nvPr/>
          </p:nvSpPr>
          <p:spPr>
            <a:xfrm>
              <a:off x="7012550" y="2731325"/>
              <a:ext cx="185450" cy="1119350"/>
            </a:xfrm>
            <a:custGeom>
              <a:avLst/>
              <a:gdLst/>
              <a:ahLst/>
              <a:cxnLst/>
              <a:rect l="l" t="t" r="r" b="b"/>
              <a:pathLst>
                <a:path w="7418" h="44774" extrusionOk="0">
                  <a:moveTo>
                    <a:pt x="1" y="1"/>
                  </a:moveTo>
                  <a:lnTo>
                    <a:pt x="1" y="43649"/>
                  </a:lnTo>
                  <a:cubicBezTo>
                    <a:pt x="1" y="44257"/>
                    <a:pt x="487" y="44774"/>
                    <a:pt x="1095" y="44774"/>
                  </a:cubicBezTo>
                  <a:lnTo>
                    <a:pt x="6323" y="44774"/>
                  </a:lnTo>
                  <a:cubicBezTo>
                    <a:pt x="6931" y="44774"/>
                    <a:pt x="7417" y="44257"/>
                    <a:pt x="7356" y="43710"/>
                  </a:cubicBezTo>
                  <a:lnTo>
                    <a:pt x="73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8"/>
            <p:cNvSpPr/>
            <p:nvPr/>
          </p:nvSpPr>
          <p:spPr>
            <a:xfrm>
              <a:off x="6952525" y="2716900"/>
              <a:ext cx="214325" cy="1147450"/>
            </a:xfrm>
            <a:custGeom>
              <a:avLst/>
              <a:gdLst/>
              <a:ahLst/>
              <a:cxnLst/>
              <a:rect l="l" t="t" r="r" b="b"/>
              <a:pathLst>
                <a:path w="8573" h="45898" extrusionOk="0">
                  <a:moveTo>
                    <a:pt x="7417" y="1155"/>
                  </a:moveTo>
                  <a:lnTo>
                    <a:pt x="7417" y="44287"/>
                  </a:lnTo>
                  <a:cubicBezTo>
                    <a:pt x="7417" y="44560"/>
                    <a:pt x="7204" y="44803"/>
                    <a:pt x="6900" y="44803"/>
                  </a:cubicBezTo>
                  <a:lnTo>
                    <a:pt x="1672" y="44803"/>
                  </a:lnTo>
                  <a:cubicBezTo>
                    <a:pt x="1368" y="44803"/>
                    <a:pt x="1155" y="44591"/>
                    <a:pt x="1155" y="44287"/>
                  </a:cubicBezTo>
                  <a:lnTo>
                    <a:pt x="1155" y="1155"/>
                  </a:lnTo>
                  <a:close/>
                  <a:moveTo>
                    <a:pt x="578" y="0"/>
                  </a:moveTo>
                  <a:cubicBezTo>
                    <a:pt x="274" y="0"/>
                    <a:pt x="0" y="274"/>
                    <a:pt x="0" y="578"/>
                  </a:cubicBezTo>
                  <a:lnTo>
                    <a:pt x="0" y="44226"/>
                  </a:lnTo>
                  <a:cubicBezTo>
                    <a:pt x="0" y="45138"/>
                    <a:pt x="760" y="45898"/>
                    <a:pt x="1672" y="45898"/>
                  </a:cubicBezTo>
                  <a:lnTo>
                    <a:pt x="6900" y="45898"/>
                  </a:lnTo>
                  <a:cubicBezTo>
                    <a:pt x="7812" y="45898"/>
                    <a:pt x="8572" y="45199"/>
                    <a:pt x="8511" y="44287"/>
                  </a:cubicBezTo>
                  <a:lnTo>
                    <a:pt x="8511" y="578"/>
                  </a:lnTo>
                  <a:cubicBezTo>
                    <a:pt x="8511" y="274"/>
                    <a:pt x="8238" y="0"/>
                    <a:pt x="7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8"/>
            <p:cNvSpPr/>
            <p:nvPr/>
          </p:nvSpPr>
          <p:spPr>
            <a:xfrm>
              <a:off x="6966950" y="3655350"/>
              <a:ext cx="184700" cy="28900"/>
            </a:xfrm>
            <a:custGeom>
              <a:avLst/>
              <a:gdLst/>
              <a:ahLst/>
              <a:cxnLst/>
              <a:rect l="l" t="t" r="r" b="b"/>
              <a:pathLst>
                <a:path w="7388" h="1156" extrusionOk="0">
                  <a:moveTo>
                    <a:pt x="1" y="1"/>
                  </a:moveTo>
                  <a:lnTo>
                    <a:pt x="1" y="1156"/>
                  </a:lnTo>
                  <a:lnTo>
                    <a:pt x="7387" y="1156"/>
                  </a:lnTo>
                  <a:lnTo>
                    <a:pt x="73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8"/>
            <p:cNvSpPr/>
            <p:nvPr/>
          </p:nvSpPr>
          <p:spPr>
            <a:xfrm>
              <a:off x="6952525" y="2517050"/>
              <a:ext cx="215075" cy="228750"/>
            </a:xfrm>
            <a:custGeom>
              <a:avLst/>
              <a:gdLst/>
              <a:ahLst/>
              <a:cxnLst/>
              <a:rect l="l" t="t" r="r" b="b"/>
              <a:pathLst>
                <a:path w="8603" h="9150" extrusionOk="0">
                  <a:moveTo>
                    <a:pt x="4256" y="1915"/>
                  </a:moveTo>
                  <a:lnTo>
                    <a:pt x="7083" y="7994"/>
                  </a:lnTo>
                  <a:lnTo>
                    <a:pt x="1490" y="7994"/>
                  </a:lnTo>
                  <a:lnTo>
                    <a:pt x="4256" y="1915"/>
                  </a:lnTo>
                  <a:close/>
                  <a:moveTo>
                    <a:pt x="4317" y="0"/>
                  </a:moveTo>
                  <a:cubicBezTo>
                    <a:pt x="4073" y="0"/>
                    <a:pt x="3861" y="152"/>
                    <a:pt x="3770" y="335"/>
                  </a:cubicBezTo>
                  <a:lnTo>
                    <a:pt x="92" y="8359"/>
                  </a:lnTo>
                  <a:cubicBezTo>
                    <a:pt x="0" y="8511"/>
                    <a:pt x="0" y="8724"/>
                    <a:pt x="122" y="8876"/>
                  </a:cubicBezTo>
                  <a:cubicBezTo>
                    <a:pt x="244" y="9028"/>
                    <a:pt x="426" y="9149"/>
                    <a:pt x="608" y="9149"/>
                  </a:cubicBezTo>
                  <a:lnTo>
                    <a:pt x="7995" y="9149"/>
                  </a:lnTo>
                  <a:cubicBezTo>
                    <a:pt x="8177" y="9149"/>
                    <a:pt x="8329" y="9058"/>
                    <a:pt x="8481" y="8876"/>
                  </a:cubicBezTo>
                  <a:cubicBezTo>
                    <a:pt x="8602" y="8724"/>
                    <a:pt x="8602" y="8541"/>
                    <a:pt x="8511" y="8359"/>
                  </a:cubicBezTo>
                  <a:lnTo>
                    <a:pt x="4833" y="335"/>
                  </a:lnTo>
                  <a:cubicBezTo>
                    <a:pt x="4712" y="91"/>
                    <a:pt x="4529" y="0"/>
                    <a:pt x="4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4" name="Google Shape;334;p18"/>
          <p:cNvGrpSpPr/>
          <p:nvPr/>
        </p:nvGrpSpPr>
        <p:grpSpPr>
          <a:xfrm>
            <a:off x="101603" y="3575087"/>
            <a:ext cx="286556" cy="307113"/>
            <a:chOff x="424275" y="4593075"/>
            <a:chExt cx="307025" cy="329050"/>
          </a:xfrm>
        </p:grpSpPr>
        <p:sp>
          <p:nvSpPr>
            <p:cNvPr id="335" name="Google Shape;335;p18"/>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8"/>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8"/>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8" name="Google Shape;338;p18"/>
          <p:cNvGrpSpPr/>
          <p:nvPr/>
        </p:nvGrpSpPr>
        <p:grpSpPr>
          <a:xfrm flipH="1">
            <a:off x="101600" y="5749273"/>
            <a:ext cx="2044747" cy="1007136"/>
            <a:chOff x="383775" y="4031500"/>
            <a:chExt cx="2190800" cy="1079075"/>
          </a:xfrm>
        </p:grpSpPr>
        <p:sp>
          <p:nvSpPr>
            <p:cNvPr id="339" name="Google Shape;339;p18"/>
            <p:cNvSpPr/>
            <p:nvPr/>
          </p:nvSpPr>
          <p:spPr>
            <a:xfrm>
              <a:off x="434836"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18"/>
            <p:cNvSpPr/>
            <p:nvPr/>
          </p:nvSpPr>
          <p:spPr>
            <a:xfrm>
              <a:off x="383775"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7027152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64"/>
        <p:cNvGrpSpPr/>
        <p:nvPr/>
      </p:nvGrpSpPr>
      <p:grpSpPr>
        <a:xfrm>
          <a:off x="0" y="0"/>
          <a:ext cx="0" cy="0"/>
          <a:chOff x="0" y="0"/>
          <a:chExt cx="0" cy="0"/>
        </a:xfrm>
      </p:grpSpPr>
      <p:sp>
        <p:nvSpPr>
          <p:cNvPr id="465" name="Google Shape;465;p22"/>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6" name="Google Shape;466;p22"/>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7" name="Google Shape;467;p22"/>
          <p:cNvSpPr txBox="1">
            <a:spLocks noGrp="1"/>
          </p:cNvSpPr>
          <p:nvPr>
            <p:ph type="title"/>
          </p:nvPr>
        </p:nvSpPr>
        <p:spPr>
          <a:xfrm>
            <a:off x="960000" y="720000"/>
            <a:ext cx="10272000" cy="90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68" name="Google Shape;468;p22"/>
          <p:cNvSpPr txBox="1">
            <a:spLocks noGrp="1"/>
          </p:cNvSpPr>
          <p:nvPr>
            <p:ph type="body" idx="1"/>
          </p:nvPr>
        </p:nvSpPr>
        <p:spPr>
          <a:xfrm>
            <a:off x="960000" y="1622400"/>
            <a:ext cx="5136000" cy="45156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SzPts val="1200"/>
              <a:buChar char="●"/>
              <a:defRPr sz="1600"/>
            </a:lvl1pPr>
            <a:lvl2pPr marL="1219170" lvl="1" indent="-406390" rtl="0">
              <a:lnSpc>
                <a:spcPct val="115000"/>
              </a:lnSpc>
              <a:spcBef>
                <a:spcPts val="0"/>
              </a:spcBef>
              <a:spcAft>
                <a:spcPts val="0"/>
              </a:spcAft>
              <a:buSzPts val="1200"/>
              <a:buChar char="○"/>
              <a:defRPr sz="1600"/>
            </a:lvl2pPr>
            <a:lvl3pPr marL="1828754" lvl="2" indent="-406390" rtl="0">
              <a:lnSpc>
                <a:spcPct val="115000"/>
              </a:lnSpc>
              <a:spcBef>
                <a:spcPts val="0"/>
              </a:spcBef>
              <a:spcAft>
                <a:spcPts val="0"/>
              </a:spcAft>
              <a:buSzPts val="1200"/>
              <a:buChar char="■"/>
              <a:defRPr sz="1600"/>
            </a:lvl3pPr>
            <a:lvl4pPr marL="2438339" lvl="3" indent="-406390" rtl="0">
              <a:lnSpc>
                <a:spcPct val="115000"/>
              </a:lnSpc>
              <a:spcBef>
                <a:spcPts val="0"/>
              </a:spcBef>
              <a:spcAft>
                <a:spcPts val="0"/>
              </a:spcAft>
              <a:buSzPts val="1200"/>
              <a:buChar char="●"/>
              <a:defRPr sz="1600"/>
            </a:lvl4pPr>
            <a:lvl5pPr marL="3047924" lvl="4" indent="-406390" rtl="0">
              <a:lnSpc>
                <a:spcPct val="115000"/>
              </a:lnSpc>
              <a:spcBef>
                <a:spcPts val="0"/>
              </a:spcBef>
              <a:spcAft>
                <a:spcPts val="0"/>
              </a:spcAft>
              <a:buSzPts val="1200"/>
              <a:buChar char="○"/>
              <a:defRPr sz="1600"/>
            </a:lvl5pPr>
            <a:lvl6pPr marL="3657509" lvl="5" indent="-406390" rtl="0">
              <a:lnSpc>
                <a:spcPct val="115000"/>
              </a:lnSpc>
              <a:spcBef>
                <a:spcPts val="0"/>
              </a:spcBef>
              <a:spcAft>
                <a:spcPts val="0"/>
              </a:spcAft>
              <a:buSzPts val="1200"/>
              <a:buChar char="■"/>
              <a:defRPr sz="1600"/>
            </a:lvl6pPr>
            <a:lvl7pPr marL="4267093" lvl="6" indent="-406390" rtl="0">
              <a:lnSpc>
                <a:spcPct val="115000"/>
              </a:lnSpc>
              <a:spcBef>
                <a:spcPts val="0"/>
              </a:spcBef>
              <a:spcAft>
                <a:spcPts val="0"/>
              </a:spcAft>
              <a:buSzPts val="1200"/>
              <a:buChar char="●"/>
              <a:defRPr sz="1600"/>
            </a:lvl7pPr>
            <a:lvl8pPr marL="4876678" lvl="7" indent="-406390" rtl="0">
              <a:lnSpc>
                <a:spcPct val="115000"/>
              </a:lnSpc>
              <a:spcBef>
                <a:spcPts val="0"/>
              </a:spcBef>
              <a:spcAft>
                <a:spcPts val="0"/>
              </a:spcAft>
              <a:buSzPts val="1200"/>
              <a:buChar char="○"/>
              <a:defRPr sz="1600"/>
            </a:lvl8pPr>
            <a:lvl9pPr marL="5486263" lvl="8" indent="-406390" rtl="0">
              <a:lnSpc>
                <a:spcPct val="115000"/>
              </a:lnSpc>
              <a:spcBef>
                <a:spcPts val="0"/>
              </a:spcBef>
              <a:spcAft>
                <a:spcPts val="0"/>
              </a:spcAft>
              <a:buSzPts val="1200"/>
              <a:buChar char="■"/>
              <a:defRPr sz="1600"/>
            </a:lvl9pPr>
          </a:lstStyle>
          <a:p>
            <a:endParaRPr/>
          </a:p>
        </p:txBody>
      </p:sp>
      <p:sp>
        <p:nvSpPr>
          <p:cNvPr id="469" name="Google Shape;469;p22"/>
          <p:cNvSpPr txBox="1">
            <a:spLocks noGrp="1"/>
          </p:cNvSpPr>
          <p:nvPr>
            <p:ph type="body" idx="2"/>
          </p:nvPr>
        </p:nvSpPr>
        <p:spPr>
          <a:xfrm>
            <a:off x="6096000" y="2292767"/>
            <a:ext cx="5136000" cy="3845600"/>
          </a:xfrm>
          <a:prstGeom prst="rect">
            <a:avLst/>
          </a:prstGeom>
          <a:noFill/>
          <a:ln>
            <a:noFill/>
          </a:ln>
        </p:spPr>
        <p:txBody>
          <a:bodyPr spcFirstLastPara="1" wrap="square" lIns="91425" tIns="91425" rIns="91425" bIns="91425" anchor="t" anchorCtr="0">
            <a:noAutofit/>
          </a:bodyPr>
          <a:lstStyle>
            <a:lvl1pPr marL="609585" lvl="0" indent="-406390" rtl="0">
              <a:lnSpc>
                <a:spcPct val="100000"/>
              </a:lnSpc>
              <a:spcBef>
                <a:spcPts val="0"/>
              </a:spcBef>
              <a:spcAft>
                <a:spcPts val="0"/>
              </a:spcAft>
              <a:buClr>
                <a:schemeClr val="lt1"/>
              </a:buClr>
              <a:buSzPts val="1200"/>
              <a:buFont typeface="Montserrat Medium"/>
              <a:buChar char="●"/>
              <a:defRPr sz="2933">
                <a:solidFill>
                  <a:schemeClr val="lt1"/>
                </a:solidFill>
                <a:latin typeface="Exo 2 Black"/>
                <a:ea typeface="Exo 2 Black"/>
                <a:cs typeface="Exo 2 Black"/>
                <a:sym typeface="Exo 2 Black"/>
              </a:defRPr>
            </a:lvl1pPr>
            <a:lvl2pPr marL="1219170" lvl="1" indent="-406390" rtl="0">
              <a:lnSpc>
                <a:spcPct val="115000"/>
              </a:lnSpc>
              <a:spcBef>
                <a:spcPts val="0"/>
              </a:spcBef>
              <a:spcAft>
                <a:spcPts val="0"/>
              </a:spcAft>
              <a:buClr>
                <a:schemeClr val="dk1"/>
              </a:buClr>
              <a:buSzPts val="1200"/>
              <a:buFont typeface="Montserrat Medium"/>
              <a:buChar char="○"/>
              <a:defRPr sz="1600">
                <a:latin typeface="Montserrat Medium"/>
                <a:ea typeface="Montserrat Medium"/>
                <a:cs typeface="Montserrat Medium"/>
                <a:sym typeface="Montserrat Medium"/>
              </a:defRPr>
            </a:lvl2pPr>
            <a:lvl3pPr marL="1828754" lvl="2" indent="-406390" rtl="0">
              <a:lnSpc>
                <a:spcPct val="115000"/>
              </a:lnSpc>
              <a:spcBef>
                <a:spcPts val="0"/>
              </a:spcBef>
              <a:spcAft>
                <a:spcPts val="0"/>
              </a:spcAft>
              <a:buClr>
                <a:schemeClr val="dk1"/>
              </a:buClr>
              <a:buSzPts val="1200"/>
              <a:buFont typeface="Montserrat Medium"/>
              <a:buChar char="■"/>
              <a:defRPr sz="1600">
                <a:latin typeface="Montserrat Medium"/>
                <a:ea typeface="Montserrat Medium"/>
                <a:cs typeface="Montserrat Medium"/>
                <a:sym typeface="Montserrat Medium"/>
              </a:defRPr>
            </a:lvl3pPr>
            <a:lvl4pPr marL="2438339" lvl="3" indent="-406390" rtl="0">
              <a:lnSpc>
                <a:spcPct val="115000"/>
              </a:lnSpc>
              <a:spcBef>
                <a:spcPts val="0"/>
              </a:spcBef>
              <a:spcAft>
                <a:spcPts val="0"/>
              </a:spcAft>
              <a:buClr>
                <a:schemeClr val="dk1"/>
              </a:buClr>
              <a:buSzPts val="1200"/>
              <a:buFont typeface="Montserrat Medium"/>
              <a:buChar char="●"/>
              <a:defRPr sz="1600">
                <a:latin typeface="Montserrat Medium"/>
                <a:ea typeface="Montserrat Medium"/>
                <a:cs typeface="Montserrat Medium"/>
                <a:sym typeface="Montserrat Medium"/>
              </a:defRPr>
            </a:lvl4pPr>
            <a:lvl5pPr marL="3047924" lvl="4" indent="-406390" rtl="0">
              <a:lnSpc>
                <a:spcPct val="115000"/>
              </a:lnSpc>
              <a:spcBef>
                <a:spcPts val="0"/>
              </a:spcBef>
              <a:spcAft>
                <a:spcPts val="0"/>
              </a:spcAft>
              <a:buClr>
                <a:schemeClr val="dk1"/>
              </a:buClr>
              <a:buSzPts val="1200"/>
              <a:buFont typeface="Montserrat Medium"/>
              <a:buChar char="○"/>
              <a:defRPr sz="1600">
                <a:latin typeface="Montserrat Medium"/>
                <a:ea typeface="Montserrat Medium"/>
                <a:cs typeface="Montserrat Medium"/>
                <a:sym typeface="Montserrat Medium"/>
              </a:defRPr>
            </a:lvl5pPr>
            <a:lvl6pPr marL="3657509" lvl="5" indent="-406390" rtl="0">
              <a:lnSpc>
                <a:spcPct val="115000"/>
              </a:lnSpc>
              <a:spcBef>
                <a:spcPts val="0"/>
              </a:spcBef>
              <a:spcAft>
                <a:spcPts val="0"/>
              </a:spcAft>
              <a:buClr>
                <a:schemeClr val="dk1"/>
              </a:buClr>
              <a:buSzPts val="1200"/>
              <a:buFont typeface="Montserrat Medium"/>
              <a:buChar char="■"/>
              <a:defRPr sz="1600">
                <a:latin typeface="Montserrat Medium"/>
                <a:ea typeface="Montserrat Medium"/>
                <a:cs typeface="Montserrat Medium"/>
                <a:sym typeface="Montserrat Medium"/>
              </a:defRPr>
            </a:lvl6pPr>
            <a:lvl7pPr marL="4267093" lvl="6" indent="-406390" rtl="0">
              <a:lnSpc>
                <a:spcPct val="115000"/>
              </a:lnSpc>
              <a:spcBef>
                <a:spcPts val="0"/>
              </a:spcBef>
              <a:spcAft>
                <a:spcPts val="0"/>
              </a:spcAft>
              <a:buClr>
                <a:schemeClr val="dk1"/>
              </a:buClr>
              <a:buSzPts val="1200"/>
              <a:buFont typeface="Montserrat Medium"/>
              <a:buChar char="●"/>
              <a:defRPr sz="1600">
                <a:latin typeface="Montserrat Medium"/>
                <a:ea typeface="Montserrat Medium"/>
                <a:cs typeface="Montserrat Medium"/>
                <a:sym typeface="Montserrat Medium"/>
              </a:defRPr>
            </a:lvl7pPr>
            <a:lvl8pPr marL="4876678" lvl="7" indent="-406390" rtl="0">
              <a:lnSpc>
                <a:spcPct val="115000"/>
              </a:lnSpc>
              <a:spcBef>
                <a:spcPts val="0"/>
              </a:spcBef>
              <a:spcAft>
                <a:spcPts val="0"/>
              </a:spcAft>
              <a:buClr>
                <a:schemeClr val="dk1"/>
              </a:buClr>
              <a:buSzPts val="1200"/>
              <a:buFont typeface="Montserrat Medium"/>
              <a:buChar char="○"/>
              <a:defRPr sz="1600">
                <a:latin typeface="Montserrat Medium"/>
                <a:ea typeface="Montserrat Medium"/>
                <a:cs typeface="Montserrat Medium"/>
                <a:sym typeface="Montserrat Medium"/>
              </a:defRPr>
            </a:lvl8pPr>
            <a:lvl9pPr marL="5486263" lvl="8" indent="-406390" rtl="0">
              <a:lnSpc>
                <a:spcPct val="115000"/>
              </a:lnSpc>
              <a:spcBef>
                <a:spcPts val="0"/>
              </a:spcBef>
              <a:spcAft>
                <a:spcPts val="0"/>
              </a:spcAft>
              <a:buClr>
                <a:schemeClr val="dk1"/>
              </a:buClr>
              <a:buSzPts val="1200"/>
              <a:buFont typeface="Montserrat Medium"/>
              <a:buChar char="■"/>
              <a:defRPr sz="1600">
                <a:latin typeface="Montserrat Medium"/>
                <a:ea typeface="Montserrat Medium"/>
                <a:cs typeface="Montserrat Medium"/>
                <a:sym typeface="Montserrat Medium"/>
              </a:defRPr>
            </a:lvl9pPr>
          </a:lstStyle>
          <a:p>
            <a:endParaRPr/>
          </a:p>
        </p:txBody>
      </p:sp>
      <p:grpSp>
        <p:nvGrpSpPr>
          <p:cNvPr id="470" name="Google Shape;470;p22"/>
          <p:cNvGrpSpPr/>
          <p:nvPr/>
        </p:nvGrpSpPr>
        <p:grpSpPr>
          <a:xfrm>
            <a:off x="101596" y="1127713"/>
            <a:ext cx="462443" cy="2412107"/>
            <a:chOff x="4713875" y="2486650"/>
            <a:chExt cx="495475" cy="2584400"/>
          </a:xfrm>
        </p:grpSpPr>
        <p:sp>
          <p:nvSpPr>
            <p:cNvPr id="471" name="Google Shape;471;p22"/>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22"/>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22"/>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22"/>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22"/>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22"/>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22"/>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22"/>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22"/>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22"/>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22"/>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22"/>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22"/>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22"/>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22"/>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6" name="Google Shape;486;p22"/>
          <p:cNvGrpSpPr/>
          <p:nvPr/>
        </p:nvGrpSpPr>
        <p:grpSpPr>
          <a:xfrm>
            <a:off x="101603" y="3844644"/>
            <a:ext cx="286556" cy="307113"/>
            <a:chOff x="424275" y="4593075"/>
            <a:chExt cx="307025" cy="329050"/>
          </a:xfrm>
        </p:grpSpPr>
        <p:sp>
          <p:nvSpPr>
            <p:cNvPr id="487" name="Google Shape;487;p22"/>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22"/>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22"/>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0" name="Google Shape;490;p22"/>
          <p:cNvGrpSpPr/>
          <p:nvPr/>
        </p:nvGrpSpPr>
        <p:grpSpPr>
          <a:xfrm>
            <a:off x="101590" y="101614"/>
            <a:ext cx="1466733" cy="721303"/>
            <a:chOff x="823225" y="4003400"/>
            <a:chExt cx="1571500" cy="772825"/>
          </a:xfrm>
        </p:grpSpPr>
        <p:sp>
          <p:nvSpPr>
            <p:cNvPr id="491" name="Google Shape;491;p22"/>
            <p:cNvSpPr/>
            <p:nvPr/>
          </p:nvSpPr>
          <p:spPr>
            <a:xfrm>
              <a:off x="865025" y="4054300"/>
              <a:ext cx="1493975" cy="721925"/>
            </a:xfrm>
            <a:custGeom>
              <a:avLst/>
              <a:gdLst/>
              <a:ahLst/>
              <a:cxnLst/>
              <a:rect l="l" t="t" r="r" b="b"/>
              <a:pathLst>
                <a:path w="59759" h="28877" extrusionOk="0">
                  <a:moveTo>
                    <a:pt x="34895" y="5715"/>
                  </a:moveTo>
                  <a:lnTo>
                    <a:pt x="5715" y="19818"/>
                  </a:lnTo>
                  <a:lnTo>
                    <a:pt x="5715" y="5715"/>
                  </a:lnTo>
                  <a:close/>
                  <a:moveTo>
                    <a:pt x="0" y="1"/>
                  </a:moveTo>
                  <a:lnTo>
                    <a:pt x="0" y="28876"/>
                  </a:lnTo>
                  <a:lnTo>
                    <a:pt x="597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22"/>
            <p:cNvSpPr/>
            <p:nvPr/>
          </p:nvSpPr>
          <p:spPr>
            <a:xfrm>
              <a:off x="823225" y="4003400"/>
              <a:ext cx="1571500" cy="759150"/>
            </a:xfrm>
            <a:custGeom>
              <a:avLst/>
              <a:gdLst/>
              <a:ahLst/>
              <a:cxnLst/>
              <a:rect l="l" t="t" r="r" b="b"/>
              <a:pathLst>
                <a:path w="62860" h="30366" extrusionOk="0">
                  <a:moveTo>
                    <a:pt x="32980" y="6839"/>
                  </a:moveTo>
                  <a:lnTo>
                    <a:pt x="6840" y="19453"/>
                  </a:lnTo>
                  <a:lnTo>
                    <a:pt x="6840" y="6839"/>
                  </a:lnTo>
                  <a:close/>
                  <a:moveTo>
                    <a:pt x="5685" y="5684"/>
                  </a:moveTo>
                  <a:lnTo>
                    <a:pt x="5685" y="21277"/>
                  </a:lnTo>
                  <a:lnTo>
                    <a:pt x="37965" y="5684"/>
                  </a:lnTo>
                  <a:close/>
                  <a:moveTo>
                    <a:pt x="57874" y="1125"/>
                  </a:moveTo>
                  <a:lnTo>
                    <a:pt x="1125" y="28541"/>
                  </a:lnTo>
                  <a:lnTo>
                    <a:pt x="1125" y="1125"/>
                  </a:lnTo>
                  <a:close/>
                  <a:moveTo>
                    <a:pt x="1" y="0"/>
                  </a:moveTo>
                  <a:lnTo>
                    <a:pt x="1" y="30365"/>
                  </a:lnTo>
                  <a:lnTo>
                    <a:pt x="628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162477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520"/>
        <p:cNvGrpSpPr/>
        <p:nvPr/>
      </p:nvGrpSpPr>
      <p:grpSpPr>
        <a:xfrm>
          <a:off x="0" y="0"/>
          <a:ext cx="0" cy="0"/>
          <a:chOff x="0" y="0"/>
          <a:chExt cx="0" cy="0"/>
        </a:xfrm>
      </p:grpSpPr>
      <p:sp>
        <p:nvSpPr>
          <p:cNvPr id="521" name="Google Shape;521;p24"/>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2" name="Google Shape;522;p24"/>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3" name="Google Shape;523;p24"/>
          <p:cNvSpPr txBox="1">
            <a:spLocks noGrp="1"/>
          </p:cNvSpPr>
          <p:nvPr>
            <p:ph type="title"/>
          </p:nvPr>
        </p:nvSpPr>
        <p:spPr>
          <a:xfrm>
            <a:off x="2388800" y="2757033"/>
            <a:ext cx="2995200" cy="45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524" name="Google Shape;524;p24"/>
          <p:cNvSpPr txBox="1">
            <a:spLocks noGrp="1"/>
          </p:cNvSpPr>
          <p:nvPr>
            <p:ph type="subTitle" idx="1"/>
          </p:nvPr>
        </p:nvSpPr>
        <p:spPr>
          <a:xfrm>
            <a:off x="2388800" y="3208233"/>
            <a:ext cx="2995200" cy="672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25" name="Google Shape;525;p24"/>
          <p:cNvSpPr txBox="1">
            <a:spLocks noGrp="1"/>
          </p:cNvSpPr>
          <p:nvPr>
            <p:ph type="title" idx="2"/>
          </p:nvPr>
        </p:nvSpPr>
        <p:spPr>
          <a:xfrm>
            <a:off x="6812800" y="2757033"/>
            <a:ext cx="2995200" cy="45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526" name="Google Shape;526;p24"/>
          <p:cNvSpPr txBox="1">
            <a:spLocks noGrp="1"/>
          </p:cNvSpPr>
          <p:nvPr>
            <p:ph type="subTitle" idx="3"/>
          </p:nvPr>
        </p:nvSpPr>
        <p:spPr>
          <a:xfrm>
            <a:off x="6812800" y="3208233"/>
            <a:ext cx="2995200" cy="672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27" name="Google Shape;527;p24"/>
          <p:cNvSpPr txBox="1">
            <a:spLocks noGrp="1"/>
          </p:cNvSpPr>
          <p:nvPr>
            <p:ph type="title" idx="4"/>
          </p:nvPr>
        </p:nvSpPr>
        <p:spPr>
          <a:xfrm>
            <a:off x="2388800" y="5009033"/>
            <a:ext cx="2995200" cy="45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528" name="Google Shape;528;p24"/>
          <p:cNvSpPr txBox="1">
            <a:spLocks noGrp="1"/>
          </p:cNvSpPr>
          <p:nvPr>
            <p:ph type="subTitle" idx="5"/>
          </p:nvPr>
        </p:nvSpPr>
        <p:spPr>
          <a:xfrm>
            <a:off x="2388800" y="5460233"/>
            <a:ext cx="2995200" cy="672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29" name="Google Shape;529;p24"/>
          <p:cNvSpPr txBox="1">
            <a:spLocks noGrp="1"/>
          </p:cNvSpPr>
          <p:nvPr>
            <p:ph type="title" idx="6"/>
          </p:nvPr>
        </p:nvSpPr>
        <p:spPr>
          <a:xfrm>
            <a:off x="6812800" y="5009033"/>
            <a:ext cx="2995200" cy="45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530" name="Google Shape;530;p24"/>
          <p:cNvSpPr txBox="1">
            <a:spLocks noGrp="1"/>
          </p:cNvSpPr>
          <p:nvPr>
            <p:ph type="subTitle" idx="7"/>
          </p:nvPr>
        </p:nvSpPr>
        <p:spPr>
          <a:xfrm>
            <a:off x="6812800" y="5460233"/>
            <a:ext cx="2995200" cy="672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31" name="Google Shape;531;p24"/>
          <p:cNvSpPr txBox="1">
            <a:spLocks noGrp="1"/>
          </p:cNvSpPr>
          <p:nvPr>
            <p:ph type="title" idx="8"/>
          </p:nvPr>
        </p:nvSpPr>
        <p:spPr>
          <a:xfrm>
            <a:off x="960000" y="720000"/>
            <a:ext cx="10272000" cy="90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532" name="Google Shape;532;p24"/>
          <p:cNvGrpSpPr/>
          <p:nvPr/>
        </p:nvGrpSpPr>
        <p:grpSpPr>
          <a:xfrm>
            <a:off x="11621127" y="2415807"/>
            <a:ext cx="286557" cy="334087"/>
            <a:chOff x="6571050" y="2495000"/>
            <a:chExt cx="307025" cy="357950"/>
          </a:xfrm>
        </p:grpSpPr>
        <p:sp>
          <p:nvSpPr>
            <p:cNvPr id="533" name="Google Shape;533;p24"/>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24"/>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24"/>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36" name="Google Shape;536;p24"/>
          <p:cNvGrpSpPr/>
          <p:nvPr/>
        </p:nvGrpSpPr>
        <p:grpSpPr>
          <a:xfrm>
            <a:off x="11621147" y="3054713"/>
            <a:ext cx="462443" cy="2412107"/>
            <a:chOff x="4713875" y="2486650"/>
            <a:chExt cx="495475" cy="2584400"/>
          </a:xfrm>
        </p:grpSpPr>
        <p:sp>
          <p:nvSpPr>
            <p:cNvPr id="537" name="Google Shape;537;p24"/>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24"/>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24"/>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24"/>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24"/>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24"/>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24"/>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24"/>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24"/>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24"/>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24"/>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24"/>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24"/>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24"/>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24"/>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2" name="Google Shape;552;p24"/>
          <p:cNvGrpSpPr/>
          <p:nvPr/>
        </p:nvGrpSpPr>
        <p:grpSpPr>
          <a:xfrm>
            <a:off x="9994567" y="5771640"/>
            <a:ext cx="2069551" cy="1007136"/>
            <a:chOff x="359700" y="4031500"/>
            <a:chExt cx="2217375" cy="1079075"/>
          </a:xfrm>
        </p:grpSpPr>
        <p:sp>
          <p:nvSpPr>
            <p:cNvPr id="553" name="Google Shape;553;p24"/>
            <p:cNvSpPr/>
            <p:nvPr/>
          </p:nvSpPr>
          <p:spPr>
            <a:xfrm>
              <a:off x="463050"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24"/>
            <p:cNvSpPr/>
            <p:nvPr/>
          </p:nvSpPr>
          <p:spPr>
            <a:xfrm>
              <a:off x="359700"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366249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584"/>
        <p:cNvGrpSpPr/>
        <p:nvPr/>
      </p:nvGrpSpPr>
      <p:grpSpPr>
        <a:xfrm>
          <a:off x="0" y="0"/>
          <a:ext cx="0" cy="0"/>
          <a:chOff x="0" y="0"/>
          <a:chExt cx="0" cy="0"/>
        </a:xfrm>
      </p:grpSpPr>
      <p:sp>
        <p:nvSpPr>
          <p:cNvPr id="585" name="Google Shape;585;p26"/>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6" name="Google Shape;586;p26"/>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7" name="Google Shape;587;p26"/>
          <p:cNvSpPr txBox="1">
            <a:spLocks noGrp="1"/>
          </p:cNvSpPr>
          <p:nvPr>
            <p:ph type="title"/>
          </p:nvPr>
        </p:nvSpPr>
        <p:spPr>
          <a:xfrm>
            <a:off x="1544000" y="2445768"/>
            <a:ext cx="2995200" cy="451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588" name="Google Shape;588;p26"/>
          <p:cNvSpPr txBox="1">
            <a:spLocks noGrp="1"/>
          </p:cNvSpPr>
          <p:nvPr>
            <p:ph type="subTitle" idx="1"/>
          </p:nvPr>
        </p:nvSpPr>
        <p:spPr>
          <a:xfrm>
            <a:off x="1544000" y="2896968"/>
            <a:ext cx="2995200" cy="6720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89" name="Google Shape;589;p26"/>
          <p:cNvSpPr txBox="1">
            <a:spLocks noGrp="1"/>
          </p:cNvSpPr>
          <p:nvPr>
            <p:ph type="title" idx="2"/>
          </p:nvPr>
        </p:nvSpPr>
        <p:spPr>
          <a:xfrm>
            <a:off x="7652800" y="2445768"/>
            <a:ext cx="2995200" cy="451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590" name="Google Shape;590;p26"/>
          <p:cNvSpPr txBox="1">
            <a:spLocks noGrp="1"/>
          </p:cNvSpPr>
          <p:nvPr>
            <p:ph type="subTitle" idx="3"/>
          </p:nvPr>
        </p:nvSpPr>
        <p:spPr>
          <a:xfrm>
            <a:off x="7652800" y="2896968"/>
            <a:ext cx="2995200" cy="672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91" name="Google Shape;591;p26"/>
          <p:cNvSpPr txBox="1">
            <a:spLocks noGrp="1"/>
          </p:cNvSpPr>
          <p:nvPr>
            <p:ph type="title" idx="4"/>
          </p:nvPr>
        </p:nvSpPr>
        <p:spPr>
          <a:xfrm>
            <a:off x="1544000" y="3854684"/>
            <a:ext cx="2995200" cy="451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592" name="Google Shape;592;p26"/>
          <p:cNvSpPr txBox="1">
            <a:spLocks noGrp="1"/>
          </p:cNvSpPr>
          <p:nvPr>
            <p:ph type="subTitle" idx="5"/>
          </p:nvPr>
        </p:nvSpPr>
        <p:spPr>
          <a:xfrm>
            <a:off x="1544000" y="4305884"/>
            <a:ext cx="2995200" cy="6720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93" name="Google Shape;593;p26"/>
          <p:cNvSpPr txBox="1">
            <a:spLocks noGrp="1"/>
          </p:cNvSpPr>
          <p:nvPr>
            <p:ph type="title" idx="6"/>
          </p:nvPr>
        </p:nvSpPr>
        <p:spPr>
          <a:xfrm>
            <a:off x="7652800" y="3854684"/>
            <a:ext cx="2995200" cy="451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594" name="Google Shape;594;p26"/>
          <p:cNvSpPr txBox="1">
            <a:spLocks noGrp="1"/>
          </p:cNvSpPr>
          <p:nvPr>
            <p:ph type="subTitle" idx="7"/>
          </p:nvPr>
        </p:nvSpPr>
        <p:spPr>
          <a:xfrm>
            <a:off x="7652800" y="4305884"/>
            <a:ext cx="2995200" cy="672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95" name="Google Shape;595;p26"/>
          <p:cNvSpPr txBox="1">
            <a:spLocks noGrp="1"/>
          </p:cNvSpPr>
          <p:nvPr>
            <p:ph type="title" idx="8"/>
          </p:nvPr>
        </p:nvSpPr>
        <p:spPr>
          <a:xfrm>
            <a:off x="960000" y="720000"/>
            <a:ext cx="10272000" cy="90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596" name="Google Shape;596;p26"/>
          <p:cNvGrpSpPr/>
          <p:nvPr/>
        </p:nvGrpSpPr>
        <p:grpSpPr>
          <a:xfrm>
            <a:off x="11624394" y="1951407"/>
            <a:ext cx="286557" cy="334087"/>
            <a:chOff x="6571050" y="2495000"/>
            <a:chExt cx="307025" cy="357950"/>
          </a:xfrm>
        </p:grpSpPr>
        <p:sp>
          <p:nvSpPr>
            <p:cNvPr id="597" name="Google Shape;597;p26"/>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26"/>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26"/>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0" name="Google Shape;600;p26"/>
          <p:cNvGrpSpPr/>
          <p:nvPr/>
        </p:nvGrpSpPr>
        <p:grpSpPr>
          <a:xfrm>
            <a:off x="8068697" y="101603"/>
            <a:ext cx="2233396" cy="199431"/>
            <a:chOff x="6242648" y="540003"/>
            <a:chExt cx="1675047" cy="149573"/>
          </a:xfrm>
        </p:grpSpPr>
        <p:sp>
          <p:nvSpPr>
            <p:cNvPr id="601" name="Google Shape;601;p26"/>
            <p:cNvSpPr/>
            <p:nvPr/>
          </p:nvSpPr>
          <p:spPr>
            <a:xfrm>
              <a:off x="6393183" y="550188"/>
              <a:ext cx="1514415" cy="129273"/>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2" name="Google Shape;602;p26"/>
            <p:cNvSpPr/>
            <p:nvPr/>
          </p:nvSpPr>
          <p:spPr>
            <a:xfrm>
              <a:off x="6383085" y="540615"/>
              <a:ext cx="1534610" cy="14896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26"/>
            <p:cNvSpPr/>
            <p:nvPr/>
          </p:nvSpPr>
          <p:spPr>
            <a:xfrm>
              <a:off x="6242648" y="540003"/>
              <a:ext cx="160125" cy="149573"/>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26"/>
            <p:cNvSpPr/>
            <p:nvPr/>
          </p:nvSpPr>
          <p:spPr>
            <a:xfrm>
              <a:off x="6383085" y="604980"/>
              <a:ext cx="1407490" cy="19688"/>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26"/>
            <p:cNvSpPr/>
            <p:nvPr/>
          </p:nvSpPr>
          <p:spPr>
            <a:xfrm>
              <a:off x="7770870" y="550188"/>
              <a:ext cx="19705" cy="129273"/>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6" name="Google Shape;606;p26"/>
          <p:cNvGrpSpPr/>
          <p:nvPr/>
        </p:nvGrpSpPr>
        <p:grpSpPr>
          <a:xfrm>
            <a:off x="10606905" y="101614"/>
            <a:ext cx="1578780" cy="1544993"/>
            <a:chOff x="5301275" y="2528150"/>
            <a:chExt cx="1691550" cy="1655350"/>
          </a:xfrm>
        </p:grpSpPr>
        <p:sp>
          <p:nvSpPr>
            <p:cNvPr id="607" name="Google Shape;607;p26"/>
            <p:cNvSpPr/>
            <p:nvPr/>
          </p:nvSpPr>
          <p:spPr>
            <a:xfrm>
              <a:off x="5362075" y="2582950"/>
              <a:ext cx="1630750" cy="1600550"/>
            </a:xfrm>
            <a:custGeom>
              <a:avLst/>
              <a:gdLst/>
              <a:ahLst/>
              <a:cxnLst/>
              <a:rect l="l" t="t" r="r" b="b"/>
              <a:pathLst>
                <a:path w="65230" h="64022" extrusionOk="0">
                  <a:moveTo>
                    <a:pt x="24378" y="7608"/>
                  </a:moveTo>
                  <a:cubicBezTo>
                    <a:pt x="32676" y="7608"/>
                    <a:pt x="40578" y="11133"/>
                    <a:pt x="46080" y="17334"/>
                  </a:cubicBezTo>
                  <a:cubicBezTo>
                    <a:pt x="55016" y="27334"/>
                    <a:pt x="55716" y="41833"/>
                    <a:pt x="48725" y="52563"/>
                  </a:cubicBezTo>
                  <a:lnTo>
                    <a:pt x="11399" y="10678"/>
                  </a:lnTo>
                  <a:cubicBezTo>
                    <a:pt x="15380" y="8671"/>
                    <a:pt x="19818" y="7608"/>
                    <a:pt x="24378" y="7608"/>
                  </a:cubicBezTo>
                  <a:close/>
                  <a:moveTo>
                    <a:pt x="24379" y="1"/>
                  </a:moveTo>
                  <a:cubicBezTo>
                    <a:pt x="15698" y="1"/>
                    <a:pt x="6985" y="3070"/>
                    <a:pt x="0" y="9310"/>
                  </a:cubicBezTo>
                  <a:lnTo>
                    <a:pt x="48816" y="64022"/>
                  </a:lnTo>
                  <a:cubicBezTo>
                    <a:pt x="63922" y="50557"/>
                    <a:pt x="65229" y="27365"/>
                    <a:pt x="51764" y="12289"/>
                  </a:cubicBezTo>
                  <a:cubicBezTo>
                    <a:pt x="44525" y="4150"/>
                    <a:pt x="34474" y="1"/>
                    <a:pt x="243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26"/>
            <p:cNvSpPr/>
            <p:nvPr/>
          </p:nvSpPr>
          <p:spPr>
            <a:xfrm>
              <a:off x="5301275" y="2528150"/>
              <a:ext cx="1573775" cy="1634850"/>
            </a:xfrm>
            <a:custGeom>
              <a:avLst/>
              <a:gdLst/>
              <a:ahLst/>
              <a:cxnLst/>
              <a:rect l="l" t="t" r="r" b="b"/>
              <a:pathLst>
                <a:path w="62951" h="65394" extrusionOk="0">
                  <a:moveTo>
                    <a:pt x="25168" y="8736"/>
                  </a:moveTo>
                  <a:cubicBezTo>
                    <a:pt x="33314" y="8736"/>
                    <a:pt x="41065" y="12231"/>
                    <a:pt x="46445" y="18280"/>
                  </a:cubicBezTo>
                  <a:cubicBezTo>
                    <a:pt x="54804" y="27642"/>
                    <a:pt x="56020" y="41472"/>
                    <a:pt x="49454" y="52171"/>
                  </a:cubicBezTo>
                  <a:lnTo>
                    <a:pt x="13101" y="11411"/>
                  </a:lnTo>
                  <a:cubicBezTo>
                    <a:pt x="16870" y="9648"/>
                    <a:pt x="21004" y="8736"/>
                    <a:pt x="25168" y="8736"/>
                  </a:cubicBezTo>
                  <a:close/>
                  <a:moveTo>
                    <a:pt x="25229" y="7550"/>
                  </a:moveTo>
                  <a:cubicBezTo>
                    <a:pt x="20609" y="7550"/>
                    <a:pt x="16050" y="8614"/>
                    <a:pt x="11946" y="10681"/>
                  </a:cubicBezTo>
                  <a:lnTo>
                    <a:pt x="11277" y="11015"/>
                  </a:lnTo>
                  <a:lnTo>
                    <a:pt x="49120" y="53448"/>
                  </a:lnTo>
                  <a:lnTo>
                    <a:pt x="49606" y="54025"/>
                  </a:lnTo>
                  <a:lnTo>
                    <a:pt x="50032" y="53387"/>
                  </a:lnTo>
                  <a:cubicBezTo>
                    <a:pt x="57327" y="42201"/>
                    <a:pt x="56233" y="27429"/>
                    <a:pt x="47327" y="17490"/>
                  </a:cubicBezTo>
                  <a:cubicBezTo>
                    <a:pt x="41734" y="11167"/>
                    <a:pt x="33649" y="7550"/>
                    <a:pt x="25229" y="7550"/>
                  </a:cubicBezTo>
                  <a:close/>
                  <a:moveTo>
                    <a:pt x="25178" y="1146"/>
                  </a:moveTo>
                  <a:cubicBezTo>
                    <a:pt x="35118" y="1146"/>
                    <a:pt x="45021" y="5210"/>
                    <a:pt x="52160" y="13174"/>
                  </a:cubicBezTo>
                  <a:cubicBezTo>
                    <a:pt x="58543" y="20408"/>
                    <a:pt x="61765" y="29678"/>
                    <a:pt x="61248" y="39283"/>
                  </a:cubicBezTo>
                  <a:cubicBezTo>
                    <a:pt x="60701" y="48736"/>
                    <a:pt x="56597" y="57399"/>
                    <a:pt x="49637" y="63782"/>
                  </a:cubicBezTo>
                  <a:lnTo>
                    <a:pt x="1581" y="9921"/>
                  </a:lnTo>
                  <a:cubicBezTo>
                    <a:pt x="8382" y="4038"/>
                    <a:pt x="16794" y="1146"/>
                    <a:pt x="25178" y="1146"/>
                  </a:cubicBezTo>
                  <a:close/>
                  <a:moveTo>
                    <a:pt x="25161" y="1"/>
                  </a:moveTo>
                  <a:cubicBezTo>
                    <a:pt x="16336" y="1"/>
                    <a:pt x="7482" y="3108"/>
                    <a:pt x="396" y="9435"/>
                  </a:cubicBezTo>
                  <a:lnTo>
                    <a:pt x="1" y="9800"/>
                  </a:lnTo>
                  <a:lnTo>
                    <a:pt x="49150" y="64968"/>
                  </a:lnTo>
                  <a:lnTo>
                    <a:pt x="49546" y="65393"/>
                  </a:lnTo>
                  <a:lnTo>
                    <a:pt x="50002" y="64968"/>
                  </a:lnTo>
                  <a:cubicBezTo>
                    <a:pt x="57388" y="58372"/>
                    <a:pt x="61795" y="49253"/>
                    <a:pt x="62373" y="39314"/>
                  </a:cubicBezTo>
                  <a:cubicBezTo>
                    <a:pt x="62950" y="29405"/>
                    <a:pt x="59607" y="19830"/>
                    <a:pt x="52980" y="12414"/>
                  </a:cubicBezTo>
                  <a:cubicBezTo>
                    <a:pt x="45629" y="4196"/>
                    <a:pt x="35415" y="1"/>
                    <a:pt x="251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9" name="Google Shape;609;p26"/>
          <p:cNvGrpSpPr/>
          <p:nvPr/>
        </p:nvGrpSpPr>
        <p:grpSpPr>
          <a:xfrm flipH="1">
            <a:off x="101600" y="5749273"/>
            <a:ext cx="2044747" cy="1007136"/>
            <a:chOff x="383775" y="4031500"/>
            <a:chExt cx="2190800" cy="1079075"/>
          </a:xfrm>
        </p:grpSpPr>
        <p:sp>
          <p:nvSpPr>
            <p:cNvPr id="610" name="Google Shape;610;p26"/>
            <p:cNvSpPr/>
            <p:nvPr/>
          </p:nvSpPr>
          <p:spPr>
            <a:xfrm>
              <a:off x="434836"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26"/>
            <p:cNvSpPr/>
            <p:nvPr/>
          </p:nvSpPr>
          <p:spPr>
            <a:xfrm>
              <a:off x="383775"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12" name="Google Shape;612;p26"/>
          <p:cNvGrpSpPr/>
          <p:nvPr/>
        </p:nvGrpSpPr>
        <p:grpSpPr>
          <a:xfrm>
            <a:off x="101613" y="3032347"/>
            <a:ext cx="462443" cy="2412107"/>
            <a:chOff x="4713875" y="2486650"/>
            <a:chExt cx="495475" cy="2584400"/>
          </a:xfrm>
        </p:grpSpPr>
        <p:sp>
          <p:nvSpPr>
            <p:cNvPr id="613" name="Google Shape;613;p26"/>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26"/>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26"/>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26"/>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26"/>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26"/>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26"/>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26"/>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26"/>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26"/>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26"/>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26"/>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26"/>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26"/>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26"/>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28" name="Google Shape;628;p26"/>
          <p:cNvGrpSpPr/>
          <p:nvPr/>
        </p:nvGrpSpPr>
        <p:grpSpPr>
          <a:xfrm>
            <a:off x="101603" y="2420421"/>
            <a:ext cx="286556" cy="307113"/>
            <a:chOff x="424275" y="4593075"/>
            <a:chExt cx="307025" cy="329050"/>
          </a:xfrm>
        </p:grpSpPr>
        <p:sp>
          <p:nvSpPr>
            <p:cNvPr id="629" name="Google Shape;629;p26"/>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0" name="Google Shape;630;p26"/>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26"/>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008973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lt2"/>
        </a:solidFill>
        <a:effectLst/>
      </p:bgPr>
    </p:bg>
    <p:spTree>
      <p:nvGrpSpPr>
        <p:cNvPr id="1" name="Shape 710"/>
        <p:cNvGrpSpPr/>
        <p:nvPr/>
      </p:nvGrpSpPr>
      <p:grpSpPr>
        <a:xfrm>
          <a:off x="0" y="0"/>
          <a:ext cx="0" cy="0"/>
          <a:chOff x="0" y="0"/>
          <a:chExt cx="0" cy="0"/>
        </a:xfrm>
      </p:grpSpPr>
      <p:sp>
        <p:nvSpPr>
          <p:cNvPr id="711" name="Google Shape;711;p29"/>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2" name="Google Shape;712;p29"/>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3" name="Google Shape;713;p29"/>
          <p:cNvSpPr txBox="1">
            <a:spLocks noGrp="1"/>
          </p:cNvSpPr>
          <p:nvPr>
            <p:ph type="title" hasCustomPrompt="1"/>
          </p:nvPr>
        </p:nvSpPr>
        <p:spPr>
          <a:xfrm>
            <a:off x="2426733" y="1679700"/>
            <a:ext cx="7338400" cy="11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714" name="Google Shape;714;p29"/>
          <p:cNvSpPr txBox="1">
            <a:spLocks noGrp="1"/>
          </p:cNvSpPr>
          <p:nvPr>
            <p:ph type="subTitle" idx="1"/>
          </p:nvPr>
        </p:nvSpPr>
        <p:spPr>
          <a:xfrm>
            <a:off x="2426733" y="2807705"/>
            <a:ext cx="7338400" cy="4512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9pPr>
          </a:lstStyle>
          <a:p>
            <a:endParaRPr/>
          </a:p>
        </p:txBody>
      </p:sp>
      <p:sp>
        <p:nvSpPr>
          <p:cNvPr id="715" name="Google Shape;715;p29"/>
          <p:cNvSpPr txBox="1">
            <a:spLocks noGrp="1"/>
          </p:cNvSpPr>
          <p:nvPr>
            <p:ph type="title" idx="2" hasCustomPrompt="1"/>
          </p:nvPr>
        </p:nvSpPr>
        <p:spPr>
          <a:xfrm>
            <a:off x="2426733" y="3599093"/>
            <a:ext cx="7338400" cy="11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716" name="Google Shape;716;p29"/>
          <p:cNvSpPr txBox="1">
            <a:spLocks noGrp="1"/>
          </p:cNvSpPr>
          <p:nvPr>
            <p:ph type="subTitle" idx="3"/>
          </p:nvPr>
        </p:nvSpPr>
        <p:spPr>
          <a:xfrm>
            <a:off x="2426733" y="4727099"/>
            <a:ext cx="7338400" cy="4512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600"/>
              <a:buFont typeface="Montserrat Medium"/>
              <a:buNone/>
              <a:defRPr sz="2133">
                <a:solidFill>
                  <a:schemeClr val="dk1"/>
                </a:solidFill>
                <a:latin typeface="Montserrat Medium"/>
                <a:ea typeface="Montserrat Medium"/>
                <a:cs typeface="Montserrat Medium"/>
                <a:sym typeface="Montserrat Medium"/>
              </a:defRPr>
            </a:lvl9pPr>
          </a:lstStyle>
          <a:p>
            <a:endParaRPr/>
          </a:p>
        </p:txBody>
      </p:sp>
    </p:spTree>
    <p:extLst>
      <p:ext uri="{BB962C8B-B14F-4D97-AF65-F5344CB8AC3E}">
        <p14:creationId xmlns:p14="http://schemas.microsoft.com/office/powerpoint/2010/main" val="130045629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717"/>
        <p:cNvGrpSpPr/>
        <p:nvPr/>
      </p:nvGrpSpPr>
      <p:grpSpPr>
        <a:xfrm>
          <a:off x="0" y="0"/>
          <a:ext cx="0" cy="0"/>
          <a:chOff x="0" y="0"/>
          <a:chExt cx="0" cy="0"/>
        </a:xfrm>
      </p:grpSpPr>
      <p:sp>
        <p:nvSpPr>
          <p:cNvPr id="718" name="Google Shape;718;p30"/>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9" name="Google Shape;719;p30"/>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0" name="Google Shape;720;p30"/>
          <p:cNvSpPr txBox="1">
            <a:spLocks noGrp="1"/>
          </p:cNvSpPr>
          <p:nvPr>
            <p:ph type="title"/>
          </p:nvPr>
        </p:nvSpPr>
        <p:spPr>
          <a:xfrm>
            <a:off x="960000" y="720000"/>
            <a:ext cx="10272000" cy="90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21" name="Google Shape;721;p30"/>
          <p:cNvSpPr txBox="1">
            <a:spLocks noGrp="1"/>
          </p:cNvSpPr>
          <p:nvPr>
            <p:ph type="title" idx="2"/>
          </p:nvPr>
        </p:nvSpPr>
        <p:spPr>
          <a:xfrm>
            <a:off x="2760139" y="2668800"/>
            <a:ext cx="2995200" cy="451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722" name="Google Shape;722;p30"/>
          <p:cNvSpPr txBox="1">
            <a:spLocks noGrp="1"/>
          </p:cNvSpPr>
          <p:nvPr>
            <p:ph type="subTitle" idx="1"/>
          </p:nvPr>
        </p:nvSpPr>
        <p:spPr>
          <a:xfrm>
            <a:off x="2760139" y="3120000"/>
            <a:ext cx="2995200" cy="672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723" name="Google Shape;723;p30"/>
          <p:cNvSpPr txBox="1">
            <a:spLocks noGrp="1"/>
          </p:cNvSpPr>
          <p:nvPr>
            <p:ph type="title" idx="3" hasCustomPrompt="1"/>
          </p:nvPr>
        </p:nvSpPr>
        <p:spPr>
          <a:xfrm>
            <a:off x="960000" y="1987200"/>
            <a:ext cx="1800000" cy="57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b="1"/>
            </a:lvl1pPr>
            <a:lvl2pPr lvl="1" rtl="0">
              <a:spcBef>
                <a:spcPts val="0"/>
              </a:spcBef>
              <a:spcAft>
                <a:spcPts val="0"/>
              </a:spcAft>
              <a:buSzPts val="3000"/>
              <a:buFont typeface="Archivo Black"/>
              <a:buNone/>
              <a:defRPr sz="4000" b="1">
                <a:latin typeface="Archivo Black"/>
                <a:ea typeface="Archivo Black"/>
                <a:cs typeface="Archivo Black"/>
                <a:sym typeface="Archivo Black"/>
              </a:defRPr>
            </a:lvl2pPr>
            <a:lvl3pPr lvl="2" rtl="0">
              <a:spcBef>
                <a:spcPts val="0"/>
              </a:spcBef>
              <a:spcAft>
                <a:spcPts val="0"/>
              </a:spcAft>
              <a:buSzPts val="3000"/>
              <a:buFont typeface="Archivo Black"/>
              <a:buNone/>
              <a:defRPr sz="4000" b="1">
                <a:latin typeface="Archivo Black"/>
                <a:ea typeface="Archivo Black"/>
                <a:cs typeface="Archivo Black"/>
                <a:sym typeface="Archivo Black"/>
              </a:defRPr>
            </a:lvl3pPr>
            <a:lvl4pPr lvl="3" rtl="0">
              <a:spcBef>
                <a:spcPts val="0"/>
              </a:spcBef>
              <a:spcAft>
                <a:spcPts val="0"/>
              </a:spcAft>
              <a:buSzPts val="3000"/>
              <a:buFont typeface="Archivo Black"/>
              <a:buNone/>
              <a:defRPr sz="4000" b="1">
                <a:latin typeface="Archivo Black"/>
                <a:ea typeface="Archivo Black"/>
                <a:cs typeface="Archivo Black"/>
                <a:sym typeface="Archivo Black"/>
              </a:defRPr>
            </a:lvl4pPr>
            <a:lvl5pPr lvl="4" rtl="0">
              <a:spcBef>
                <a:spcPts val="0"/>
              </a:spcBef>
              <a:spcAft>
                <a:spcPts val="0"/>
              </a:spcAft>
              <a:buSzPts val="3000"/>
              <a:buFont typeface="Archivo Black"/>
              <a:buNone/>
              <a:defRPr sz="4000" b="1">
                <a:latin typeface="Archivo Black"/>
                <a:ea typeface="Archivo Black"/>
                <a:cs typeface="Archivo Black"/>
                <a:sym typeface="Archivo Black"/>
              </a:defRPr>
            </a:lvl5pPr>
            <a:lvl6pPr lvl="5" rtl="0">
              <a:spcBef>
                <a:spcPts val="0"/>
              </a:spcBef>
              <a:spcAft>
                <a:spcPts val="0"/>
              </a:spcAft>
              <a:buSzPts val="3000"/>
              <a:buFont typeface="Archivo Black"/>
              <a:buNone/>
              <a:defRPr sz="4000" b="1">
                <a:latin typeface="Archivo Black"/>
                <a:ea typeface="Archivo Black"/>
                <a:cs typeface="Archivo Black"/>
                <a:sym typeface="Archivo Black"/>
              </a:defRPr>
            </a:lvl6pPr>
            <a:lvl7pPr lvl="6" rtl="0">
              <a:spcBef>
                <a:spcPts val="0"/>
              </a:spcBef>
              <a:spcAft>
                <a:spcPts val="0"/>
              </a:spcAft>
              <a:buSzPts val="3000"/>
              <a:buFont typeface="Archivo Black"/>
              <a:buNone/>
              <a:defRPr sz="4000" b="1">
                <a:latin typeface="Archivo Black"/>
                <a:ea typeface="Archivo Black"/>
                <a:cs typeface="Archivo Black"/>
                <a:sym typeface="Archivo Black"/>
              </a:defRPr>
            </a:lvl7pPr>
            <a:lvl8pPr lvl="7" rtl="0">
              <a:spcBef>
                <a:spcPts val="0"/>
              </a:spcBef>
              <a:spcAft>
                <a:spcPts val="0"/>
              </a:spcAft>
              <a:buSzPts val="3000"/>
              <a:buFont typeface="Archivo Black"/>
              <a:buNone/>
              <a:defRPr sz="4000" b="1">
                <a:latin typeface="Archivo Black"/>
                <a:ea typeface="Archivo Black"/>
                <a:cs typeface="Archivo Black"/>
                <a:sym typeface="Archivo Black"/>
              </a:defRPr>
            </a:lvl8pPr>
            <a:lvl9pPr lvl="8" rtl="0">
              <a:spcBef>
                <a:spcPts val="0"/>
              </a:spcBef>
              <a:spcAft>
                <a:spcPts val="0"/>
              </a:spcAft>
              <a:buSzPts val="3000"/>
              <a:buFont typeface="Archivo Black"/>
              <a:buNone/>
              <a:defRPr sz="4000" b="1">
                <a:latin typeface="Archivo Black"/>
                <a:ea typeface="Archivo Black"/>
                <a:cs typeface="Archivo Black"/>
                <a:sym typeface="Archivo Black"/>
              </a:defRPr>
            </a:lvl9pPr>
          </a:lstStyle>
          <a:p>
            <a:r>
              <a:t>xx%</a:t>
            </a:r>
          </a:p>
        </p:txBody>
      </p:sp>
      <p:sp>
        <p:nvSpPr>
          <p:cNvPr id="724" name="Google Shape;724;p30"/>
          <p:cNvSpPr txBox="1">
            <a:spLocks noGrp="1"/>
          </p:cNvSpPr>
          <p:nvPr>
            <p:ph type="title" idx="4"/>
          </p:nvPr>
        </p:nvSpPr>
        <p:spPr>
          <a:xfrm>
            <a:off x="8236800" y="2668800"/>
            <a:ext cx="2995200" cy="451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725" name="Google Shape;725;p30"/>
          <p:cNvSpPr txBox="1">
            <a:spLocks noGrp="1"/>
          </p:cNvSpPr>
          <p:nvPr>
            <p:ph type="subTitle" idx="5"/>
          </p:nvPr>
        </p:nvSpPr>
        <p:spPr>
          <a:xfrm>
            <a:off x="8236800" y="3120000"/>
            <a:ext cx="2995200" cy="672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726" name="Google Shape;726;p30"/>
          <p:cNvSpPr txBox="1">
            <a:spLocks noGrp="1"/>
          </p:cNvSpPr>
          <p:nvPr>
            <p:ph type="title" idx="6" hasCustomPrompt="1"/>
          </p:nvPr>
        </p:nvSpPr>
        <p:spPr>
          <a:xfrm>
            <a:off x="6436800" y="1987200"/>
            <a:ext cx="1800000" cy="57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b="1"/>
            </a:lvl1pPr>
            <a:lvl2pPr lvl="1" rtl="0">
              <a:spcBef>
                <a:spcPts val="0"/>
              </a:spcBef>
              <a:spcAft>
                <a:spcPts val="0"/>
              </a:spcAft>
              <a:buSzPts val="3000"/>
              <a:buFont typeface="Archivo Black"/>
              <a:buNone/>
              <a:defRPr sz="4000" b="1">
                <a:latin typeface="Archivo Black"/>
                <a:ea typeface="Archivo Black"/>
                <a:cs typeface="Archivo Black"/>
                <a:sym typeface="Archivo Black"/>
              </a:defRPr>
            </a:lvl2pPr>
            <a:lvl3pPr lvl="2" rtl="0">
              <a:spcBef>
                <a:spcPts val="0"/>
              </a:spcBef>
              <a:spcAft>
                <a:spcPts val="0"/>
              </a:spcAft>
              <a:buSzPts val="3000"/>
              <a:buFont typeface="Archivo Black"/>
              <a:buNone/>
              <a:defRPr sz="4000" b="1">
                <a:latin typeface="Archivo Black"/>
                <a:ea typeface="Archivo Black"/>
                <a:cs typeface="Archivo Black"/>
                <a:sym typeface="Archivo Black"/>
              </a:defRPr>
            </a:lvl3pPr>
            <a:lvl4pPr lvl="3" rtl="0">
              <a:spcBef>
                <a:spcPts val="0"/>
              </a:spcBef>
              <a:spcAft>
                <a:spcPts val="0"/>
              </a:spcAft>
              <a:buSzPts val="3000"/>
              <a:buFont typeface="Archivo Black"/>
              <a:buNone/>
              <a:defRPr sz="4000" b="1">
                <a:latin typeface="Archivo Black"/>
                <a:ea typeface="Archivo Black"/>
                <a:cs typeface="Archivo Black"/>
                <a:sym typeface="Archivo Black"/>
              </a:defRPr>
            </a:lvl4pPr>
            <a:lvl5pPr lvl="4" rtl="0">
              <a:spcBef>
                <a:spcPts val="0"/>
              </a:spcBef>
              <a:spcAft>
                <a:spcPts val="0"/>
              </a:spcAft>
              <a:buSzPts val="3000"/>
              <a:buFont typeface="Archivo Black"/>
              <a:buNone/>
              <a:defRPr sz="4000" b="1">
                <a:latin typeface="Archivo Black"/>
                <a:ea typeface="Archivo Black"/>
                <a:cs typeface="Archivo Black"/>
                <a:sym typeface="Archivo Black"/>
              </a:defRPr>
            </a:lvl5pPr>
            <a:lvl6pPr lvl="5" rtl="0">
              <a:spcBef>
                <a:spcPts val="0"/>
              </a:spcBef>
              <a:spcAft>
                <a:spcPts val="0"/>
              </a:spcAft>
              <a:buSzPts val="3000"/>
              <a:buFont typeface="Archivo Black"/>
              <a:buNone/>
              <a:defRPr sz="4000" b="1">
                <a:latin typeface="Archivo Black"/>
                <a:ea typeface="Archivo Black"/>
                <a:cs typeface="Archivo Black"/>
                <a:sym typeface="Archivo Black"/>
              </a:defRPr>
            </a:lvl6pPr>
            <a:lvl7pPr lvl="6" rtl="0">
              <a:spcBef>
                <a:spcPts val="0"/>
              </a:spcBef>
              <a:spcAft>
                <a:spcPts val="0"/>
              </a:spcAft>
              <a:buSzPts val="3000"/>
              <a:buFont typeface="Archivo Black"/>
              <a:buNone/>
              <a:defRPr sz="4000" b="1">
                <a:latin typeface="Archivo Black"/>
                <a:ea typeface="Archivo Black"/>
                <a:cs typeface="Archivo Black"/>
                <a:sym typeface="Archivo Black"/>
              </a:defRPr>
            </a:lvl7pPr>
            <a:lvl8pPr lvl="7" rtl="0">
              <a:spcBef>
                <a:spcPts val="0"/>
              </a:spcBef>
              <a:spcAft>
                <a:spcPts val="0"/>
              </a:spcAft>
              <a:buSzPts val="3000"/>
              <a:buFont typeface="Archivo Black"/>
              <a:buNone/>
              <a:defRPr sz="4000" b="1">
                <a:latin typeface="Archivo Black"/>
                <a:ea typeface="Archivo Black"/>
                <a:cs typeface="Archivo Black"/>
                <a:sym typeface="Archivo Black"/>
              </a:defRPr>
            </a:lvl8pPr>
            <a:lvl9pPr lvl="8" rtl="0">
              <a:spcBef>
                <a:spcPts val="0"/>
              </a:spcBef>
              <a:spcAft>
                <a:spcPts val="0"/>
              </a:spcAft>
              <a:buSzPts val="3000"/>
              <a:buFont typeface="Archivo Black"/>
              <a:buNone/>
              <a:defRPr sz="4000" b="1">
                <a:latin typeface="Archivo Black"/>
                <a:ea typeface="Archivo Black"/>
                <a:cs typeface="Archivo Black"/>
                <a:sym typeface="Archivo Black"/>
              </a:defRPr>
            </a:lvl9pPr>
          </a:lstStyle>
          <a:p>
            <a:r>
              <a:t>xx%</a:t>
            </a:r>
          </a:p>
        </p:txBody>
      </p:sp>
      <p:sp>
        <p:nvSpPr>
          <p:cNvPr id="727" name="Google Shape;727;p30"/>
          <p:cNvSpPr txBox="1">
            <a:spLocks noGrp="1"/>
          </p:cNvSpPr>
          <p:nvPr>
            <p:ph type="title" idx="7"/>
          </p:nvPr>
        </p:nvSpPr>
        <p:spPr>
          <a:xfrm>
            <a:off x="2760139" y="5011200"/>
            <a:ext cx="2995200" cy="451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728" name="Google Shape;728;p30"/>
          <p:cNvSpPr txBox="1">
            <a:spLocks noGrp="1"/>
          </p:cNvSpPr>
          <p:nvPr>
            <p:ph type="subTitle" idx="8"/>
          </p:nvPr>
        </p:nvSpPr>
        <p:spPr>
          <a:xfrm>
            <a:off x="2760139" y="5462400"/>
            <a:ext cx="2995200" cy="672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729" name="Google Shape;729;p30"/>
          <p:cNvSpPr txBox="1">
            <a:spLocks noGrp="1"/>
          </p:cNvSpPr>
          <p:nvPr>
            <p:ph type="title" idx="9" hasCustomPrompt="1"/>
          </p:nvPr>
        </p:nvSpPr>
        <p:spPr>
          <a:xfrm>
            <a:off x="960000" y="4329600"/>
            <a:ext cx="1800000" cy="57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b="1"/>
            </a:lvl1pPr>
            <a:lvl2pPr lvl="1" rtl="0">
              <a:spcBef>
                <a:spcPts val="0"/>
              </a:spcBef>
              <a:spcAft>
                <a:spcPts val="0"/>
              </a:spcAft>
              <a:buSzPts val="3000"/>
              <a:buFont typeface="Archivo Black"/>
              <a:buNone/>
              <a:defRPr sz="4000" b="1">
                <a:latin typeface="Archivo Black"/>
                <a:ea typeface="Archivo Black"/>
                <a:cs typeface="Archivo Black"/>
                <a:sym typeface="Archivo Black"/>
              </a:defRPr>
            </a:lvl2pPr>
            <a:lvl3pPr lvl="2" rtl="0">
              <a:spcBef>
                <a:spcPts val="0"/>
              </a:spcBef>
              <a:spcAft>
                <a:spcPts val="0"/>
              </a:spcAft>
              <a:buSzPts val="3000"/>
              <a:buFont typeface="Archivo Black"/>
              <a:buNone/>
              <a:defRPr sz="4000" b="1">
                <a:latin typeface="Archivo Black"/>
                <a:ea typeface="Archivo Black"/>
                <a:cs typeface="Archivo Black"/>
                <a:sym typeface="Archivo Black"/>
              </a:defRPr>
            </a:lvl3pPr>
            <a:lvl4pPr lvl="3" rtl="0">
              <a:spcBef>
                <a:spcPts val="0"/>
              </a:spcBef>
              <a:spcAft>
                <a:spcPts val="0"/>
              </a:spcAft>
              <a:buSzPts val="3000"/>
              <a:buFont typeface="Archivo Black"/>
              <a:buNone/>
              <a:defRPr sz="4000" b="1">
                <a:latin typeface="Archivo Black"/>
                <a:ea typeface="Archivo Black"/>
                <a:cs typeface="Archivo Black"/>
                <a:sym typeface="Archivo Black"/>
              </a:defRPr>
            </a:lvl4pPr>
            <a:lvl5pPr lvl="4" rtl="0">
              <a:spcBef>
                <a:spcPts val="0"/>
              </a:spcBef>
              <a:spcAft>
                <a:spcPts val="0"/>
              </a:spcAft>
              <a:buSzPts val="3000"/>
              <a:buFont typeface="Archivo Black"/>
              <a:buNone/>
              <a:defRPr sz="4000" b="1">
                <a:latin typeface="Archivo Black"/>
                <a:ea typeface="Archivo Black"/>
                <a:cs typeface="Archivo Black"/>
                <a:sym typeface="Archivo Black"/>
              </a:defRPr>
            </a:lvl5pPr>
            <a:lvl6pPr lvl="5" rtl="0">
              <a:spcBef>
                <a:spcPts val="0"/>
              </a:spcBef>
              <a:spcAft>
                <a:spcPts val="0"/>
              </a:spcAft>
              <a:buSzPts val="3000"/>
              <a:buFont typeface="Archivo Black"/>
              <a:buNone/>
              <a:defRPr sz="4000" b="1">
                <a:latin typeface="Archivo Black"/>
                <a:ea typeface="Archivo Black"/>
                <a:cs typeface="Archivo Black"/>
                <a:sym typeface="Archivo Black"/>
              </a:defRPr>
            </a:lvl6pPr>
            <a:lvl7pPr lvl="6" rtl="0">
              <a:spcBef>
                <a:spcPts val="0"/>
              </a:spcBef>
              <a:spcAft>
                <a:spcPts val="0"/>
              </a:spcAft>
              <a:buSzPts val="3000"/>
              <a:buFont typeface="Archivo Black"/>
              <a:buNone/>
              <a:defRPr sz="4000" b="1">
                <a:latin typeface="Archivo Black"/>
                <a:ea typeface="Archivo Black"/>
                <a:cs typeface="Archivo Black"/>
                <a:sym typeface="Archivo Black"/>
              </a:defRPr>
            </a:lvl7pPr>
            <a:lvl8pPr lvl="7" rtl="0">
              <a:spcBef>
                <a:spcPts val="0"/>
              </a:spcBef>
              <a:spcAft>
                <a:spcPts val="0"/>
              </a:spcAft>
              <a:buSzPts val="3000"/>
              <a:buFont typeface="Archivo Black"/>
              <a:buNone/>
              <a:defRPr sz="4000" b="1">
                <a:latin typeface="Archivo Black"/>
                <a:ea typeface="Archivo Black"/>
                <a:cs typeface="Archivo Black"/>
                <a:sym typeface="Archivo Black"/>
              </a:defRPr>
            </a:lvl8pPr>
            <a:lvl9pPr lvl="8" rtl="0">
              <a:spcBef>
                <a:spcPts val="0"/>
              </a:spcBef>
              <a:spcAft>
                <a:spcPts val="0"/>
              </a:spcAft>
              <a:buSzPts val="3000"/>
              <a:buFont typeface="Archivo Black"/>
              <a:buNone/>
              <a:defRPr sz="4000" b="1">
                <a:latin typeface="Archivo Black"/>
                <a:ea typeface="Archivo Black"/>
                <a:cs typeface="Archivo Black"/>
                <a:sym typeface="Archivo Black"/>
              </a:defRPr>
            </a:lvl9pPr>
          </a:lstStyle>
          <a:p>
            <a:r>
              <a:t>xx%</a:t>
            </a:r>
          </a:p>
        </p:txBody>
      </p:sp>
      <p:sp>
        <p:nvSpPr>
          <p:cNvPr id="730" name="Google Shape;730;p30"/>
          <p:cNvSpPr txBox="1">
            <a:spLocks noGrp="1"/>
          </p:cNvSpPr>
          <p:nvPr>
            <p:ph type="title" idx="13"/>
          </p:nvPr>
        </p:nvSpPr>
        <p:spPr>
          <a:xfrm>
            <a:off x="8236800" y="5011200"/>
            <a:ext cx="2995200" cy="451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731" name="Google Shape;731;p30"/>
          <p:cNvSpPr txBox="1">
            <a:spLocks noGrp="1"/>
          </p:cNvSpPr>
          <p:nvPr>
            <p:ph type="subTitle" idx="14"/>
          </p:nvPr>
        </p:nvSpPr>
        <p:spPr>
          <a:xfrm>
            <a:off x="8236800" y="5462400"/>
            <a:ext cx="2995200" cy="672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867">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732" name="Google Shape;732;p30"/>
          <p:cNvSpPr txBox="1">
            <a:spLocks noGrp="1"/>
          </p:cNvSpPr>
          <p:nvPr>
            <p:ph type="title" idx="15" hasCustomPrompt="1"/>
          </p:nvPr>
        </p:nvSpPr>
        <p:spPr>
          <a:xfrm>
            <a:off x="6436800" y="4329600"/>
            <a:ext cx="1800000" cy="57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b="1"/>
            </a:lvl1pPr>
            <a:lvl2pPr lvl="1" rtl="0">
              <a:spcBef>
                <a:spcPts val="0"/>
              </a:spcBef>
              <a:spcAft>
                <a:spcPts val="0"/>
              </a:spcAft>
              <a:buSzPts val="3000"/>
              <a:buFont typeface="Archivo Black"/>
              <a:buNone/>
              <a:defRPr sz="4000" b="1">
                <a:latin typeface="Archivo Black"/>
                <a:ea typeface="Archivo Black"/>
                <a:cs typeface="Archivo Black"/>
                <a:sym typeface="Archivo Black"/>
              </a:defRPr>
            </a:lvl2pPr>
            <a:lvl3pPr lvl="2" rtl="0">
              <a:spcBef>
                <a:spcPts val="0"/>
              </a:spcBef>
              <a:spcAft>
                <a:spcPts val="0"/>
              </a:spcAft>
              <a:buSzPts val="3000"/>
              <a:buFont typeface="Archivo Black"/>
              <a:buNone/>
              <a:defRPr sz="4000" b="1">
                <a:latin typeface="Archivo Black"/>
                <a:ea typeface="Archivo Black"/>
                <a:cs typeface="Archivo Black"/>
                <a:sym typeface="Archivo Black"/>
              </a:defRPr>
            </a:lvl3pPr>
            <a:lvl4pPr lvl="3" rtl="0">
              <a:spcBef>
                <a:spcPts val="0"/>
              </a:spcBef>
              <a:spcAft>
                <a:spcPts val="0"/>
              </a:spcAft>
              <a:buSzPts val="3000"/>
              <a:buFont typeface="Archivo Black"/>
              <a:buNone/>
              <a:defRPr sz="4000" b="1">
                <a:latin typeface="Archivo Black"/>
                <a:ea typeface="Archivo Black"/>
                <a:cs typeface="Archivo Black"/>
                <a:sym typeface="Archivo Black"/>
              </a:defRPr>
            </a:lvl4pPr>
            <a:lvl5pPr lvl="4" rtl="0">
              <a:spcBef>
                <a:spcPts val="0"/>
              </a:spcBef>
              <a:spcAft>
                <a:spcPts val="0"/>
              </a:spcAft>
              <a:buSzPts val="3000"/>
              <a:buFont typeface="Archivo Black"/>
              <a:buNone/>
              <a:defRPr sz="4000" b="1">
                <a:latin typeface="Archivo Black"/>
                <a:ea typeface="Archivo Black"/>
                <a:cs typeface="Archivo Black"/>
                <a:sym typeface="Archivo Black"/>
              </a:defRPr>
            </a:lvl5pPr>
            <a:lvl6pPr lvl="5" rtl="0">
              <a:spcBef>
                <a:spcPts val="0"/>
              </a:spcBef>
              <a:spcAft>
                <a:spcPts val="0"/>
              </a:spcAft>
              <a:buSzPts val="3000"/>
              <a:buFont typeface="Archivo Black"/>
              <a:buNone/>
              <a:defRPr sz="4000" b="1">
                <a:latin typeface="Archivo Black"/>
                <a:ea typeface="Archivo Black"/>
                <a:cs typeface="Archivo Black"/>
                <a:sym typeface="Archivo Black"/>
              </a:defRPr>
            </a:lvl6pPr>
            <a:lvl7pPr lvl="6" rtl="0">
              <a:spcBef>
                <a:spcPts val="0"/>
              </a:spcBef>
              <a:spcAft>
                <a:spcPts val="0"/>
              </a:spcAft>
              <a:buSzPts val="3000"/>
              <a:buFont typeface="Archivo Black"/>
              <a:buNone/>
              <a:defRPr sz="4000" b="1">
                <a:latin typeface="Archivo Black"/>
                <a:ea typeface="Archivo Black"/>
                <a:cs typeface="Archivo Black"/>
                <a:sym typeface="Archivo Black"/>
              </a:defRPr>
            </a:lvl7pPr>
            <a:lvl8pPr lvl="7" rtl="0">
              <a:spcBef>
                <a:spcPts val="0"/>
              </a:spcBef>
              <a:spcAft>
                <a:spcPts val="0"/>
              </a:spcAft>
              <a:buSzPts val="3000"/>
              <a:buFont typeface="Archivo Black"/>
              <a:buNone/>
              <a:defRPr sz="4000" b="1">
                <a:latin typeface="Archivo Black"/>
                <a:ea typeface="Archivo Black"/>
                <a:cs typeface="Archivo Black"/>
                <a:sym typeface="Archivo Black"/>
              </a:defRPr>
            </a:lvl8pPr>
            <a:lvl9pPr lvl="8" rtl="0">
              <a:spcBef>
                <a:spcPts val="0"/>
              </a:spcBef>
              <a:spcAft>
                <a:spcPts val="0"/>
              </a:spcAft>
              <a:buSzPts val="3000"/>
              <a:buFont typeface="Archivo Black"/>
              <a:buNone/>
              <a:defRPr sz="4000" b="1">
                <a:latin typeface="Archivo Black"/>
                <a:ea typeface="Archivo Black"/>
                <a:cs typeface="Archivo Black"/>
                <a:sym typeface="Archivo Black"/>
              </a:defRPr>
            </a:lvl9pPr>
          </a:lstStyle>
          <a:p>
            <a:r>
              <a:t>xx%</a:t>
            </a:r>
          </a:p>
        </p:txBody>
      </p:sp>
      <p:grpSp>
        <p:nvGrpSpPr>
          <p:cNvPr id="733" name="Google Shape;733;p30"/>
          <p:cNvGrpSpPr/>
          <p:nvPr/>
        </p:nvGrpSpPr>
        <p:grpSpPr>
          <a:xfrm>
            <a:off x="101596" y="1127713"/>
            <a:ext cx="462443" cy="2412107"/>
            <a:chOff x="4713875" y="2486650"/>
            <a:chExt cx="495475" cy="2584400"/>
          </a:xfrm>
        </p:grpSpPr>
        <p:sp>
          <p:nvSpPr>
            <p:cNvPr id="734" name="Google Shape;734;p30"/>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30"/>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30"/>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30"/>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30"/>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30"/>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30"/>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30"/>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30"/>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30"/>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30"/>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30"/>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30"/>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30"/>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30"/>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49" name="Google Shape;749;p30"/>
          <p:cNvGrpSpPr/>
          <p:nvPr/>
        </p:nvGrpSpPr>
        <p:grpSpPr>
          <a:xfrm>
            <a:off x="101603" y="3844644"/>
            <a:ext cx="286556" cy="307113"/>
            <a:chOff x="424275" y="4593075"/>
            <a:chExt cx="307025" cy="329050"/>
          </a:xfrm>
        </p:grpSpPr>
        <p:sp>
          <p:nvSpPr>
            <p:cNvPr id="750" name="Google Shape;750;p30"/>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30"/>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30"/>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3" name="Google Shape;753;p30"/>
          <p:cNvGrpSpPr/>
          <p:nvPr/>
        </p:nvGrpSpPr>
        <p:grpSpPr>
          <a:xfrm>
            <a:off x="101590" y="101614"/>
            <a:ext cx="1466733" cy="721303"/>
            <a:chOff x="823225" y="4003400"/>
            <a:chExt cx="1571500" cy="772825"/>
          </a:xfrm>
        </p:grpSpPr>
        <p:sp>
          <p:nvSpPr>
            <p:cNvPr id="754" name="Google Shape;754;p30"/>
            <p:cNvSpPr/>
            <p:nvPr/>
          </p:nvSpPr>
          <p:spPr>
            <a:xfrm>
              <a:off x="865025" y="4054300"/>
              <a:ext cx="1493975" cy="721925"/>
            </a:xfrm>
            <a:custGeom>
              <a:avLst/>
              <a:gdLst/>
              <a:ahLst/>
              <a:cxnLst/>
              <a:rect l="l" t="t" r="r" b="b"/>
              <a:pathLst>
                <a:path w="59759" h="28877" extrusionOk="0">
                  <a:moveTo>
                    <a:pt x="34895" y="5715"/>
                  </a:moveTo>
                  <a:lnTo>
                    <a:pt x="5715" y="19818"/>
                  </a:lnTo>
                  <a:lnTo>
                    <a:pt x="5715" y="5715"/>
                  </a:lnTo>
                  <a:close/>
                  <a:moveTo>
                    <a:pt x="0" y="1"/>
                  </a:moveTo>
                  <a:lnTo>
                    <a:pt x="0" y="28876"/>
                  </a:lnTo>
                  <a:lnTo>
                    <a:pt x="597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30"/>
            <p:cNvSpPr/>
            <p:nvPr/>
          </p:nvSpPr>
          <p:spPr>
            <a:xfrm>
              <a:off x="823225" y="4003400"/>
              <a:ext cx="1571500" cy="759150"/>
            </a:xfrm>
            <a:custGeom>
              <a:avLst/>
              <a:gdLst/>
              <a:ahLst/>
              <a:cxnLst/>
              <a:rect l="l" t="t" r="r" b="b"/>
              <a:pathLst>
                <a:path w="62860" h="30366" extrusionOk="0">
                  <a:moveTo>
                    <a:pt x="32980" y="6839"/>
                  </a:moveTo>
                  <a:lnTo>
                    <a:pt x="6840" y="19453"/>
                  </a:lnTo>
                  <a:lnTo>
                    <a:pt x="6840" y="6839"/>
                  </a:lnTo>
                  <a:close/>
                  <a:moveTo>
                    <a:pt x="5685" y="5684"/>
                  </a:moveTo>
                  <a:lnTo>
                    <a:pt x="5685" y="21277"/>
                  </a:lnTo>
                  <a:lnTo>
                    <a:pt x="37965" y="5684"/>
                  </a:lnTo>
                  <a:close/>
                  <a:moveTo>
                    <a:pt x="57874" y="1125"/>
                  </a:moveTo>
                  <a:lnTo>
                    <a:pt x="1125" y="28541"/>
                  </a:lnTo>
                  <a:lnTo>
                    <a:pt x="1125" y="1125"/>
                  </a:lnTo>
                  <a:close/>
                  <a:moveTo>
                    <a:pt x="1" y="0"/>
                  </a:moveTo>
                  <a:lnTo>
                    <a:pt x="1" y="30365"/>
                  </a:lnTo>
                  <a:lnTo>
                    <a:pt x="628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6" name="Google Shape;756;p30"/>
          <p:cNvGrpSpPr/>
          <p:nvPr/>
        </p:nvGrpSpPr>
        <p:grpSpPr>
          <a:xfrm>
            <a:off x="11627905" y="4616443"/>
            <a:ext cx="436217" cy="850384"/>
            <a:chOff x="2114275" y="3036050"/>
            <a:chExt cx="467375" cy="911125"/>
          </a:xfrm>
        </p:grpSpPr>
        <p:sp>
          <p:nvSpPr>
            <p:cNvPr id="757" name="Google Shape;757;p30"/>
            <p:cNvSpPr/>
            <p:nvPr/>
          </p:nvSpPr>
          <p:spPr>
            <a:xfrm>
              <a:off x="2174325" y="3440300"/>
              <a:ext cx="407325" cy="506875"/>
            </a:xfrm>
            <a:custGeom>
              <a:avLst/>
              <a:gdLst/>
              <a:ahLst/>
              <a:cxnLst/>
              <a:rect l="l" t="t" r="r" b="b"/>
              <a:pathLst>
                <a:path w="16293" h="20275" extrusionOk="0">
                  <a:moveTo>
                    <a:pt x="0" y="1"/>
                  </a:moveTo>
                  <a:lnTo>
                    <a:pt x="0" y="20275"/>
                  </a:lnTo>
                  <a:lnTo>
                    <a:pt x="16292" y="20275"/>
                  </a:lnTo>
                  <a:lnTo>
                    <a:pt x="162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30"/>
            <p:cNvSpPr/>
            <p:nvPr/>
          </p:nvSpPr>
          <p:spPr>
            <a:xfrm>
              <a:off x="2174325" y="3096075"/>
              <a:ext cx="407325" cy="343500"/>
            </a:xfrm>
            <a:custGeom>
              <a:avLst/>
              <a:gdLst/>
              <a:ahLst/>
              <a:cxnLst/>
              <a:rect l="l" t="t" r="r" b="b"/>
              <a:pathLst>
                <a:path w="16293" h="13740" extrusionOk="0">
                  <a:moveTo>
                    <a:pt x="0" y="1"/>
                  </a:moveTo>
                  <a:lnTo>
                    <a:pt x="0" y="13740"/>
                  </a:lnTo>
                  <a:lnTo>
                    <a:pt x="16292" y="13740"/>
                  </a:lnTo>
                  <a:lnTo>
                    <a:pt x="1629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30"/>
            <p:cNvSpPr/>
            <p:nvPr/>
          </p:nvSpPr>
          <p:spPr>
            <a:xfrm>
              <a:off x="2114275" y="3036050"/>
              <a:ext cx="436225" cy="866300"/>
            </a:xfrm>
            <a:custGeom>
              <a:avLst/>
              <a:gdLst/>
              <a:ahLst/>
              <a:cxnLst/>
              <a:rect l="l" t="t" r="r" b="b"/>
              <a:pathLst>
                <a:path w="17449" h="34652" extrusionOk="0">
                  <a:moveTo>
                    <a:pt x="16263" y="1155"/>
                  </a:moveTo>
                  <a:lnTo>
                    <a:pt x="16263" y="33527"/>
                  </a:lnTo>
                  <a:lnTo>
                    <a:pt x="1095" y="33527"/>
                  </a:lnTo>
                  <a:lnTo>
                    <a:pt x="1095" y="1155"/>
                  </a:lnTo>
                  <a:close/>
                  <a:moveTo>
                    <a:pt x="1" y="0"/>
                  </a:moveTo>
                  <a:lnTo>
                    <a:pt x="1" y="34651"/>
                  </a:lnTo>
                  <a:lnTo>
                    <a:pt x="17448" y="34651"/>
                  </a:lnTo>
                  <a:lnTo>
                    <a:pt x="174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0" name="Google Shape;760;p30"/>
          <p:cNvGrpSpPr/>
          <p:nvPr/>
        </p:nvGrpSpPr>
        <p:grpSpPr>
          <a:xfrm>
            <a:off x="11777560" y="3977541"/>
            <a:ext cx="286557" cy="334087"/>
            <a:chOff x="6571050" y="2495000"/>
            <a:chExt cx="307025" cy="357950"/>
          </a:xfrm>
        </p:grpSpPr>
        <p:sp>
          <p:nvSpPr>
            <p:cNvPr id="761" name="Google Shape;761;p30"/>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30"/>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30"/>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4" name="Google Shape;764;p30"/>
          <p:cNvGrpSpPr/>
          <p:nvPr/>
        </p:nvGrpSpPr>
        <p:grpSpPr>
          <a:xfrm>
            <a:off x="9994567" y="5771640"/>
            <a:ext cx="2069551" cy="1007136"/>
            <a:chOff x="359700" y="4031500"/>
            <a:chExt cx="2217375" cy="1079075"/>
          </a:xfrm>
        </p:grpSpPr>
        <p:sp>
          <p:nvSpPr>
            <p:cNvPr id="765" name="Google Shape;765;p30"/>
            <p:cNvSpPr/>
            <p:nvPr/>
          </p:nvSpPr>
          <p:spPr>
            <a:xfrm>
              <a:off x="463050"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30"/>
            <p:cNvSpPr/>
            <p:nvPr/>
          </p:nvSpPr>
          <p:spPr>
            <a:xfrm>
              <a:off x="359700"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7" name="Google Shape;767;p30"/>
          <p:cNvGrpSpPr/>
          <p:nvPr/>
        </p:nvGrpSpPr>
        <p:grpSpPr>
          <a:xfrm>
            <a:off x="7557963" y="6556971"/>
            <a:ext cx="2233396" cy="199429"/>
            <a:chOff x="4790625" y="1824675"/>
            <a:chExt cx="2392925" cy="213675"/>
          </a:xfrm>
        </p:grpSpPr>
        <p:sp>
          <p:nvSpPr>
            <p:cNvPr id="768" name="Google Shape;768;p30"/>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30"/>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30"/>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30"/>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30"/>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427287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832"/>
        <p:cNvGrpSpPr/>
        <p:nvPr/>
      </p:nvGrpSpPr>
      <p:grpSpPr>
        <a:xfrm>
          <a:off x="0" y="0"/>
          <a:ext cx="0" cy="0"/>
          <a:chOff x="0" y="0"/>
          <a:chExt cx="0" cy="0"/>
        </a:xfrm>
      </p:grpSpPr>
      <p:sp>
        <p:nvSpPr>
          <p:cNvPr id="833" name="Google Shape;833;p33"/>
          <p:cNvSpPr/>
          <p:nvPr/>
        </p:nvSpPr>
        <p:spPr>
          <a:xfrm>
            <a:off x="770800" y="530200"/>
            <a:ext cx="10752000" cy="5899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4" name="Google Shape;834;p33"/>
          <p:cNvSpPr/>
          <p:nvPr/>
        </p:nvSpPr>
        <p:spPr>
          <a:xfrm>
            <a:off x="669200" y="428600"/>
            <a:ext cx="10752000" cy="5899200"/>
          </a:xfrm>
          <a:prstGeom prst="rect">
            <a:avLst/>
          </a:prstGeom>
          <a:noFill/>
          <a:ln w="19050" cap="flat" cmpd="sng">
            <a:solidFill>
              <a:schemeClr val="dk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35" name="Google Shape;835;p33"/>
          <p:cNvGrpSpPr/>
          <p:nvPr/>
        </p:nvGrpSpPr>
        <p:grpSpPr>
          <a:xfrm>
            <a:off x="10619421" y="4783294"/>
            <a:ext cx="1470980" cy="1973113"/>
            <a:chOff x="393738" y="1475915"/>
            <a:chExt cx="1103235" cy="1479835"/>
          </a:xfrm>
        </p:grpSpPr>
        <p:sp>
          <p:nvSpPr>
            <p:cNvPr id="836" name="Google Shape;836;p33"/>
            <p:cNvSpPr/>
            <p:nvPr/>
          </p:nvSpPr>
          <p:spPr>
            <a:xfrm>
              <a:off x="445345" y="1522202"/>
              <a:ext cx="1051627" cy="1433548"/>
            </a:xfrm>
            <a:custGeom>
              <a:avLst/>
              <a:gdLst/>
              <a:ahLst/>
              <a:cxnLst/>
              <a:rect l="l" t="t" r="r" b="b"/>
              <a:pathLst>
                <a:path w="60093" h="81917" extrusionOk="0">
                  <a:moveTo>
                    <a:pt x="4195" y="0"/>
                  </a:moveTo>
                  <a:cubicBezTo>
                    <a:pt x="1885" y="0"/>
                    <a:pt x="0" y="1885"/>
                    <a:pt x="0" y="4195"/>
                  </a:cubicBezTo>
                  <a:lnTo>
                    <a:pt x="0" y="77752"/>
                  </a:lnTo>
                  <a:cubicBezTo>
                    <a:pt x="0" y="80062"/>
                    <a:pt x="1885" y="81916"/>
                    <a:pt x="4195" y="81916"/>
                  </a:cubicBezTo>
                  <a:lnTo>
                    <a:pt x="60092" y="81916"/>
                  </a:lnTo>
                  <a:lnTo>
                    <a:pt x="60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33"/>
            <p:cNvSpPr/>
            <p:nvPr/>
          </p:nvSpPr>
          <p:spPr>
            <a:xfrm>
              <a:off x="393738" y="1475915"/>
              <a:ext cx="1071315" cy="1453235"/>
            </a:xfrm>
            <a:custGeom>
              <a:avLst/>
              <a:gdLst/>
              <a:ahLst/>
              <a:cxnLst/>
              <a:rect l="l" t="t" r="r" b="b"/>
              <a:pathLst>
                <a:path w="61218" h="83042" extrusionOk="0">
                  <a:moveTo>
                    <a:pt x="60063" y="1125"/>
                  </a:moveTo>
                  <a:lnTo>
                    <a:pt x="60063" y="81947"/>
                  </a:lnTo>
                  <a:lnTo>
                    <a:pt x="4742" y="81947"/>
                  </a:lnTo>
                  <a:cubicBezTo>
                    <a:pt x="2736" y="81947"/>
                    <a:pt x="1125" y="80306"/>
                    <a:pt x="1125" y="78330"/>
                  </a:cubicBezTo>
                  <a:lnTo>
                    <a:pt x="1125" y="4742"/>
                  </a:lnTo>
                  <a:cubicBezTo>
                    <a:pt x="1125" y="2736"/>
                    <a:pt x="2767" y="1125"/>
                    <a:pt x="4742" y="1125"/>
                  </a:cubicBezTo>
                  <a:close/>
                  <a:moveTo>
                    <a:pt x="4742" y="1"/>
                  </a:moveTo>
                  <a:cubicBezTo>
                    <a:pt x="2128" y="1"/>
                    <a:pt x="1" y="2128"/>
                    <a:pt x="1" y="4742"/>
                  </a:cubicBezTo>
                  <a:lnTo>
                    <a:pt x="1" y="78300"/>
                  </a:lnTo>
                  <a:cubicBezTo>
                    <a:pt x="1" y="80914"/>
                    <a:pt x="2128" y="83041"/>
                    <a:pt x="4742" y="83041"/>
                  </a:cubicBezTo>
                  <a:lnTo>
                    <a:pt x="61218" y="83041"/>
                  </a:lnTo>
                  <a:lnTo>
                    <a:pt x="612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33"/>
            <p:cNvSpPr/>
            <p:nvPr/>
          </p:nvSpPr>
          <p:spPr>
            <a:xfrm>
              <a:off x="586290" y="1485488"/>
              <a:ext cx="20230" cy="1428770"/>
            </a:xfrm>
            <a:custGeom>
              <a:avLst/>
              <a:gdLst/>
              <a:ahLst/>
              <a:cxnLst/>
              <a:rect l="l" t="t" r="r" b="b"/>
              <a:pathLst>
                <a:path w="1156" h="81644" extrusionOk="0">
                  <a:moveTo>
                    <a:pt x="1" y="1"/>
                  </a:moveTo>
                  <a:lnTo>
                    <a:pt x="1" y="81643"/>
                  </a:lnTo>
                  <a:lnTo>
                    <a:pt x="1156" y="81643"/>
                  </a:lnTo>
                  <a:lnTo>
                    <a:pt x="11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33"/>
            <p:cNvSpPr/>
            <p:nvPr/>
          </p:nvSpPr>
          <p:spPr>
            <a:xfrm>
              <a:off x="783638" y="1853058"/>
              <a:ext cx="486203" cy="19688"/>
            </a:xfrm>
            <a:custGeom>
              <a:avLst/>
              <a:gdLst/>
              <a:ahLst/>
              <a:cxnLst/>
              <a:rect l="l" t="t" r="r" b="b"/>
              <a:pathLst>
                <a:path w="27783" h="1125" extrusionOk="0">
                  <a:moveTo>
                    <a:pt x="578" y="0"/>
                  </a:moveTo>
                  <a:cubicBezTo>
                    <a:pt x="274" y="0"/>
                    <a:pt x="1" y="243"/>
                    <a:pt x="1" y="547"/>
                  </a:cubicBezTo>
                  <a:cubicBezTo>
                    <a:pt x="1" y="851"/>
                    <a:pt x="274" y="1125"/>
                    <a:pt x="578" y="1125"/>
                  </a:cubicBezTo>
                  <a:lnTo>
                    <a:pt x="27174" y="1125"/>
                  </a:lnTo>
                  <a:cubicBezTo>
                    <a:pt x="27539" y="1125"/>
                    <a:pt x="27782" y="851"/>
                    <a:pt x="27782" y="547"/>
                  </a:cubicBezTo>
                  <a:cubicBezTo>
                    <a:pt x="27782" y="243"/>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33"/>
            <p:cNvSpPr/>
            <p:nvPr/>
          </p:nvSpPr>
          <p:spPr>
            <a:xfrm>
              <a:off x="783638" y="1933908"/>
              <a:ext cx="486203" cy="20230"/>
            </a:xfrm>
            <a:custGeom>
              <a:avLst/>
              <a:gdLst/>
              <a:ahLst/>
              <a:cxnLst/>
              <a:rect l="l" t="t" r="r" b="b"/>
              <a:pathLst>
                <a:path w="27783" h="1156" extrusionOk="0">
                  <a:moveTo>
                    <a:pt x="578" y="0"/>
                  </a:moveTo>
                  <a:cubicBezTo>
                    <a:pt x="274" y="0"/>
                    <a:pt x="1" y="274"/>
                    <a:pt x="1" y="578"/>
                  </a:cubicBezTo>
                  <a:cubicBezTo>
                    <a:pt x="1" y="882"/>
                    <a:pt x="274" y="1155"/>
                    <a:pt x="578" y="1155"/>
                  </a:cubicBezTo>
                  <a:lnTo>
                    <a:pt x="27174" y="1155"/>
                  </a:lnTo>
                  <a:cubicBezTo>
                    <a:pt x="27539" y="1155"/>
                    <a:pt x="27782" y="882"/>
                    <a:pt x="27782" y="578"/>
                  </a:cubicBezTo>
                  <a:cubicBezTo>
                    <a:pt x="27782" y="274"/>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33"/>
            <p:cNvSpPr/>
            <p:nvPr/>
          </p:nvSpPr>
          <p:spPr>
            <a:xfrm>
              <a:off x="783638" y="2015283"/>
              <a:ext cx="486203" cy="19705"/>
            </a:xfrm>
            <a:custGeom>
              <a:avLst/>
              <a:gdLst/>
              <a:ahLst/>
              <a:cxnLst/>
              <a:rect l="l" t="t" r="r" b="b"/>
              <a:pathLst>
                <a:path w="27783" h="1126" extrusionOk="0">
                  <a:moveTo>
                    <a:pt x="578" y="1"/>
                  </a:moveTo>
                  <a:cubicBezTo>
                    <a:pt x="274" y="1"/>
                    <a:pt x="1" y="244"/>
                    <a:pt x="1" y="548"/>
                  </a:cubicBezTo>
                  <a:cubicBezTo>
                    <a:pt x="1" y="852"/>
                    <a:pt x="274" y="1125"/>
                    <a:pt x="578" y="1125"/>
                  </a:cubicBezTo>
                  <a:lnTo>
                    <a:pt x="27174" y="1125"/>
                  </a:lnTo>
                  <a:cubicBezTo>
                    <a:pt x="27539" y="1125"/>
                    <a:pt x="27752" y="852"/>
                    <a:pt x="27782" y="548"/>
                  </a:cubicBezTo>
                  <a:cubicBezTo>
                    <a:pt x="27782" y="244"/>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33"/>
            <p:cNvSpPr/>
            <p:nvPr/>
          </p:nvSpPr>
          <p:spPr>
            <a:xfrm>
              <a:off x="783638" y="2096133"/>
              <a:ext cx="486203" cy="20230"/>
            </a:xfrm>
            <a:custGeom>
              <a:avLst/>
              <a:gdLst/>
              <a:ahLst/>
              <a:cxnLst/>
              <a:rect l="l" t="t" r="r" b="b"/>
              <a:pathLst>
                <a:path w="27783" h="1156" extrusionOk="0">
                  <a:moveTo>
                    <a:pt x="578" y="1"/>
                  </a:moveTo>
                  <a:cubicBezTo>
                    <a:pt x="274" y="1"/>
                    <a:pt x="1" y="275"/>
                    <a:pt x="1" y="578"/>
                  </a:cubicBezTo>
                  <a:cubicBezTo>
                    <a:pt x="1" y="882"/>
                    <a:pt x="274" y="1156"/>
                    <a:pt x="578" y="1156"/>
                  </a:cubicBezTo>
                  <a:lnTo>
                    <a:pt x="27174" y="1156"/>
                  </a:lnTo>
                  <a:cubicBezTo>
                    <a:pt x="27539" y="1156"/>
                    <a:pt x="27782" y="882"/>
                    <a:pt x="27782" y="578"/>
                  </a:cubicBezTo>
                  <a:cubicBezTo>
                    <a:pt x="27782" y="275"/>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43" name="Google Shape;843;p33"/>
          <p:cNvGrpSpPr/>
          <p:nvPr/>
        </p:nvGrpSpPr>
        <p:grpSpPr>
          <a:xfrm>
            <a:off x="9991191" y="4815197"/>
            <a:ext cx="323447" cy="633384"/>
            <a:chOff x="6833975" y="3957025"/>
            <a:chExt cx="346550" cy="678625"/>
          </a:xfrm>
        </p:grpSpPr>
        <p:sp>
          <p:nvSpPr>
            <p:cNvPr id="844" name="Google Shape;844;p33"/>
            <p:cNvSpPr/>
            <p:nvPr/>
          </p:nvSpPr>
          <p:spPr>
            <a:xfrm>
              <a:off x="6833975" y="4212350"/>
              <a:ext cx="303225" cy="376175"/>
            </a:xfrm>
            <a:custGeom>
              <a:avLst/>
              <a:gdLst/>
              <a:ahLst/>
              <a:cxnLst/>
              <a:rect l="l" t="t" r="r" b="b"/>
              <a:pathLst>
                <a:path w="12129" h="15047" extrusionOk="0">
                  <a:moveTo>
                    <a:pt x="1" y="1"/>
                  </a:moveTo>
                  <a:lnTo>
                    <a:pt x="1" y="15047"/>
                  </a:lnTo>
                  <a:lnTo>
                    <a:pt x="12129" y="15047"/>
                  </a:lnTo>
                  <a:lnTo>
                    <a:pt x="12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33"/>
            <p:cNvSpPr/>
            <p:nvPr/>
          </p:nvSpPr>
          <p:spPr>
            <a:xfrm>
              <a:off x="6833975" y="3957025"/>
              <a:ext cx="303225" cy="255350"/>
            </a:xfrm>
            <a:custGeom>
              <a:avLst/>
              <a:gdLst/>
              <a:ahLst/>
              <a:cxnLst/>
              <a:rect l="l" t="t" r="r" b="b"/>
              <a:pathLst>
                <a:path w="12129" h="10214" extrusionOk="0">
                  <a:moveTo>
                    <a:pt x="1" y="1"/>
                  </a:moveTo>
                  <a:lnTo>
                    <a:pt x="1" y="10214"/>
                  </a:lnTo>
                  <a:lnTo>
                    <a:pt x="12129" y="10214"/>
                  </a:lnTo>
                  <a:lnTo>
                    <a:pt x="121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33"/>
            <p:cNvSpPr/>
            <p:nvPr/>
          </p:nvSpPr>
          <p:spPr>
            <a:xfrm>
              <a:off x="6849175" y="3985150"/>
              <a:ext cx="331350" cy="650500"/>
            </a:xfrm>
            <a:custGeom>
              <a:avLst/>
              <a:gdLst/>
              <a:ahLst/>
              <a:cxnLst/>
              <a:rect l="l" t="t" r="r" b="b"/>
              <a:pathLst>
                <a:path w="13254" h="26020" extrusionOk="0">
                  <a:moveTo>
                    <a:pt x="12129" y="1156"/>
                  </a:moveTo>
                  <a:lnTo>
                    <a:pt x="12129" y="24895"/>
                  </a:lnTo>
                  <a:lnTo>
                    <a:pt x="1156" y="24895"/>
                  </a:lnTo>
                  <a:lnTo>
                    <a:pt x="1156" y="1156"/>
                  </a:lnTo>
                  <a:close/>
                  <a:moveTo>
                    <a:pt x="1" y="1"/>
                  </a:moveTo>
                  <a:lnTo>
                    <a:pt x="1" y="26019"/>
                  </a:lnTo>
                  <a:lnTo>
                    <a:pt x="13253" y="26019"/>
                  </a:lnTo>
                  <a:lnTo>
                    <a:pt x="132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47" name="Google Shape;847;p33"/>
          <p:cNvGrpSpPr/>
          <p:nvPr/>
        </p:nvGrpSpPr>
        <p:grpSpPr>
          <a:xfrm>
            <a:off x="106776" y="101613"/>
            <a:ext cx="1706437" cy="1902880"/>
            <a:chOff x="5321800" y="3042900"/>
            <a:chExt cx="1828325" cy="2038800"/>
          </a:xfrm>
        </p:grpSpPr>
        <p:sp>
          <p:nvSpPr>
            <p:cNvPr id="848" name="Google Shape;848;p33"/>
            <p:cNvSpPr/>
            <p:nvPr/>
          </p:nvSpPr>
          <p:spPr>
            <a:xfrm flipH="1">
              <a:off x="5404625" y="3080875"/>
              <a:ext cx="1745500" cy="1986375"/>
            </a:xfrm>
            <a:custGeom>
              <a:avLst/>
              <a:gdLst/>
              <a:ahLst/>
              <a:cxnLst/>
              <a:rect l="l" t="t" r="r" b="b"/>
              <a:pathLst>
                <a:path w="69820" h="79455" extrusionOk="0">
                  <a:moveTo>
                    <a:pt x="9484" y="25199"/>
                  </a:moveTo>
                  <a:lnTo>
                    <a:pt x="48816" y="69941"/>
                  </a:lnTo>
                  <a:lnTo>
                    <a:pt x="9484" y="69941"/>
                  </a:lnTo>
                  <a:lnTo>
                    <a:pt x="9484" y="25199"/>
                  </a:lnTo>
                  <a:close/>
                  <a:moveTo>
                    <a:pt x="0" y="1"/>
                  </a:moveTo>
                  <a:lnTo>
                    <a:pt x="0" y="79455"/>
                  </a:lnTo>
                  <a:lnTo>
                    <a:pt x="69819" y="79455"/>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33"/>
            <p:cNvSpPr/>
            <p:nvPr/>
          </p:nvSpPr>
          <p:spPr>
            <a:xfrm flipH="1">
              <a:off x="5321800" y="3042900"/>
              <a:ext cx="1791850" cy="2038800"/>
            </a:xfrm>
            <a:custGeom>
              <a:avLst/>
              <a:gdLst/>
              <a:ahLst/>
              <a:cxnLst/>
              <a:rect l="l" t="t" r="r" b="b"/>
              <a:pathLst>
                <a:path w="71674" h="81552" extrusionOk="0">
                  <a:moveTo>
                    <a:pt x="10639" y="28238"/>
                  </a:moveTo>
                  <a:lnTo>
                    <a:pt x="48147" y="70913"/>
                  </a:lnTo>
                  <a:lnTo>
                    <a:pt x="10639" y="70913"/>
                  </a:lnTo>
                  <a:lnTo>
                    <a:pt x="10639" y="28238"/>
                  </a:lnTo>
                  <a:close/>
                  <a:moveTo>
                    <a:pt x="9514" y="25198"/>
                  </a:moveTo>
                  <a:lnTo>
                    <a:pt x="9514" y="72038"/>
                  </a:lnTo>
                  <a:lnTo>
                    <a:pt x="50640" y="72038"/>
                  </a:lnTo>
                  <a:lnTo>
                    <a:pt x="9514" y="25198"/>
                  </a:lnTo>
                  <a:close/>
                  <a:moveTo>
                    <a:pt x="1155" y="3040"/>
                  </a:moveTo>
                  <a:lnTo>
                    <a:pt x="69150" y="80396"/>
                  </a:lnTo>
                  <a:lnTo>
                    <a:pt x="1155" y="80396"/>
                  </a:lnTo>
                  <a:lnTo>
                    <a:pt x="1155" y="3040"/>
                  </a:lnTo>
                  <a:close/>
                  <a:moveTo>
                    <a:pt x="0" y="0"/>
                  </a:moveTo>
                  <a:lnTo>
                    <a:pt x="0" y="81551"/>
                  </a:lnTo>
                  <a:lnTo>
                    <a:pt x="71673" y="81551"/>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0" name="Google Shape;850;p33"/>
          <p:cNvGrpSpPr/>
          <p:nvPr/>
        </p:nvGrpSpPr>
        <p:grpSpPr>
          <a:xfrm>
            <a:off x="2201870" y="747020"/>
            <a:ext cx="229111" cy="1257480"/>
            <a:chOff x="6952525" y="2517050"/>
            <a:chExt cx="245475" cy="1347300"/>
          </a:xfrm>
        </p:grpSpPr>
        <p:sp>
          <p:nvSpPr>
            <p:cNvPr id="851" name="Google Shape;851;p33"/>
            <p:cNvSpPr/>
            <p:nvPr/>
          </p:nvSpPr>
          <p:spPr>
            <a:xfrm>
              <a:off x="7012550" y="2731325"/>
              <a:ext cx="185450" cy="1119350"/>
            </a:xfrm>
            <a:custGeom>
              <a:avLst/>
              <a:gdLst/>
              <a:ahLst/>
              <a:cxnLst/>
              <a:rect l="l" t="t" r="r" b="b"/>
              <a:pathLst>
                <a:path w="7418" h="44774" extrusionOk="0">
                  <a:moveTo>
                    <a:pt x="1" y="1"/>
                  </a:moveTo>
                  <a:lnTo>
                    <a:pt x="1" y="43649"/>
                  </a:lnTo>
                  <a:cubicBezTo>
                    <a:pt x="1" y="44257"/>
                    <a:pt x="487" y="44774"/>
                    <a:pt x="1095" y="44774"/>
                  </a:cubicBezTo>
                  <a:lnTo>
                    <a:pt x="6323" y="44774"/>
                  </a:lnTo>
                  <a:cubicBezTo>
                    <a:pt x="6931" y="44774"/>
                    <a:pt x="7417" y="44257"/>
                    <a:pt x="7356" y="43710"/>
                  </a:cubicBezTo>
                  <a:lnTo>
                    <a:pt x="735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33"/>
            <p:cNvSpPr/>
            <p:nvPr/>
          </p:nvSpPr>
          <p:spPr>
            <a:xfrm>
              <a:off x="6952525" y="2716900"/>
              <a:ext cx="214325" cy="1147450"/>
            </a:xfrm>
            <a:custGeom>
              <a:avLst/>
              <a:gdLst/>
              <a:ahLst/>
              <a:cxnLst/>
              <a:rect l="l" t="t" r="r" b="b"/>
              <a:pathLst>
                <a:path w="8573" h="45898" extrusionOk="0">
                  <a:moveTo>
                    <a:pt x="7417" y="1155"/>
                  </a:moveTo>
                  <a:lnTo>
                    <a:pt x="7417" y="44287"/>
                  </a:lnTo>
                  <a:cubicBezTo>
                    <a:pt x="7417" y="44560"/>
                    <a:pt x="7204" y="44803"/>
                    <a:pt x="6900" y="44803"/>
                  </a:cubicBezTo>
                  <a:lnTo>
                    <a:pt x="1672" y="44803"/>
                  </a:lnTo>
                  <a:cubicBezTo>
                    <a:pt x="1368" y="44803"/>
                    <a:pt x="1155" y="44591"/>
                    <a:pt x="1155" y="44287"/>
                  </a:cubicBezTo>
                  <a:lnTo>
                    <a:pt x="1155" y="1155"/>
                  </a:lnTo>
                  <a:close/>
                  <a:moveTo>
                    <a:pt x="578" y="0"/>
                  </a:moveTo>
                  <a:cubicBezTo>
                    <a:pt x="274" y="0"/>
                    <a:pt x="0" y="274"/>
                    <a:pt x="0" y="578"/>
                  </a:cubicBezTo>
                  <a:lnTo>
                    <a:pt x="0" y="44226"/>
                  </a:lnTo>
                  <a:cubicBezTo>
                    <a:pt x="0" y="45138"/>
                    <a:pt x="760" y="45898"/>
                    <a:pt x="1672" y="45898"/>
                  </a:cubicBezTo>
                  <a:lnTo>
                    <a:pt x="6900" y="45898"/>
                  </a:lnTo>
                  <a:cubicBezTo>
                    <a:pt x="7812" y="45898"/>
                    <a:pt x="8572" y="45199"/>
                    <a:pt x="8511" y="44287"/>
                  </a:cubicBezTo>
                  <a:lnTo>
                    <a:pt x="8511" y="578"/>
                  </a:lnTo>
                  <a:cubicBezTo>
                    <a:pt x="8511" y="274"/>
                    <a:pt x="8238" y="0"/>
                    <a:pt x="7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33"/>
            <p:cNvSpPr/>
            <p:nvPr/>
          </p:nvSpPr>
          <p:spPr>
            <a:xfrm>
              <a:off x="6966950" y="3655350"/>
              <a:ext cx="184700" cy="28900"/>
            </a:xfrm>
            <a:custGeom>
              <a:avLst/>
              <a:gdLst/>
              <a:ahLst/>
              <a:cxnLst/>
              <a:rect l="l" t="t" r="r" b="b"/>
              <a:pathLst>
                <a:path w="7388" h="1156" extrusionOk="0">
                  <a:moveTo>
                    <a:pt x="1" y="1"/>
                  </a:moveTo>
                  <a:lnTo>
                    <a:pt x="1" y="1156"/>
                  </a:lnTo>
                  <a:lnTo>
                    <a:pt x="7387" y="1156"/>
                  </a:lnTo>
                  <a:lnTo>
                    <a:pt x="73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33"/>
            <p:cNvSpPr/>
            <p:nvPr/>
          </p:nvSpPr>
          <p:spPr>
            <a:xfrm>
              <a:off x="6952525" y="2517050"/>
              <a:ext cx="215075" cy="228750"/>
            </a:xfrm>
            <a:custGeom>
              <a:avLst/>
              <a:gdLst/>
              <a:ahLst/>
              <a:cxnLst/>
              <a:rect l="l" t="t" r="r" b="b"/>
              <a:pathLst>
                <a:path w="8603" h="9150" extrusionOk="0">
                  <a:moveTo>
                    <a:pt x="4256" y="1915"/>
                  </a:moveTo>
                  <a:lnTo>
                    <a:pt x="7083" y="7994"/>
                  </a:lnTo>
                  <a:lnTo>
                    <a:pt x="1490" y="7994"/>
                  </a:lnTo>
                  <a:lnTo>
                    <a:pt x="4256" y="1915"/>
                  </a:lnTo>
                  <a:close/>
                  <a:moveTo>
                    <a:pt x="4317" y="0"/>
                  </a:moveTo>
                  <a:cubicBezTo>
                    <a:pt x="4073" y="0"/>
                    <a:pt x="3861" y="152"/>
                    <a:pt x="3770" y="335"/>
                  </a:cubicBezTo>
                  <a:lnTo>
                    <a:pt x="92" y="8359"/>
                  </a:lnTo>
                  <a:cubicBezTo>
                    <a:pt x="0" y="8511"/>
                    <a:pt x="0" y="8724"/>
                    <a:pt x="122" y="8876"/>
                  </a:cubicBezTo>
                  <a:cubicBezTo>
                    <a:pt x="244" y="9028"/>
                    <a:pt x="426" y="9149"/>
                    <a:pt x="608" y="9149"/>
                  </a:cubicBezTo>
                  <a:lnTo>
                    <a:pt x="7995" y="9149"/>
                  </a:lnTo>
                  <a:cubicBezTo>
                    <a:pt x="8177" y="9149"/>
                    <a:pt x="8329" y="9058"/>
                    <a:pt x="8481" y="8876"/>
                  </a:cubicBezTo>
                  <a:cubicBezTo>
                    <a:pt x="8602" y="8724"/>
                    <a:pt x="8602" y="8541"/>
                    <a:pt x="8511" y="8359"/>
                  </a:cubicBezTo>
                  <a:lnTo>
                    <a:pt x="4833" y="335"/>
                  </a:lnTo>
                  <a:cubicBezTo>
                    <a:pt x="4712" y="91"/>
                    <a:pt x="4529" y="0"/>
                    <a:pt x="4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5" name="Google Shape;855;p33"/>
          <p:cNvGrpSpPr/>
          <p:nvPr/>
        </p:nvGrpSpPr>
        <p:grpSpPr>
          <a:xfrm>
            <a:off x="8081230" y="5938570"/>
            <a:ext cx="2233396" cy="199431"/>
            <a:chOff x="4790625" y="1824675"/>
            <a:chExt cx="2392925" cy="213675"/>
          </a:xfrm>
        </p:grpSpPr>
        <p:sp>
          <p:nvSpPr>
            <p:cNvPr id="856" name="Google Shape;856;p33"/>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33"/>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33"/>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33"/>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33"/>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61" name="Google Shape;861;p33"/>
          <p:cNvGrpSpPr/>
          <p:nvPr/>
        </p:nvGrpSpPr>
        <p:grpSpPr>
          <a:xfrm>
            <a:off x="959998" y="2309287"/>
            <a:ext cx="329116" cy="516343"/>
            <a:chOff x="404525" y="4002625"/>
            <a:chExt cx="352625" cy="553225"/>
          </a:xfrm>
        </p:grpSpPr>
        <p:sp>
          <p:nvSpPr>
            <p:cNvPr id="862" name="Google Shape;862;p33"/>
            <p:cNvSpPr/>
            <p:nvPr/>
          </p:nvSpPr>
          <p:spPr>
            <a:xfrm>
              <a:off x="449375" y="4049750"/>
              <a:ext cx="307775" cy="506100"/>
            </a:xfrm>
            <a:custGeom>
              <a:avLst/>
              <a:gdLst/>
              <a:ahLst/>
              <a:cxnLst/>
              <a:rect l="l" t="t" r="r" b="b"/>
              <a:pathLst>
                <a:path w="12311" h="20244" extrusionOk="0">
                  <a:moveTo>
                    <a:pt x="0" y="0"/>
                  </a:moveTo>
                  <a:lnTo>
                    <a:pt x="0" y="20244"/>
                  </a:lnTo>
                  <a:lnTo>
                    <a:pt x="12310" y="20244"/>
                  </a:lnTo>
                  <a:lnTo>
                    <a:pt x="123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33"/>
            <p:cNvSpPr/>
            <p:nvPr/>
          </p:nvSpPr>
          <p:spPr>
            <a:xfrm>
              <a:off x="510925" y="4017075"/>
              <a:ext cx="124625" cy="506850"/>
            </a:xfrm>
            <a:custGeom>
              <a:avLst/>
              <a:gdLst/>
              <a:ahLst/>
              <a:cxnLst/>
              <a:rect l="l" t="t" r="r" b="b"/>
              <a:pathLst>
                <a:path w="4985" h="20274" extrusionOk="0">
                  <a:moveTo>
                    <a:pt x="0" y="0"/>
                  </a:moveTo>
                  <a:lnTo>
                    <a:pt x="0" y="20274"/>
                  </a:lnTo>
                  <a:lnTo>
                    <a:pt x="4985" y="20274"/>
                  </a:lnTo>
                  <a:lnTo>
                    <a:pt x="498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33"/>
            <p:cNvSpPr/>
            <p:nvPr/>
          </p:nvSpPr>
          <p:spPr>
            <a:xfrm>
              <a:off x="404525" y="4002625"/>
              <a:ext cx="337425" cy="534225"/>
            </a:xfrm>
            <a:custGeom>
              <a:avLst/>
              <a:gdLst/>
              <a:ahLst/>
              <a:cxnLst/>
              <a:rect l="l" t="t" r="r" b="b"/>
              <a:pathLst>
                <a:path w="13497" h="21369" extrusionOk="0">
                  <a:moveTo>
                    <a:pt x="12341" y="1125"/>
                  </a:moveTo>
                  <a:lnTo>
                    <a:pt x="12341" y="20244"/>
                  </a:lnTo>
                  <a:lnTo>
                    <a:pt x="1125" y="20244"/>
                  </a:lnTo>
                  <a:lnTo>
                    <a:pt x="1125" y="1125"/>
                  </a:lnTo>
                  <a:close/>
                  <a:moveTo>
                    <a:pt x="578" y="1"/>
                  </a:moveTo>
                  <a:cubicBezTo>
                    <a:pt x="274" y="1"/>
                    <a:pt x="1" y="244"/>
                    <a:pt x="1" y="548"/>
                  </a:cubicBezTo>
                  <a:lnTo>
                    <a:pt x="1" y="20822"/>
                  </a:lnTo>
                  <a:cubicBezTo>
                    <a:pt x="1" y="21126"/>
                    <a:pt x="274" y="21369"/>
                    <a:pt x="578" y="21369"/>
                  </a:cubicBezTo>
                  <a:lnTo>
                    <a:pt x="12919" y="21369"/>
                  </a:lnTo>
                  <a:cubicBezTo>
                    <a:pt x="13223" y="21369"/>
                    <a:pt x="13496" y="21156"/>
                    <a:pt x="13436" y="20822"/>
                  </a:cubicBezTo>
                  <a:lnTo>
                    <a:pt x="13436" y="548"/>
                  </a:lnTo>
                  <a:cubicBezTo>
                    <a:pt x="13436" y="244"/>
                    <a:pt x="13192" y="1"/>
                    <a:pt x="1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33"/>
            <p:cNvSpPr/>
            <p:nvPr/>
          </p:nvSpPr>
          <p:spPr>
            <a:xfrm>
              <a:off x="496475" y="4002625"/>
              <a:ext cx="152775" cy="534225"/>
            </a:xfrm>
            <a:custGeom>
              <a:avLst/>
              <a:gdLst/>
              <a:ahLst/>
              <a:cxnLst/>
              <a:rect l="l" t="t" r="r" b="b"/>
              <a:pathLst>
                <a:path w="6111" h="21369" extrusionOk="0">
                  <a:moveTo>
                    <a:pt x="4985" y="1125"/>
                  </a:moveTo>
                  <a:lnTo>
                    <a:pt x="4985" y="20244"/>
                  </a:lnTo>
                  <a:lnTo>
                    <a:pt x="1156" y="20244"/>
                  </a:lnTo>
                  <a:lnTo>
                    <a:pt x="1156" y="1125"/>
                  </a:lnTo>
                  <a:close/>
                  <a:moveTo>
                    <a:pt x="578" y="1"/>
                  </a:moveTo>
                  <a:cubicBezTo>
                    <a:pt x="274" y="1"/>
                    <a:pt x="1" y="244"/>
                    <a:pt x="1" y="548"/>
                  </a:cubicBezTo>
                  <a:lnTo>
                    <a:pt x="1" y="20822"/>
                  </a:lnTo>
                  <a:cubicBezTo>
                    <a:pt x="1" y="21126"/>
                    <a:pt x="274" y="21369"/>
                    <a:pt x="578" y="21369"/>
                  </a:cubicBezTo>
                  <a:lnTo>
                    <a:pt x="5563" y="21369"/>
                  </a:lnTo>
                  <a:cubicBezTo>
                    <a:pt x="5867" y="21369"/>
                    <a:pt x="6110" y="21156"/>
                    <a:pt x="6110" y="20822"/>
                  </a:cubicBezTo>
                  <a:lnTo>
                    <a:pt x="6110" y="548"/>
                  </a:lnTo>
                  <a:cubicBezTo>
                    <a:pt x="6110" y="244"/>
                    <a:pt x="5837" y="1"/>
                    <a:pt x="55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33"/>
            <p:cNvSpPr/>
            <p:nvPr/>
          </p:nvSpPr>
          <p:spPr>
            <a:xfrm>
              <a:off x="496475" y="4172850"/>
              <a:ext cx="154275" cy="154275"/>
            </a:xfrm>
            <a:custGeom>
              <a:avLst/>
              <a:gdLst/>
              <a:ahLst/>
              <a:cxnLst/>
              <a:rect l="l" t="t" r="r" b="b"/>
              <a:pathLst>
                <a:path w="6171" h="6171" extrusionOk="0">
                  <a:moveTo>
                    <a:pt x="3071" y="1186"/>
                  </a:moveTo>
                  <a:cubicBezTo>
                    <a:pt x="4104" y="1186"/>
                    <a:pt x="4985" y="2037"/>
                    <a:pt x="5016" y="3131"/>
                  </a:cubicBezTo>
                  <a:cubicBezTo>
                    <a:pt x="5016" y="4195"/>
                    <a:pt x="4134" y="5076"/>
                    <a:pt x="3071" y="5076"/>
                  </a:cubicBezTo>
                  <a:cubicBezTo>
                    <a:pt x="2007" y="5076"/>
                    <a:pt x="1125" y="4195"/>
                    <a:pt x="1125" y="3131"/>
                  </a:cubicBezTo>
                  <a:cubicBezTo>
                    <a:pt x="1125" y="2067"/>
                    <a:pt x="2007" y="1186"/>
                    <a:pt x="3071" y="1186"/>
                  </a:cubicBezTo>
                  <a:close/>
                  <a:moveTo>
                    <a:pt x="3071" y="0"/>
                  </a:moveTo>
                  <a:cubicBezTo>
                    <a:pt x="1368" y="0"/>
                    <a:pt x="1" y="1429"/>
                    <a:pt x="1" y="3101"/>
                  </a:cubicBezTo>
                  <a:cubicBezTo>
                    <a:pt x="1" y="4803"/>
                    <a:pt x="1399" y="6171"/>
                    <a:pt x="3071" y="6171"/>
                  </a:cubicBezTo>
                  <a:cubicBezTo>
                    <a:pt x="4742" y="6171"/>
                    <a:pt x="6110" y="4803"/>
                    <a:pt x="6171" y="3101"/>
                  </a:cubicBezTo>
                  <a:cubicBezTo>
                    <a:pt x="6171" y="1398"/>
                    <a:pt x="4742" y="0"/>
                    <a:pt x="3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67" name="Google Shape;867;p33"/>
          <p:cNvGrpSpPr/>
          <p:nvPr/>
        </p:nvGrpSpPr>
        <p:grpSpPr>
          <a:xfrm>
            <a:off x="106770" y="2309288"/>
            <a:ext cx="286556" cy="307113"/>
            <a:chOff x="424275" y="4593075"/>
            <a:chExt cx="307025" cy="329050"/>
          </a:xfrm>
        </p:grpSpPr>
        <p:sp>
          <p:nvSpPr>
            <p:cNvPr id="868" name="Google Shape;868;p33"/>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33"/>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33"/>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71" name="Google Shape;871;p33"/>
          <p:cNvGrpSpPr/>
          <p:nvPr/>
        </p:nvGrpSpPr>
        <p:grpSpPr>
          <a:xfrm>
            <a:off x="11803860" y="4144407"/>
            <a:ext cx="286557" cy="334087"/>
            <a:chOff x="6571050" y="2495000"/>
            <a:chExt cx="307025" cy="357950"/>
          </a:xfrm>
        </p:grpSpPr>
        <p:sp>
          <p:nvSpPr>
            <p:cNvPr id="872" name="Google Shape;872;p33"/>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33"/>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33"/>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75" name="Google Shape;875;p33"/>
          <p:cNvGrpSpPr/>
          <p:nvPr/>
        </p:nvGrpSpPr>
        <p:grpSpPr>
          <a:xfrm>
            <a:off x="10769547" y="2066380"/>
            <a:ext cx="462443" cy="2412107"/>
            <a:chOff x="4713875" y="2486650"/>
            <a:chExt cx="495475" cy="2584400"/>
          </a:xfrm>
        </p:grpSpPr>
        <p:sp>
          <p:nvSpPr>
            <p:cNvPr id="876" name="Google Shape;876;p33"/>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33"/>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33"/>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33"/>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33"/>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33"/>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33"/>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33"/>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33"/>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33"/>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33"/>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33"/>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8" name="Google Shape;888;p33"/>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9" name="Google Shape;889;p33"/>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33"/>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53995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theme" Target="../theme/theme11.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4" Type="http://schemas.openxmlformats.org/officeDocument/2006/relationships/slideLayout" Target="../slideLayouts/slideLayout53.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7.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3" Type="http://schemas.openxmlformats.org/officeDocument/2006/relationships/slideLayout" Target="../slideLayouts/slideLayout83.xml"/><Relationship Id="rId21" Type="http://schemas.openxmlformats.org/officeDocument/2006/relationships/theme" Target="../theme/theme9.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651F67-426E-5FC5-8B52-796CDDCFF2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2F06A2-4C3F-5279-10DC-433AA7DE28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C56723-3598-784F-A09A-B24B3B9C7B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9294589-9F99-4645-A8A1-7DA6EE0229FA}" type="datetimeFigureOut">
              <a:rPr lang="en-US" smtClean="0"/>
              <a:t>11/28/2025</a:t>
            </a:fld>
            <a:endParaRPr lang="en-US"/>
          </a:p>
        </p:txBody>
      </p:sp>
      <p:sp>
        <p:nvSpPr>
          <p:cNvPr id="5" name="Footer Placeholder 4">
            <a:extLst>
              <a:ext uri="{FF2B5EF4-FFF2-40B4-BE49-F238E27FC236}">
                <a16:creationId xmlns:a16="http://schemas.microsoft.com/office/drawing/2014/main" id="{C0DDCB55-36AA-92E0-E912-1B144D0AB6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D18C872-074E-9F2C-62B9-661F69D259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5CE947-D4E9-4EFF-AD63-355AE59D1709}" type="slidenum">
              <a:rPr lang="en-US" smtClean="0"/>
              <a:t>‹#›</a:t>
            </a:fld>
            <a:endParaRPr lang="en-US"/>
          </a:p>
        </p:txBody>
      </p:sp>
    </p:spTree>
    <p:extLst>
      <p:ext uri="{BB962C8B-B14F-4D97-AF65-F5344CB8AC3E}">
        <p14:creationId xmlns:p14="http://schemas.microsoft.com/office/powerpoint/2010/main" val="1985136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5DBC1A-6C10-40FC-8ED0-3572ED95F097}"/>
              </a:ext>
            </a:extLst>
          </p:cNvPr>
          <p:cNvSpPr>
            <a:spLocks noGrp="1"/>
          </p:cNvSpPr>
          <p:nvPr>
            <p:ph type="title"/>
          </p:nvPr>
        </p:nvSpPr>
        <p:spPr>
          <a:xfrm>
            <a:off x="838200" y="365125"/>
            <a:ext cx="10515600" cy="1325563"/>
          </a:xfrm>
          <a:prstGeom prst="rect">
            <a:avLst/>
          </a:prstGeom>
        </p:spPr>
        <p:txBody>
          <a:bodyPr vert="horz" lIns="68580" tIns="34290" rIns="68580" bIns="3429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B1B43B-48BA-4F6F-8085-719AC23574D9}"/>
              </a:ext>
            </a:extLst>
          </p:cNvPr>
          <p:cNvSpPr>
            <a:spLocks noGrp="1"/>
          </p:cNvSpPr>
          <p:nvPr>
            <p:ph type="body" idx="1"/>
          </p:nvPr>
        </p:nvSpPr>
        <p:spPr>
          <a:xfrm>
            <a:off x="838200" y="1825625"/>
            <a:ext cx="10515600" cy="4351339"/>
          </a:xfrm>
          <a:prstGeom prst="rect">
            <a:avLst/>
          </a:prstGeom>
        </p:spPr>
        <p:txBody>
          <a:bodyPr vert="horz" lIns="68580" tIns="34290" rIns="68580" bIns="3429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3D3B5E-0777-47DC-BC18-7F4FE9F0F881}"/>
              </a:ext>
            </a:extLst>
          </p:cNvPr>
          <p:cNvSpPr>
            <a:spLocks noGrp="1"/>
          </p:cNvSpPr>
          <p:nvPr>
            <p:ph type="dt" sz="half" idx="2"/>
          </p:nvPr>
        </p:nvSpPr>
        <p:spPr>
          <a:xfrm>
            <a:off x="838200" y="6356351"/>
            <a:ext cx="2743200" cy="365125"/>
          </a:xfrm>
          <a:prstGeom prst="rect">
            <a:avLst/>
          </a:prstGeom>
        </p:spPr>
        <p:txBody>
          <a:bodyPr vert="horz" lIns="68580" tIns="34290" rIns="68580" bIns="34290" rtlCol="0" anchor="ctr"/>
          <a:lstStyle>
            <a:lvl1pPr algn="l">
              <a:defRPr sz="1200">
                <a:solidFill>
                  <a:schemeClr val="tx1">
                    <a:tint val="75000"/>
                  </a:schemeClr>
                </a:solidFill>
              </a:defRPr>
            </a:lvl1pPr>
          </a:lstStyle>
          <a:p>
            <a:pPr defTabSz="914377"/>
            <a:fld id="{707BADA8-8870-43E8-A9BD-14BA1A094DAB}" type="datetimeFigureOut">
              <a:rPr lang="en-US" smtClean="0">
                <a:solidFill>
                  <a:prstClr val="black">
                    <a:tint val="75000"/>
                  </a:prstClr>
                </a:solidFill>
              </a:rPr>
              <a:pPr defTabSz="914377"/>
              <a:t>11/28/2025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80C1699-F50C-47EC-BFA4-852222181FD6}"/>
              </a:ext>
            </a:extLst>
          </p:cNvPr>
          <p:cNvSpPr>
            <a:spLocks noGrp="1"/>
          </p:cNvSpPr>
          <p:nvPr>
            <p:ph type="ftr" sz="quarter" idx="3"/>
          </p:nvPr>
        </p:nvSpPr>
        <p:spPr>
          <a:xfrm>
            <a:off x="4038600" y="6356351"/>
            <a:ext cx="4114800" cy="365125"/>
          </a:xfrm>
          <a:prstGeom prst="rect">
            <a:avLst/>
          </a:prstGeom>
        </p:spPr>
        <p:txBody>
          <a:bodyPr vert="horz" lIns="68580" tIns="34290" rIns="68580" bIns="34290" rtlCol="0" anchor="ctr"/>
          <a:lstStyle>
            <a:lvl1pPr algn="ctr">
              <a:defRPr sz="1200">
                <a:solidFill>
                  <a:schemeClr val="tx1">
                    <a:tint val="75000"/>
                  </a:schemeClr>
                </a:solidFill>
              </a:defRPr>
            </a:lvl1pPr>
          </a:lstStyle>
          <a:p>
            <a:pPr defTabSz="914377"/>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49EB93A-C5CF-4202-9C1F-9553A2B9701F}"/>
              </a:ext>
            </a:extLst>
          </p:cNvPr>
          <p:cNvSpPr>
            <a:spLocks noGrp="1"/>
          </p:cNvSpPr>
          <p:nvPr>
            <p:ph type="sldNum" sz="quarter" idx="4"/>
          </p:nvPr>
        </p:nvSpPr>
        <p:spPr>
          <a:xfrm>
            <a:off x="8610600" y="6356351"/>
            <a:ext cx="2743200" cy="365125"/>
          </a:xfrm>
          <a:prstGeom prst="rect">
            <a:avLst/>
          </a:prstGeom>
        </p:spPr>
        <p:txBody>
          <a:bodyPr vert="horz" lIns="68580" tIns="34290" rIns="68580" bIns="34290" rtlCol="0" anchor="ctr"/>
          <a:lstStyle>
            <a:lvl1pPr algn="r">
              <a:defRPr sz="1200">
                <a:solidFill>
                  <a:schemeClr val="tx1">
                    <a:tint val="75000"/>
                  </a:schemeClr>
                </a:solidFill>
              </a:defRPr>
            </a:lvl1pPr>
          </a:lstStyle>
          <a:p>
            <a:pPr defTabSz="914377"/>
            <a:fld id="{0D93F884-56C0-4E8A-AE9C-CDF44BFBEF91}"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705923035"/>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n-US"/>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A31A67-69E8-A98F-920D-28F6138B47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VN"/>
          </a:p>
        </p:txBody>
      </p:sp>
      <p:sp>
        <p:nvSpPr>
          <p:cNvPr id="3" name="Text Placeholder 2">
            <a:extLst>
              <a:ext uri="{FF2B5EF4-FFF2-40B4-BE49-F238E27FC236}">
                <a16:creationId xmlns:a16="http://schemas.microsoft.com/office/drawing/2014/main" id="{45C5FBB6-6DC9-7FFB-2EF3-D3D23A575E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4" name="Date Placeholder 3">
            <a:extLst>
              <a:ext uri="{FF2B5EF4-FFF2-40B4-BE49-F238E27FC236}">
                <a16:creationId xmlns:a16="http://schemas.microsoft.com/office/drawing/2014/main" id="{59294F0D-3755-2DB8-22E5-AE6EBD365C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D87D1-FBEB-E843-885B-BD353258C842}" type="datetimeFigureOut">
              <a:rPr lang="en-VN" smtClean="0"/>
              <a:t>11/28/2025</a:t>
            </a:fld>
            <a:endParaRPr lang="en-VN"/>
          </a:p>
        </p:txBody>
      </p:sp>
      <p:sp>
        <p:nvSpPr>
          <p:cNvPr id="5" name="Footer Placeholder 4">
            <a:extLst>
              <a:ext uri="{FF2B5EF4-FFF2-40B4-BE49-F238E27FC236}">
                <a16:creationId xmlns:a16="http://schemas.microsoft.com/office/drawing/2014/main" id="{62079F40-FD16-E197-2580-ECAA8840D2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VN"/>
          </a:p>
        </p:txBody>
      </p:sp>
      <p:sp>
        <p:nvSpPr>
          <p:cNvPr id="6" name="Slide Number Placeholder 5">
            <a:extLst>
              <a:ext uri="{FF2B5EF4-FFF2-40B4-BE49-F238E27FC236}">
                <a16:creationId xmlns:a16="http://schemas.microsoft.com/office/drawing/2014/main" id="{9DD4AF44-9EA2-8541-0368-8728998A9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0BC057-B0CB-854E-BCB0-D6A86855C9A4}" type="slidenum">
              <a:rPr lang="en-VN" smtClean="0"/>
              <a:t>‹#›</a:t>
            </a:fld>
            <a:endParaRPr lang="en-VN"/>
          </a:p>
        </p:txBody>
      </p:sp>
    </p:spTree>
    <p:extLst>
      <p:ext uri="{BB962C8B-B14F-4D97-AF65-F5344CB8AC3E}">
        <p14:creationId xmlns:p14="http://schemas.microsoft.com/office/powerpoint/2010/main" val="1177149605"/>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93C919"/>
            </a:gs>
            <a:gs pos="22000">
              <a:srgbClr val="00BF72"/>
            </a:gs>
            <a:gs pos="45000">
              <a:srgbClr val="008793"/>
            </a:gs>
            <a:gs pos="70000">
              <a:srgbClr val="004D7A"/>
            </a:gs>
            <a:gs pos="100000">
              <a:srgbClr val="051937"/>
            </a:gs>
          </a:gsLst>
          <a:lin ang="8100019" scaled="0"/>
        </a:gradFill>
        <a:effectLst/>
      </p:bgPr>
    </p:bg>
    <p:spTree>
      <p:nvGrpSpPr>
        <p:cNvPr id="1" name="Shape 5"/>
        <p:cNvGrpSpPr/>
        <p:nvPr/>
      </p:nvGrpSpPr>
      <p:grpSpPr>
        <a:xfrm>
          <a:off x="0" y="0"/>
          <a:ext cx="0" cy="0"/>
          <a:chOff x="0" y="0"/>
          <a:chExt cx="0" cy="0"/>
        </a:xfrm>
      </p:grpSpPr>
      <p:sp>
        <p:nvSpPr>
          <p:cNvPr id="6" name="Google Shape;6;p1"/>
          <p:cNvSpPr/>
          <p:nvPr/>
        </p:nvSpPr>
        <p:spPr>
          <a:xfrm>
            <a:off x="5195022" y="449412"/>
            <a:ext cx="44242" cy="38097"/>
          </a:xfrm>
          <a:custGeom>
            <a:avLst/>
            <a:gdLst/>
            <a:ahLst/>
            <a:cxnLst/>
            <a:rect l="l" t="t" r="r" b="b"/>
            <a:pathLst>
              <a:path w="1080" h="930" extrusionOk="0">
                <a:moveTo>
                  <a:pt x="472" y="0"/>
                </a:moveTo>
                <a:cubicBezTo>
                  <a:pt x="233" y="0"/>
                  <a:pt x="1" y="178"/>
                  <a:pt x="1" y="446"/>
                </a:cubicBezTo>
                <a:cubicBezTo>
                  <a:pt x="1" y="702"/>
                  <a:pt x="199" y="929"/>
                  <a:pt x="455" y="929"/>
                </a:cubicBezTo>
                <a:cubicBezTo>
                  <a:pt x="881" y="929"/>
                  <a:pt x="1080" y="418"/>
                  <a:pt x="796" y="134"/>
                </a:cubicBezTo>
                <a:cubicBezTo>
                  <a:pt x="703" y="42"/>
                  <a:pt x="587" y="0"/>
                  <a:pt x="472"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 name="Google Shape;7;p1"/>
          <p:cNvSpPr/>
          <p:nvPr/>
        </p:nvSpPr>
        <p:spPr>
          <a:xfrm>
            <a:off x="3835066" y="176257"/>
            <a:ext cx="281552" cy="261766"/>
          </a:xfrm>
          <a:custGeom>
            <a:avLst/>
            <a:gdLst/>
            <a:ahLst/>
            <a:cxnLst/>
            <a:rect l="l" t="t" r="r" b="b"/>
            <a:pathLst>
              <a:path w="6873" h="6390" extrusionOk="0">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 name="Google Shape;8;p1"/>
          <p:cNvSpPr/>
          <p:nvPr/>
        </p:nvSpPr>
        <p:spPr>
          <a:xfrm>
            <a:off x="4367747" y="4499720"/>
            <a:ext cx="183851" cy="157347"/>
          </a:xfrm>
          <a:custGeom>
            <a:avLst/>
            <a:gdLst/>
            <a:ahLst/>
            <a:cxnLst/>
            <a:rect l="l" t="t" r="r" b="b"/>
            <a:pathLst>
              <a:path w="4488" h="3841" extrusionOk="0">
                <a:moveTo>
                  <a:pt x="1926" y="0"/>
                </a:moveTo>
                <a:cubicBezTo>
                  <a:pt x="945" y="0"/>
                  <a:pt x="0" y="769"/>
                  <a:pt x="0" y="1938"/>
                </a:cubicBezTo>
                <a:cubicBezTo>
                  <a:pt x="0" y="2989"/>
                  <a:pt x="852" y="3841"/>
                  <a:pt x="1903" y="3841"/>
                </a:cubicBezTo>
                <a:cubicBezTo>
                  <a:pt x="3635" y="3841"/>
                  <a:pt x="4487" y="1768"/>
                  <a:pt x="3266" y="575"/>
                </a:cubicBezTo>
                <a:cubicBezTo>
                  <a:pt x="2879" y="178"/>
                  <a:pt x="2398" y="0"/>
                  <a:pt x="1926"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 name="Google Shape;9;p1"/>
          <p:cNvSpPr/>
          <p:nvPr/>
        </p:nvSpPr>
        <p:spPr>
          <a:xfrm>
            <a:off x="2633317" y="3626207"/>
            <a:ext cx="174511" cy="174552"/>
          </a:xfrm>
          <a:custGeom>
            <a:avLst/>
            <a:gdLst/>
            <a:ahLst/>
            <a:cxnLst/>
            <a:rect l="l" t="t" r="r" b="b"/>
            <a:pathLst>
              <a:path w="4260" h="4261" extrusionOk="0">
                <a:moveTo>
                  <a:pt x="2130" y="0"/>
                </a:moveTo>
                <a:cubicBezTo>
                  <a:pt x="966" y="0"/>
                  <a:pt x="0" y="938"/>
                  <a:pt x="0" y="2130"/>
                </a:cubicBezTo>
                <a:cubicBezTo>
                  <a:pt x="0" y="3295"/>
                  <a:pt x="966" y="4260"/>
                  <a:pt x="2130" y="4260"/>
                </a:cubicBezTo>
                <a:cubicBezTo>
                  <a:pt x="3323" y="4260"/>
                  <a:pt x="4260" y="3295"/>
                  <a:pt x="4260" y="2130"/>
                </a:cubicBezTo>
                <a:cubicBezTo>
                  <a:pt x="4260" y="938"/>
                  <a:pt x="3323" y="0"/>
                  <a:pt x="2130"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 name="Google Shape;10;p1"/>
          <p:cNvSpPr/>
          <p:nvPr/>
        </p:nvSpPr>
        <p:spPr>
          <a:xfrm>
            <a:off x="3710573" y="4986204"/>
            <a:ext cx="74515" cy="63987"/>
          </a:xfrm>
          <a:custGeom>
            <a:avLst/>
            <a:gdLst/>
            <a:ahLst/>
            <a:cxnLst/>
            <a:rect l="l" t="t" r="r" b="b"/>
            <a:pathLst>
              <a:path w="1819" h="1562" extrusionOk="0">
                <a:moveTo>
                  <a:pt x="770" y="1"/>
                </a:moveTo>
                <a:cubicBezTo>
                  <a:pt x="377" y="1"/>
                  <a:pt x="0" y="306"/>
                  <a:pt x="0" y="767"/>
                </a:cubicBezTo>
                <a:cubicBezTo>
                  <a:pt x="0" y="1193"/>
                  <a:pt x="341" y="1562"/>
                  <a:pt x="767" y="1562"/>
                </a:cubicBezTo>
                <a:cubicBezTo>
                  <a:pt x="1449" y="1562"/>
                  <a:pt x="1818" y="710"/>
                  <a:pt x="1307" y="227"/>
                </a:cubicBezTo>
                <a:cubicBezTo>
                  <a:pt x="1151" y="71"/>
                  <a:pt x="958" y="1"/>
                  <a:pt x="770"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1" name="Google Shape;11;p1"/>
          <p:cNvSpPr/>
          <p:nvPr/>
        </p:nvSpPr>
        <p:spPr>
          <a:xfrm>
            <a:off x="6559648" y="4493191"/>
            <a:ext cx="62881" cy="55876"/>
          </a:xfrm>
          <a:custGeom>
            <a:avLst/>
            <a:gdLst/>
            <a:ahLst/>
            <a:cxnLst/>
            <a:rect l="l" t="t" r="r" b="b"/>
            <a:pathLst>
              <a:path w="1535" h="1364" extrusionOk="0">
                <a:moveTo>
                  <a:pt x="759" y="1"/>
                </a:moveTo>
                <a:cubicBezTo>
                  <a:pt x="481" y="1"/>
                  <a:pt x="229" y="167"/>
                  <a:pt x="142" y="448"/>
                </a:cubicBezTo>
                <a:cubicBezTo>
                  <a:pt x="0" y="789"/>
                  <a:pt x="171" y="1186"/>
                  <a:pt x="512" y="1328"/>
                </a:cubicBezTo>
                <a:cubicBezTo>
                  <a:pt x="583" y="1352"/>
                  <a:pt x="656" y="1363"/>
                  <a:pt x="730" y="1363"/>
                </a:cubicBezTo>
                <a:cubicBezTo>
                  <a:pt x="1007" y="1363"/>
                  <a:pt x="1280" y="1200"/>
                  <a:pt x="1392" y="931"/>
                </a:cubicBezTo>
                <a:cubicBezTo>
                  <a:pt x="1534" y="590"/>
                  <a:pt x="1364" y="192"/>
                  <a:pt x="1023" y="50"/>
                </a:cubicBezTo>
                <a:cubicBezTo>
                  <a:pt x="935" y="17"/>
                  <a:pt x="846" y="1"/>
                  <a:pt x="759"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2" name="Google Shape;12;p1"/>
          <p:cNvSpPr/>
          <p:nvPr/>
        </p:nvSpPr>
        <p:spPr>
          <a:xfrm>
            <a:off x="3548885" y="710809"/>
            <a:ext cx="138462" cy="138503"/>
          </a:xfrm>
          <a:custGeom>
            <a:avLst/>
            <a:gdLst/>
            <a:ahLst/>
            <a:cxnLst/>
            <a:rect l="l" t="t" r="r" b="b"/>
            <a:pathLst>
              <a:path w="3380" h="3381" extrusionOk="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3" name="Google Shape;13;p1"/>
          <p:cNvSpPr/>
          <p:nvPr/>
        </p:nvSpPr>
        <p:spPr>
          <a:xfrm>
            <a:off x="2838060" y="1863729"/>
            <a:ext cx="61693" cy="53541"/>
          </a:xfrm>
          <a:custGeom>
            <a:avLst/>
            <a:gdLst/>
            <a:ahLst/>
            <a:cxnLst/>
            <a:rect l="l" t="t" r="r" b="b"/>
            <a:pathLst>
              <a:path w="1506" h="1307" extrusionOk="0">
                <a:moveTo>
                  <a:pt x="660" y="1"/>
                </a:moveTo>
                <a:cubicBezTo>
                  <a:pt x="326" y="1"/>
                  <a:pt x="0" y="268"/>
                  <a:pt x="0" y="653"/>
                </a:cubicBezTo>
                <a:cubicBezTo>
                  <a:pt x="0" y="1022"/>
                  <a:pt x="284" y="1306"/>
                  <a:pt x="653" y="1306"/>
                </a:cubicBezTo>
                <a:cubicBezTo>
                  <a:pt x="1221" y="1306"/>
                  <a:pt x="1505" y="596"/>
                  <a:pt x="1108" y="199"/>
                </a:cubicBezTo>
                <a:cubicBezTo>
                  <a:pt x="980" y="62"/>
                  <a:pt x="819" y="1"/>
                  <a:pt x="660"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4" name="Google Shape;14;p1"/>
          <p:cNvSpPr/>
          <p:nvPr/>
        </p:nvSpPr>
        <p:spPr>
          <a:xfrm>
            <a:off x="8508271" y="1063722"/>
            <a:ext cx="232722" cy="210888"/>
          </a:xfrm>
          <a:custGeom>
            <a:avLst/>
            <a:gdLst/>
            <a:ahLst/>
            <a:cxnLst/>
            <a:rect l="l" t="t" r="r" b="b"/>
            <a:pathLst>
              <a:path w="5681" h="5148" extrusionOk="0">
                <a:moveTo>
                  <a:pt x="2819" y="1"/>
                </a:moveTo>
                <a:cubicBezTo>
                  <a:pt x="1655" y="1"/>
                  <a:pt x="607" y="794"/>
                  <a:pt x="341" y="1979"/>
                </a:cubicBezTo>
                <a:cubicBezTo>
                  <a:pt x="1" y="3370"/>
                  <a:pt x="881" y="4762"/>
                  <a:pt x="2244" y="5074"/>
                </a:cubicBezTo>
                <a:cubicBezTo>
                  <a:pt x="2447" y="5124"/>
                  <a:pt x="2650" y="5148"/>
                  <a:pt x="2850" y="5148"/>
                </a:cubicBezTo>
                <a:cubicBezTo>
                  <a:pt x="4019" y="5148"/>
                  <a:pt x="5073" y="4335"/>
                  <a:pt x="5340" y="3171"/>
                </a:cubicBezTo>
                <a:cubicBezTo>
                  <a:pt x="5680" y="1780"/>
                  <a:pt x="4828" y="388"/>
                  <a:pt x="3437" y="76"/>
                </a:cubicBezTo>
                <a:cubicBezTo>
                  <a:pt x="3230" y="25"/>
                  <a:pt x="3022" y="1"/>
                  <a:pt x="2819"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 name="Google Shape;15;p1"/>
          <p:cNvSpPr/>
          <p:nvPr/>
        </p:nvSpPr>
        <p:spPr>
          <a:xfrm>
            <a:off x="8201526" y="1082526"/>
            <a:ext cx="52026" cy="44816"/>
          </a:xfrm>
          <a:custGeom>
            <a:avLst/>
            <a:gdLst/>
            <a:ahLst/>
            <a:cxnLst/>
            <a:rect l="l" t="t" r="r" b="b"/>
            <a:pathLst>
              <a:path w="1270" h="1094" extrusionOk="0">
                <a:moveTo>
                  <a:pt x="556" y="0"/>
                </a:moveTo>
                <a:cubicBezTo>
                  <a:pt x="273" y="0"/>
                  <a:pt x="0" y="224"/>
                  <a:pt x="20" y="554"/>
                </a:cubicBezTo>
                <a:cubicBezTo>
                  <a:pt x="20" y="838"/>
                  <a:pt x="247" y="1094"/>
                  <a:pt x="559" y="1094"/>
                </a:cubicBezTo>
                <a:cubicBezTo>
                  <a:pt x="1042" y="1094"/>
                  <a:pt x="1269" y="497"/>
                  <a:pt x="929" y="156"/>
                </a:cubicBezTo>
                <a:cubicBezTo>
                  <a:pt x="821" y="48"/>
                  <a:pt x="687" y="0"/>
                  <a:pt x="556"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6" name="Google Shape;16;p1"/>
          <p:cNvSpPr/>
          <p:nvPr/>
        </p:nvSpPr>
        <p:spPr>
          <a:xfrm>
            <a:off x="9404437" y="1057279"/>
            <a:ext cx="211789" cy="180205"/>
          </a:xfrm>
          <a:custGeom>
            <a:avLst/>
            <a:gdLst/>
            <a:ahLst/>
            <a:cxnLst/>
            <a:rect l="l" t="t" r="r" b="b"/>
            <a:pathLst>
              <a:path w="5170" h="4399" extrusionOk="0">
                <a:moveTo>
                  <a:pt x="2234" y="0"/>
                </a:moveTo>
                <a:cubicBezTo>
                  <a:pt x="1095" y="0"/>
                  <a:pt x="1" y="885"/>
                  <a:pt x="1" y="2212"/>
                </a:cubicBezTo>
                <a:cubicBezTo>
                  <a:pt x="1" y="3433"/>
                  <a:pt x="995" y="4399"/>
                  <a:pt x="2216" y="4399"/>
                </a:cubicBezTo>
                <a:cubicBezTo>
                  <a:pt x="4176" y="4399"/>
                  <a:pt x="5170" y="2041"/>
                  <a:pt x="3778" y="650"/>
                </a:cubicBezTo>
                <a:cubicBezTo>
                  <a:pt x="3329" y="201"/>
                  <a:pt x="2777" y="0"/>
                  <a:pt x="2234"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 name="Google Shape;17;p1"/>
          <p:cNvSpPr/>
          <p:nvPr/>
        </p:nvSpPr>
        <p:spPr>
          <a:xfrm>
            <a:off x="4331855" y="773604"/>
            <a:ext cx="25644" cy="23145"/>
          </a:xfrm>
          <a:custGeom>
            <a:avLst/>
            <a:gdLst/>
            <a:ahLst/>
            <a:cxnLst/>
            <a:rect l="l" t="t" r="r" b="b"/>
            <a:pathLst>
              <a:path w="626" h="565" extrusionOk="0">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 name="Google Shape;18;p1"/>
          <p:cNvSpPr/>
          <p:nvPr/>
        </p:nvSpPr>
        <p:spPr>
          <a:xfrm>
            <a:off x="2576293" y="2643170"/>
            <a:ext cx="51247" cy="50059"/>
          </a:xfrm>
          <a:custGeom>
            <a:avLst/>
            <a:gdLst/>
            <a:ahLst/>
            <a:cxnLst/>
            <a:rect l="l" t="t" r="r" b="b"/>
            <a:pathLst>
              <a:path w="1251" h="1222" extrusionOk="0">
                <a:moveTo>
                  <a:pt x="625" y="0"/>
                </a:moveTo>
                <a:cubicBezTo>
                  <a:pt x="285" y="0"/>
                  <a:pt x="1" y="256"/>
                  <a:pt x="1" y="597"/>
                </a:cubicBezTo>
                <a:cubicBezTo>
                  <a:pt x="1" y="938"/>
                  <a:pt x="285" y="1222"/>
                  <a:pt x="625" y="1222"/>
                </a:cubicBezTo>
                <a:cubicBezTo>
                  <a:pt x="966" y="1222"/>
                  <a:pt x="1250" y="938"/>
                  <a:pt x="1250" y="597"/>
                </a:cubicBezTo>
                <a:cubicBezTo>
                  <a:pt x="1250" y="256"/>
                  <a:pt x="966" y="0"/>
                  <a:pt x="625"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9" name="Google Shape;19;p1"/>
          <p:cNvSpPr/>
          <p:nvPr/>
        </p:nvSpPr>
        <p:spPr>
          <a:xfrm>
            <a:off x="4078193" y="3800718"/>
            <a:ext cx="51247" cy="50059"/>
          </a:xfrm>
          <a:custGeom>
            <a:avLst/>
            <a:gdLst/>
            <a:ahLst/>
            <a:cxnLst/>
            <a:rect l="l" t="t" r="r" b="b"/>
            <a:pathLst>
              <a:path w="1251" h="1222" extrusionOk="0">
                <a:moveTo>
                  <a:pt x="625" y="0"/>
                </a:moveTo>
                <a:cubicBezTo>
                  <a:pt x="285" y="0"/>
                  <a:pt x="1" y="256"/>
                  <a:pt x="1" y="597"/>
                </a:cubicBezTo>
                <a:cubicBezTo>
                  <a:pt x="1" y="966"/>
                  <a:pt x="285" y="1221"/>
                  <a:pt x="625" y="1221"/>
                </a:cubicBezTo>
                <a:cubicBezTo>
                  <a:pt x="966" y="1221"/>
                  <a:pt x="1250" y="966"/>
                  <a:pt x="1250" y="597"/>
                </a:cubicBezTo>
                <a:cubicBezTo>
                  <a:pt x="1250" y="256"/>
                  <a:pt x="966" y="0"/>
                  <a:pt x="625"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0" name="Google Shape;20;p1"/>
          <p:cNvSpPr/>
          <p:nvPr/>
        </p:nvSpPr>
        <p:spPr>
          <a:xfrm>
            <a:off x="3031169" y="117963"/>
            <a:ext cx="68698" cy="57761"/>
          </a:xfrm>
          <a:custGeom>
            <a:avLst/>
            <a:gdLst/>
            <a:ahLst/>
            <a:cxnLst/>
            <a:rect l="l" t="t" r="r" b="b"/>
            <a:pathLst>
              <a:path w="1677" h="1410" extrusionOk="0">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1" name="Google Shape;21;p1"/>
          <p:cNvSpPr/>
          <p:nvPr/>
        </p:nvSpPr>
        <p:spPr>
          <a:xfrm>
            <a:off x="10014828" y="3183425"/>
            <a:ext cx="59399" cy="50715"/>
          </a:xfrm>
          <a:custGeom>
            <a:avLst/>
            <a:gdLst/>
            <a:ahLst/>
            <a:cxnLst/>
            <a:rect l="l" t="t" r="r" b="b"/>
            <a:pathLst>
              <a:path w="1450" h="1238" extrusionOk="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2" name="Google Shape;22;p1"/>
          <p:cNvSpPr/>
          <p:nvPr/>
        </p:nvSpPr>
        <p:spPr>
          <a:xfrm>
            <a:off x="7763352" y="4402855"/>
            <a:ext cx="90778" cy="77752"/>
          </a:xfrm>
          <a:custGeom>
            <a:avLst/>
            <a:gdLst/>
            <a:ahLst/>
            <a:cxnLst/>
            <a:rect l="l" t="t" r="r" b="b"/>
            <a:pathLst>
              <a:path w="2216" h="1898" extrusionOk="0">
                <a:moveTo>
                  <a:pt x="1278" y="0"/>
                </a:moveTo>
                <a:cubicBezTo>
                  <a:pt x="427" y="0"/>
                  <a:pt x="1" y="1023"/>
                  <a:pt x="597" y="1619"/>
                </a:cubicBezTo>
                <a:cubicBezTo>
                  <a:pt x="790" y="1812"/>
                  <a:pt x="1028" y="1898"/>
                  <a:pt x="1261" y="1898"/>
                </a:cubicBezTo>
                <a:cubicBezTo>
                  <a:pt x="1748" y="1898"/>
                  <a:pt x="2216" y="1523"/>
                  <a:pt x="2216" y="966"/>
                </a:cubicBezTo>
                <a:cubicBezTo>
                  <a:pt x="2216" y="426"/>
                  <a:pt x="1790" y="0"/>
                  <a:pt x="1278"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3" name="Google Shape;23;p1"/>
          <p:cNvSpPr/>
          <p:nvPr/>
        </p:nvSpPr>
        <p:spPr>
          <a:xfrm>
            <a:off x="9136524" y="3215977"/>
            <a:ext cx="61693" cy="52681"/>
          </a:xfrm>
          <a:custGeom>
            <a:avLst/>
            <a:gdLst/>
            <a:ahLst/>
            <a:cxnLst/>
            <a:rect l="l" t="t" r="r" b="b"/>
            <a:pathLst>
              <a:path w="1506" h="1286" extrusionOk="0">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4" name="Google Shape;24;p1"/>
          <p:cNvSpPr/>
          <p:nvPr/>
        </p:nvSpPr>
        <p:spPr>
          <a:xfrm>
            <a:off x="4362040" y="400213"/>
            <a:ext cx="91966" cy="78489"/>
          </a:xfrm>
          <a:custGeom>
            <a:avLst/>
            <a:gdLst/>
            <a:ahLst/>
            <a:cxnLst/>
            <a:rect l="l" t="t" r="r" b="b"/>
            <a:pathLst>
              <a:path w="2245" h="1916" extrusionOk="0">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5" name="Google Shape;25;p1"/>
          <p:cNvSpPr/>
          <p:nvPr/>
        </p:nvSpPr>
        <p:spPr>
          <a:xfrm>
            <a:off x="10005542" y="2446538"/>
            <a:ext cx="67510" cy="58129"/>
          </a:xfrm>
          <a:custGeom>
            <a:avLst/>
            <a:gdLst/>
            <a:ahLst/>
            <a:cxnLst/>
            <a:rect l="l" t="t" r="r" b="b"/>
            <a:pathLst>
              <a:path w="1648" h="1419" extrusionOk="0">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6" name="Google Shape;26;p1"/>
          <p:cNvSpPr/>
          <p:nvPr/>
        </p:nvSpPr>
        <p:spPr>
          <a:xfrm>
            <a:off x="2114454" y="2194112"/>
            <a:ext cx="68657" cy="68657"/>
          </a:xfrm>
          <a:custGeom>
            <a:avLst/>
            <a:gdLst/>
            <a:ahLst/>
            <a:cxnLst/>
            <a:rect l="l" t="t" r="r" b="b"/>
            <a:pathLst>
              <a:path w="1676" h="1676" extrusionOk="0">
                <a:moveTo>
                  <a:pt x="852" y="0"/>
                </a:moveTo>
                <a:cubicBezTo>
                  <a:pt x="369" y="0"/>
                  <a:pt x="0" y="370"/>
                  <a:pt x="0" y="824"/>
                </a:cubicBezTo>
                <a:cubicBezTo>
                  <a:pt x="0" y="1307"/>
                  <a:pt x="369" y="1676"/>
                  <a:pt x="852" y="1676"/>
                </a:cubicBezTo>
                <a:cubicBezTo>
                  <a:pt x="1307" y="1676"/>
                  <a:pt x="1676" y="1307"/>
                  <a:pt x="1676" y="824"/>
                </a:cubicBezTo>
                <a:cubicBezTo>
                  <a:pt x="1676" y="370"/>
                  <a:pt x="1307" y="0"/>
                  <a:pt x="852"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7" name="Google Shape;27;p1"/>
          <p:cNvSpPr/>
          <p:nvPr/>
        </p:nvSpPr>
        <p:spPr>
          <a:xfrm>
            <a:off x="1984144" y="1104032"/>
            <a:ext cx="67510" cy="67510"/>
          </a:xfrm>
          <a:custGeom>
            <a:avLst/>
            <a:gdLst/>
            <a:ahLst/>
            <a:cxnLst/>
            <a:rect l="l" t="t" r="r" b="b"/>
            <a:pathLst>
              <a:path w="1648" h="1648" extrusionOk="0">
                <a:moveTo>
                  <a:pt x="824" y="1"/>
                </a:moveTo>
                <a:cubicBezTo>
                  <a:pt x="370" y="1"/>
                  <a:pt x="0" y="370"/>
                  <a:pt x="0" y="824"/>
                </a:cubicBezTo>
                <a:cubicBezTo>
                  <a:pt x="0" y="1279"/>
                  <a:pt x="370" y="1648"/>
                  <a:pt x="824" y="1648"/>
                </a:cubicBezTo>
                <a:cubicBezTo>
                  <a:pt x="1278" y="1648"/>
                  <a:pt x="1648" y="1279"/>
                  <a:pt x="1648" y="824"/>
                </a:cubicBezTo>
                <a:cubicBezTo>
                  <a:pt x="1648" y="370"/>
                  <a:pt x="1278" y="1"/>
                  <a:pt x="824"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8" name="Google Shape;28;p1"/>
          <p:cNvSpPr/>
          <p:nvPr/>
        </p:nvSpPr>
        <p:spPr>
          <a:xfrm>
            <a:off x="6090804" y="514178"/>
            <a:ext cx="182704" cy="157142"/>
          </a:xfrm>
          <a:custGeom>
            <a:avLst/>
            <a:gdLst/>
            <a:ahLst/>
            <a:cxnLst/>
            <a:rect l="l" t="t" r="r" b="b"/>
            <a:pathLst>
              <a:path w="4460" h="3836" extrusionOk="0">
                <a:moveTo>
                  <a:pt x="1926" y="1"/>
                </a:moveTo>
                <a:cubicBezTo>
                  <a:pt x="940" y="1"/>
                  <a:pt x="1" y="777"/>
                  <a:pt x="1" y="1933"/>
                </a:cubicBezTo>
                <a:cubicBezTo>
                  <a:pt x="1" y="2983"/>
                  <a:pt x="853" y="3835"/>
                  <a:pt x="1903" y="3835"/>
                </a:cubicBezTo>
                <a:cubicBezTo>
                  <a:pt x="3607" y="3835"/>
                  <a:pt x="4459" y="1762"/>
                  <a:pt x="3267" y="569"/>
                </a:cubicBezTo>
                <a:cubicBezTo>
                  <a:pt x="2873" y="176"/>
                  <a:pt x="2395" y="1"/>
                  <a:pt x="1926"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9" name="Google Shape;29;p1"/>
          <p:cNvSpPr/>
          <p:nvPr/>
        </p:nvSpPr>
        <p:spPr>
          <a:xfrm>
            <a:off x="2855841" y="1205501"/>
            <a:ext cx="89590" cy="77752"/>
          </a:xfrm>
          <a:custGeom>
            <a:avLst/>
            <a:gdLst/>
            <a:ahLst/>
            <a:cxnLst/>
            <a:rect l="l" t="t" r="r" b="b"/>
            <a:pathLst>
              <a:path w="2187" h="1898" extrusionOk="0">
                <a:moveTo>
                  <a:pt x="937" y="1"/>
                </a:moveTo>
                <a:cubicBezTo>
                  <a:pt x="457" y="1"/>
                  <a:pt x="0" y="383"/>
                  <a:pt x="0" y="960"/>
                </a:cubicBezTo>
                <a:cubicBezTo>
                  <a:pt x="0" y="1472"/>
                  <a:pt x="426" y="1898"/>
                  <a:pt x="937" y="1898"/>
                </a:cubicBezTo>
                <a:cubicBezTo>
                  <a:pt x="1761" y="1869"/>
                  <a:pt x="2187" y="875"/>
                  <a:pt x="1590" y="279"/>
                </a:cubicBezTo>
                <a:cubicBezTo>
                  <a:pt x="1399" y="87"/>
                  <a:pt x="1165" y="1"/>
                  <a:pt x="937"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0" name="Google Shape;30;p1"/>
          <p:cNvSpPr/>
          <p:nvPr/>
        </p:nvSpPr>
        <p:spPr>
          <a:xfrm>
            <a:off x="9588923" y="3725864"/>
            <a:ext cx="281552" cy="261766"/>
          </a:xfrm>
          <a:custGeom>
            <a:avLst/>
            <a:gdLst/>
            <a:ahLst/>
            <a:cxnLst/>
            <a:rect l="l" t="t" r="r" b="b"/>
            <a:pathLst>
              <a:path w="6873" h="6390" extrusionOk="0">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1" name="Google Shape;31;p1"/>
          <p:cNvSpPr/>
          <p:nvPr/>
        </p:nvSpPr>
        <p:spPr>
          <a:xfrm>
            <a:off x="9302742" y="4260418"/>
            <a:ext cx="138462" cy="138503"/>
          </a:xfrm>
          <a:custGeom>
            <a:avLst/>
            <a:gdLst/>
            <a:ahLst/>
            <a:cxnLst/>
            <a:rect l="l" t="t" r="r" b="b"/>
            <a:pathLst>
              <a:path w="3380" h="3381" extrusionOk="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2" name="Google Shape;32;p1"/>
          <p:cNvSpPr/>
          <p:nvPr/>
        </p:nvSpPr>
        <p:spPr>
          <a:xfrm>
            <a:off x="10085712" y="4323211"/>
            <a:ext cx="25644" cy="23145"/>
          </a:xfrm>
          <a:custGeom>
            <a:avLst/>
            <a:gdLst/>
            <a:ahLst/>
            <a:cxnLst/>
            <a:rect l="l" t="t" r="r" b="b"/>
            <a:pathLst>
              <a:path w="626" h="565" extrusionOk="0">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3" name="Google Shape;33;p1"/>
          <p:cNvSpPr/>
          <p:nvPr/>
        </p:nvSpPr>
        <p:spPr>
          <a:xfrm>
            <a:off x="8785026" y="3667571"/>
            <a:ext cx="68698" cy="57761"/>
          </a:xfrm>
          <a:custGeom>
            <a:avLst/>
            <a:gdLst/>
            <a:ahLst/>
            <a:cxnLst/>
            <a:rect l="l" t="t" r="r" b="b"/>
            <a:pathLst>
              <a:path w="1677" h="1410" extrusionOk="0">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4" name="Google Shape;34;p1"/>
          <p:cNvSpPr/>
          <p:nvPr/>
        </p:nvSpPr>
        <p:spPr>
          <a:xfrm>
            <a:off x="10115897" y="3949820"/>
            <a:ext cx="91966" cy="78489"/>
          </a:xfrm>
          <a:custGeom>
            <a:avLst/>
            <a:gdLst/>
            <a:ahLst/>
            <a:cxnLst/>
            <a:rect l="l" t="t" r="r" b="b"/>
            <a:pathLst>
              <a:path w="2245" h="1916" extrusionOk="0">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 name="Google Shape;37;p1"/>
          <p:cNvSpPr/>
          <p:nvPr/>
        </p:nvSpPr>
        <p:spPr>
          <a:xfrm>
            <a:off x="11235353" y="5393950"/>
            <a:ext cx="59399" cy="50715"/>
          </a:xfrm>
          <a:custGeom>
            <a:avLst/>
            <a:gdLst/>
            <a:ahLst/>
            <a:cxnLst/>
            <a:rect l="l" t="t" r="r" b="b"/>
            <a:pathLst>
              <a:path w="1450" h="1238" extrusionOk="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8" name="Google Shape;38;p1"/>
          <p:cNvSpPr/>
          <p:nvPr/>
        </p:nvSpPr>
        <p:spPr>
          <a:xfrm>
            <a:off x="10357049" y="5426502"/>
            <a:ext cx="61693" cy="52681"/>
          </a:xfrm>
          <a:custGeom>
            <a:avLst/>
            <a:gdLst/>
            <a:ahLst/>
            <a:cxnLst/>
            <a:rect l="l" t="t" r="r" b="b"/>
            <a:pathLst>
              <a:path w="1506" h="1286" extrusionOk="0">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9" name="Google Shape;39;p1"/>
          <p:cNvSpPr/>
          <p:nvPr/>
        </p:nvSpPr>
        <p:spPr>
          <a:xfrm>
            <a:off x="11226067" y="4657063"/>
            <a:ext cx="67510" cy="58129"/>
          </a:xfrm>
          <a:custGeom>
            <a:avLst/>
            <a:gdLst/>
            <a:ahLst/>
            <a:cxnLst/>
            <a:rect l="l" t="t" r="r" b="b"/>
            <a:pathLst>
              <a:path w="1648" h="1419" extrusionOk="0">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0" name="Google Shape;40;p1"/>
          <p:cNvSpPr/>
          <p:nvPr/>
        </p:nvSpPr>
        <p:spPr>
          <a:xfrm>
            <a:off x="10809448" y="5936389"/>
            <a:ext cx="281552" cy="261766"/>
          </a:xfrm>
          <a:custGeom>
            <a:avLst/>
            <a:gdLst/>
            <a:ahLst/>
            <a:cxnLst/>
            <a:rect l="l" t="t" r="r" b="b"/>
            <a:pathLst>
              <a:path w="6873" h="6390" extrusionOk="0">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1" name="Google Shape;41;p1"/>
          <p:cNvSpPr/>
          <p:nvPr/>
        </p:nvSpPr>
        <p:spPr>
          <a:xfrm>
            <a:off x="10523267" y="6470943"/>
            <a:ext cx="138462" cy="138503"/>
          </a:xfrm>
          <a:custGeom>
            <a:avLst/>
            <a:gdLst/>
            <a:ahLst/>
            <a:cxnLst/>
            <a:rect l="l" t="t" r="r" b="b"/>
            <a:pathLst>
              <a:path w="3380" h="3381" extrusionOk="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2" name="Google Shape;42;p1"/>
          <p:cNvSpPr/>
          <p:nvPr/>
        </p:nvSpPr>
        <p:spPr>
          <a:xfrm>
            <a:off x="11306237" y="6533736"/>
            <a:ext cx="25644" cy="23145"/>
          </a:xfrm>
          <a:custGeom>
            <a:avLst/>
            <a:gdLst/>
            <a:ahLst/>
            <a:cxnLst/>
            <a:rect l="l" t="t" r="r" b="b"/>
            <a:pathLst>
              <a:path w="626" h="565" extrusionOk="0">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3" name="Google Shape;43;p1"/>
          <p:cNvSpPr/>
          <p:nvPr/>
        </p:nvSpPr>
        <p:spPr>
          <a:xfrm>
            <a:off x="10005551" y="5878096"/>
            <a:ext cx="68698" cy="57761"/>
          </a:xfrm>
          <a:custGeom>
            <a:avLst/>
            <a:gdLst/>
            <a:ahLst/>
            <a:cxnLst/>
            <a:rect l="l" t="t" r="r" b="b"/>
            <a:pathLst>
              <a:path w="1677" h="1410" extrusionOk="0">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4" name="Google Shape;44;p1"/>
          <p:cNvSpPr/>
          <p:nvPr/>
        </p:nvSpPr>
        <p:spPr>
          <a:xfrm>
            <a:off x="11336422" y="6160345"/>
            <a:ext cx="91966" cy="78489"/>
          </a:xfrm>
          <a:custGeom>
            <a:avLst/>
            <a:gdLst/>
            <a:ahLst/>
            <a:cxnLst/>
            <a:rect l="l" t="t" r="r" b="b"/>
            <a:pathLst>
              <a:path w="2245" h="1916" extrusionOk="0">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5" name="Google Shape;45;p1"/>
          <p:cNvSpPr/>
          <p:nvPr/>
        </p:nvSpPr>
        <p:spPr>
          <a:xfrm>
            <a:off x="11837428" y="1005063"/>
            <a:ext cx="59399" cy="50715"/>
          </a:xfrm>
          <a:custGeom>
            <a:avLst/>
            <a:gdLst/>
            <a:ahLst/>
            <a:cxnLst/>
            <a:rect l="l" t="t" r="r" b="b"/>
            <a:pathLst>
              <a:path w="1450" h="1238" extrusionOk="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6" name="Google Shape;46;p1"/>
          <p:cNvSpPr/>
          <p:nvPr/>
        </p:nvSpPr>
        <p:spPr>
          <a:xfrm>
            <a:off x="10959124" y="1037614"/>
            <a:ext cx="61693" cy="52681"/>
          </a:xfrm>
          <a:custGeom>
            <a:avLst/>
            <a:gdLst/>
            <a:ahLst/>
            <a:cxnLst/>
            <a:rect l="l" t="t" r="r" b="b"/>
            <a:pathLst>
              <a:path w="1506" h="1286" extrusionOk="0">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7" name="Google Shape;47;p1"/>
          <p:cNvSpPr/>
          <p:nvPr/>
        </p:nvSpPr>
        <p:spPr>
          <a:xfrm>
            <a:off x="11828142" y="268175"/>
            <a:ext cx="67510" cy="58129"/>
          </a:xfrm>
          <a:custGeom>
            <a:avLst/>
            <a:gdLst/>
            <a:ahLst/>
            <a:cxnLst/>
            <a:rect l="l" t="t" r="r" b="b"/>
            <a:pathLst>
              <a:path w="1648" h="1419" extrusionOk="0">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8" name="Google Shape;48;p1"/>
          <p:cNvSpPr/>
          <p:nvPr/>
        </p:nvSpPr>
        <p:spPr>
          <a:xfrm>
            <a:off x="11411523" y="1547502"/>
            <a:ext cx="281552" cy="261766"/>
          </a:xfrm>
          <a:custGeom>
            <a:avLst/>
            <a:gdLst/>
            <a:ahLst/>
            <a:cxnLst/>
            <a:rect l="l" t="t" r="r" b="b"/>
            <a:pathLst>
              <a:path w="6873" h="6390" extrusionOk="0">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9" name="Google Shape;49;p1"/>
          <p:cNvSpPr/>
          <p:nvPr/>
        </p:nvSpPr>
        <p:spPr>
          <a:xfrm>
            <a:off x="11125342" y="2082055"/>
            <a:ext cx="138462" cy="138503"/>
          </a:xfrm>
          <a:custGeom>
            <a:avLst/>
            <a:gdLst/>
            <a:ahLst/>
            <a:cxnLst/>
            <a:rect l="l" t="t" r="r" b="b"/>
            <a:pathLst>
              <a:path w="3380" h="3381" extrusionOk="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0" name="Google Shape;50;p1"/>
          <p:cNvSpPr/>
          <p:nvPr/>
        </p:nvSpPr>
        <p:spPr>
          <a:xfrm>
            <a:off x="11908312" y="2144849"/>
            <a:ext cx="25644" cy="23145"/>
          </a:xfrm>
          <a:custGeom>
            <a:avLst/>
            <a:gdLst/>
            <a:ahLst/>
            <a:cxnLst/>
            <a:rect l="l" t="t" r="r" b="b"/>
            <a:pathLst>
              <a:path w="626" h="565" extrusionOk="0">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1" name="Google Shape;51;p1"/>
          <p:cNvSpPr/>
          <p:nvPr/>
        </p:nvSpPr>
        <p:spPr>
          <a:xfrm>
            <a:off x="10607626" y="1489209"/>
            <a:ext cx="68698" cy="57761"/>
          </a:xfrm>
          <a:custGeom>
            <a:avLst/>
            <a:gdLst/>
            <a:ahLst/>
            <a:cxnLst/>
            <a:rect l="l" t="t" r="r" b="b"/>
            <a:pathLst>
              <a:path w="1677" h="1410" extrusionOk="0">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2" name="Google Shape;52;p1"/>
          <p:cNvSpPr/>
          <p:nvPr/>
        </p:nvSpPr>
        <p:spPr>
          <a:xfrm>
            <a:off x="11938497" y="1771458"/>
            <a:ext cx="91966" cy="78489"/>
          </a:xfrm>
          <a:custGeom>
            <a:avLst/>
            <a:gdLst/>
            <a:ahLst/>
            <a:cxnLst/>
            <a:rect l="l" t="t" r="r" b="b"/>
            <a:pathLst>
              <a:path w="2245" h="1916" extrusionOk="0">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3" name="Google Shape;53;p1"/>
          <p:cNvSpPr/>
          <p:nvPr/>
        </p:nvSpPr>
        <p:spPr>
          <a:xfrm>
            <a:off x="8241028" y="2525800"/>
            <a:ext cx="59399" cy="50715"/>
          </a:xfrm>
          <a:custGeom>
            <a:avLst/>
            <a:gdLst/>
            <a:ahLst/>
            <a:cxnLst/>
            <a:rect l="l" t="t" r="r" b="b"/>
            <a:pathLst>
              <a:path w="1450" h="1238" extrusionOk="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4" name="Google Shape;54;p1"/>
          <p:cNvSpPr/>
          <p:nvPr/>
        </p:nvSpPr>
        <p:spPr>
          <a:xfrm>
            <a:off x="7362724" y="2558352"/>
            <a:ext cx="61693" cy="52681"/>
          </a:xfrm>
          <a:custGeom>
            <a:avLst/>
            <a:gdLst/>
            <a:ahLst/>
            <a:cxnLst/>
            <a:rect l="l" t="t" r="r" b="b"/>
            <a:pathLst>
              <a:path w="1506" h="1286" extrusionOk="0">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5" name="Google Shape;55;p1"/>
          <p:cNvSpPr/>
          <p:nvPr/>
        </p:nvSpPr>
        <p:spPr>
          <a:xfrm>
            <a:off x="8231742" y="1788913"/>
            <a:ext cx="67510" cy="58129"/>
          </a:xfrm>
          <a:custGeom>
            <a:avLst/>
            <a:gdLst/>
            <a:ahLst/>
            <a:cxnLst/>
            <a:rect l="l" t="t" r="r" b="b"/>
            <a:pathLst>
              <a:path w="1648" h="1419" extrusionOk="0">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6" name="Google Shape;56;p1"/>
          <p:cNvSpPr/>
          <p:nvPr/>
        </p:nvSpPr>
        <p:spPr>
          <a:xfrm>
            <a:off x="7815123" y="3068239"/>
            <a:ext cx="281552" cy="261766"/>
          </a:xfrm>
          <a:custGeom>
            <a:avLst/>
            <a:gdLst/>
            <a:ahLst/>
            <a:cxnLst/>
            <a:rect l="l" t="t" r="r" b="b"/>
            <a:pathLst>
              <a:path w="6873" h="6390" extrusionOk="0">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7" name="Google Shape;57;p1"/>
          <p:cNvSpPr/>
          <p:nvPr/>
        </p:nvSpPr>
        <p:spPr>
          <a:xfrm>
            <a:off x="7528942" y="3602793"/>
            <a:ext cx="138462" cy="138503"/>
          </a:xfrm>
          <a:custGeom>
            <a:avLst/>
            <a:gdLst/>
            <a:ahLst/>
            <a:cxnLst/>
            <a:rect l="l" t="t" r="r" b="b"/>
            <a:pathLst>
              <a:path w="3380" h="3381" extrusionOk="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8" name="Google Shape;58;p1"/>
          <p:cNvSpPr/>
          <p:nvPr/>
        </p:nvSpPr>
        <p:spPr>
          <a:xfrm>
            <a:off x="8311912" y="3665586"/>
            <a:ext cx="25644" cy="23145"/>
          </a:xfrm>
          <a:custGeom>
            <a:avLst/>
            <a:gdLst/>
            <a:ahLst/>
            <a:cxnLst/>
            <a:rect l="l" t="t" r="r" b="b"/>
            <a:pathLst>
              <a:path w="626" h="565" extrusionOk="0">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9" name="Google Shape;59;p1"/>
          <p:cNvSpPr/>
          <p:nvPr/>
        </p:nvSpPr>
        <p:spPr>
          <a:xfrm>
            <a:off x="7011226" y="3009946"/>
            <a:ext cx="68698" cy="57761"/>
          </a:xfrm>
          <a:custGeom>
            <a:avLst/>
            <a:gdLst/>
            <a:ahLst/>
            <a:cxnLst/>
            <a:rect l="l" t="t" r="r" b="b"/>
            <a:pathLst>
              <a:path w="1677" h="1410" extrusionOk="0">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0" name="Google Shape;60;p1"/>
          <p:cNvSpPr/>
          <p:nvPr/>
        </p:nvSpPr>
        <p:spPr>
          <a:xfrm>
            <a:off x="8342097" y="3292195"/>
            <a:ext cx="91966" cy="78489"/>
          </a:xfrm>
          <a:custGeom>
            <a:avLst/>
            <a:gdLst/>
            <a:ahLst/>
            <a:cxnLst/>
            <a:rect l="l" t="t" r="r" b="b"/>
            <a:pathLst>
              <a:path w="2245" h="1916" extrusionOk="0">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1" name="Google Shape;61;p1"/>
          <p:cNvSpPr/>
          <p:nvPr/>
        </p:nvSpPr>
        <p:spPr>
          <a:xfrm rot="5116028">
            <a:off x="8021675" y="6233389"/>
            <a:ext cx="59399" cy="50714"/>
          </a:xfrm>
          <a:custGeom>
            <a:avLst/>
            <a:gdLst/>
            <a:ahLst/>
            <a:cxnLst/>
            <a:rect l="l" t="t" r="r" b="b"/>
            <a:pathLst>
              <a:path w="1450" h="1238" extrusionOk="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2" name="Google Shape;62;p1"/>
          <p:cNvSpPr/>
          <p:nvPr/>
        </p:nvSpPr>
        <p:spPr>
          <a:xfrm rot="5116028">
            <a:off x="7914750" y="5361004"/>
            <a:ext cx="61693" cy="52681"/>
          </a:xfrm>
          <a:custGeom>
            <a:avLst/>
            <a:gdLst/>
            <a:ahLst/>
            <a:cxnLst/>
            <a:rect l="l" t="t" r="r" b="b"/>
            <a:pathLst>
              <a:path w="1506" h="1286" extrusionOk="0">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3" name="Google Shape;63;p1"/>
          <p:cNvSpPr/>
          <p:nvPr/>
        </p:nvSpPr>
        <p:spPr>
          <a:xfrm rot="5116028">
            <a:off x="8747870" y="6163988"/>
            <a:ext cx="67510" cy="58129"/>
          </a:xfrm>
          <a:custGeom>
            <a:avLst/>
            <a:gdLst/>
            <a:ahLst/>
            <a:cxnLst/>
            <a:rect l="l" t="t" r="r" b="b"/>
            <a:pathLst>
              <a:path w="1648" h="1419" extrusionOk="0">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4" name="Google Shape;64;p1"/>
          <p:cNvSpPr/>
          <p:nvPr/>
        </p:nvSpPr>
        <p:spPr>
          <a:xfrm rot="5116028">
            <a:off x="7238875" y="5867560"/>
            <a:ext cx="281550" cy="261764"/>
          </a:xfrm>
          <a:custGeom>
            <a:avLst/>
            <a:gdLst/>
            <a:ahLst/>
            <a:cxnLst/>
            <a:rect l="l" t="t" r="r" b="b"/>
            <a:pathLst>
              <a:path w="6873" h="6390" extrusionOk="0">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5" name="Google Shape;65;p1"/>
          <p:cNvSpPr/>
          <p:nvPr/>
        </p:nvSpPr>
        <p:spPr>
          <a:xfrm rot="5116028">
            <a:off x="6809599" y="5611696"/>
            <a:ext cx="138461" cy="138502"/>
          </a:xfrm>
          <a:custGeom>
            <a:avLst/>
            <a:gdLst/>
            <a:ahLst/>
            <a:cxnLst/>
            <a:rect l="l" t="t" r="r" b="b"/>
            <a:pathLst>
              <a:path w="3380" h="3381" extrusionOk="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6" name="Google Shape;66;p1"/>
          <p:cNvSpPr/>
          <p:nvPr/>
        </p:nvSpPr>
        <p:spPr>
          <a:xfrm rot="5116028">
            <a:off x="6920843" y="6393880"/>
            <a:ext cx="25644" cy="23145"/>
          </a:xfrm>
          <a:custGeom>
            <a:avLst/>
            <a:gdLst/>
            <a:ahLst/>
            <a:cxnLst/>
            <a:rect l="l" t="t" r="r" b="b"/>
            <a:pathLst>
              <a:path w="626" h="565" extrusionOk="0">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7" name="Google Shape;67;p1"/>
          <p:cNvSpPr/>
          <p:nvPr/>
        </p:nvSpPr>
        <p:spPr>
          <a:xfrm rot="5116028">
            <a:off x="7429955" y="5049117"/>
            <a:ext cx="68698" cy="57760"/>
          </a:xfrm>
          <a:custGeom>
            <a:avLst/>
            <a:gdLst/>
            <a:ahLst/>
            <a:cxnLst/>
            <a:rect l="l" t="t" r="r" b="b"/>
            <a:pathLst>
              <a:path w="1677" h="1410" extrusionOk="0">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8" name="Google Shape;68;p1"/>
          <p:cNvSpPr/>
          <p:nvPr/>
        </p:nvSpPr>
        <p:spPr>
          <a:xfrm rot="5116028">
            <a:off x="7237449" y="6400820"/>
            <a:ext cx="91966" cy="78488"/>
          </a:xfrm>
          <a:custGeom>
            <a:avLst/>
            <a:gdLst/>
            <a:ahLst/>
            <a:cxnLst/>
            <a:rect l="l" t="t" r="r" b="b"/>
            <a:pathLst>
              <a:path w="2245" h="1916" extrusionOk="0">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9" name="Google Shape;69;p1"/>
          <p:cNvSpPr/>
          <p:nvPr/>
        </p:nvSpPr>
        <p:spPr>
          <a:xfrm rot="5116028">
            <a:off x="5778687" y="2654764"/>
            <a:ext cx="59399" cy="50714"/>
          </a:xfrm>
          <a:custGeom>
            <a:avLst/>
            <a:gdLst/>
            <a:ahLst/>
            <a:cxnLst/>
            <a:rect l="l" t="t" r="r" b="b"/>
            <a:pathLst>
              <a:path w="1450" h="1238" extrusionOk="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0" name="Google Shape;70;p1"/>
          <p:cNvSpPr/>
          <p:nvPr/>
        </p:nvSpPr>
        <p:spPr>
          <a:xfrm rot="5116028">
            <a:off x="5671763" y="1782379"/>
            <a:ext cx="61693" cy="52681"/>
          </a:xfrm>
          <a:custGeom>
            <a:avLst/>
            <a:gdLst/>
            <a:ahLst/>
            <a:cxnLst/>
            <a:rect l="l" t="t" r="r" b="b"/>
            <a:pathLst>
              <a:path w="1506" h="1286" extrusionOk="0">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1" name="Google Shape;71;p1"/>
          <p:cNvSpPr/>
          <p:nvPr/>
        </p:nvSpPr>
        <p:spPr>
          <a:xfrm rot="5116028">
            <a:off x="6504882" y="2585363"/>
            <a:ext cx="67510" cy="58129"/>
          </a:xfrm>
          <a:custGeom>
            <a:avLst/>
            <a:gdLst/>
            <a:ahLst/>
            <a:cxnLst/>
            <a:rect l="l" t="t" r="r" b="b"/>
            <a:pathLst>
              <a:path w="1648" h="1419" extrusionOk="0">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2" name="Google Shape;72;p1"/>
          <p:cNvSpPr/>
          <p:nvPr/>
        </p:nvSpPr>
        <p:spPr>
          <a:xfrm rot="5116028">
            <a:off x="4995888" y="2288935"/>
            <a:ext cx="281550" cy="261764"/>
          </a:xfrm>
          <a:custGeom>
            <a:avLst/>
            <a:gdLst/>
            <a:ahLst/>
            <a:cxnLst/>
            <a:rect l="l" t="t" r="r" b="b"/>
            <a:pathLst>
              <a:path w="6873" h="6390" extrusionOk="0">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3" name="Google Shape;73;p1"/>
          <p:cNvSpPr/>
          <p:nvPr/>
        </p:nvSpPr>
        <p:spPr>
          <a:xfrm rot="5116028">
            <a:off x="4566612" y="2033071"/>
            <a:ext cx="138461" cy="138502"/>
          </a:xfrm>
          <a:custGeom>
            <a:avLst/>
            <a:gdLst/>
            <a:ahLst/>
            <a:cxnLst/>
            <a:rect l="l" t="t" r="r" b="b"/>
            <a:pathLst>
              <a:path w="3380" h="3381" extrusionOk="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4" name="Google Shape;74;p1"/>
          <p:cNvSpPr/>
          <p:nvPr/>
        </p:nvSpPr>
        <p:spPr>
          <a:xfrm rot="5116028">
            <a:off x="4677856" y="2815255"/>
            <a:ext cx="25644" cy="23145"/>
          </a:xfrm>
          <a:custGeom>
            <a:avLst/>
            <a:gdLst/>
            <a:ahLst/>
            <a:cxnLst/>
            <a:rect l="l" t="t" r="r" b="b"/>
            <a:pathLst>
              <a:path w="626" h="565" extrusionOk="0">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5" name="Google Shape;75;p1"/>
          <p:cNvSpPr/>
          <p:nvPr/>
        </p:nvSpPr>
        <p:spPr>
          <a:xfrm rot="5116028">
            <a:off x="5186967" y="1470492"/>
            <a:ext cx="68698" cy="57760"/>
          </a:xfrm>
          <a:custGeom>
            <a:avLst/>
            <a:gdLst/>
            <a:ahLst/>
            <a:cxnLst/>
            <a:rect l="l" t="t" r="r" b="b"/>
            <a:pathLst>
              <a:path w="1677" h="1410" extrusionOk="0">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6" name="Google Shape;76;p1"/>
          <p:cNvSpPr/>
          <p:nvPr/>
        </p:nvSpPr>
        <p:spPr>
          <a:xfrm rot="5116028">
            <a:off x="4994462" y="2822195"/>
            <a:ext cx="91966" cy="78488"/>
          </a:xfrm>
          <a:custGeom>
            <a:avLst/>
            <a:gdLst/>
            <a:ahLst/>
            <a:cxnLst/>
            <a:rect l="l" t="t" r="r" b="b"/>
            <a:pathLst>
              <a:path w="2245" h="1916" extrusionOk="0">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7" name="Google Shape;77;p1"/>
          <p:cNvSpPr/>
          <p:nvPr/>
        </p:nvSpPr>
        <p:spPr>
          <a:xfrm rot="5116028">
            <a:off x="5364362" y="6375114"/>
            <a:ext cx="59399" cy="50714"/>
          </a:xfrm>
          <a:custGeom>
            <a:avLst/>
            <a:gdLst/>
            <a:ahLst/>
            <a:cxnLst/>
            <a:rect l="l" t="t" r="r" b="b"/>
            <a:pathLst>
              <a:path w="1450" h="1238" extrusionOk="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8" name="Google Shape;78;p1"/>
          <p:cNvSpPr/>
          <p:nvPr/>
        </p:nvSpPr>
        <p:spPr>
          <a:xfrm rot="5116028">
            <a:off x="5257438" y="5502729"/>
            <a:ext cx="61693" cy="52681"/>
          </a:xfrm>
          <a:custGeom>
            <a:avLst/>
            <a:gdLst/>
            <a:ahLst/>
            <a:cxnLst/>
            <a:rect l="l" t="t" r="r" b="b"/>
            <a:pathLst>
              <a:path w="1506" h="1286" extrusionOk="0">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9" name="Google Shape;79;p1"/>
          <p:cNvSpPr/>
          <p:nvPr/>
        </p:nvSpPr>
        <p:spPr>
          <a:xfrm rot="5116028">
            <a:off x="6090557" y="6305713"/>
            <a:ext cx="67510" cy="58129"/>
          </a:xfrm>
          <a:custGeom>
            <a:avLst/>
            <a:gdLst/>
            <a:ahLst/>
            <a:cxnLst/>
            <a:rect l="l" t="t" r="r" b="b"/>
            <a:pathLst>
              <a:path w="1648" h="1419" extrusionOk="0">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0" name="Google Shape;80;p1"/>
          <p:cNvSpPr/>
          <p:nvPr/>
        </p:nvSpPr>
        <p:spPr>
          <a:xfrm rot="5116028">
            <a:off x="4581563" y="6009285"/>
            <a:ext cx="281550" cy="261764"/>
          </a:xfrm>
          <a:custGeom>
            <a:avLst/>
            <a:gdLst/>
            <a:ahLst/>
            <a:cxnLst/>
            <a:rect l="l" t="t" r="r" b="b"/>
            <a:pathLst>
              <a:path w="6873" h="6390" extrusionOk="0">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1" name="Google Shape;81;p1"/>
          <p:cNvSpPr/>
          <p:nvPr/>
        </p:nvSpPr>
        <p:spPr>
          <a:xfrm rot="5116028">
            <a:off x="4152287" y="5753421"/>
            <a:ext cx="138461" cy="138502"/>
          </a:xfrm>
          <a:custGeom>
            <a:avLst/>
            <a:gdLst/>
            <a:ahLst/>
            <a:cxnLst/>
            <a:rect l="l" t="t" r="r" b="b"/>
            <a:pathLst>
              <a:path w="3380" h="3381" extrusionOk="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2" name="Google Shape;82;p1"/>
          <p:cNvSpPr/>
          <p:nvPr/>
        </p:nvSpPr>
        <p:spPr>
          <a:xfrm rot="5116028">
            <a:off x="4263531" y="6535605"/>
            <a:ext cx="25644" cy="23145"/>
          </a:xfrm>
          <a:custGeom>
            <a:avLst/>
            <a:gdLst/>
            <a:ahLst/>
            <a:cxnLst/>
            <a:rect l="l" t="t" r="r" b="b"/>
            <a:pathLst>
              <a:path w="626" h="565" extrusionOk="0">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3" name="Google Shape;83;p1"/>
          <p:cNvSpPr/>
          <p:nvPr/>
        </p:nvSpPr>
        <p:spPr>
          <a:xfrm rot="5116028">
            <a:off x="4772642" y="5190842"/>
            <a:ext cx="68698" cy="57760"/>
          </a:xfrm>
          <a:custGeom>
            <a:avLst/>
            <a:gdLst/>
            <a:ahLst/>
            <a:cxnLst/>
            <a:rect l="l" t="t" r="r" b="b"/>
            <a:pathLst>
              <a:path w="1677" h="1410" extrusionOk="0">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4" name="Google Shape;84;p1"/>
          <p:cNvSpPr/>
          <p:nvPr/>
        </p:nvSpPr>
        <p:spPr>
          <a:xfrm rot="5116028">
            <a:off x="4580137" y="6542545"/>
            <a:ext cx="91966" cy="78488"/>
          </a:xfrm>
          <a:custGeom>
            <a:avLst/>
            <a:gdLst/>
            <a:ahLst/>
            <a:cxnLst/>
            <a:rect l="l" t="t" r="r" b="b"/>
            <a:pathLst>
              <a:path w="2245" h="1916" extrusionOk="0">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5" name="Google Shape;85;p1"/>
          <p:cNvSpPr/>
          <p:nvPr/>
        </p:nvSpPr>
        <p:spPr>
          <a:xfrm rot="5116028">
            <a:off x="1633162" y="6375114"/>
            <a:ext cx="59399" cy="50714"/>
          </a:xfrm>
          <a:custGeom>
            <a:avLst/>
            <a:gdLst/>
            <a:ahLst/>
            <a:cxnLst/>
            <a:rect l="l" t="t" r="r" b="b"/>
            <a:pathLst>
              <a:path w="1450" h="1238" extrusionOk="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6" name="Google Shape;86;p1"/>
          <p:cNvSpPr/>
          <p:nvPr/>
        </p:nvSpPr>
        <p:spPr>
          <a:xfrm rot="5116028">
            <a:off x="1526238" y="5502729"/>
            <a:ext cx="61693" cy="52681"/>
          </a:xfrm>
          <a:custGeom>
            <a:avLst/>
            <a:gdLst/>
            <a:ahLst/>
            <a:cxnLst/>
            <a:rect l="l" t="t" r="r" b="b"/>
            <a:pathLst>
              <a:path w="1506" h="1286" extrusionOk="0">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7" name="Google Shape;87;p1"/>
          <p:cNvSpPr/>
          <p:nvPr/>
        </p:nvSpPr>
        <p:spPr>
          <a:xfrm rot="5116028">
            <a:off x="2359357" y="6305713"/>
            <a:ext cx="67510" cy="58129"/>
          </a:xfrm>
          <a:custGeom>
            <a:avLst/>
            <a:gdLst/>
            <a:ahLst/>
            <a:cxnLst/>
            <a:rect l="l" t="t" r="r" b="b"/>
            <a:pathLst>
              <a:path w="1648" h="1419" extrusionOk="0">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8" name="Google Shape;88;p1"/>
          <p:cNvSpPr/>
          <p:nvPr/>
        </p:nvSpPr>
        <p:spPr>
          <a:xfrm rot="5116028">
            <a:off x="850363" y="6009285"/>
            <a:ext cx="281550" cy="261764"/>
          </a:xfrm>
          <a:custGeom>
            <a:avLst/>
            <a:gdLst/>
            <a:ahLst/>
            <a:cxnLst/>
            <a:rect l="l" t="t" r="r" b="b"/>
            <a:pathLst>
              <a:path w="6873" h="6390" extrusionOk="0">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9" name="Google Shape;89;p1"/>
          <p:cNvSpPr/>
          <p:nvPr/>
        </p:nvSpPr>
        <p:spPr>
          <a:xfrm rot="5116028">
            <a:off x="421087" y="5753421"/>
            <a:ext cx="138461" cy="138502"/>
          </a:xfrm>
          <a:custGeom>
            <a:avLst/>
            <a:gdLst/>
            <a:ahLst/>
            <a:cxnLst/>
            <a:rect l="l" t="t" r="r" b="b"/>
            <a:pathLst>
              <a:path w="3380" h="3381" extrusionOk="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0" name="Google Shape;90;p1"/>
          <p:cNvSpPr/>
          <p:nvPr/>
        </p:nvSpPr>
        <p:spPr>
          <a:xfrm rot="5116028">
            <a:off x="532331" y="6535605"/>
            <a:ext cx="25644" cy="23145"/>
          </a:xfrm>
          <a:custGeom>
            <a:avLst/>
            <a:gdLst/>
            <a:ahLst/>
            <a:cxnLst/>
            <a:rect l="l" t="t" r="r" b="b"/>
            <a:pathLst>
              <a:path w="626" h="565" extrusionOk="0">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1" name="Google Shape;91;p1"/>
          <p:cNvSpPr/>
          <p:nvPr/>
        </p:nvSpPr>
        <p:spPr>
          <a:xfrm rot="5116028">
            <a:off x="1041442" y="5190842"/>
            <a:ext cx="68698" cy="57760"/>
          </a:xfrm>
          <a:custGeom>
            <a:avLst/>
            <a:gdLst/>
            <a:ahLst/>
            <a:cxnLst/>
            <a:rect l="l" t="t" r="r" b="b"/>
            <a:pathLst>
              <a:path w="1677" h="1410" extrusionOk="0">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2" name="Google Shape;92;p1"/>
          <p:cNvSpPr/>
          <p:nvPr/>
        </p:nvSpPr>
        <p:spPr>
          <a:xfrm rot="5116028">
            <a:off x="848937" y="6542545"/>
            <a:ext cx="91966" cy="78488"/>
          </a:xfrm>
          <a:custGeom>
            <a:avLst/>
            <a:gdLst/>
            <a:ahLst/>
            <a:cxnLst/>
            <a:rect l="l" t="t" r="r" b="b"/>
            <a:pathLst>
              <a:path w="2245" h="1916" extrusionOk="0">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3" name="Google Shape;93;p1"/>
          <p:cNvSpPr/>
          <p:nvPr/>
        </p:nvSpPr>
        <p:spPr>
          <a:xfrm rot="7573967">
            <a:off x="1387072" y="4179333"/>
            <a:ext cx="59398" cy="50713"/>
          </a:xfrm>
          <a:custGeom>
            <a:avLst/>
            <a:gdLst/>
            <a:ahLst/>
            <a:cxnLst/>
            <a:rect l="l" t="t" r="r" b="b"/>
            <a:pathLst>
              <a:path w="1450" h="1238" extrusionOk="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4" name="Google Shape;94;p1"/>
          <p:cNvSpPr/>
          <p:nvPr/>
        </p:nvSpPr>
        <p:spPr>
          <a:xfrm rot="7573967">
            <a:off x="1877345" y="3451002"/>
            <a:ext cx="61692" cy="52680"/>
          </a:xfrm>
          <a:custGeom>
            <a:avLst/>
            <a:gdLst/>
            <a:ahLst/>
            <a:cxnLst/>
            <a:rect l="l" t="t" r="r" b="b"/>
            <a:pathLst>
              <a:path w="1506" h="1286" extrusionOk="0">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5" name="Google Shape;95;p1"/>
          <p:cNvSpPr/>
          <p:nvPr/>
        </p:nvSpPr>
        <p:spPr>
          <a:xfrm rot="7573967">
            <a:off x="1977501" y="4604775"/>
            <a:ext cx="67509" cy="58128"/>
          </a:xfrm>
          <a:custGeom>
            <a:avLst/>
            <a:gdLst/>
            <a:ahLst/>
            <a:cxnLst/>
            <a:rect l="l" t="t" r="r" b="b"/>
            <a:pathLst>
              <a:path w="1648" h="1419" extrusionOk="0">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6" name="Google Shape;96;p1"/>
          <p:cNvSpPr/>
          <p:nvPr/>
        </p:nvSpPr>
        <p:spPr>
          <a:xfrm rot="7573967">
            <a:off x="939434" y="3436867"/>
            <a:ext cx="281546" cy="261760"/>
          </a:xfrm>
          <a:custGeom>
            <a:avLst/>
            <a:gdLst/>
            <a:ahLst/>
            <a:cxnLst/>
            <a:rect l="l" t="t" r="r" b="b"/>
            <a:pathLst>
              <a:path w="6873" h="6390" extrusionOk="0">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7" name="Google Shape;97;p1"/>
          <p:cNvSpPr/>
          <p:nvPr/>
        </p:nvSpPr>
        <p:spPr>
          <a:xfrm rot="7573967">
            <a:off x="840955" y="2930416"/>
            <a:ext cx="138458" cy="138499"/>
          </a:xfrm>
          <a:custGeom>
            <a:avLst/>
            <a:gdLst/>
            <a:ahLst/>
            <a:cxnLst/>
            <a:rect l="l" t="t" r="r" b="b"/>
            <a:pathLst>
              <a:path w="3380" h="3381" extrusionOk="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8" name="Google Shape;98;p1"/>
          <p:cNvSpPr/>
          <p:nvPr/>
        </p:nvSpPr>
        <p:spPr>
          <a:xfrm rot="7573967">
            <a:off x="463779" y="3571123"/>
            <a:ext cx="25643" cy="23145"/>
          </a:xfrm>
          <a:custGeom>
            <a:avLst/>
            <a:gdLst/>
            <a:ahLst/>
            <a:cxnLst/>
            <a:rect l="l" t="t" r="r" b="b"/>
            <a:pathLst>
              <a:path w="626" h="565" extrusionOk="0">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9" name="Google Shape;99;p1"/>
          <p:cNvSpPr/>
          <p:nvPr/>
        </p:nvSpPr>
        <p:spPr>
          <a:xfrm rot="7573967">
            <a:off x="1713225" y="2899334"/>
            <a:ext cx="68697" cy="57759"/>
          </a:xfrm>
          <a:custGeom>
            <a:avLst/>
            <a:gdLst/>
            <a:ahLst/>
            <a:cxnLst/>
            <a:rect l="l" t="t" r="r" b="b"/>
            <a:pathLst>
              <a:path w="1677" h="1410" extrusionOk="0">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0" name="Google Shape;100;p1"/>
          <p:cNvSpPr/>
          <p:nvPr/>
        </p:nvSpPr>
        <p:spPr>
          <a:xfrm rot="7573967">
            <a:off x="672039" y="3798896"/>
            <a:ext cx="91964" cy="78487"/>
          </a:xfrm>
          <a:custGeom>
            <a:avLst/>
            <a:gdLst/>
            <a:ahLst/>
            <a:cxnLst/>
            <a:rect l="l" t="t" r="r" b="b"/>
            <a:pathLst>
              <a:path w="2245" h="1916" extrusionOk="0">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1" name="Google Shape;101;p1"/>
          <p:cNvSpPr/>
          <p:nvPr/>
        </p:nvSpPr>
        <p:spPr>
          <a:xfrm rot="7573967">
            <a:off x="1686984" y="1642858"/>
            <a:ext cx="59398" cy="50713"/>
          </a:xfrm>
          <a:custGeom>
            <a:avLst/>
            <a:gdLst/>
            <a:ahLst/>
            <a:cxnLst/>
            <a:rect l="l" t="t" r="r" b="b"/>
            <a:pathLst>
              <a:path w="1450" h="1238" extrusionOk="0">
                <a:moveTo>
                  <a:pt x="627" y="0"/>
                </a:moveTo>
                <a:cubicBezTo>
                  <a:pt x="312" y="0"/>
                  <a:pt x="1" y="248"/>
                  <a:pt x="1" y="612"/>
                </a:cubicBezTo>
                <a:cubicBezTo>
                  <a:pt x="1" y="953"/>
                  <a:pt x="285" y="1237"/>
                  <a:pt x="626" y="1237"/>
                </a:cubicBezTo>
                <a:cubicBezTo>
                  <a:pt x="1165" y="1237"/>
                  <a:pt x="1449" y="584"/>
                  <a:pt x="1052" y="186"/>
                </a:cubicBezTo>
                <a:cubicBezTo>
                  <a:pt x="932" y="57"/>
                  <a:pt x="779" y="0"/>
                  <a:pt x="62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2" name="Google Shape;102;p1"/>
          <p:cNvSpPr/>
          <p:nvPr/>
        </p:nvSpPr>
        <p:spPr>
          <a:xfrm rot="7573967">
            <a:off x="2177258" y="914527"/>
            <a:ext cx="61692" cy="52680"/>
          </a:xfrm>
          <a:custGeom>
            <a:avLst/>
            <a:gdLst/>
            <a:ahLst/>
            <a:cxnLst/>
            <a:rect l="l" t="t" r="r" b="b"/>
            <a:pathLst>
              <a:path w="1506" h="1286" extrusionOk="0">
                <a:moveTo>
                  <a:pt x="853" y="1"/>
                </a:moveTo>
                <a:cubicBezTo>
                  <a:pt x="285" y="1"/>
                  <a:pt x="1" y="682"/>
                  <a:pt x="398" y="1080"/>
                </a:cubicBezTo>
                <a:cubicBezTo>
                  <a:pt x="531" y="1222"/>
                  <a:pt x="698" y="1285"/>
                  <a:pt x="862" y="1285"/>
                </a:cubicBezTo>
                <a:cubicBezTo>
                  <a:pt x="1190" y="1285"/>
                  <a:pt x="1506" y="1033"/>
                  <a:pt x="1506" y="654"/>
                </a:cubicBezTo>
                <a:cubicBezTo>
                  <a:pt x="1506" y="285"/>
                  <a:pt x="1193" y="1"/>
                  <a:pt x="853"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3" name="Google Shape;103;p1"/>
          <p:cNvSpPr/>
          <p:nvPr/>
        </p:nvSpPr>
        <p:spPr>
          <a:xfrm rot="7573967">
            <a:off x="2277414" y="2068300"/>
            <a:ext cx="67509" cy="58128"/>
          </a:xfrm>
          <a:custGeom>
            <a:avLst/>
            <a:gdLst/>
            <a:ahLst/>
            <a:cxnLst/>
            <a:rect l="l" t="t" r="r" b="b"/>
            <a:pathLst>
              <a:path w="1648" h="1419" extrusionOk="0">
                <a:moveTo>
                  <a:pt x="937" y="1"/>
                </a:moveTo>
                <a:cubicBezTo>
                  <a:pt x="312" y="1"/>
                  <a:pt x="0" y="768"/>
                  <a:pt x="426" y="1222"/>
                </a:cubicBezTo>
                <a:cubicBezTo>
                  <a:pt x="570" y="1357"/>
                  <a:pt x="746" y="1418"/>
                  <a:pt x="919" y="1418"/>
                </a:cubicBezTo>
                <a:cubicBezTo>
                  <a:pt x="1290" y="1418"/>
                  <a:pt x="1647" y="1137"/>
                  <a:pt x="1647" y="711"/>
                </a:cubicBezTo>
                <a:cubicBezTo>
                  <a:pt x="1647" y="313"/>
                  <a:pt x="1335" y="1"/>
                  <a:pt x="937"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4" name="Google Shape;104;p1"/>
          <p:cNvSpPr/>
          <p:nvPr/>
        </p:nvSpPr>
        <p:spPr>
          <a:xfrm rot="7573967">
            <a:off x="1239346" y="900392"/>
            <a:ext cx="281546" cy="261760"/>
          </a:xfrm>
          <a:custGeom>
            <a:avLst/>
            <a:gdLst/>
            <a:ahLst/>
            <a:cxnLst/>
            <a:rect l="l" t="t" r="r" b="b"/>
            <a:pathLst>
              <a:path w="6873" h="6390" extrusionOk="0">
                <a:moveTo>
                  <a:pt x="3419" y="0"/>
                </a:moveTo>
                <a:cubicBezTo>
                  <a:pt x="1873" y="0"/>
                  <a:pt x="539" y="1101"/>
                  <a:pt x="284" y="2684"/>
                </a:cubicBezTo>
                <a:cubicBezTo>
                  <a:pt x="0" y="4417"/>
                  <a:pt x="1193" y="6064"/>
                  <a:pt x="2925" y="6348"/>
                </a:cubicBezTo>
                <a:cubicBezTo>
                  <a:pt x="3097" y="6376"/>
                  <a:pt x="3268" y="6389"/>
                  <a:pt x="3437" y="6389"/>
                </a:cubicBezTo>
                <a:cubicBezTo>
                  <a:pt x="4971" y="6389"/>
                  <a:pt x="6333" y="5267"/>
                  <a:pt x="6589" y="3707"/>
                </a:cubicBezTo>
                <a:cubicBezTo>
                  <a:pt x="6873" y="1946"/>
                  <a:pt x="5680" y="299"/>
                  <a:pt x="3948" y="43"/>
                </a:cubicBezTo>
                <a:cubicBezTo>
                  <a:pt x="3770" y="14"/>
                  <a:pt x="3593" y="0"/>
                  <a:pt x="3419"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5" name="Google Shape;105;p1"/>
          <p:cNvSpPr/>
          <p:nvPr/>
        </p:nvSpPr>
        <p:spPr>
          <a:xfrm rot="7573967">
            <a:off x="1140867" y="393941"/>
            <a:ext cx="138458" cy="138499"/>
          </a:xfrm>
          <a:custGeom>
            <a:avLst/>
            <a:gdLst/>
            <a:ahLst/>
            <a:cxnLst/>
            <a:rect l="l" t="t" r="r" b="b"/>
            <a:pathLst>
              <a:path w="3380" h="3381" extrusionOk="0">
                <a:moveTo>
                  <a:pt x="1676" y="1"/>
                </a:moveTo>
                <a:cubicBezTo>
                  <a:pt x="767" y="1"/>
                  <a:pt x="0" y="768"/>
                  <a:pt x="0" y="1705"/>
                </a:cubicBezTo>
                <a:cubicBezTo>
                  <a:pt x="0" y="2613"/>
                  <a:pt x="767" y="3380"/>
                  <a:pt x="1676" y="3380"/>
                </a:cubicBezTo>
                <a:cubicBezTo>
                  <a:pt x="2613" y="3380"/>
                  <a:pt x="3380" y="2613"/>
                  <a:pt x="3380" y="1705"/>
                </a:cubicBezTo>
                <a:cubicBezTo>
                  <a:pt x="3380" y="768"/>
                  <a:pt x="2613" y="1"/>
                  <a:pt x="1676"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6" name="Google Shape;106;p1"/>
          <p:cNvSpPr/>
          <p:nvPr/>
        </p:nvSpPr>
        <p:spPr>
          <a:xfrm rot="7573967">
            <a:off x="763691" y="1034648"/>
            <a:ext cx="25643" cy="23145"/>
          </a:xfrm>
          <a:custGeom>
            <a:avLst/>
            <a:gdLst/>
            <a:ahLst/>
            <a:cxnLst/>
            <a:rect l="l" t="t" r="r" b="b"/>
            <a:pathLst>
              <a:path w="626" h="565" extrusionOk="0">
                <a:moveTo>
                  <a:pt x="265" y="0"/>
                </a:moveTo>
                <a:cubicBezTo>
                  <a:pt x="129" y="0"/>
                  <a:pt x="0" y="108"/>
                  <a:pt x="0" y="280"/>
                </a:cubicBezTo>
                <a:cubicBezTo>
                  <a:pt x="0" y="422"/>
                  <a:pt x="114" y="564"/>
                  <a:pt x="256" y="564"/>
                </a:cubicBezTo>
                <a:cubicBezTo>
                  <a:pt x="512" y="564"/>
                  <a:pt x="625" y="252"/>
                  <a:pt x="455" y="81"/>
                </a:cubicBezTo>
                <a:cubicBezTo>
                  <a:pt x="399" y="26"/>
                  <a:pt x="331" y="0"/>
                  <a:pt x="265"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7" name="Google Shape;107;p1"/>
          <p:cNvSpPr/>
          <p:nvPr/>
        </p:nvSpPr>
        <p:spPr>
          <a:xfrm rot="7573967">
            <a:off x="2013137" y="362859"/>
            <a:ext cx="68697" cy="57759"/>
          </a:xfrm>
          <a:custGeom>
            <a:avLst/>
            <a:gdLst/>
            <a:ahLst/>
            <a:cxnLst/>
            <a:rect l="l" t="t" r="r" b="b"/>
            <a:pathLst>
              <a:path w="1677" h="1410" extrusionOk="0">
                <a:moveTo>
                  <a:pt x="711" y="1"/>
                </a:moveTo>
                <a:cubicBezTo>
                  <a:pt x="347" y="1"/>
                  <a:pt x="1" y="280"/>
                  <a:pt x="1" y="699"/>
                </a:cubicBezTo>
                <a:cubicBezTo>
                  <a:pt x="1" y="1097"/>
                  <a:pt x="341" y="1409"/>
                  <a:pt x="710" y="1409"/>
                </a:cubicBezTo>
                <a:cubicBezTo>
                  <a:pt x="1364" y="1409"/>
                  <a:pt x="1676" y="643"/>
                  <a:pt x="1222" y="217"/>
                </a:cubicBezTo>
                <a:cubicBezTo>
                  <a:pt x="1073" y="67"/>
                  <a:pt x="890" y="1"/>
                  <a:pt x="711" y="1"/>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8" name="Google Shape;108;p1"/>
          <p:cNvSpPr/>
          <p:nvPr/>
        </p:nvSpPr>
        <p:spPr>
          <a:xfrm rot="7573967">
            <a:off x="971951" y="1262421"/>
            <a:ext cx="91964" cy="78487"/>
          </a:xfrm>
          <a:custGeom>
            <a:avLst/>
            <a:gdLst/>
            <a:ahLst/>
            <a:cxnLst/>
            <a:rect l="l" t="t" r="r" b="b"/>
            <a:pathLst>
              <a:path w="2245" h="1916" extrusionOk="0">
                <a:moveTo>
                  <a:pt x="1307" y="0"/>
                </a:moveTo>
                <a:cubicBezTo>
                  <a:pt x="427" y="0"/>
                  <a:pt x="1" y="1023"/>
                  <a:pt x="626" y="1619"/>
                </a:cubicBezTo>
                <a:cubicBezTo>
                  <a:pt x="821" y="1824"/>
                  <a:pt x="1062" y="1916"/>
                  <a:pt x="1298" y="1916"/>
                </a:cubicBezTo>
                <a:cubicBezTo>
                  <a:pt x="1782" y="1916"/>
                  <a:pt x="2244" y="1529"/>
                  <a:pt x="2244" y="937"/>
                </a:cubicBezTo>
                <a:cubicBezTo>
                  <a:pt x="2244" y="426"/>
                  <a:pt x="1818" y="0"/>
                  <a:pt x="1307" y="0"/>
                </a:cubicBezTo>
                <a:close/>
              </a:path>
            </a:pathLst>
          </a:custGeom>
          <a:solidFill>
            <a:srgbClr val="FFFFFF">
              <a:alpha val="497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09" name="Google Shape;109;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chemeClr val="lt1"/>
              </a:buClr>
              <a:buSzPts val="4000"/>
              <a:buFont typeface="Aldrich"/>
              <a:buNone/>
              <a:defRPr sz="4000" i="0" u="none" strike="noStrike" cap="none">
                <a:solidFill>
                  <a:schemeClr val="lt1"/>
                </a:solidFill>
                <a:latin typeface="Aldrich"/>
                <a:ea typeface="Aldrich"/>
                <a:cs typeface="Aldrich"/>
                <a:sym typeface="Aldrich"/>
              </a:defRPr>
            </a:lvl1pPr>
            <a:lvl2pPr marR="0" lvl="1" algn="l" rtl="0">
              <a:lnSpc>
                <a:spcPct val="100000"/>
              </a:lnSpc>
              <a:spcBef>
                <a:spcPts val="0"/>
              </a:spcBef>
              <a:spcAft>
                <a:spcPts val="0"/>
              </a:spcAft>
              <a:buClr>
                <a:schemeClr val="lt1"/>
              </a:buClr>
              <a:buSzPts val="4000"/>
              <a:buFont typeface="Aldrich"/>
              <a:buNone/>
              <a:defRPr sz="4000" i="0" u="none" strike="noStrike" cap="none">
                <a:solidFill>
                  <a:schemeClr val="lt1"/>
                </a:solidFill>
                <a:latin typeface="Aldrich"/>
                <a:ea typeface="Aldrich"/>
                <a:cs typeface="Aldrich"/>
                <a:sym typeface="Aldrich"/>
              </a:defRPr>
            </a:lvl2pPr>
            <a:lvl3pPr marR="0" lvl="2" algn="l" rtl="0">
              <a:lnSpc>
                <a:spcPct val="100000"/>
              </a:lnSpc>
              <a:spcBef>
                <a:spcPts val="0"/>
              </a:spcBef>
              <a:spcAft>
                <a:spcPts val="0"/>
              </a:spcAft>
              <a:buClr>
                <a:schemeClr val="lt1"/>
              </a:buClr>
              <a:buSzPts val="4000"/>
              <a:buFont typeface="Aldrich"/>
              <a:buNone/>
              <a:defRPr sz="4000" i="0" u="none" strike="noStrike" cap="none">
                <a:solidFill>
                  <a:schemeClr val="lt1"/>
                </a:solidFill>
                <a:latin typeface="Aldrich"/>
                <a:ea typeface="Aldrich"/>
                <a:cs typeface="Aldrich"/>
                <a:sym typeface="Aldrich"/>
              </a:defRPr>
            </a:lvl3pPr>
            <a:lvl4pPr marR="0" lvl="3" algn="l" rtl="0">
              <a:lnSpc>
                <a:spcPct val="100000"/>
              </a:lnSpc>
              <a:spcBef>
                <a:spcPts val="0"/>
              </a:spcBef>
              <a:spcAft>
                <a:spcPts val="0"/>
              </a:spcAft>
              <a:buClr>
                <a:schemeClr val="lt1"/>
              </a:buClr>
              <a:buSzPts val="4000"/>
              <a:buFont typeface="Aldrich"/>
              <a:buNone/>
              <a:defRPr sz="4000" i="0" u="none" strike="noStrike" cap="none">
                <a:solidFill>
                  <a:schemeClr val="lt1"/>
                </a:solidFill>
                <a:latin typeface="Aldrich"/>
                <a:ea typeface="Aldrich"/>
                <a:cs typeface="Aldrich"/>
                <a:sym typeface="Aldrich"/>
              </a:defRPr>
            </a:lvl4pPr>
            <a:lvl5pPr marR="0" lvl="4" algn="l" rtl="0">
              <a:lnSpc>
                <a:spcPct val="100000"/>
              </a:lnSpc>
              <a:spcBef>
                <a:spcPts val="0"/>
              </a:spcBef>
              <a:spcAft>
                <a:spcPts val="0"/>
              </a:spcAft>
              <a:buClr>
                <a:schemeClr val="lt1"/>
              </a:buClr>
              <a:buSzPts val="4000"/>
              <a:buFont typeface="Aldrich"/>
              <a:buNone/>
              <a:defRPr sz="4000" i="0" u="none" strike="noStrike" cap="none">
                <a:solidFill>
                  <a:schemeClr val="lt1"/>
                </a:solidFill>
                <a:latin typeface="Aldrich"/>
                <a:ea typeface="Aldrich"/>
                <a:cs typeface="Aldrich"/>
                <a:sym typeface="Aldrich"/>
              </a:defRPr>
            </a:lvl5pPr>
            <a:lvl6pPr marR="0" lvl="5" algn="l" rtl="0">
              <a:lnSpc>
                <a:spcPct val="100000"/>
              </a:lnSpc>
              <a:spcBef>
                <a:spcPts val="0"/>
              </a:spcBef>
              <a:spcAft>
                <a:spcPts val="0"/>
              </a:spcAft>
              <a:buClr>
                <a:schemeClr val="lt1"/>
              </a:buClr>
              <a:buSzPts val="4000"/>
              <a:buFont typeface="Aldrich"/>
              <a:buNone/>
              <a:defRPr sz="4000" i="0" u="none" strike="noStrike" cap="none">
                <a:solidFill>
                  <a:schemeClr val="lt1"/>
                </a:solidFill>
                <a:latin typeface="Aldrich"/>
                <a:ea typeface="Aldrich"/>
                <a:cs typeface="Aldrich"/>
                <a:sym typeface="Aldrich"/>
              </a:defRPr>
            </a:lvl6pPr>
            <a:lvl7pPr marR="0" lvl="6" algn="l" rtl="0">
              <a:lnSpc>
                <a:spcPct val="100000"/>
              </a:lnSpc>
              <a:spcBef>
                <a:spcPts val="0"/>
              </a:spcBef>
              <a:spcAft>
                <a:spcPts val="0"/>
              </a:spcAft>
              <a:buClr>
                <a:schemeClr val="lt1"/>
              </a:buClr>
              <a:buSzPts val="4000"/>
              <a:buFont typeface="Aldrich"/>
              <a:buNone/>
              <a:defRPr sz="4000" i="0" u="none" strike="noStrike" cap="none">
                <a:solidFill>
                  <a:schemeClr val="lt1"/>
                </a:solidFill>
                <a:latin typeface="Aldrich"/>
                <a:ea typeface="Aldrich"/>
                <a:cs typeface="Aldrich"/>
                <a:sym typeface="Aldrich"/>
              </a:defRPr>
            </a:lvl7pPr>
            <a:lvl8pPr marR="0" lvl="7" algn="l" rtl="0">
              <a:lnSpc>
                <a:spcPct val="100000"/>
              </a:lnSpc>
              <a:spcBef>
                <a:spcPts val="0"/>
              </a:spcBef>
              <a:spcAft>
                <a:spcPts val="0"/>
              </a:spcAft>
              <a:buClr>
                <a:schemeClr val="lt1"/>
              </a:buClr>
              <a:buSzPts val="4000"/>
              <a:buFont typeface="Aldrich"/>
              <a:buNone/>
              <a:defRPr sz="4000" i="0" u="none" strike="noStrike" cap="none">
                <a:solidFill>
                  <a:schemeClr val="lt1"/>
                </a:solidFill>
                <a:latin typeface="Aldrich"/>
                <a:ea typeface="Aldrich"/>
                <a:cs typeface="Aldrich"/>
                <a:sym typeface="Aldrich"/>
              </a:defRPr>
            </a:lvl8pPr>
            <a:lvl9pPr marR="0" lvl="8" algn="l" rtl="0">
              <a:lnSpc>
                <a:spcPct val="100000"/>
              </a:lnSpc>
              <a:spcBef>
                <a:spcPts val="0"/>
              </a:spcBef>
              <a:spcAft>
                <a:spcPts val="0"/>
              </a:spcAft>
              <a:buClr>
                <a:schemeClr val="lt1"/>
              </a:buClr>
              <a:buSzPts val="4000"/>
              <a:buFont typeface="Aldrich"/>
              <a:buNone/>
              <a:defRPr sz="4000" i="0" u="none" strike="noStrike" cap="none">
                <a:solidFill>
                  <a:schemeClr val="lt1"/>
                </a:solidFill>
                <a:latin typeface="Aldrich"/>
                <a:ea typeface="Aldrich"/>
                <a:cs typeface="Aldrich"/>
                <a:sym typeface="Aldrich"/>
              </a:defRPr>
            </a:lvl9pPr>
          </a:lstStyle>
          <a:p>
            <a:endParaRPr/>
          </a:p>
        </p:txBody>
      </p:sp>
      <p:sp>
        <p:nvSpPr>
          <p:cNvPr id="110" name="Google Shape;110;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marR="0" lvl="0" indent="-349250" algn="l" rtl="0">
              <a:lnSpc>
                <a:spcPct val="115000"/>
              </a:lnSpc>
              <a:spcBef>
                <a:spcPts val="0"/>
              </a:spcBef>
              <a:spcAft>
                <a:spcPts val="0"/>
              </a:spcAft>
              <a:buClr>
                <a:schemeClr val="lt1"/>
              </a:buClr>
              <a:buSzPts val="1900"/>
              <a:buFont typeface="Rubik"/>
              <a:buChar char="●"/>
              <a:defRPr sz="1900" i="0" u="none" strike="noStrike" cap="none">
                <a:solidFill>
                  <a:schemeClr val="lt1"/>
                </a:solidFill>
                <a:latin typeface="Rubik"/>
                <a:ea typeface="Rubik"/>
                <a:cs typeface="Rubik"/>
                <a:sym typeface="Rubik"/>
              </a:defRPr>
            </a:lvl1pPr>
            <a:lvl2pPr marL="914400" marR="0" lvl="1" indent="-349250" algn="l" rtl="0">
              <a:lnSpc>
                <a:spcPct val="115000"/>
              </a:lnSpc>
              <a:spcBef>
                <a:spcPts val="2100"/>
              </a:spcBef>
              <a:spcAft>
                <a:spcPts val="0"/>
              </a:spcAft>
              <a:buClr>
                <a:schemeClr val="lt1"/>
              </a:buClr>
              <a:buSzPts val="1900"/>
              <a:buFont typeface="Rubik"/>
              <a:buChar char="○"/>
              <a:defRPr sz="1900" i="0" u="none" strike="noStrike" cap="none">
                <a:solidFill>
                  <a:schemeClr val="lt1"/>
                </a:solidFill>
                <a:latin typeface="Rubik"/>
                <a:ea typeface="Rubik"/>
                <a:cs typeface="Rubik"/>
                <a:sym typeface="Rubik"/>
              </a:defRPr>
            </a:lvl2pPr>
            <a:lvl3pPr marL="1371600" marR="0" lvl="2" indent="-349250" algn="l" rtl="0">
              <a:lnSpc>
                <a:spcPct val="115000"/>
              </a:lnSpc>
              <a:spcBef>
                <a:spcPts val="2100"/>
              </a:spcBef>
              <a:spcAft>
                <a:spcPts val="0"/>
              </a:spcAft>
              <a:buClr>
                <a:schemeClr val="lt1"/>
              </a:buClr>
              <a:buSzPts val="1900"/>
              <a:buFont typeface="Rubik"/>
              <a:buChar char="■"/>
              <a:defRPr sz="1900" i="0" u="none" strike="noStrike" cap="none">
                <a:solidFill>
                  <a:schemeClr val="lt1"/>
                </a:solidFill>
                <a:latin typeface="Rubik"/>
                <a:ea typeface="Rubik"/>
                <a:cs typeface="Rubik"/>
                <a:sym typeface="Rubik"/>
              </a:defRPr>
            </a:lvl3pPr>
            <a:lvl4pPr marL="1828800" marR="0" lvl="3" indent="-349250" algn="l" rtl="0">
              <a:lnSpc>
                <a:spcPct val="115000"/>
              </a:lnSpc>
              <a:spcBef>
                <a:spcPts val="2100"/>
              </a:spcBef>
              <a:spcAft>
                <a:spcPts val="0"/>
              </a:spcAft>
              <a:buClr>
                <a:schemeClr val="lt1"/>
              </a:buClr>
              <a:buSzPts val="1900"/>
              <a:buFont typeface="Rubik"/>
              <a:buChar char="●"/>
              <a:defRPr sz="1900" i="0" u="none" strike="noStrike" cap="none">
                <a:solidFill>
                  <a:schemeClr val="lt1"/>
                </a:solidFill>
                <a:latin typeface="Rubik"/>
                <a:ea typeface="Rubik"/>
                <a:cs typeface="Rubik"/>
                <a:sym typeface="Rubik"/>
              </a:defRPr>
            </a:lvl4pPr>
            <a:lvl5pPr marL="2286000" marR="0" lvl="4" indent="-349250" algn="l" rtl="0">
              <a:lnSpc>
                <a:spcPct val="115000"/>
              </a:lnSpc>
              <a:spcBef>
                <a:spcPts val="2100"/>
              </a:spcBef>
              <a:spcAft>
                <a:spcPts val="0"/>
              </a:spcAft>
              <a:buClr>
                <a:schemeClr val="lt1"/>
              </a:buClr>
              <a:buSzPts val="1900"/>
              <a:buFont typeface="Rubik"/>
              <a:buChar char="○"/>
              <a:defRPr sz="1900" i="0" u="none" strike="noStrike" cap="none">
                <a:solidFill>
                  <a:schemeClr val="lt1"/>
                </a:solidFill>
                <a:latin typeface="Rubik"/>
                <a:ea typeface="Rubik"/>
                <a:cs typeface="Rubik"/>
                <a:sym typeface="Rubik"/>
              </a:defRPr>
            </a:lvl5pPr>
            <a:lvl6pPr marL="2743200" marR="0" lvl="5" indent="-349250" algn="l" rtl="0">
              <a:lnSpc>
                <a:spcPct val="115000"/>
              </a:lnSpc>
              <a:spcBef>
                <a:spcPts val="2100"/>
              </a:spcBef>
              <a:spcAft>
                <a:spcPts val="0"/>
              </a:spcAft>
              <a:buClr>
                <a:schemeClr val="lt1"/>
              </a:buClr>
              <a:buSzPts val="1900"/>
              <a:buFont typeface="Rubik"/>
              <a:buChar char="■"/>
              <a:defRPr sz="1900" i="0" u="none" strike="noStrike" cap="none">
                <a:solidFill>
                  <a:schemeClr val="lt1"/>
                </a:solidFill>
                <a:latin typeface="Rubik"/>
                <a:ea typeface="Rubik"/>
                <a:cs typeface="Rubik"/>
                <a:sym typeface="Rubik"/>
              </a:defRPr>
            </a:lvl6pPr>
            <a:lvl7pPr marL="3200400" marR="0" lvl="6" indent="-349250" algn="l" rtl="0">
              <a:lnSpc>
                <a:spcPct val="115000"/>
              </a:lnSpc>
              <a:spcBef>
                <a:spcPts val="2100"/>
              </a:spcBef>
              <a:spcAft>
                <a:spcPts val="0"/>
              </a:spcAft>
              <a:buClr>
                <a:schemeClr val="lt1"/>
              </a:buClr>
              <a:buSzPts val="1900"/>
              <a:buFont typeface="Rubik"/>
              <a:buChar char="●"/>
              <a:defRPr sz="1900" i="0" u="none" strike="noStrike" cap="none">
                <a:solidFill>
                  <a:schemeClr val="lt1"/>
                </a:solidFill>
                <a:latin typeface="Rubik"/>
                <a:ea typeface="Rubik"/>
                <a:cs typeface="Rubik"/>
                <a:sym typeface="Rubik"/>
              </a:defRPr>
            </a:lvl7pPr>
            <a:lvl8pPr marL="3657600" marR="0" lvl="7" indent="-349250" algn="l" rtl="0">
              <a:lnSpc>
                <a:spcPct val="115000"/>
              </a:lnSpc>
              <a:spcBef>
                <a:spcPts val="2100"/>
              </a:spcBef>
              <a:spcAft>
                <a:spcPts val="0"/>
              </a:spcAft>
              <a:buClr>
                <a:schemeClr val="lt1"/>
              </a:buClr>
              <a:buSzPts val="1900"/>
              <a:buFont typeface="Rubik"/>
              <a:buChar char="○"/>
              <a:defRPr sz="1900" i="0" u="none" strike="noStrike" cap="none">
                <a:solidFill>
                  <a:schemeClr val="lt1"/>
                </a:solidFill>
                <a:latin typeface="Rubik"/>
                <a:ea typeface="Rubik"/>
                <a:cs typeface="Rubik"/>
                <a:sym typeface="Rubik"/>
              </a:defRPr>
            </a:lvl8pPr>
            <a:lvl9pPr marL="4114800" marR="0" lvl="8" indent="-349250" algn="l" rtl="0">
              <a:lnSpc>
                <a:spcPct val="115000"/>
              </a:lnSpc>
              <a:spcBef>
                <a:spcPts val="2100"/>
              </a:spcBef>
              <a:spcAft>
                <a:spcPts val="2100"/>
              </a:spcAft>
              <a:buClr>
                <a:schemeClr val="lt1"/>
              </a:buClr>
              <a:buSzPts val="1900"/>
              <a:buFont typeface="Rubik"/>
              <a:buChar char="■"/>
              <a:defRPr sz="1900" i="0" u="none" strike="noStrike" cap="none">
                <a:solidFill>
                  <a:schemeClr val="lt1"/>
                </a:solidFill>
                <a:latin typeface="Rubik"/>
                <a:ea typeface="Rubik"/>
                <a:cs typeface="Rubik"/>
                <a:sym typeface="Rubik"/>
              </a:defRPr>
            </a:lvl9pPr>
          </a:lstStyle>
          <a:p>
            <a:endParaRPr/>
          </a:p>
        </p:txBody>
      </p:sp>
    </p:spTree>
    <p:extLst>
      <p:ext uri="{BB962C8B-B14F-4D97-AF65-F5344CB8AC3E}">
        <p14:creationId xmlns:p14="http://schemas.microsoft.com/office/powerpoint/2010/main" val="2684741612"/>
      </p:ext>
    </p:extLst>
  </p:cSld>
  <p:clrMap bg1="lt1" tx1="dk1" bg2="dk2" tx2="lt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2A898B-45C3-87AB-88BB-E994699E8E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CF4DE2-F4C3-C4D8-2149-F856AB425A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1F683B-B761-4960-1370-6FB2CF0D26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9CB5CF-C96E-47D7-A593-8BDD6E748BB0}" type="datetimeFigureOut">
              <a:rPr lang="en-US" smtClean="0"/>
              <a:t>11/28/2025</a:t>
            </a:fld>
            <a:endParaRPr lang="en-US"/>
          </a:p>
        </p:txBody>
      </p:sp>
      <p:sp>
        <p:nvSpPr>
          <p:cNvPr id="5" name="Footer Placeholder 4">
            <a:extLst>
              <a:ext uri="{FF2B5EF4-FFF2-40B4-BE49-F238E27FC236}">
                <a16:creationId xmlns:a16="http://schemas.microsoft.com/office/drawing/2014/main" id="{79C8AD96-5B96-71EE-2F6D-04767C372A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5798129-7750-015F-CACE-5A82F1A23B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A8A760-6FA1-4A62-A58B-F203C7C9EB3D}" type="slidenum">
              <a:rPr lang="en-US" smtClean="0"/>
              <a:t>‹#›</a:t>
            </a:fld>
            <a:endParaRPr lang="en-US"/>
          </a:p>
        </p:txBody>
      </p:sp>
    </p:spTree>
    <p:extLst>
      <p:ext uri="{BB962C8B-B14F-4D97-AF65-F5344CB8AC3E}">
        <p14:creationId xmlns:p14="http://schemas.microsoft.com/office/powerpoint/2010/main" val="46544836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11/28/2025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47589537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6"/>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50390A-DC02-4CC9-BC9F-202DABEAF58D}" type="datetimeFigureOut">
              <a:rPr lang="en-US" smtClean="0"/>
              <a:t>11/28/2025</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A1FF18-3542-47FE-B2FD-AED7B38893A4}" type="slidenum">
              <a:rPr lang="en-US" smtClean="0"/>
              <a:t>‹#›</a:t>
            </a:fld>
            <a:endParaRPr lang="en-US"/>
          </a:p>
        </p:txBody>
      </p:sp>
    </p:spTree>
    <p:extLst>
      <p:ext uri="{BB962C8B-B14F-4D97-AF65-F5344CB8AC3E}">
        <p14:creationId xmlns:p14="http://schemas.microsoft.com/office/powerpoint/2010/main" val="214119598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817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5"/>
              </a:buClr>
              <a:buSzPts val="3500"/>
              <a:buFont typeface="Londrina Solid"/>
              <a:buNone/>
              <a:defRPr sz="3500">
                <a:solidFill>
                  <a:schemeClr val="accent5"/>
                </a:solidFill>
                <a:latin typeface="Londrina Solid"/>
                <a:ea typeface="Londrina Solid"/>
                <a:cs typeface="Londrina Solid"/>
                <a:sym typeface="Londrina Solid"/>
              </a:defRPr>
            </a:lvl1pPr>
            <a:lvl2pPr lvl="1">
              <a:spcBef>
                <a:spcPts val="0"/>
              </a:spcBef>
              <a:spcAft>
                <a:spcPts val="0"/>
              </a:spcAft>
              <a:buClr>
                <a:schemeClr val="accent5"/>
              </a:buClr>
              <a:buSzPts val="3500"/>
              <a:buFont typeface="Londrina Solid"/>
              <a:buNone/>
              <a:defRPr sz="3500">
                <a:solidFill>
                  <a:schemeClr val="accent5"/>
                </a:solidFill>
                <a:latin typeface="Londrina Solid"/>
                <a:ea typeface="Londrina Solid"/>
                <a:cs typeface="Londrina Solid"/>
                <a:sym typeface="Londrina Solid"/>
              </a:defRPr>
            </a:lvl2pPr>
            <a:lvl3pPr lvl="2">
              <a:spcBef>
                <a:spcPts val="0"/>
              </a:spcBef>
              <a:spcAft>
                <a:spcPts val="0"/>
              </a:spcAft>
              <a:buClr>
                <a:schemeClr val="accent5"/>
              </a:buClr>
              <a:buSzPts val="3500"/>
              <a:buFont typeface="Londrina Solid"/>
              <a:buNone/>
              <a:defRPr sz="3500">
                <a:solidFill>
                  <a:schemeClr val="accent5"/>
                </a:solidFill>
                <a:latin typeface="Londrina Solid"/>
                <a:ea typeface="Londrina Solid"/>
                <a:cs typeface="Londrina Solid"/>
                <a:sym typeface="Londrina Solid"/>
              </a:defRPr>
            </a:lvl3pPr>
            <a:lvl4pPr lvl="3">
              <a:spcBef>
                <a:spcPts val="0"/>
              </a:spcBef>
              <a:spcAft>
                <a:spcPts val="0"/>
              </a:spcAft>
              <a:buClr>
                <a:schemeClr val="accent5"/>
              </a:buClr>
              <a:buSzPts val="3500"/>
              <a:buFont typeface="Londrina Solid"/>
              <a:buNone/>
              <a:defRPr sz="3500">
                <a:solidFill>
                  <a:schemeClr val="accent5"/>
                </a:solidFill>
                <a:latin typeface="Londrina Solid"/>
                <a:ea typeface="Londrina Solid"/>
                <a:cs typeface="Londrina Solid"/>
                <a:sym typeface="Londrina Solid"/>
              </a:defRPr>
            </a:lvl4pPr>
            <a:lvl5pPr lvl="4">
              <a:spcBef>
                <a:spcPts val="0"/>
              </a:spcBef>
              <a:spcAft>
                <a:spcPts val="0"/>
              </a:spcAft>
              <a:buClr>
                <a:schemeClr val="accent5"/>
              </a:buClr>
              <a:buSzPts val="3500"/>
              <a:buFont typeface="Londrina Solid"/>
              <a:buNone/>
              <a:defRPr sz="3500">
                <a:solidFill>
                  <a:schemeClr val="accent5"/>
                </a:solidFill>
                <a:latin typeface="Londrina Solid"/>
                <a:ea typeface="Londrina Solid"/>
                <a:cs typeface="Londrina Solid"/>
                <a:sym typeface="Londrina Solid"/>
              </a:defRPr>
            </a:lvl5pPr>
            <a:lvl6pPr lvl="5">
              <a:spcBef>
                <a:spcPts val="0"/>
              </a:spcBef>
              <a:spcAft>
                <a:spcPts val="0"/>
              </a:spcAft>
              <a:buClr>
                <a:schemeClr val="accent5"/>
              </a:buClr>
              <a:buSzPts val="3500"/>
              <a:buFont typeface="Londrina Solid"/>
              <a:buNone/>
              <a:defRPr sz="3500">
                <a:solidFill>
                  <a:schemeClr val="accent5"/>
                </a:solidFill>
                <a:latin typeface="Londrina Solid"/>
                <a:ea typeface="Londrina Solid"/>
                <a:cs typeface="Londrina Solid"/>
                <a:sym typeface="Londrina Solid"/>
              </a:defRPr>
            </a:lvl6pPr>
            <a:lvl7pPr lvl="6">
              <a:spcBef>
                <a:spcPts val="0"/>
              </a:spcBef>
              <a:spcAft>
                <a:spcPts val="0"/>
              </a:spcAft>
              <a:buClr>
                <a:schemeClr val="accent5"/>
              </a:buClr>
              <a:buSzPts val="3500"/>
              <a:buFont typeface="Londrina Solid"/>
              <a:buNone/>
              <a:defRPr sz="3500">
                <a:solidFill>
                  <a:schemeClr val="accent5"/>
                </a:solidFill>
                <a:latin typeface="Londrina Solid"/>
                <a:ea typeface="Londrina Solid"/>
                <a:cs typeface="Londrina Solid"/>
                <a:sym typeface="Londrina Solid"/>
              </a:defRPr>
            </a:lvl7pPr>
            <a:lvl8pPr lvl="7">
              <a:spcBef>
                <a:spcPts val="0"/>
              </a:spcBef>
              <a:spcAft>
                <a:spcPts val="0"/>
              </a:spcAft>
              <a:buClr>
                <a:schemeClr val="accent5"/>
              </a:buClr>
              <a:buSzPts val="3500"/>
              <a:buFont typeface="Londrina Solid"/>
              <a:buNone/>
              <a:defRPr sz="3500">
                <a:solidFill>
                  <a:schemeClr val="accent5"/>
                </a:solidFill>
                <a:latin typeface="Londrina Solid"/>
                <a:ea typeface="Londrina Solid"/>
                <a:cs typeface="Londrina Solid"/>
                <a:sym typeface="Londrina Solid"/>
              </a:defRPr>
            </a:lvl8pPr>
            <a:lvl9pPr lvl="8">
              <a:spcBef>
                <a:spcPts val="0"/>
              </a:spcBef>
              <a:spcAft>
                <a:spcPts val="0"/>
              </a:spcAft>
              <a:buClr>
                <a:schemeClr val="accent5"/>
              </a:buClr>
              <a:buSzPts val="3500"/>
              <a:buFont typeface="Londrina Solid"/>
              <a:buNone/>
              <a:defRPr sz="3500">
                <a:solidFill>
                  <a:schemeClr val="accent5"/>
                </a:solidFill>
                <a:latin typeface="Londrina Solid"/>
                <a:ea typeface="Londrina Solid"/>
                <a:cs typeface="Londrina Solid"/>
                <a:sym typeface="Londrina Solid"/>
              </a:defRPr>
            </a:lvl9pPr>
          </a:lstStyle>
          <a:p>
            <a:endParaRPr/>
          </a:p>
        </p:txBody>
      </p:sp>
      <p:sp>
        <p:nvSpPr>
          <p:cNvPr id="7" name="Google Shape;7;p1"/>
          <p:cNvSpPr txBox="1">
            <a:spLocks noGrp="1"/>
          </p:cNvSpPr>
          <p:nvPr>
            <p:ph type="body" idx="1"/>
          </p:nvPr>
        </p:nvSpPr>
        <p:spPr>
          <a:xfrm>
            <a:off x="951000" y="1536633"/>
            <a:ext cx="10290000" cy="4596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PT Sans"/>
              <a:buChar char="●"/>
              <a:defRPr>
                <a:solidFill>
                  <a:schemeClr val="dk1"/>
                </a:solidFill>
                <a:latin typeface="PT Sans"/>
                <a:ea typeface="PT Sans"/>
                <a:cs typeface="PT Sans"/>
                <a:sym typeface="PT Sans"/>
              </a:defRPr>
            </a:lvl1pPr>
            <a:lvl2pPr marL="914400" lvl="1" indent="-317500">
              <a:lnSpc>
                <a:spcPct val="115000"/>
              </a:lnSpc>
              <a:spcBef>
                <a:spcPts val="0"/>
              </a:spcBef>
              <a:spcAft>
                <a:spcPts val="0"/>
              </a:spcAft>
              <a:buClr>
                <a:schemeClr val="dk1"/>
              </a:buClr>
              <a:buSzPts val="1400"/>
              <a:buFont typeface="PT Sans"/>
              <a:buChar char="○"/>
              <a:defRPr>
                <a:solidFill>
                  <a:schemeClr val="dk1"/>
                </a:solidFill>
                <a:latin typeface="PT Sans"/>
                <a:ea typeface="PT Sans"/>
                <a:cs typeface="PT Sans"/>
                <a:sym typeface="PT Sans"/>
              </a:defRPr>
            </a:lvl2pPr>
            <a:lvl3pPr marL="1371600" lvl="2" indent="-317500">
              <a:lnSpc>
                <a:spcPct val="115000"/>
              </a:lnSpc>
              <a:spcBef>
                <a:spcPts val="0"/>
              </a:spcBef>
              <a:spcAft>
                <a:spcPts val="0"/>
              </a:spcAft>
              <a:buClr>
                <a:schemeClr val="dk1"/>
              </a:buClr>
              <a:buSzPts val="1400"/>
              <a:buFont typeface="PT Sans"/>
              <a:buChar char="■"/>
              <a:defRPr>
                <a:solidFill>
                  <a:schemeClr val="dk1"/>
                </a:solidFill>
                <a:latin typeface="PT Sans"/>
                <a:ea typeface="PT Sans"/>
                <a:cs typeface="PT Sans"/>
                <a:sym typeface="PT Sans"/>
              </a:defRPr>
            </a:lvl3pPr>
            <a:lvl4pPr marL="1828800" lvl="3" indent="-317500">
              <a:lnSpc>
                <a:spcPct val="115000"/>
              </a:lnSpc>
              <a:spcBef>
                <a:spcPts val="0"/>
              </a:spcBef>
              <a:spcAft>
                <a:spcPts val="0"/>
              </a:spcAft>
              <a:buClr>
                <a:schemeClr val="dk1"/>
              </a:buClr>
              <a:buSzPts val="1400"/>
              <a:buFont typeface="PT Sans"/>
              <a:buChar char="●"/>
              <a:defRPr>
                <a:solidFill>
                  <a:schemeClr val="dk1"/>
                </a:solidFill>
                <a:latin typeface="PT Sans"/>
                <a:ea typeface="PT Sans"/>
                <a:cs typeface="PT Sans"/>
                <a:sym typeface="PT Sans"/>
              </a:defRPr>
            </a:lvl4pPr>
            <a:lvl5pPr marL="2286000" lvl="4" indent="-317500">
              <a:lnSpc>
                <a:spcPct val="115000"/>
              </a:lnSpc>
              <a:spcBef>
                <a:spcPts val="0"/>
              </a:spcBef>
              <a:spcAft>
                <a:spcPts val="0"/>
              </a:spcAft>
              <a:buClr>
                <a:schemeClr val="dk1"/>
              </a:buClr>
              <a:buSzPts val="1400"/>
              <a:buFont typeface="PT Sans"/>
              <a:buChar char="○"/>
              <a:defRPr>
                <a:solidFill>
                  <a:schemeClr val="dk1"/>
                </a:solidFill>
                <a:latin typeface="PT Sans"/>
                <a:ea typeface="PT Sans"/>
                <a:cs typeface="PT Sans"/>
                <a:sym typeface="PT Sans"/>
              </a:defRPr>
            </a:lvl5pPr>
            <a:lvl6pPr marL="2743200" lvl="5" indent="-317500">
              <a:lnSpc>
                <a:spcPct val="115000"/>
              </a:lnSpc>
              <a:spcBef>
                <a:spcPts val="0"/>
              </a:spcBef>
              <a:spcAft>
                <a:spcPts val="0"/>
              </a:spcAft>
              <a:buClr>
                <a:schemeClr val="dk1"/>
              </a:buClr>
              <a:buSzPts val="1400"/>
              <a:buFont typeface="PT Sans"/>
              <a:buChar char="■"/>
              <a:defRPr>
                <a:solidFill>
                  <a:schemeClr val="dk1"/>
                </a:solidFill>
                <a:latin typeface="PT Sans"/>
                <a:ea typeface="PT Sans"/>
                <a:cs typeface="PT Sans"/>
                <a:sym typeface="PT Sans"/>
              </a:defRPr>
            </a:lvl6pPr>
            <a:lvl7pPr marL="3200400" lvl="6" indent="-317500">
              <a:lnSpc>
                <a:spcPct val="115000"/>
              </a:lnSpc>
              <a:spcBef>
                <a:spcPts val="0"/>
              </a:spcBef>
              <a:spcAft>
                <a:spcPts val="0"/>
              </a:spcAft>
              <a:buClr>
                <a:schemeClr val="dk1"/>
              </a:buClr>
              <a:buSzPts val="1400"/>
              <a:buFont typeface="PT Sans"/>
              <a:buChar char="●"/>
              <a:defRPr>
                <a:solidFill>
                  <a:schemeClr val="dk1"/>
                </a:solidFill>
                <a:latin typeface="PT Sans"/>
                <a:ea typeface="PT Sans"/>
                <a:cs typeface="PT Sans"/>
                <a:sym typeface="PT Sans"/>
              </a:defRPr>
            </a:lvl7pPr>
            <a:lvl8pPr marL="3657600" lvl="7" indent="-317500">
              <a:lnSpc>
                <a:spcPct val="115000"/>
              </a:lnSpc>
              <a:spcBef>
                <a:spcPts val="0"/>
              </a:spcBef>
              <a:spcAft>
                <a:spcPts val="0"/>
              </a:spcAft>
              <a:buClr>
                <a:schemeClr val="dk1"/>
              </a:buClr>
              <a:buSzPts val="1400"/>
              <a:buFont typeface="PT Sans"/>
              <a:buChar char="○"/>
              <a:defRPr>
                <a:solidFill>
                  <a:schemeClr val="dk1"/>
                </a:solidFill>
                <a:latin typeface="PT Sans"/>
                <a:ea typeface="PT Sans"/>
                <a:cs typeface="PT Sans"/>
                <a:sym typeface="PT Sans"/>
              </a:defRPr>
            </a:lvl8pPr>
            <a:lvl9pPr marL="4114800" lvl="8" indent="-317500">
              <a:lnSpc>
                <a:spcPct val="115000"/>
              </a:lnSpc>
              <a:spcBef>
                <a:spcPts val="0"/>
              </a:spcBef>
              <a:spcAft>
                <a:spcPts val="0"/>
              </a:spcAft>
              <a:buClr>
                <a:schemeClr val="dk1"/>
              </a:buClr>
              <a:buSzPts val="1400"/>
              <a:buFont typeface="PT Sans"/>
              <a:buChar char="■"/>
              <a:defRPr>
                <a:solidFill>
                  <a:schemeClr val="dk1"/>
                </a:solidFill>
                <a:latin typeface="PT Sans"/>
                <a:ea typeface="PT Sans"/>
                <a:cs typeface="PT Sans"/>
                <a:sym typeface="PT Sans"/>
              </a:defRPr>
            </a:lvl9pPr>
          </a:lstStyle>
          <a:p>
            <a:endParaRPr/>
          </a:p>
        </p:txBody>
      </p:sp>
    </p:spTree>
    <p:extLst>
      <p:ext uri="{BB962C8B-B14F-4D97-AF65-F5344CB8AC3E}">
        <p14:creationId xmlns:p14="http://schemas.microsoft.com/office/powerpoint/2010/main" val="747891150"/>
      </p:ext>
    </p:extLst>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667153-8642-42DA-B3BC-54520A8B42B6}"/>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D168DC-D0DA-4143-982F-C895D5DB4E44}"/>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D0D2F2-B5EC-49F9-A0BF-C325D0C9D207}"/>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4534AB-1805-4802-8802-24CC010F0307}" type="datetimeFigureOut">
              <a:rPr lang="en-US" smtClean="0"/>
              <a:pPr/>
              <a:t>11/28/2025</a:t>
            </a:fld>
            <a:endParaRPr lang="en-US"/>
          </a:p>
        </p:txBody>
      </p:sp>
      <p:sp>
        <p:nvSpPr>
          <p:cNvPr id="5" name="Footer Placeholder 4">
            <a:extLst>
              <a:ext uri="{FF2B5EF4-FFF2-40B4-BE49-F238E27FC236}">
                <a16:creationId xmlns:a16="http://schemas.microsoft.com/office/drawing/2014/main" id="{91D41152-90DB-4D7B-983D-40D4598D6CBE}"/>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0A8EDDA-0357-48C5-8236-6AB44BA498BD}"/>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F00C0F-9E5F-4A29-9518-D2824FA02DAC}" type="slidenum">
              <a:rPr lang="en-US" smtClean="0"/>
              <a:pPr/>
              <a:t>‹#›</a:t>
            </a:fld>
            <a:endParaRPr lang="en-US"/>
          </a:p>
        </p:txBody>
      </p:sp>
    </p:spTree>
    <p:extLst>
      <p:ext uri="{BB962C8B-B14F-4D97-AF65-F5344CB8AC3E}">
        <p14:creationId xmlns:p14="http://schemas.microsoft.com/office/powerpoint/2010/main" val="86537851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3593528-2805-11CD-8C97-89616F3C35DC}"/>
              </a:ext>
            </a:extLst>
          </p:cNvPr>
          <p:cNvSpPr/>
          <p:nvPr userDrawn="1"/>
        </p:nvSpPr>
        <p:spPr>
          <a:xfrm>
            <a:off x="0" y="0"/>
            <a:ext cx="12192000" cy="6858000"/>
          </a:xfrm>
          <a:prstGeom prst="rect">
            <a:avLst/>
          </a:prstGeom>
          <a:noFill/>
          <a:ln w="152400">
            <a:solidFill>
              <a:srgbClr val="FF8C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p>
        </p:txBody>
      </p:sp>
    </p:spTree>
    <p:extLst>
      <p:ext uri="{BB962C8B-B14F-4D97-AF65-F5344CB8AC3E}">
        <p14:creationId xmlns:p14="http://schemas.microsoft.com/office/powerpoint/2010/main" val="3574796663"/>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902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3500"/>
              <a:buFont typeface="Exo 2 Black"/>
              <a:buNone/>
              <a:defRPr sz="3500">
                <a:solidFill>
                  <a:schemeClr val="lt1"/>
                </a:solidFill>
                <a:latin typeface="Exo 2 Black"/>
                <a:ea typeface="Exo 2 Black"/>
                <a:cs typeface="Exo 2 Black"/>
                <a:sym typeface="Exo 2 Black"/>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60000" y="1622400"/>
            <a:ext cx="10272000" cy="45156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1pPr>
            <a:lvl2pPr marL="914400" lvl="1"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2pPr>
            <a:lvl3pPr marL="1371600" lvl="2"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3pPr>
            <a:lvl4pPr marL="1828800" lvl="3"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4pPr>
            <a:lvl5pPr marL="2286000" lvl="4"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5pPr>
            <a:lvl6pPr marL="2743200" lvl="5"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6pPr>
            <a:lvl7pPr marL="3200400" lvl="6"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7pPr>
            <a:lvl8pPr marL="3657600" lvl="7"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8pPr>
            <a:lvl9pPr marL="4114800" lvl="8" indent="-317500" rtl="0">
              <a:lnSpc>
                <a:spcPct val="115000"/>
              </a:lnSpc>
              <a:spcBef>
                <a:spcPts val="1600"/>
              </a:spcBef>
              <a:spcAft>
                <a:spcPts val="160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9pPr>
          </a:lstStyle>
          <a:p>
            <a:endParaRPr/>
          </a:p>
        </p:txBody>
      </p:sp>
    </p:spTree>
    <p:extLst>
      <p:ext uri="{BB962C8B-B14F-4D97-AF65-F5344CB8AC3E}">
        <p14:creationId xmlns:p14="http://schemas.microsoft.com/office/powerpoint/2010/main" val="1050292607"/>
      </p:ext>
    </p:extLst>
  </p:cSld>
  <p:clrMap bg1="lt1" tx1="dk1" bg2="dk2"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2.xml"/><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1.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6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0.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64.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4.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svg"/><Relationship Id="rId7" Type="http://schemas.openxmlformats.org/officeDocument/2006/relationships/image" Target="../media/image39.jpeg"/><Relationship Id="rId2" Type="http://schemas.openxmlformats.org/officeDocument/2006/relationships/image" Target="../media/image34.png"/><Relationship Id="rId1" Type="http://schemas.openxmlformats.org/officeDocument/2006/relationships/slideLayout" Target="../slideLayouts/slideLayout31.xml"/><Relationship Id="rId6" Type="http://schemas.openxmlformats.org/officeDocument/2006/relationships/image" Target="../media/image38.jpeg"/><Relationship Id="rId11" Type="http://schemas.openxmlformats.org/officeDocument/2006/relationships/image" Target="../media/image43.svg"/><Relationship Id="rId5" Type="http://schemas.openxmlformats.org/officeDocument/2006/relationships/image" Target="../media/image37.sv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64.xml"/><Relationship Id="rId4" Type="http://schemas.openxmlformats.org/officeDocument/2006/relationships/image" Target="../media/image46.jpeg"/></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64.xml"/></Relationships>
</file>

<file path=ppt/slides/_rels/slide2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0.xml"/><Relationship Id="rId5" Type="http://schemas.openxmlformats.org/officeDocument/2006/relationships/image" Target="../media/image9.sv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4.xml"/></Relationships>
</file>

<file path=ppt/slides/_rels/slide3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0.xml"/><Relationship Id="rId5" Type="http://schemas.openxmlformats.org/officeDocument/2006/relationships/image" Target="../media/image9.svg"/><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notesSlide" Target="../notesSlides/notesSlide5.xml"/><Relationship Id="rId1" Type="http://schemas.openxmlformats.org/officeDocument/2006/relationships/slideLayout" Target="../slideLayouts/slideLayout93.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102.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slides/_rels/slide3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3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0.xml"/><Relationship Id="rId4" Type="http://schemas.openxmlformats.org/officeDocument/2006/relationships/image" Target="../media/image65.jpeg"/></Relationships>
</file>

<file path=ppt/slides/_rels/slide4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0.xml"/><Relationship Id="rId5" Type="http://schemas.openxmlformats.org/officeDocument/2006/relationships/image" Target="../media/image9.svg"/><Relationship Id="rId4" Type="http://schemas.openxmlformats.org/officeDocument/2006/relationships/image" Target="../media/image8.png"/></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4.png"/><Relationship Id="rId1" Type="http://schemas.openxmlformats.org/officeDocument/2006/relationships/slideLayout" Target="../slideLayouts/slideLayout113.xml"/><Relationship Id="rId6" Type="http://schemas.openxmlformats.org/officeDocument/2006/relationships/image" Target="../media/image76.jpg"/><Relationship Id="rId5" Type="http://schemas.microsoft.com/office/2007/relationships/hdphoto" Target="../media/hdphoto2.wdp"/><Relationship Id="rId4" Type="http://schemas.openxmlformats.org/officeDocument/2006/relationships/image" Target="../media/image75.png"/></Relationships>
</file>

<file path=ppt/slides/_rels/slide4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0.xml"/><Relationship Id="rId5" Type="http://schemas.openxmlformats.org/officeDocument/2006/relationships/image" Target="../media/image9.sv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xml"/><Relationship Id="rId1" Type="http://schemas.openxmlformats.org/officeDocument/2006/relationships/slideLayout" Target="../slideLayouts/slideLayout9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0.xml"/><Relationship Id="rId5" Type="http://schemas.openxmlformats.org/officeDocument/2006/relationships/image" Target="../media/image9.sv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56298556-99E3-BBA6-2F65-BF26B380140F}"/>
              </a:ext>
            </a:extLst>
          </p:cNvPr>
          <p:cNvSpPr txBox="1"/>
          <p:nvPr/>
        </p:nvSpPr>
        <p:spPr>
          <a:xfrm>
            <a:off x="576350" y="2186248"/>
            <a:ext cx="5024167" cy="1720023"/>
          </a:xfrm>
          <a:prstGeom prst="rect">
            <a:avLst/>
          </a:prstGeom>
        </p:spPr>
        <p:txBody>
          <a:bodyPr wrap="square" lIns="0" tIns="0" rIns="0" bIns="0" rtlCol="0" anchor="t">
            <a:spAutoFit/>
          </a:bodyPr>
          <a:lstStyle/>
          <a:p>
            <a:pPr algn="just" defTabSz="609630">
              <a:lnSpc>
                <a:spcPct val="200000"/>
              </a:lnSpc>
            </a:pPr>
            <a:r>
              <a:rPr lang="en-US" sz="6600">
                <a:solidFill>
                  <a:prstClr val="black">
                    <a:lumMod val="75000"/>
                    <a:lumOff val="25000"/>
                  </a:prstClr>
                </a:solidFill>
                <a:latin typeface="#9Slide03 SVNNeutraface 2" panose="02000600040000020004" pitchFamily="2" charset="0"/>
              </a:rPr>
              <a:t>KHỞI ĐỘNG</a:t>
            </a:r>
            <a:endParaRPr lang="en-US" sz="6600" dirty="0">
              <a:solidFill>
                <a:prstClr val="black">
                  <a:lumMod val="75000"/>
                  <a:lumOff val="25000"/>
                </a:prstClr>
              </a:solidFill>
              <a:latin typeface="#9Slide03 SVNNeutraface 2" panose="02000600040000020004" pitchFamily="2" charset="0"/>
            </a:endParaRPr>
          </a:p>
        </p:txBody>
      </p:sp>
      <p:pic>
        <p:nvPicPr>
          <p:cNvPr id="5" name="Picture 4">
            <a:extLst>
              <a:ext uri="{FF2B5EF4-FFF2-40B4-BE49-F238E27FC236}">
                <a16:creationId xmlns:a16="http://schemas.microsoft.com/office/drawing/2014/main" id="{90207472-390B-9150-1F03-06DB2A63A0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2203" y="-771000"/>
            <a:ext cx="7892000" cy="8400000"/>
          </a:xfrm>
          <a:prstGeom prst="rect">
            <a:avLst/>
          </a:prstGeom>
        </p:spPr>
      </p:pic>
    </p:spTree>
    <p:extLst>
      <p:ext uri="{BB962C8B-B14F-4D97-AF65-F5344CB8AC3E}">
        <p14:creationId xmlns:p14="http://schemas.microsoft.com/office/powerpoint/2010/main" val="212390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par>
                                <p:cTn id="11" presetID="53" presetClass="entr" presetSubtype="16" fill="hold" nodeType="withEffect">
                                  <p:stCondLst>
                                    <p:cond delay="100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p:cTn id="13"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5"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3"/>
        <p:cNvGrpSpPr/>
        <p:nvPr/>
      </p:nvGrpSpPr>
      <p:grpSpPr>
        <a:xfrm>
          <a:off x="0" y="0"/>
          <a:ext cx="0" cy="0"/>
          <a:chOff x="0" y="0"/>
          <a:chExt cx="0" cy="0"/>
        </a:xfrm>
      </p:grpSpPr>
      <p:pic>
        <p:nvPicPr>
          <p:cNvPr id="19" name="Picture 2" descr="Meeting by Dirk Jan Haarsma | Animation, Motion design animation, Group work">
            <a:extLst>
              <a:ext uri="{FF2B5EF4-FFF2-40B4-BE49-F238E27FC236}">
                <a16:creationId xmlns:a16="http://schemas.microsoft.com/office/drawing/2014/main" id="{10A27863-E8C7-C079-52D8-EA23C4B4CB7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7102"/>
          <a:stretch/>
        </p:blipFill>
        <p:spPr bwMode="auto">
          <a:xfrm>
            <a:off x="169916" y="43021"/>
            <a:ext cx="5753363" cy="6521528"/>
          </a:xfrm>
          <a:prstGeom prst="round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DD47EA94-F88A-71D5-1873-77AE6127FD2E}"/>
              </a:ext>
            </a:extLst>
          </p:cNvPr>
          <p:cNvSpPr>
            <a:spLocks noChangeArrowheads="1"/>
          </p:cNvSpPr>
          <p:nvPr/>
        </p:nvSpPr>
        <p:spPr bwMode="auto">
          <a:xfrm>
            <a:off x="5743004" y="-1651"/>
            <a:ext cx="6016433" cy="8309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1219231" rtl="0" eaLnBrk="1" fontAlgn="auto" latinLnBrk="0" hangingPunct="1">
              <a:lnSpc>
                <a:spcPct val="100000"/>
              </a:lnSpc>
              <a:spcBef>
                <a:spcPct val="0"/>
              </a:spcBef>
              <a:spcAft>
                <a:spcPts val="0"/>
              </a:spcAft>
              <a:buClrTx/>
              <a:buSzTx/>
              <a:buFontTx/>
              <a:buNone/>
              <a:tabLst/>
              <a:defRPr/>
            </a:pPr>
            <a:r>
              <a:rPr kumimoji="0" lang="en-US" altLang="en-US" sz="4800" b="1" i="0" u="none" strike="noStrike" kern="1200" cap="none" spc="0" normalizeH="0" baseline="0" noProof="0" dirty="0" err="1">
                <a:ln>
                  <a:noFill/>
                </a:ln>
                <a:solidFill>
                  <a:srgbClr val="00B050"/>
                </a:solidFill>
                <a:effectLst/>
                <a:uLnTx/>
                <a:uFillTx/>
                <a:latin typeface="Snap ITC" panose="04040A07060A02020202" pitchFamily="82" charset="0"/>
                <a:ea typeface="+mn-ea"/>
                <a:cs typeface="Times New Roman" panose="02020603050405020304" pitchFamily="18" charset="0"/>
                <a:sym typeface="Arial"/>
              </a:rPr>
              <a:t>Thảo</a:t>
            </a:r>
            <a:r>
              <a:rPr kumimoji="0" lang="en-US" altLang="en-US" sz="4800" b="1" i="0" u="none" strike="noStrike" kern="1200" cap="none" spc="0" normalizeH="0" baseline="0" noProof="0" dirty="0">
                <a:ln>
                  <a:noFill/>
                </a:ln>
                <a:solidFill>
                  <a:srgbClr val="00B050"/>
                </a:solidFill>
                <a:effectLst/>
                <a:uLnTx/>
                <a:uFillTx/>
                <a:latin typeface="Snap ITC" panose="04040A07060A02020202" pitchFamily="82" charset="0"/>
                <a:ea typeface="+mn-ea"/>
                <a:cs typeface="Times New Roman" panose="02020603050405020304" pitchFamily="18" charset="0"/>
                <a:sym typeface="Arial"/>
              </a:rPr>
              <a:t> </a:t>
            </a:r>
            <a:r>
              <a:rPr kumimoji="0" lang="en-US" altLang="en-US" sz="4800" b="1" i="0" u="none" strike="noStrike" kern="1200" cap="none" spc="0" normalizeH="0" baseline="0" noProof="0" dirty="0" err="1">
                <a:ln>
                  <a:noFill/>
                </a:ln>
                <a:solidFill>
                  <a:srgbClr val="00B050"/>
                </a:solidFill>
                <a:effectLst/>
                <a:uLnTx/>
                <a:uFillTx/>
                <a:latin typeface="Snap ITC" panose="04040A07060A02020202" pitchFamily="82" charset="0"/>
                <a:ea typeface="+mn-ea"/>
                <a:cs typeface="Times New Roman" panose="02020603050405020304" pitchFamily="18" charset="0"/>
                <a:sym typeface="Arial"/>
              </a:rPr>
              <a:t>luận</a:t>
            </a:r>
            <a:r>
              <a:rPr kumimoji="0" lang="en-US" altLang="en-US" sz="4800" b="1" i="0" u="none" strike="noStrike" kern="1200" cap="none" spc="0" normalizeH="0" baseline="0" noProof="0" dirty="0">
                <a:ln>
                  <a:noFill/>
                </a:ln>
                <a:solidFill>
                  <a:srgbClr val="00B050"/>
                </a:solidFill>
                <a:effectLst/>
                <a:uLnTx/>
                <a:uFillTx/>
                <a:latin typeface="Snap ITC" panose="04040A07060A02020202" pitchFamily="82" charset="0"/>
                <a:ea typeface="+mn-ea"/>
                <a:cs typeface="Times New Roman" panose="02020603050405020304" pitchFamily="18" charset="0"/>
                <a:sym typeface="Arial"/>
              </a:rPr>
              <a:t> </a:t>
            </a:r>
            <a:r>
              <a:rPr kumimoji="0" lang="en-US" altLang="en-US" sz="4800" b="1" i="0" u="none" strike="noStrike" kern="1200" cap="none" spc="0" normalizeH="0" baseline="0" noProof="0" dirty="0" err="1">
                <a:ln>
                  <a:noFill/>
                </a:ln>
                <a:solidFill>
                  <a:srgbClr val="00B050"/>
                </a:solidFill>
                <a:effectLst/>
                <a:uLnTx/>
                <a:uFillTx/>
                <a:latin typeface="Snap ITC" panose="04040A07060A02020202" pitchFamily="82" charset="0"/>
                <a:ea typeface="+mn-ea"/>
                <a:cs typeface="Times New Roman" panose="02020603050405020304" pitchFamily="18" charset="0"/>
                <a:sym typeface="Arial"/>
              </a:rPr>
              <a:t>nhóm</a:t>
            </a:r>
            <a:endParaRPr kumimoji="0" lang="en-US" altLang="en-US" sz="4800" b="1" i="0" u="none" strike="noStrike" kern="1200" cap="none" spc="0" normalizeH="0" baseline="0" noProof="0" dirty="0">
              <a:ln>
                <a:noFill/>
              </a:ln>
              <a:solidFill>
                <a:srgbClr val="00B050"/>
              </a:solidFill>
              <a:effectLst/>
              <a:uLnTx/>
              <a:uFillTx/>
              <a:latin typeface="Snap ITC" panose="04040A07060A02020202" pitchFamily="82" charset="0"/>
              <a:ea typeface="+mn-ea"/>
              <a:cs typeface="Times New Roman" panose="02020603050405020304" pitchFamily="18" charset="0"/>
              <a:sym typeface="Arial"/>
            </a:endParaRPr>
          </a:p>
        </p:txBody>
      </p:sp>
      <p:sp>
        <p:nvSpPr>
          <p:cNvPr id="23" name="Rectangle: Rounded Corners 22">
            <a:extLst>
              <a:ext uri="{FF2B5EF4-FFF2-40B4-BE49-F238E27FC236}">
                <a16:creationId xmlns:a16="http://schemas.microsoft.com/office/drawing/2014/main" id="{F68B257D-89FD-AA0B-E75F-1F22927F2543}"/>
              </a:ext>
            </a:extLst>
          </p:cNvPr>
          <p:cNvSpPr/>
          <p:nvPr/>
        </p:nvSpPr>
        <p:spPr>
          <a:xfrm>
            <a:off x="6003024" y="829346"/>
            <a:ext cx="6188977" cy="5647654"/>
          </a:xfrm>
          <a:prstGeom prst="roundRect">
            <a:avLst>
              <a:gd name="adj" fmla="val 7132"/>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lvl="0" algn="just" defTabSz="1219231">
              <a:buClr>
                <a:srgbClr val="000000"/>
              </a:buClr>
            </a:pPr>
            <a:r>
              <a:rPr lang="vi-VN" sz="2800" b="1" kern="0">
                <a:solidFill>
                  <a:srgbClr val="002060"/>
                </a:solidFill>
                <a:ea typeface="Arial" panose="020B0604020202020204" pitchFamily="34" charset="0"/>
                <a:cs typeface="Times New Roman" panose="02020603050405020304" pitchFamily="18" charset="0"/>
                <a:sym typeface="Arial"/>
              </a:rPr>
              <a:t>+ Nhóm 1: Tìm hiểu và tóm tắt quá trình hình thành của Nhà hát Tuồng Nguyễn Hiển Dĩnh.</a:t>
            </a:r>
          </a:p>
          <a:p>
            <a:pPr lvl="0" algn="just" defTabSz="1219231">
              <a:buClr>
                <a:srgbClr val="000000"/>
              </a:buClr>
            </a:pPr>
            <a:r>
              <a:rPr lang="vi-VN" sz="2800" b="1" kern="0">
                <a:solidFill>
                  <a:srgbClr val="002060"/>
                </a:solidFill>
                <a:ea typeface="Arial" panose="020B0604020202020204" pitchFamily="34" charset="0"/>
                <a:cs typeface="Times New Roman" panose="02020603050405020304" pitchFamily="18" charset="0"/>
                <a:sym typeface="Arial"/>
              </a:rPr>
              <a:t>+ Nhóm 2: Phân tích và liệt kê các thành tựu, giải thưởng, danh hiệu tiêu biểu của Nhà hát.</a:t>
            </a:r>
          </a:p>
          <a:p>
            <a:pPr lvl="0" algn="just" defTabSz="1219231">
              <a:buClr>
                <a:srgbClr val="000000"/>
              </a:buClr>
            </a:pPr>
            <a:r>
              <a:rPr lang="vi-VN" sz="2800" b="1" kern="0">
                <a:solidFill>
                  <a:srgbClr val="002060"/>
                </a:solidFill>
                <a:ea typeface="Arial" panose="020B0604020202020204" pitchFamily="34" charset="0"/>
                <a:cs typeface="Times New Roman" panose="02020603050405020304" pitchFamily="18" charset="0"/>
                <a:sym typeface="Arial"/>
              </a:rPr>
              <a:t>+ Nhóm 3: Mô tả và minh hoạ vai trò của Nhà hát trong việc gìn giữ và quảng bá nghệ thuật Tuồng.</a:t>
            </a:r>
          </a:p>
          <a:p>
            <a:pPr lvl="0" algn="just" defTabSz="1219231">
              <a:buClr>
                <a:srgbClr val="000000"/>
              </a:buClr>
            </a:pPr>
            <a:r>
              <a:rPr lang="vi-VN" sz="2800" b="1" kern="0">
                <a:solidFill>
                  <a:srgbClr val="002060"/>
                </a:solidFill>
                <a:ea typeface="Arial" panose="020B0604020202020204" pitchFamily="34" charset="0"/>
                <a:cs typeface="Times New Roman" panose="02020603050405020304" pitchFamily="18" charset="0"/>
                <a:sym typeface="Arial"/>
              </a:rPr>
              <a:t>+ Nhóm 4: Đánh giá và trình bày ý nghĩa của Nhà hát đối với đời sống văn hoá người Đà Nẵng.</a:t>
            </a:r>
          </a:p>
        </p:txBody>
      </p:sp>
      <p:sp>
        <p:nvSpPr>
          <p:cNvPr id="4" name="TextBox 3">
            <a:extLst>
              <a:ext uri="{FF2B5EF4-FFF2-40B4-BE49-F238E27FC236}">
                <a16:creationId xmlns:a16="http://schemas.microsoft.com/office/drawing/2014/main" id="{C8C5F568-6A35-3B26-48AC-A4E9F9DFC49D}"/>
              </a:ext>
            </a:extLst>
          </p:cNvPr>
          <p:cNvSpPr txBox="1"/>
          <p:nvPr/>
        </p:nvSpPr>
        <p:spPr>
          <a:xfrm>
            <a:off x="432563" y="293451"/>
            <a:ext cx="5149530" cy="1077218"/>
          </a:xfrm>
          <a:prstGeom prst="rect">
            <a:avLst/>
          </a:prstGeom>
          <a:noFill/>
        </p:spPr>
        <p:txBody>
          <a:bodyPr wrap="square">
            <a:spAutoFit/>
          </a:bodyPr>
          <a:lstStyle/>
          <a:p>
            <a:pPr algn="just">
              <a:spcAft>
                <a:spcPts val="1000"/>
              </a:spcAft>
              <a:buNone/>
            </a:pPr>
            <a:r>
              <a:rPr lang="en-US" sz="3200" b="1">
                <a:solidFill>
                  <a:srgbClr val="FF0000"/>
                </a:solidFill>
                <a:effectLst/>
                <a:latin typeface="+mj-lt"/>
                <a:ea typeface="Times New Roman" panose="02020603050405020304" pitchFamily="18" charset="0"/>
              </a:rPr>
              <a:t>2.1 Nghệ thuật Tuồng ở Đà Nẵng</a:t>
            </a:r>
            <a:endParaRPr lang="en-US" sz="2400">
              <a:solidFill>
                <a:srgbClr val="FF0000"/>
              </a:solidFill>
              <a:effectLst/>
              <a:latin typeface="+mj-lt"/>
              <a:ea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outHorizontal)">
                                      <p:cBhvr>
                                        <p:cTn id="7" dur="500"/>
                                        <p:tgtEl>
                                          <p:spTgt spid="21"/>
                                        </p:tgtEl>
                                      </p:cBhvr>
                                    </p:animEffect>
                                  </p:childTnLst>
                                </p:cTn>
                              </p:par>
                              <p:par>
                                <p:cTn id="8" presetID="16" presetClass="entr" presetSubtype="42"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outHorizont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1000"/>
                                        <p:tgtEl>
                                          <p:spTgt spid="23"/>
                                        </p:tgtEl>
                                      </p:cBhvr>
                                    </p:animEffect>
                                    <p:anim calcmode="lin" valueType="num">
                                      <p:cBhvr>
                                        <p:cTn id="16" dur="1000" fill="hold"/>
                                        <p:tgtEl>
                                          <p:spTgt spid="23"/>
                                        </p:tgtEl>
                                        <p:attrNameLst>
                                          <p:attrName>ppt_x</p:attrName>
                                        </p:attrNameLst>
                                      </p:cBhvr>
                                      <p:tavLst>
                                        <p:tav tm="0">
                                          <p:val>
                                            <p:strVal val="#ppt_x"/>
                                          </p:val>
                                        </p:tav>
                                        <p:tav tm="100000">
                                          <p:val>
                                            <p:strVal val="#ppt_x"/>
                                          </p:val>
                                        </p:tav>
                                      </p:tavLst>
                                    </p:anim>
                                    <p:anim calcmode="lin" valueType="num">
                                      <p:cBhvr>
                                        <p:cTn id="1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A7886-92B8-3D35-7F86-E4AD25FA9AB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55ABFAE-8484-57F2-3AE6-BF645E3176D2}"/>
              </a:ext>
            </a:extLst>
          </p:cNvPr>
          <p:cNvGrpSpPr/>
          <p:nvPr/>
        </p:nvGrpSpPr>
        <p:grpSpPr>
          <a:xfrm>
            <a:off x="659259" y="1171658"/>
            <a:ext cx="4544787" cy="4544787"/>
            <a:chOff x="0" y="0"/>
            <a:chExt cx="837653" cy="837653"/>
          </a:xfrm>
        </p:grpSpPr>
        <p:sp>
          <p:nvSpPr>
            <p:cNvPr id="3" name="Freeform 3">
              <a:extLst>
                <a:ext uri="{FF2B5EF4-FFF2-40B4-BE49-F238E27FC236}">
                  <a16:creationId xmlns:a16="http://schemas.microsoft.com/office/drawing/2014/main" id="{167302FC-AE19-A1B3-F415-0CDB4DC86699}"/>
                </a:ext>
              </a:extLst>
            </p:cNvPr>
            <p:cNvSpPr/>
            <p:nvPr/>
          </p:nvSpPr>
          <p:spPr>
            <a:xfrm>
              <a:off x="0" y="0"/>
              <a:ext cx="837653" cy="837653"/>
            </a:xfrm>
            <a:custGeom>
              <a:avLst/>
              <a:gdLst/>
              <a:ahLst/>
              <a:cxnLst/>
              <a:rect l="l" t="t" r="r" b="b"/>
              <a:pathLst>
                <a:path w="837653" h="837653">
                  <a:moveTo>
                    <a:pt x="418826" y="0"/>
                  </a:moveTo>
                  <a:cubicBezTo>
                    <a:pt x="187515" y="0"/>
                    <a:pt x="0" y="187515"/>
                    <a:pt x="0" y="418826"/>
                  </a:cubicBezTo>
                  <a:cubicBezTo>
                    <a:pt x="0" y="650138"/>
                    <a:pt x="187515" y="837653"/>
                    <a:pt x="418826" y="837653"/>
                  </a:cubicBezTo>
                  <a:cubicBezTo>
                    <a:pt x="650138" y="837653"/>
                    <a:pt x="837653" y="650138"/>
                    <a:pt x="837653" y="418826"/>
                  </a:cubicBezTo>
                  <a:cubicBezTo>
                    <a:pt x="837653" y="187515"/>
                    <a:pt x="650138" y="0"/>
                    <a:pt x="418826" y="0"/>
                  </a:cubicBezTo>
                  <a:close/>
                </a:path>
              </a:pathLst>
            </a:custGeom>
            <a:solidFill>
              <a:srgbClr val="CD1824"/>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8A231609-50A6-DF85-39DC-2761E77A2BCE}"/>
                </a:ext>
              </a:extLst>
            </p:cNvPr>
            <p:cNvSpPr txBox="1"/>
            <p:nvPr/>
          </p:nvSpPr>
          <p:spPr>
            <a:xfrm>
              <a:off x="78530" y="21380"/>
              <a:ext cx="680593" cy="737743"/>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a:extLst>
              <a:ext uri="{FF2B5EF4-FFF2-40B4-BE49-F238E27FC236}">
                <a16:creationId xmlns:a16="http://schemas.microsoft.com/office/drawing/2014/main" id="{2A15E3BD-8684-CB9C-67A0-8CFFA0F86567}"/>
              </a:ext>
            </a:extLst>
          </p:cNvPr>
          <p:cNvSpPr/>
          <p:nvPr/>
        </p:nvSpPr>
        <p:spPr>
          <a:xfrm>
            <a:off x="858186" y="1370585"/>
            <a:ext cx="4146932" cy="4146932"/>
          </a:xfrm>
          <a:custGeom>
            <a:avLst/>
            <a:gdLst/>
            <a:ahLst/>
            <a:cxnLst/>
            <a:rect l="l" t="t" r="r" b="b"/>
            <a:pathLst>
              <a:path w="6220398" h="6220398">
                <a:moveTo>
                  <a:pt x="0" y="0"/>
                </a:moveTo>
                <a:lnTo>
                  <a:pt x="6220398" y="0"/>
                </a:lnTo>
                <a:lnTo>
                  <a:pt x="6220398" y="6220397"/>
                </a:lnTo>
                <a:lnTo>
                  <a:pt x="0" y="6220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4D8AC14F-72DF-418A-F698-EA5E02BFFB71}"/>
              </a:ext>
            </a:extLst>
          </p:cNvPr>
          <p:cNvSpPr/>
          <p:nvPr/>
        </p:nvSpPr>
        <p:spPr>
          <a:xfrm>
            <a:off x="974725" y="1425585"/>
            <a:ext cx="4036931" cy="4036931"/>
          </a:xfrm>
          <a:custGeom>
            <a:avLst/>
            <a:gdLst/>
            <a:ahLst/>
            <a:cxnLst/>
            <a:rect l="l" t="t" r="r" b="b"/>
            <a:pathLst>
              <a:path w="6055396" h="6055396">
                <a:moveTo>
                  <a:pt x="0" y="0"/>
                </a:moveTo>
                <a:lnTo>
                  <a:pt x="6055397" y="0"/>
                </a:lnTo>
                <a:lnTo>
                  <a:pt x="6055397" y="6055397"/>
                </a:lnTo>
                <a:lnTo>
                  <a:pt x="0" y="6055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a:extLst>
              <a:ext uri="{FF2B5EF4-FFF2-40B4-BE49-F238E27FC236}">
                <a16:creationId xmlns:a16="http://schemas.microsoft.com/office/drawing/2014/main" id="{5067FB42-5DF0-EA03-5DEA-034614E10223}"/>
              </a:ext>
            </a:extLst>
          </p:cNvPr>
          <p:cNvGrpSpPr/>
          <p:nvPr/>
        </p:nvGrpSpPr>
        <p:grpSpPr>
          <a:xfrm>
            <a:off x="1013215" y="1599776"/>
            <a:ext cx="3870584" cy="3688549"/>
            <a:chOff x="0" y="0"/>
            <a:chExt cx="852913" cy="812800"/>
          </a:xfrm>
        </p:grpSpPr>
        <p:sp>
          <p:nvSpPr>
            <p:cNvPr id="8" name="Freeform 8">
              <a:extLst>
                <a:ext uri="{FF2B5EF4-FFF2-40B4-BE49-F238E27FC236}">
                  <a16:creationId xmlns:a16="http://schemas.microsoft.com/office/drawing/2014/main" id="{704C7532-B980-306D-AC51-F92AB32C5DD1}"/>
                </a:ext>
              </a:extLst>
            </p:cNvPr>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FFBC0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a:extLst>
                <a:ext uri="{FF2B5EF4-FFF2-40B4-BE49-F238E27FC236}">
                  <a16:creationId xmlns:a16="http://schemas.microsoft.com/office/drawing/2014/main" id="{AD6515A3-6DD3-4C95-D177-C320602E1DD4}"/>
                </a:ext>
              </a:extLst>
            </p:cNvPr>
            <p:cNvSpPr txBox="1"/>
            <p:nvPr/>
          </p:nvSpPr>
          <p:spPr>
            <a:xfrm>
              <a:off x="79961" y="19050"/>
              <a:ext cx="692992"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a:extLst>
              <a:ext uri="{FF2B5EF4-FFF2-40B4-BE49-F238E27FC236}">
                <a16:creationId xmlns:a16="http://schemas.microsoft.com/office/drawing/2014/main" id="{BC74FBC2-9DDD-EA82-084D-F2F5F4CE44E1}"/>
              </a:ext>
            </a:extLst>
          </p:cNvPr>
          <p:cNvGrpSpPr/>
          <p:nvPr/>
        </p:nvGrpSpPr>
        <p:grpSpPr>
          <a:xfrm>
            <a:off x="1215426" y="1727832"/>
            <a:ext cx="3432452" cy="3432438"/>
            <a:chOff x="0" y="0"/>
            <a:chExt cx="6350000" cy="6349975"/>
          </a:xfrm>
        </p:grpSpPr>
        <p:sp>
          <p:nvSpPr>
            <p:cNvPr id="11" name="Freeform 11">
              <a:extLst>
                <a:ext uri="{FF2B5EF4-FFF2-40B4-BE49-F238E27FC236}">
                  <a16:creationId xmlns:a16="http://schemas.microsoft.com/office/drawing/2014/main" id="{4E7B6928-AC6A-F63B-2DAB-5BFE17645B12}"/>
                </a:ext>
              </a:extLst>
            </p:cNvPr>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5046" r="-25046"/>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A89ABDBA-0FB4-4606-49A4-42BE085443CA}"/>
              </a:ext>
            </a:extLst>
          </p:cNvPr>
          <p:cNvSpPr/>
          <p:nvPr/>
        </p:nvSpPr>
        <p:spPr>
          <a:xfrm rot="-10800000">
            <a:off x="2931652" y="500576"/>
            <a:ext cx="2928425" cy="5856849"/>
          </a:xfrm>
          <a:custGeom>
            <a:avLst/>
            <a:gdLst/>
            <a:ahLst/>
            <a:cxnLst/>
            <a:rect l="l" t="t" r="r" b="b"/>
            <a:pathLst>
              <a:path w="4392637" h="8785274">
                <a:moveTo>
                  <a:pt x="0" y="0"/>
                </a:moveTo>
                <a:lnTo>
                  <a:pt x="4392637" y="0"/>
                </a:lnTo>
                <a:lnTo>
                  <a:pt x="4392637" y="8785274"/>
                </a:lnTo>
                <a:lnTo>
                  <a:pt x="0" y="87852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a:extLst>
              <a:ext uri="{FF2B5EF4-FFF2-40B4-BE49-F238E27FC236}">
                <a16:creationId xmlns:a16="http://schemas.microsoft.com/office/drawing/2014/main" id="{332A701A-A5F6-352A-D3E2-7F1CA20FE9D8}"/>
              </a:ext>
            </a:extLst>
          </p:cNvPr>
          <p:cNvSpPr/>
          <p:nvPr/>
        </p:nvSpPr>
        <p:spPr>
          <a:xfrm rot="-5400000">
            <a:off x="-1201450" y="2929282"/>
            <a:ext cx="3402336" cy="999436"/>
          </a:xfrm>
          <a:custGeom>
            <a:avLst/>
            <a:gdLst/>
            <a:ahLst/>
            <a:cxnLst/>
            <a:rect l="l" t="t" r="r" b="b"/>
            <a:pathLst>
              <a:path w="5103504" h="1499154">
                <a:moveTo>
                  <a:pt x="0" y="0"/>
                </a:moveTo>
                <a:lnTo>
                  <a:pt x="5103504" y="0"/>
                </a:lnTo>
                <a:lnTo>
                  <a:pt x="5103504" y="1499154"/>
                </a:lnTo>
                <a:lnTo>
                  <a:pt x="0" y="149915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4" name="Group 14">
            <a:extLst>
              <a:ext uri="{FF2B5EF4-FFF2-40B4-BE49-F238E27FC236}">
                <a16:creationId xmlns:a16="http://schemas.microsoft.com/office/drawing/2014/main" id="{233D8C50-322F-4D16-FB78-AD66D3FB9E6E}"/>
              </a:ext>
            </a:extLst>
          </p:cNvPr>
          <p:cNvGrpSpPr/>
          <p:nvPr/>
        </p:nvGrpSpPr>
        <p:grpSpPr>
          <a:xfrm>
            <a:off x="869201" y="1568766"/>
            <a:ext cx="288029" cy="288029"/>
            <a:chOff x="0" y="0"/>
            <a:chExt cx="812800" cy="812800"/>
          </a:xfrm>
        </p:grpSpPr>
        <p:sp>
          <p:nvSpPr>
            <p:cNvPr id="15" name="Freeform 15">
              <a:extLst>
                <a:ext uri="{FF2B5EF4-FFF2-40B4-BE49-F238E27FC236}">
                  <a16:creationId xmlns:a16="http://schemas.microsoft.com/office/drawing/2014/main" id="{19AD6DC8-F19D-3943-BD07-0FACE275E1D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C1F58B40-69DC-4C72-7060-5136C057DABD}"/>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E12AF844-4A23-254F-45DD-640356C81346}"/>
              </a:ext>
            </a:extLst>
          </p:cNvPr>
          <p:cNvGrpSpPr/>
          <p:nvPr/>
        </p:nvGrpSpPr>
        <p:grpSpPr>
          <a:xfrm>
            <a:off x="830710" y="4971103"/>
            <a:ext cx="288029" cy="288029"/>
            <a:chOff x="0" y="0"/>
            <a:chExt cx="812800" cy="812800"/>
          </a:xfrm>
        </p:grpSpPr>
        <p:sp>
          <p:nvSpPr>
            <p:cNvPr id="18" name="Freeform 18">
              <a:extLst>
                <a:ext uri="{FF2B5EF4-FFF2-40B4-BE49-F238E27FC236}">
                  <a16:creationId xmlns:a16="http://schemas.microsoft.com/office/drawing/2014/main" id="{248D0151-7278-C143-E21F-A3F05D26F37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9">
              <a:extLst>
                <a:ext uri="{FF2B5EF4-FFF2-40B4-BE49-F238E27FC236}">
                  <a16:creationId xmlns:a16="http://schemas.microsoft.com/office/drawing/2014/main" id="{5C4C155C-9D07-9CC5-61D8-14A02D144964}"/>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a:extLst>
              <a:ext uri="{FF2B5EF4-FFF2-40B4-BE49-F238E27FC236}">
                <a16:creationId xmlns:a16="http://schemas.microsoft.com/office/drawing/2014/main" id="{87C5592C-A13A-E04F-7D36-5D865FCEB215}"/>
              </a:ext>
            </a:extLst>
          </p:cNvPr>
          <p:cNvGrpSpPr/>
          <p:nvPr/>
        </p:nvGrpSpPr>
        <p:grpSpPr>
          <a:xfrm>
            <a:off x="69218" y="6059727"/>
            <a:ext cx="1887995" cy="1887995"/>
            <a:chOff x="0" y="0"/>
            <a:chExt cx="812800" cy="812800"/>
          </a:xfrm>
        </p:grpSpPr>
        <p:sp>
          <p:nvSpPr>
            <p:cNvPr id="21" name="Freeform 21">
              <a:extLst>
                <a:ext uri="{FF2B5EF4-FFF2-40B4-BE49-F238E27FC236}">
                  <a16:creationId xmlns:a16="http://schemas.microsoft.com/office/drawing/2014/main" id="{C1BE332C-496B-D5E9-A99C-4B1C8E934AB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a:extLst>
                <a:ext uri="{FF2B5EF4-FFF2-40B4-BE49-F238E27FC236}">
                  <a16:creationId xmlns:a16="http://schemas.microsoft.com/office/drawing/2014/main" id="{EDBFEECA-DB42-3F26-4284-7B17F18CA820}"/>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0BF85E1E-B998-A44F-FDE9-6C16CEDB809B}"/>
              </a:ext>
            </a:extLst>
          </p:cNvPr>
          <p:cNvGrpSpPr/>
          <p:nvPr/>
        </p:nvGrpSpPr>
        <p:grpSpPr>
          <a:xfrm>
            <a:off x="1215426" y="290069"/>
            <a:ext cx="791463" cy="791463"/>
            <a:chOff x="0" y="0"/>
            <a:chExt cx="812800" cy="812800"/>
          </a:xfrm>
        </p:grpSpPr>
        <p:sp>
          <p:nvSpPr>
            <p:cNvPr id="24" name="Freeform 24">
              <a:extLst>
                <a:ext uri="{FF2B5EF4-FFF2-40B4-BE49-F238E27FC236}">
                  <a16:creationId xmlns:a16="http://schemas.microsoft.com/office/drawing/2014/main" id="{F0B9FE92-1B41-09B7-CCBF-98529C16A72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Box 25">
              <a:extLst>
                <a:ext uri="{FF2B5EF4-FFF2-40B4-BE49-F238E27FC236}">
                  <a16:creationId xmlns:a16="http://schemas.microsoft.com/office/drawing/2014/main" id="{7A12AD29-2E7D-78B2-AA02-E7E34839BBCF}"/>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6" name="Group 26">
            <a:extLst>
              <a:ext uri="{FF2B5EF4-FFF2-40B4-BE49-F238E27FC236}">
                <a16:creationId xmlns:a16="http://schemas.microsoft.com/office/drawing/2014/main" id="{5E5CCC5B-D3B8-C3BE-83D2-B87EB5707453}"/>
              </a:ext>
            </a:extLst>
          </p:cNvPr>
          <p:cNvGrpSpPr/>
          <p:nvPr/>
        </p:nvGrpSpPr>
        <p:grpSpPr>
          <a:xfrm>
            <a:off x="5011656" y="5807522"/>
            <a:ext cx="700385" cy="700385"/>
            <a:chOff x="0" y="0"/>
            <a:chExt cx="812800" cy="812800"/>
          </a:xfrm>
        </p:grpSpPr>
        <p:sp>
          <p:nvSpPr>
            <p:cNvPr id="27" name="Freeform 27">
              <a:extLst>
                <a:ext uri="{FF2B5EF4-FFF2-40B4-BE49-F238E27FC236}">
                  <a16:creationId xmlns:a16="http://schemas.microsoft.com/office/drawing/2014/main" id="{45E84C80-2B2D-976A-6930-4037D0223D3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28">
              <a:extLst>
                <a:ext uri="{FF2B5EF4-FFF2-40B4-BE49-F238E27FC236}">
                  <a16:creationId xmlns:a16="http://schemas.microsoft.com/office/drawing/2014/main" id="{80CCD1DA-0EB4-529E-4816-385814370566}"/>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Group 29">
            <a:extLst>
              <a:ext uri="{FF2B5EF4-FFF2-40B4-BE49-F238E27FC236}">
                <a16:creationId xmlns:a16="http://schemas.microsoft.com/office/drawing/2014/main" id="{D3911859-3DA5-A93A-0E8F-85143FCF26EA}"/>
              </a:ext>
            </a:extLst>
          </p:cNvPr>
          <p:cNvGrpSpPr/>
          <p:nvPr/>
        </p:nvGrpSpPr>
        <p:grpSpPr>
          <a:xfrm>
            <a:off x="5361848" y="-598101"/>
            <a:ext cx="1196202" cy="1196202"/>
            <a:chOff x="0" y="0"/>
            <a:chExt cx="812800" cy="812800"/>
          </a:xfrm>
        </p:grpSpPr>
        <p:sp>
          <p:nvSpPr>
            <p:cNvPr id="30" name="Freeform 30">
              <a:extLst>
                <a:ext uri="{FF2B5EF4-FFF2-40B4-BE49-F238E27FC236}">
                  <a16:creationId xmlns:a16="http://schemas.microsoft.com/office/drawing/2014/main" id="{A66BDC58-AE2F-FCFB-D3DA-CCB61BA658E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1" name="TextBox 31">
              <a:extLst>
                <a:ext uri="{FF2B5EF4-FFF2-40B4-BE49-F238E27FC236}">
                  <a16:creationId xmlns:a16="http://schemas.microsoft.com/office/drawing/2014/main" id="{FB4A1143-AEB0-DA11-0439-CEF0021992A5}"/>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66"/>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TextBox 35">
            <a:extLst>
              <a:ext uri="{FF2B5EF4-FFF2-40B4-BE49-F238E27FC236}">
                <a16:creationId xmlns:a16="http://schemas.microsoft.com/office/drawing/2014/main" id="{81908FF6-7490-DE7E-3217-F70FB1A264B0}"/>
              </a:ext>
            </a:extLst>
          </p:cNvPr>
          <p:cNvSpPr txBox="1"/>
          <p:nvPr/>
        </p:nvSpPr>
        <p:spPr>
          <a:xfrm>
            <a:off x="7480218" y="3965574"/>
            <a:ext cx="3993101" cy="436017"/>
          </a:xfrm>
          <a:prstGeom prst="rect">
            <a:avLst/>
          </a:prstGeom>
        </p:spPr>
        <p:txBody>
          <a:bodyPr lIns="0" tIns="0" rIns="0" bIns="0" rtlCol="0" anchor="t">
            <a:spAutoFit/>
          </a:bodyPr>
          <a:lstStyle/>
          <a:p>
            <a:pPr marL="0" marR="0" lvl="0" indent="0" algn="r" defTabSz="609630" rtl="0" eaLnBrk="1" fontAlgn="auto" latinLnBrk="0" hangingPunct="1">
              <a:lnSpc>
                <a:spcPts val="3432"/>
              </a:lnSpc>
              <a:spcBef>
                <a:spcPts val="0"/>
              </a:spcBef>
              <a:spcAft>
                <a:spcPts val="0"/>
              </a:spcAft>
              <a:buClrTx/>
              <a:buSzTx/>
              <a:buFontTx/>
              <a:buNone/>
              <a:tabLst/>
              <a:defRPr/>
            </a:pPr>
            <a:r>
              <a:rPr kumimoji="0" lang="en-US" sz="2859" b="0" i="0" u="none" strike="noStrike" kern="1200" cap="none" spc="0" normalizeH="0" baseline="0" noProof="0">
                <a:ln>
                  <a:noFill/>
                </a:ln>
                <a:solidFill>
                  <a:srgbClr val="FFFFFF"/>
                </a:solidFill>
                <a:effectLst/>
                <a:uLnTx/>
                <a:uFillTx/>
                <a:latin typeface="Poppins Semi-Bold"/>
                <a:ea typeface="Poppins Semi-Bold"/>
                <a:cs typeface="Poppins Semi-Bold"/>
                <a:sym typeface="Poppins Semi-Bold"/>
              </a:rPr>
              <a:t>Presentation - 2023</a:t>
            </a:r>
          </a:p>
        </p:txBody>
      </p:sp>
      <p:sp>
        <p:nvSpPr>
          <p:cNvPr id="33" name="TextBox 23">
            <a:extLst>
              <a:ext uri="{FF2B5EF4-FFF2-40B4-BE49-F238E27FC236}">
                <a16:creationId xmlns:a16="http://schemas.microsoft.com/office/drawing/2014/main" id="{E04AF61E-33C9-1B96-C3A1-7FF7298497CF}"/>
              </a:ext>
            </a:extLst>
          </p:cNvPr>
          <p:cNvSpPr txBox="1"/>
          <p:nvPr/>
        </p:nvSpPr>
        <p:spPr>
          <a:xfrm>
            <a:off x="6624291" y="1370585"/>
            <a:ext cx="4360287" cy="1605568"/>
          </a:xfrm>
          <a:prstGeom prst="rect">
            <a:avLst/>
          </a:prstGeom>
        </p:spPr>
        <p:txBody>
          <a:bodyPr wrap="square" lIns="0" tIns="0" rIns="0" bIns="0" rtlCol="0" anchor="t">
            <a:spAutoFit/>
          </a:bodyPr>
          <a:lstStyle/>
          <a:p>
            <a:pPr marL="0" marR="0" lvl="0" indent="0" algn="ctr" defTabSz="609630" rtl="0" eaLnBrk="1" fontAlgn="auto" latinLnBrk="0" hangingPunct="1">
              <a:lnSpc>
                <a:spcPts val="4573"/>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BÁO CÁO </a:t>
            </a:r>
          </a:p>
          <a:p>
            <a:pPr marL="0" marR="0" lvl="0" indent="0" algn="ctr" defTabSz="609630" rtl="0" eaLnBrk="1" fontAlgn="auto" latinLnBrk="0" hangingPunct="1">
              <a:lnSpc>
                <a:spcPct val="100000"/>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SẢN PHẨM</a:t>
            </a:r>
          </a:p>
        </p:txBody>
      </p:sp>
      <p:sp>
        <p:nvSpPr>
          <p:cNvPr id="34" name="TextBox 23">
            <a:extLst>
              <a:ext uri="{FF2B5EF4-FFF2-40B4-BE49-F238E27FC236}">
                <a16:creationId xmlns:a16="http://schemas.microsoft.com/office/drawing/2014/main" id="{64CF2C0C-9EEF-9E21-6DB7-2F8E8A71C193}"/>
              </a:ext>
            </a:extLst>
          </p:cNvPr>
          <p:cNvSpPr txBox="1"/>
          <p:nvPr/>
        </p:nvSpPr>
        <p:spPr>
          <a:xfrm>
            <a:off x="6658221" y="3911949"/>
            <a:ext cx="4360287" cy="696344"/>
          </a:xfrm>
          <a:prstGeom prst="rect">
            <a:avLst/>
          </a:prstGeom>
        </p:spPr>
        <p:txBody>
          <a:bodyPr wrap="square" lIns="0" tIns="0" rIns="0" bIns="0" rtlCol="0" anchor="t">
            <a:spAutoFit/>
          </a:bodyPr>
          <a:lstStyle/>
          <a:p>
            <a:pPr marL="0" marR="0" lvl="0" indent="0" algn="ctr" defTabSz="609630" rtl="0" eaLnBrk="1" fontAlgn="auto" latinLnBrk="0" hangingPunct="1">
              <a:lnSpc>
                <a:spcPts val="4573"/>
              </a:lnSpc>
              <a:spcBef>
                <a:spcPct val="0"/>
              </a:spcBef>
              <a:spcAft>
                <a:spcPts val="0"/>
              </a:spcAft>
              <a:buClrTx/>
              <a:buSzTx/>
              <a:buFontTx/>
              <a:buNone/>
              <a:tabLst/>
              <a:defRPr/>
            </a:pPr>
            <a:r>
              <a:rPr kumimoji="0" lang="en-US" sz="6600" b="0" i="0" u="none" strike="noStrike" kern="1200" cap="none" spc="0" normalizeH="0" baseline="0" noProof="0">
                <a:ln>
                  <a:noFill/>
                </a:ln>
                <a:solidFill>
                  <a:srgbClr val="002060"/>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Nhóm 1</a:t>
            </a:r>
          </a:p>
        </p:txBody>
      </p:sp>
    </p:spTree>
    <p:extLst>
      <p:ext uri="{BB962C8B-B14F-4D97-AF65-F5344CB8AC3E}">
        <p14:creationId xmlns:p14="http://schemas.microsoft.com/office/powerpoint/2010/main" val="365912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42A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building with a flag on top&#10;&#10;AI-generated content may be incorrect.">
            <a:extLst>
              <a:ext uri="{FF2B5EF4-FFF2-40B4-BE49-F238E27FC236}">
                <a16:creationId xmlns:a16="http://schemas.microsoft.com/office/drawing/2014/main" id="{CDBA8DE9-210B-11F3-1C4D-EC0B4ECDD4DA}"/>
              </a:ext>
            </a:extLst>
          </p:cNvPr>
          <p:cNvPicPr>
            <a:picLocks noChangeAspect="1"/>
          </p:cNvPicPr>
          <p:nvPr/>
        </p:nvPicPr>
        <p:blipFill>
          <a:blip r:embed="rId2"/>
          <a:stretch>
            <a:fillRect/>
          </a:stretch>
        </p:blipFill>
        <p:spPr>
          <a:xfrm>
            <a:off x="2293224" y="643467"/>
            <a:ext cx="7605552" cy="5571066"/>
          </a:xfrm>
          <a:prstGeom prst="rect">
            <a:avLst/>
          </a:prstGeom>
        </p:spPr>
      </p:pic>
    </p:spTree>
    <p:extLst>
      <p:ext uri="{BB962C8B-B14F-4D97-AF65-F5344CB8AC3E}">
        <p14:creationId xmlns:p14="http://schemas.microsoft.com/office/powerpoint/2010/main" val="3142610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7" descr="Ảnh có chứa ảnh chụp màn hình&#10;&#10;Mô tả được tạo tự động">
            <a:extLst>
              <a:ext uri="{FF2B5EF4-FFF2-40B4-BE49-F238E27FC236}">
                <a16:creationId xmlns:a16="http://schemas.microsoft.com/office/drawing/2014/main" id="{8BB99206-319F-4356-90FC-D12D045157B2}"/>
              </a:ext>
            </a:extLst>
          </p:cNvPr>
          <p:cNvPicPr>
            <a:picLocks noChangeAspect="1"/>
          </p:cNvPicPr>
          <p:nvPr/>
        </p:nvPicPr>
        <p:blipFill rotWithShape="1">
          <a:blip r:embed="rId3">
            <a:extLst>
              <a:ext uri="{28A0092B-C50C-407E-A947-70E740481C1C}">
                <a14:useLocalDpi xmlns:a14="http://schemas.microsoft.com/office/drawing/2010/main" val="0"/>
              </a:ext>
            </a:extLst>
          </a:blip>
          <a:srcRect t="66" r="2" b="13"/>
          <a:stretch/>
        </p:blipFill>
        <p:spPr>
          <a:xfrm>
            <a:off x="0" y="-10886"/>
            <a:ext cx="12191980" cy="6857991"/>
          </a:xfrm>
          <a:prstGeom prst="rect">
            <a:avLst/>
          </a:prstGeom>
          <a:solidFill>
            <a:srgbClr val="00B050"/>
          </a:solidFill>
        </p:spPr>
      </p:pic>
      <p:graphicFrame>
        <p:nvGraphicFramePr>
          <p:cNvPr id="3" name="Diagram 2">
            <a:extLst>
              <a:ext uri="{FF2B5EF4-FFF2-40B4-BE49-F238E27FC236}">
                <a16:creationId xmlns:a16="http://schemas.microsoft.com/office/drawing/2014/main" id="{1E2114DD-FF1B-78E2-FBA2-1F3184EC6238}"/>
              </a:ext>
            </a:extLst>
          </p:cNvPr>
          <p:cNvGraphicFramePr/>
          <p:nvPr>
            <p:extLst>
              <p:ext uri="{D42A27DB-BD31-4B8C-83A1-F6EECF244321}">
                <p14:modId xmlns:p14="http://schemas.microsoft.com/office/powerpoint/2010/main" val="3851414310"/>
              </p:ext>
            </p:extLst>
          </p:nvPr>
        </p:nvGraphicFramePr>
        <p:xfrm>
          <a:off x="1232914" y="1151466"/>
          <a:ext cx="9517269" cy="49456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F5F12AAC-1E7D-1FAD-A607-7203AFD0B07D}"/>
              </a:ext>
            </a:extLst>
          </p:cNvPr>
          <p:cNvSpPr txBox="1"/>
          <p:nvPr/>
        </p:nvSpPr>
        <p:spPr>
          <a:xfrm>
            <a:off x="1457649" y="1687816"/>
            <a:ext cx="722243" cy="543675"/>
          </a:xfrm>
          <a:prstGeom prst="rect">
            <a:avLst/>
          </a:prstGeom>
          <a:noFill/>
        </p:spPr>
        <p:txBody>
          <a:bodyPr wrap="square" rtlCol="0">
            <a:spAutoFit/>
          </a:bodyPr>
          <a:lstStyle/>
          <a:p>
            <a:pPr algn="ctr" defTabSz="914423">
              <a:defRPr/>
            </a:pPr>
            <a:r>
              <a:rPr lang="en-US" sz="2933" b="1" dirty="0">
                <a:solidFill>
                  <a:prstClr val="black"/>
                </a:solidFill>
                <a:latin typeface="Calibri" panose="020F0502020204030204"/>
              </a:rPr>
              <a:t>1</a:t>
            </a:r>
          </a:p>
        </p:txBody>
      </p:sp>
      <p:sp>
        <p:nvSpPr>
          <p:cNvPr id="6" name="TextBox 5">
            <a:extLst>
              <a:ext uri="{FF2B5EF4-FFF2-40B4-BE49-F238E27FC236}">
                <a16:creationId xmlns:a16="http://schemas.microsoft.com/office/drawing/2014/main" id="{CEEDBDB3-D0A2-946C-BAE1-9CE2D71C005F}"/>
              </a:ext>
            </a:extLst>
          </p:cNvPr>
          <p:cNvSpPr txBox="1"/>
          <p:nvPr/>
        </p:nvSpPr>
        <p:spPr>
          <a:xfrm>
            <a:off x="2039087" y="2612347"/>
            <a:ext cx="400326" cy="646331"/>
          </a:xfrm>
          <a:prstGeom prst="rect">
            <a:avLst/>
          </a:prstGeom>
          <a:noFill/>
        </p:spPr>
        <p:txBody>
          <a:bodyPr wrap="square" rtlCol="0">
            <a:spAutoFit/>
          </a:bodyPr>
          <a:lstStyle/>
          <a:p>
            <a:pPr algn="ctr" defTabSz="914423">
              <a:defRPr/>
            </a:pPr>
            <a:r>
              <a:rPr lang="en-US" sz="3600" b="1" dirty="0">
                <a:solidFill>
                  <a:prstClr val="black"/>
                </a:solidFill>
                <a:latin typeface="Calibri" panose="020F0502020204030204"/>
              </a:rPr>
              <a:t>2</a:t>
            </a:r>
          </a:p>
        </p:txBody>
      </p:sp>
      <p:sp>
        <p:nvSpPr>
          <p:cNvPr id="8" name="Rectangle: Rounded Corners 7">
            <a:extLst>
              <a:ext uri="{FF2B5EF4-FFF2-40B4-BE49-F238E27FC236}">
                <a16:creationId xmlns:a16="http://schemas.microsoft.com/office/drawing/2014/main" id="{40979A47-6D19-ABB2-7B04-D6B05AE0A7C0}"/>
              </a:ext>
            </a:extLst>
          </p:cNvPr>
          <p:cNvSpPr/>
          <p:nvPr/>
        </p:nvSpPr>
        <p:spPr>
          <a:xfrm>
            <a:off x="157620" y="340739"/>
            <a:ext cx="11667855" cy="949031"/>
          </a:xfrm>
          <a:prstGeom prst="roundRect">
            <a:avLst>
              <a:gd name="adj" fmla="val 50000"/>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lnSpc>
                <a:spcPts val="6010"/>
              </a:lnSpc>
            </a:pPr>
            <a:r>
              <a:rPr lang="fr-FR" sz="2933" b="1" kern="0">
                <a:solidFill>
                  <a:srgbClr val="FF0000"/>
                </a:solidFill>
                <a:latin typeface="Calibri"/>
                <a:ea typeface="Times New Roman" panose="02020603050405020304" pitchFamily="18" charset="0"/>
              </a:rPr>
              <a:t>* Nhà hát tuồng Nguyễn Hiển Dĩnh:</a:t>
            </a:r>
          </a:p>
        </p:txBody>
      </p:sp>
      <p:sp>
        <p:nvSpPr>
          <p:cNvPr id="4" name="TextBox 3">
            <a:extLst>
              <a:ext uri="{FF2B5EF4-FFF2-40B4-BE49-F238E27FC236}">
                <a16:creationId xmlns:a16="http://schemas.microsoft.com/office/drawing/2014/main" id="{B54BB9E7-62B5-5A15-1642-34484EF6E2CA}"/>
              </a:ext>
            </a:extLst>
          </p:cNvPr>
          <p:cNvSpPr txBox="1"/>
          <p:nvPr/>
        </p:nvSpPr>
        <p:spPr>
          <a:xfrm>
            <a:off x="2039087" y="3878827"/>
            <a:ext cx="400326" cy="646331"/>
          </a:xfrm>
          <a:prstGeom prst="rect">
            <a:avLst/>
          </a:prstGeom>
          <a:noFill/>
        </p:spPr>
        <p:txBody>
          <a:bodyPr wrap="square" rtlCol="0">
            <a:spAutoFit/>
          </a:bodyPr>
          <a:lstStyle/>
          <a:p>
            <a:pPr algn="ctr" defTabSz="914423">
              <a:defRPr/>
            </a:pPr>
            <a:r>
              <a:rPr lang="en-US" sz="3600" b="1" dirty="0">
                <a:solidFill>
                  <a:prstClr val="black"/>
                </a:solidFill>
                <a:latin typeface="Calibri" panose="020F0502020204030204"/>
              </a:rPr>
              <a:t>3</a:t>
            </a:r>
          </a:p>
        </p:txBody>
      </p:sp>
      <p:sp>
        <p:nvSpPr>
          <p:cNvPr id="9" name="TextBox 8">
            <a:extLst>
              <a:ext uri="{FF2B5EF4-FFF2-40B4-BE49-F238E27FC236}">
                <a16:creationId xmlns:a16="http://schemas.microsoft.com/office/drawing/2014/main" id="{16B887CC-88FE-C3BA-F4D9-DB7670878893}"/>
              </a:ext>
            </a:extLst>
          </p:cNvPr>
          <p:cNvSpPr txBox="1"/>
          <p:nvPr/>
        </p:nvSpPr>
        <p:spPr>
          <a:xfrm>
            <a:off x="1638761" y="5003801"/>
            <a:ext cx="400326" cy="646331"/>
          </a:xfrm>
          <a:prstGeom prst="rect">
            <a:avLst/>
          </a:prstGeom>
          <a:noFill/>
        </p:spPr>
        <p:txBody>
          <a:bodyPr wrap="square" rtlCol="0">
            <a:spAutoFit/>
          </a:bodyPr>
          <a:lstStyle/>
          <a:p>
            <a:pPr algn="ctr" defTabSz="914423">
              <a:defRPr/>
            </a:pPr>
            <a:r>
              <a:rPr lang="en-US" sz="3600" b="1" dirty="0">
                <a:solidFill>
                  <a:prstClr val="black"/>
                </a:solidFill>
                <a:latin typeface="Calibri" panose="020F0502020204030204"/>
              </a:rPr>
              <a:t>4</a:t>
            </a:r>
          </a:p>
        </p:txBody>
      </p:sp>
    </p:spTree>
    <p:extLst>
      <p:ext uri="{BB962C8B-B14F-4D97-AF65-F5344CB8AC3E}">
        <p14:creationId xmlns:p14="http://schemas.microsoft.com/office/powerpoint/2010/main" val="91834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5" grpId="0"/>
      <p:bldP spid="6" grpId="0"/>
      <p:bldP spid="4"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1836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B5BF-3158-314C-F8AC-2CAB6CAD4A3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DCA5A18-6B40-A330-2F18-6EC79A493350}"/>
              </a:ext>
            </a:extLst>
          </p:cNvPr>
          <p:cNvGrpSpPr/>
          <p:nvPr/>
        </p:nvGrpSpPr>
        <p:grpSpPr>
          <a:xfrm>
            <a:off x="659259" y="1171658"/>
            <a:ext cx="4544787" cy="4544787"/>
            <a:chOff x="0" y="0"/>
            <a:chExt cx="837653" cy="837653"/>
          </a:xfrm>
        </p:grpSpPr>
        <p:sp>
          <p:nvSpPr>
            <p:cNvPr id="3" name="Freeform 3">
              <a:extLst>
                <a:ext uri="{FF2B5EF4-FFF2-40B4-BE49-F238E27FC236}">
                  <a16:creationId xmlns:a16="http://schemas.microsoft.com/office/drawing/2014/main" id="{11CD4725-EBEB-CDE7-7F43-CE51611BC136}"/>
                </a:ext>
              </a:extLst>
            </p:cNvPr>
            <p:cNvSpPr/>
            <p:nvPr/>
          </p:nvSpPr>
          <p:spPr>
            <a:xfrm>
              <a:off x="0" y="0"/>
              <a:ext cx="837653" cy="837653"/>
            </a:xfrm>
            <a:custGeom>
              <a:avLst/>
              <a:gdLst/>
              <a:ahLst/>
              <a:cxnLst/>
              <a:rect l="l" t="t" r="r" b="b"/>
              <a:pathLst>
                <a:path w="837653" h="837653">
                  <a:moveTo>
                    <a:pt x="418826" y="0"/>
                  </a:moveTo>
                  <a:cubicBezTo>
                    <a:pt x="187515" y="0"/>
                    <a:pt x="0" y="187515"/>
                    <a:pt x="0" y="418826"/>
                  </a:cubicBezTo>
                  <a:cubicBezTo>
                    <a:pt x="0" y="650138"/>
                    <a:pt x="187515" y="837653"/>
                    <a:pt x="418826" y="837653"/>
                  </a:cubicBezTo>
                  <a:cubicBezTo>
                    <a:pt x="650138" y="837653"/>
                    <a:pt x="837653" y="650138"/>
                    <a:pt x="837653" y="418826"/>
                  </a:cubicBezTo>
                  <a:cubicBezTo>
                    <a:pt x="837653" y="187515"/>
                    <a:pt x="650138" y="0"/>
                    <a:pt x="418826" y="0"/>
                  </a:cubicBezTo>
                  <a:close/>
                </a:path>
              </a:pathLst>
            </a:custGeom>
            <a:solidFill>
              <a:srgbClr val="CD1824"/>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2A7A45C2-5325-C76C-3631-2E1A2A774832}"/>
                </a:ext>
              </a:extLst>
            </p:cNvPr>
            <p:cNvSpPr txBox="1"/>
            <p:nvPr/>
          </p:nvSpPr>
          <p:spPr>
            <a:xfrm>
              <a:off x="78530" y="21380"/>
              <a:ext cx="680593" cy="737743"/>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a:extLst>
              <a:ext uri="{FF2B5EF4-FFF2-40B4-BE49-F238E27FC236}">
                <a16:creationId xmlns:a16="http://schemas.microsoft.com/office/drawing/2014/main" id="{7FECCB02-0386-12B6-DD06-681832F9732E}"/>
              </a:ext>
            </a:extLst>
          </p:cNvPr>
          <p:cNvSpPr/>
          <p:nvPr/>
        </p:nvSpPr>
        <p:spPr>
          <a:xfrm>
            <a:off x="858186" y="1370585"/>
            <a:ext cx="4146932" cy="4146932"/>
          </a:xfrm>
          <a:custGeom>
            <a:avLst/>
            <a:gdLst/>
            <a:ahLst/>
            <a:cxnLst/>
            <a:rect l="l" t="t" r="r" b="b"/>
            <a:pathLst>
              <a:path w="6220398" h="6220398">
                <a:moveTo>
                  <a:pt x="0" y="0"/>
                </a:moveTo>
                <a:lnTo>
                  <a:pt x="6220398" y="0"/>
                </a:lnTo>
                <a:lnTo>
                  <a:pt x="6220398" y="6220397"/>
                </a:lnTo>
                <a:lnTo>
                  <a:pt x="0" y="6220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A9605230-24B5-AA6B-FA5F-433FF3A8FDCD}"/>
              </a:ext>
            </a:extLst>
          </p:cNvPr>
          <p:cNvSpPr/>
          <p:nvPr/>
        </p:nvSpPr>
        <p:spPr>
          <a:xfrm>
            <a:off x="974725" y="1425585"/>
            <a:ext cx="4036931" cy="4036931"/>
          </a:xfrm>
          <a:custGeom>
            <a:avLst/>
            <a:gdLst/>
            <a:ahLst/>
            <a:cxnLst/>
            <a:rect l="l" t="t" r="r" b="b"/>
            <a:pathLst>
              <a:path w="6055396" h="6055396">
                <a:moveTo>
                  <a:pt x="0" y="0"/>
                </a:moveTo>
                <a:lnTo>
                  <a:pt x="6055397" y="0"/>
                </a:lnTo>
                <a:lnTo>
                  <a:pt x="6055397" y="6055397"/>
                </a:lnTo>
                <a:lnTo>
                  <a:pt x="0" y="6055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a:extLst>
              <a:ext uri="{FF2B5EF4-FFF2-40B4-BE49-F238E27FC236}">
                <a16:creationId xmlns:a16="http://schemas.microsoft.com/office/drawing/2014/main" id="{D9A97435-2857-0E98-41F5-FC31A2D3A2E9}"/>
              </a:ext>
            </a:extLst>
          </p:cNvPr>
          <p:cNvGrpSpPr/>
          <p:nvPr/>
        </p:nvGrpSpPr>
        <p:grpSpPr>
          <a:xfrm>
            <a:off x="1013215" y="1599776"/>
            <a:ext cx="3870584" cy="3688549"/>
            <a:chOff x="0" y="0"/>
            <a:chExt cx="852913" cy="812800"/>
          </a:xfrm>
        </p:grpSpPr>
        <p:sp>
          <p:nvSpPr>
            <p:cNvPr id="8" name="Freeform 8">
              <a:extLst>
                <a:ext uri="{FF2B5EF4-FFF2-40B4-BE49-F238E27FC236}">
                  <a16:creationId xmlns:a16="http://schemas.microsoft.com/office/drawing/2014/main" id="{AE5A6A24-9B96-E82C-00A2-E5D3C5BC02D6}"/>
                </a:ext>
              </a:extLst>
            </p:cNvPr>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FFBC0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a:extLst>
                <a:ext uri="{FF2B5EF4-FFF2-40B4-BE49-F238E27FC236}">
                  <a16:creationId xmlns:a16="http://schemas.microsoft.com/office/drawing/2014/main" id="{BCA771B0-2F53-7494-0515-5BD31A74709A}"/>
                </a:ext>
              </a:extLst>
            </p:cNvPr>
            <p:cNvSpPr txBox="1"/>
            <p:nvPr/>
          </p:nvSpPr>
          <p:spPr>
            <a:xfrm>
              <a:off x="79961" y="19050"/>
              <a:ext cx="692992"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a:extLst>
              <a:ext uri="{FF2B5EF4-FFF2-40B4-BE49-F238E27FC236}">
                <a16:creationId xmlns:a16="http://schemas.microsoft.com/office/drawing/2014/main" id="{2B3326A9-30A9-2E77-E41F-CDD718D561CA}"/>
              </a:ext>
            </a:extLst>
          </p:cNvPr>
          <p:cNvGrpSpPr/>
          <p:nvPr/>
        </p:nvGrpSpPr>
        <p:grpSpPr>
          <a:xfrm>
            <a:off x="1215426" y="1727832"/>
            <a:ext cx="3432452" cy="3432438"/>
            <a:chOff x="0" y="0"/>
            <a:chExt cx="6350000" cy="6349975"/>
          </a:xfrm>
        </p:grpSpPr>
        <p:sp>
          <p:nvSpPr>
            <p:cNvPr id="11" name="Freeform 11">
              <a:extLst>
                <a:ext uri="{FF2B5EF4-FFF2-40B4-BE49-F238E27FC236}">
                  <a16:creationId xmlns:a16="http://schemas.microsoft.com/office/drawing/2014/main" id="{997DAD1F-45ED-822C-4A25-88496E223E0F}"/>
                </a:ext>
              </a:extLst>
            </p:cNvPr>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5046" r="-25046"/>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642D33C7-558D-0E68-2D00-65249940D237}"/>
              </a:ext>
            </a:extLst>
          </p:cNvPr>
          <p:cNvSpPr/>
          <p:nvPr/>
        </p:nvSpPr>
        <p:spPr>
          <a:xfrm rot="-10800000">
            <a:off x="2931652" y="500576"/>
            <a:ext cx="2928425" cy="5856849"/>
          </a:xfrm>
          <a:custGeom>
            <a:avLst/>
            <a:gdLst/>
            <a:ahLst/>
            <a:cxnLst/>
            <a:rect l="l" t="t" r="r" b="b"/>
            <a:pathLst>
              <a:path w="4392637" h="8785274">
                <a:moveTo>
                  <a:pt x="0" y="0"/>
                </a:moveTo>
                <a:lnTo>
                  <a:pt x="4392637" y="0"/>
                </a:lnTo>
                <a:lnTo>
                  <a:pt x="4392637" y="8785274"/>
                </a:lnTo>
                <a:lnTo>
                  <a:pt x="0" y="87852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a:extLst>
              <a:ext uri="{FF2B5EF4-FFF2-40B4-BE49-F238E27FC236}">
                <a16:creationId xmlns:a16="http://schemas.microsoft.com/office/drawing/2014/main" id="{0AB30255-999C-6934-BCC4-8D57E2C8DD02}"/>
              </a:ext>
            </a:extLst>
          </p:cNvPr>
          <p:cNvSpPr/>
          <p:nvPr/>
        </p:nvSpPr>
        <p:spPr>
          <a:xfrm rot="-5400000">
            <a:off x="-1201450" y="2929282"/>
            <a:ext cx="3402336" cy="999436"/>
          </a:xfrm>
          <a:custGeom>
            <a:avLst/>
            <a:gdLst/>
            <a:ahLst/>
            <a:cxnLst/>
            <a:rect l="l" t="t" r="r" b="b"/>
            <a:pathLst>
              <a:path w="5103504" h="1499154">
                <a:moveTo>
                  <a:pt x="0" y="0"/>
                </a:moveTo>
                <a:lnTo>
                  <a:pt x="5103504" y="0"/>
                </a:lnTo>
                <a:lnTo>
                  <a:pt x="5103504" y="1499154"/>
                </a:lnTo>
                <a:lnTo>
                  <a:pt x="0" y="149915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4" name="Group 14">
            <a:extLst>
              <a:ext uri="{FF2B5EF4-FFF2-40B4-BE49-F238E27FC236}">
                <a16:creationId xmlns:a16="http://schemas.microsoft.com/office/drawing/2014/main" id="{4FCF7721-1D04-B91E-2158-C3BE36E4D356}"/>
              </a:ext>
            </a:extLst>
          </p:cNvPr>
          <p:cNvGrpSpPr/>
          <p:nvPr/>
        </p:nvGrpSpPr>
        <p:grpSpPr>
          <a:xfrm>
            <a:off x="869201" y="1568766"/>
            <a:ext cx="288029" cy="288029"/>
            <a:chOff x="0" y="0"/>
            <a:chExt cx="812800" cy="812800"/>
          </a:xfrm>
        </p:grpSpPr>
        <p:sp>
          <p:nvSpPr>
            <p:cNvPr id="15" name="Freeform 15">
              <a:extLst>
                <a:ext uri="{FF2B5EF4-FFF2-40B4-BE49-F238E27FC236}">
                  <a16:creationId xmlns:a16="http://schemas.microsoft.com/office/drawing/2014/main" id="{C18A94CF-A896-E7F1-E355-848AB0DF07E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1DA6E192-B2C0-4558-B151-DC9606B3E4D1}"/>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8BC21B6E-E3B4-A496-A854-FBC7CE7CF1EB}"/>
              </a:ext>
            </a:extLst>
          </p:cNvPr>
          <p:cNvGrpSpPr/>
          <p:nvPr/>
        </p:nvGrpSpPr>
        <p:grpSpPr>
          <a:xfrm>
            <a:off x="830710" y="4971103"/>
            <a:ext cx="288029" cy="288029"/>
            <a:chOff x="0" y="0"/>
            <a:chExt cx="812800" cy="812800"/>
          </a:xfrm>
        </p:grpSpPr>
        <p:sp>
          <p:nvSpPr>
            <p:cNvPr id="18" name="Freeform 18">
              <a:extLst>
                <a:ext uri="{FF2B5EF4-FFF2-40B4-BE49-F238E27FC236}">
                  <a16:creationId xmlns:a16="http://schemas.microsoft.com/office/drawing/2014/main" id="{E241270D-1811-2753-45C8-6F7675FD19F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9">
              <a:extLst>
                <a:ext uri="{FF2B5EF4-FFF2-40B4-BE49-F238E27FC236}">
                  <a16:creationId xmlns:a16="http://schemas.microsoft.com/office/drawing/2014/main" id="{988F06C9-633D-0442-7134-024DDECDB118}"/>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a:extLst>
              <a:ext uri="{FF2B5EF4-FFF2-40B4-BE49-F238E27FC236}">
                <a16:creationId xmlns:a16="http://schemas.microsoft.com/office/drawing/2014/main" id="{3C353648-9779-2BE8-A801-E66359417A40}"/>
              </a:ext>
            </a:extLst>
          </p:cNvPr>
          <p:cNvGrpSpPr/>
          <p:nvPr/>
        </p:nvGrpSpPr>
        <p:grpSpPr>
          <a:xfrm>
            <a:off x="69218" y="6059727"/>
            <a:ext cx="1887995" cy="1887995"/>
            <a:chOff x="0" y="0"/>
            <a:chExt cx="812800" cy="812800"/>
          </a:xfrm>
        </p:grpSpPr>
        <p:sp>
          <p:nvSpPr>
            <p:cNvPr id="21" name="Freeform 21">
              <a:extLst>
                <a:ext uri="{FF2B5EF4-FFF2-40B4-BE49-F238E27FC236}">
                  <a16:creationId xmlns:a16="http://schemas.microsoft.com/office/drawing/2014/main" id="{4BDE3239-BC48-2B68-160E-F57D4967696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a:extLst>
                <a:ext uri="{FF2B5EF4-FFF2-40B4-BE49-F238E27FC236}">
                  <a16:creationId xmlns:a16="http://schemas.microsoft.com/office/drawing/2014/main" id="{3EB2FCE0-8EA2-59A0-8ED4-A4880326ED33}"/>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8D73E4AE-E8DB-6740-BE0C-4E9456570195}"/>
              </a:ext>
            </a:extLst>
          </p:cNvPr>
          <p:cNvGrpSpPr/>
          <p:nvPr/>
        </p:nvGrpSpPr>
        <p:grpSpPr>
          <a:xfrm>
            <a:off x="1215426" y="290069"/>
            <a:ext cx="791463" cy="791463"/>
            <a:chOff x="0" y="0"/>
            <a:chExt cx="812800" cy="812800"/>
          </a:xfrm>
        </p:grpSpPr>
        <p:sp>
          <p:nvSpPr>
            <p:cNvPr id="24" name="Freeform 24">
              <a:extLst>
                <a:ext uri="{FF2B5EF4-FFF2-40B4-BE49-F238E27FC236}">
                  <a16:creationId xmlns:a16="http://schemas.microsoft.com/office/drawing/2014/main" id="{00213E7A-5C4F-94A7-33EC-45A4DD1CAF1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Box 25">
              <a:extLst>
                <a:ext uri="{FF2B5EF4-FFF2-40B4-BE49-F238E27FC236}">
                  <a16:creationId xmlns:a16="http://schemas.microsoft.com/office/drawing/2014/main" id="{B3486617-81B2-0C08-926F-86B28980BE28}"/>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6" name="Group 26">
            <a:extLst>
              <a:ext uri="{FF2B5EF4-FFF2-40B4-BE49-F238E27FC236}">
                <a16:creationId xmlns:a16="http://schemas.microsoft.com/office/drawing/2014/main" id="{7DFD8011-A471-5DD6-9061-4A00745FBFAB}"/>
              </a:ext>
            </a:extLst>
          </p:cNvPr>
          <p:cNvGrpSpPr/>
          <p:nvPr/>
        </p:nvGrpSpPr>
        <p:grpSpPr>
          <a:xfrm>
            <a:off x="5011656" y="5807522"/>
            <a:ext cx="700385" cy="700385"/>
            <a:chOff x="0" y="0"/>
            <a:chExt cx="812800" cy="812800"/>
          </a:xfrm>
        </p:grpSpPr>
        <p:sp>
          <p:nvSpPr>
            <p:cNvPr id="27" name="Freeform 27">
              <a:extLst>
                <a:ext uri="{FF2B5EF4-FFF2-40B4-BE49-F238E27FC236}">
                  <a16:creationId xmlns:a16="http://schemas.microsoft.com/office/drawing/2014/main" id="{2D2B8EC4-884C-0B37-2DB3-7C3A8AEB255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28">
              <a:extLst>
                <a:ext uri="{FF2B5EF4-FFF2-40B4-BE49-F238E27FC236}">
                  <a16:creationId xmlns:a16="http://schemas.microsoft.com/office/drawing/2014/main" id="{AEEF62FF-E0EB-2F7D-39F4-F774B754934C}"/>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Group 29">
            <a:extLst>
              <a:ext uri="{FF2B5EF4-FFF2-40B4-BE49-F238E27FC236}">
                <a16:creationId xmlns:a16="http://schemas.microsoft.com/office/drawing/2014/main" id="{DB8A1CEB-6A3C-4B05-C593-7CFC437D7232}"/>
              </a:ext>
            </a:extLst>
          </p:cNvPr>
          <p:cNvGrpSpPr/>
          <p:nvPr/>
        </p:nvGrpSpPr>
        <p:grpSpPr>
          <a:xfrm>
            <a:off x="5361848" y="-598101"/>
            <a:ext cx="1196202" cy="1196202"/>
            <a:chOff x="0" y="0"/>
            <a:chExt cx="812800" cy="812800"/>
          </a:xfrm>
        </p:grpSpPr>
        <p:sp>
          <p:nvSpPr>
            <p:cNvPr id="30" name="Freeform 30">
              <a:extLst>
                <a:ext uri="{FF2B5EF4-FFF2-40B4-BE49-F238E27FC236}">
                  <a16:creationId xmlns:a16="http://schemas.microsoft.com/office/drawing/2014/main" id="{7821871C-21F2-F8B9-2EEE-27EE02571BD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1" name="TextBox 31">
              <a:extLst>
                <a:ext uri="{FF2B5EF4-FFF2-40B4-BE49-F238E27FC236}">
                  <a16:creationId xmlns:a16="http://schemas.microsoft.com/office/drawing/2014/main" id="{15F8D916-6E3C-C99B-A2FD-8D0DC9762B23}"/>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66"/>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TextBox 35">
            <a:extLst>
              <a:ext uri="{FF2B5EF4-FFF2-40B4-BE49-F238E27FC236}">
                <a16:creationId xmlns:a16="http://schemas.microsoft.com/office/drawing/2014/main" id="{BF11EEF9-FA11-FDC5-A625-629242CBE091}"/>
              </a:ext>
            </a:extLst>
          </p:cNvPr>
          <p:cNvSpPr txBox="1"/>
          <p:nvPr/>
        </p:nvSpPr>
        <p:spPr>
          <a:xfrm>
            <a:off x="7480218" y="3965574"/>
            <a:ext cx="3993101" cy="436017"/>
          </a:xfrm>
          <a:prstGeom prst="rect">
            <a:avLst/>
          </a:prstGeom>
        </p:spPr>
        <p:txBody>
          <a:bodyPr lIns="0" tIns="0" rIns="0" bIns="0" rtlCol="0" anchor="t">
            <a:spAutoFit/>
          </a:bodyPr>
          <a:lstStyle/>
          <a:p>
            <a:pPr marL="0" marR="0" lvl="0" indent="0" algn="r" defTabSz="609630" rtl="0" eaLnBrk="1" fontAlgn="auto" latinLnBrk="0" hangingPunct="1">
              <a:lnSpc>
                <a:spcPts val="3432"/>
              </a:lnSpc>
              <a:spcBef>
                <a:spcPts val="0"/>
              </a:spcBef>
              <a:spcAft>
                <a:spcPts val="0"/>
              </a:spcAft>
              <a:buClrTx/>
              <a:buSzTx/>
              <a:buFontTx/>
              <a:buNone/>
              <a:tabLst/>
              <a:defRPr/>
            </a:pPr>
            <a:r>
              <a:rPr kumimoji="0" lang="en-US" sz="2859" b="0" i="0" u="none" strike="noStrike" kern="1200" cap="none" spc="0" normalizeH="0" baseline="0" noProof="0">
                <a:ln>
                  <a:noFill/>
                </a:ln>
                <a:solidFill>
                  <a:srgbClr val="FFFFFF"/>
                </a:solidFill>
                <a:effectLst/>
                <a:uLnTx/>
                <a:uFillTx/>
                <a:latin typeface="Poppins Semi-Bold"/>
                <a:ea typeface="Poppins Semi-Bold"/>
                <a:cs typeface="Poppins Semi-Bold"/>
                <a:sym typeface="Poppins Semi-Bold"/>
              </a:rPr>
              <a:t>Presentation - 2023</a:t>
            </a:r>
          </a:p>
        </p:txBody>
      </p:sp>
      <p:sp>
        <p:nvSpPr>
          <p:cNvPr id="33" name="TextBox 23">
            <a:extLst>
              <a:ext uri="{FF2B5EF4-FFF2-40B4-BE49-F238E27FC236}">
                <a16:creationId xmlns:a16="http://schemas.microsoft.com/office/drawing/2014/main" id="{5ABE8B8B-6D35-A143-2268-7710C5C1E847}"/>
              </a:ext>
            </a:extLst>
          </p:cNvPr>
          <p:cNvSpPr txBox="1"/>
          <p:nvPr/>
        </p:nvSpPr>
        <p:spPr>
          <a:xfrm>
            <a:off x="6624291" y="1370585"/>
            <a:ext cx="4360287" cy="1605568"/>
          </a:xfrm>
          <a:prstGeom prst="rect">
            <a:avLst/>
          </a:prstGeom>
        </p:spPr>
        <p:txBody>
          <a:bodyPr wrap="square" lIns="0" tIns="0" rIns="0" bIns="0" rtlCol="0" anchor="t">
            <a:spAutoFit/>
          </a:bodyPr>
          <a:lstStyle/>
          <a:p>
            <a:pPr marL="0" marR="0" lvl="0" indent="0" algn="ctr" defTabSz="609630" rtl="0" eaLnBrk="1" fontAlgn="auto" latinLnBrk="0" hangingPunct="1">
              <a:lnSpc>
                <a:spcPts val="4573"/>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BÁO CÁO </a:t>
            </a:r>
          </a:p>
          <a:p>
            <a:pPr marL="0" marR="0" lvl="0" indent="0" algn="ctr" defTabSz="609630" rtl="0" eaLnBrk="1" fontAlgn="auto" latinLnBrk="0" hangingPunct="1">
              <a:lnSpc>
                <a:spcPct val="100000"/>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SẢN PHẨM</a:t>
            </a:r>
          </a:p>
        </p:txBody>
      </p:sp>
      <p:sp>
        <p:nvSpPr>
          <p:cNvPr id="34" name="TextBox 23">
            <a:extLst>
              <a:ext uri="{FF2B5EF4-FFF2-40B4-BE49-F238E27FC236}">
                <a16:creationId xmlns:a16="http://schemas.microsoft.com/office/drawing/2014/main" id="{2A1E9A42-9CEB-816F-20C8-1D1B4CA88620}"/>
              </a:ext>
            </a:extLst>
          </p:cNvPr>
          <p:cNvSpPr txBox="1"/>
          <p:nvPr/>
        </p:nvSpPr>
        <p:spPr>
          <a:xfrm>
            <a:off x="6658221" y="3911949"/>
            <a:ext cx="4360287" cy="696344"/>
          </a:xfrm>
          <a:prstGeom prst="rect">
            <a:avLst/>
          </a:prstGeom>
        </p:spPr>
        <p:txBody>
          <a:bodyPr wrap="square" lIns="0" tIns="0" rIns="0" bIns="0" rtlCol="0" anchor="t">
            <a:spAutoFit/>
          </a:bodyPr>
          <a:lstStyle/>
          <a:p>
            <a:pPr marL="0" marR="0" lvl="0" indent="0" algn="ctr" defTabSz="609630" rtl="0" eaLnBrk="1" fontAlgn="auto" latinLnBrk="0" hangingPunct="1">
              <a:lnSpc>
                <a:spcPts val="4573"/>
              </a:lnSpc>
              <a:spcBef>
                <a:spcPct val="0"/>
              </a:spcBef>
              <a:spcAft>
                <a:spcPts val="0"/>
              </a:spcAft>
              <a:buClrTx/>
              <a:buSzTx/>
              <a:buFontTx/>
              <a:buNone/>
              <a:tabLst/>
              <a:defRPr/>
            </a:pPr>
            <a:r>
              <a:rPr kumimoji="0" lang="en-US" sz="6600" b="0" i="0" u="none" strike="noStrike" kern="1200" cap="none" spc="0" normalizeH="0" baseline="0" noProof="0">
                <a:ln>
                  <a:noFill/>
                </a:ln>
                <a:solidFill>
                  <a:srgbClr val="002060"/>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Nhóm 2</a:t>
            </a:r>
          </a:p>
        </p:txBody>
      </p:sp>
    </p:spTree>
    <p:extLst>
      <p:ext uri="{BB962C8B-B14F-4D97-AF65-F5344CB8AC3E}">
        <p14:creationId xmlns:p14="http://schemas.microsoft.com/office/powerpoint/2010/main" val="3309465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9" name="Rectangle 2058">
            <a:extLst>
              <a:ext uri="{FF2B5EF4-FFF2-40B4-BE49-F238E27FC236}">
                <a16:creationId xmlns:a16="http://schemas.microsoft.com/office/drawing/2014/main" id="{AD96FDFD-4E42-4A06-B8B5-768A1DB9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82CF262-3D29-D1C0-B433-0A42F6420EDA}"/>
              </a:ext>
            </a:extLst>
          </p:cNvPr>
          <p:cNvSpPr txBox="1"/>
          <p:nvPr/>
        </p:nvSpPr>
        <p:spPr>
          <a:xfrm>
            <a:off x="629920" y="1635760"/>
            <a:ext cx="4456249" cy="4541203"/>
          </a:xfrm>
          <a:prstGeom prst="rect">
            <a:avLst/>
          </a:prstGeom>
        </p:spPr>
        <p:txBody>
          <a:bodyPr vert="horz" lIns="91440" tIns="45720" rIns="91440" bIns="45720" rtlCol="0">
            <a:normAutofit/>
          </a:bodyPr>
          <a:lstStyle/>
          <a:p>
            <a:pPr algn="just">
              <a:lnSpc>
                <a:spcPct val="90000"/>
              </a:lnSpc>
              <a:spcAft>
                <a:spcPts val="1000"/>
              </a:spcAft>
            </a:pPr>
            <a:r>
              <a:rPr lang="en-US" sz="2800">
                <a:solidFill>
                  <a:srgbClr val="002060"/>
                </a:solidFill>
                <a:effectLst/>
              </a:rPr>
              <a:t>* Thành tựu:</a:t>
            </a:r>
          </a:p>
          <a:p>
            <a:pPr algn="just"/>
            <a:r>
              <a:rPr lang="en-US" sz="2800">
                <a:solidFill>
                  <a:srgbClr val="C00000"/>
                </a:solidFill>
                <a:effectLst/>
              </a:rPr>
              <a:t>- Dàn dựng gần 100 vở Tuồng, nhiều vở đạt huy chương vàng, bạc.</a:t>
            </a:r>
          </a:p>
          <a:p>
            <a:pPr algn="just"/>
            <a:r>
              <a:rPr lang="en-US" sz="2800">
                <a:solidFill>
                  <a:srgbClr val="C00000"/>
                </a:solidFill>
                <a:effectLst/>
              </a:rPr>
              <a:t>- Có 6 NSND, 27 NSƯT, nhiều nghệ sĩ đạt giải cao.</a:t>
            </a:r>
          </a:p>
          <a:p>
            <a:pPr algn="just"/>
            <a:r>
              <a:rPr lang="en-US" sz="2800">
                <a:solidFill>
                  <a:srgbClr val="C00000"/>
                </a:solidFill>
                <a:effectLst/>
              </a:rPr>
              <a:t>- Được tặng Huân chương Lao động hạng Nhất.</a:t>
            </a:r>
          </a:p>
        </p:txBody>
      </p:sp>
      <p:pic>
        <p:nvPicPr>
          <p:cNvPr id="2054" name="Picture 6" descr="Nhà hát tuồng Nguyễn Hiển Dĩnh đạt giải B vở diễn sân khấu năm 2023">
            <a:extLst>
              <a:ext uri="{FF2B5EF4-FFF2-40B4-BE49-F238E27FC236}">
                <a16:creationId xmlns:a16="http://schemas.microsoft.com/office/drawing/2014/main" id="{692F1B2B-CB60-5458-AC7D-B5EED6B633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535" r="5970" b="-4"/>
          <a:stretch>
            <a:fillRect/>
          </a:stretch>
        </p:blipFill>
        <p:spPr bwMode="auto">
          <a:xfrm>
            <a:off x="8452968" y="3681465"/>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a:noFill/>
          <a:extLst>
            <a:ext uri="{909E8E84-426E-40DD-AFC4-6F175D3DCCD1}">
              <a14:hiddenFill xmlns:a14="http://schemas.microsoft.com/office/drawing/2010/main">
                <a:solidFill>
                  <a:srgbClr val="FFFFFF"/>
                </a:solidFill>
              </a14:hiddenFill>
            </a:ext>
          </a:extLst>
        </p:spPr>
      </p:pic>
      <p:pic>
        <p:nvPicPr>
          <p:cNvPr id="2052" name="Picture 4" descr="Nghệ thuật tuồng-nhìn từ Nhà hát tuồng Nguyễn Hiển Dĩnh">
            <a:extLst>
              <a:ext uri="{FF2B5EF4-FFF2-40B4-BE49-F238E27FC236}">
                <a16:creationId xmlns:a16="http://schemas.microsoft.com/office/drawing/2014/main" id="{8F98BE67-DB7E-A64A-A9DB-BC257DC325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824" r="12565" b="4"/>
          <a:stretch>
            <a:fillRect/>
          </a:stretch>
        </p:blipFill>
        <p:spPr bwMode="auto">
          <a:xfrm>
            <a:off x="5398276" y="2457970"/>
            <a:ext cx="3458367"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a:noFill/>
          <a:extLst>
            <a:ext uri="{909E8E84-426E-40DD-AFC4-6F175D3DCCD1}">
              <a14:hiddenFill xmlns:a14="http://schemas.microsoft.com/office/drawing/2010/main">
                <a:solidFill>
                  <a:srgbClr val="FFFFFF"/>
                </a:solidFill>
              </a14:hiddenFill>
            </a:ext>
          </a:extLst>
        </p:spPr>
      </p:pic>
      <p:pic>
        <p:nvPicPr>
          <p:cNvPr id="2050" name="Picture 2" descr="Đà Nẵng: Đưa Nhà hát Tuồng Nguyễn Hiển Dĩnh trở thành điểm đến thu hút">
            <a:extLst>
              <a:ext uri="{FF2B5EF4-FFF2-40B4-BE49-F238E27FC236}">
                <a16:creationId xmlns:a16="http://schemas.microsoft.com/office/drawing/2014/main" id="{494640E0-B082-9C23-7C46-5D7226A121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557" r="-2" b="-2"/>
          <a:stretch>
            <a:fillRect/>
          </a:stretch>
        </p:blipFill>
        <p:spPr bwMode="auto">
          <a:xfrm>
            <a:off x="7621024" y="-5"/>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2155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3B34F-35ED-F3AF-5325-40FF93A3A74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E36D02A-0545-5458-9152-4241B425C80F}"/>
              </a:ext>
            </a:extLst>
          </p:cNvPr>
          <p:cNvGrpSpPr/>
          <p:nvPr/>
        </p:nvGrpSpPr>
        <p:grpSpPr>
          <a:xfrm>
            <a:off x="659259" y="1171658"/>
            <a:ext cx="4544787" cy="4544787"/>
            <a:chOff x="0" y="0"/>
            <a:chExt cx="837653" cy="837653"/>
          </a:xfrm>
        </p:grpSpPr>
        <p:sp>
          <p:nvSpPr>
            <p:cNvPr id="3" name="Freeform 3">
              <a:extLst>
                <a:ext uri="{FF2B5EF4-FFF2-40B4-BE49-F238E27FC236}">
                  <a16:creationId xmlns:a16="http://schemas.microsoft.com/office/drawing/2014/main" id="{0A1671F9-3977-F56F-2DCF-B64750114A0A}"/>
                </a:ext>
              </a:extLst>
            </p:cNvPr>
            <p:cNvSpPr/>
            <p:nvPr/>
          </p:nvSpPr>
          <p:spPr>
            <a:xfrm>
              <a:off x="0" y="0"/>
              <a:ext cx="837653" cy="837653"/>
            </a:xfrm>
            <a:custGeom>
              <a:avLst/>
              <a:gdLst/>
              <a:ahLst/>
              <a:cxnLst/>
              <a:rect l="l" t="t" r="r" b="b"/>
              <a:pathLst>
                <a:path w="837653" h="837653">
                  <a:moveTo>
                    <a:pt x="418826" y="0"/>
                  </a:moveTo>
                  <a:cubicBezTo>
                    <a:pt x="187515" y="0"/>
                    <a:pt x="0" y="187515"/>
                    <a:pt x="0" y="418826"/>
                  </a:cubicBezTo>
                  <a:cubicBezTo>
                    <a:pt x="0" y="650138"/>
                    <a:pt x="187515" y="837653"/>
                    <a:pt x="418826" y="837653"/>
                  </a:cubicBezTo>
                  <a:cubicBezTo>
                    <a:pt x="650138" y="837653"/>
                    <a:pt x="837653" y="650138"/>
                    <a:pt x="837653" y="418826"/>
                  </a:cubicBezTo>
                  <a:cubicBezTo>
                    <a:pt x="837653" y="187515"/>
                    <a:pt x="650138" y="0"/>
                    <a:pt x="418826" y="0"/>
                  </a:cubicBezTo>
                  <a:close/>
                </a:path>
              </a:pathLst>
            </a:custGeom>
            <a:solidFill>
              <a:srgbClr val="CD1824"/>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3A6651E6-E2D9-AF09-3207-61AD0487250B}"/>
                </a:ext>
              </a:extLst>
            </p:cNvPr>
            <p:cNvSpPr txBox="1"/>
            <p:nvPr/>
          </p:nvSpPr>
          <p:spPr>
            <a:xfrm>
              <a:off x="78530" y="21380"/>
              <a:ext cx="680593" cy="737743"/>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a:extLst>
              <a:ext uri="{FF2B5EF4-FFF2-40B4-BE49-F238E27FC236}">
                <a16:creationId xmlns:a16="http://schemas.microsoft.com/office/drawing/2014/main" id="{4E0DE7BC-C1A3-4FA4-E245-4116D46B83A7}"/>
              </a:ext>
            </a:extLst>
          </p:cNvPr>
          <p:cNvSpPr/>
          <p:nvPr/>
        </p:nvSpPr>
        <p:spPr>
          <a:xfrm>
            <a:off x="858186" y="1370585"/>
            <a:ext cx="4146932" cy="4146932"/>
          </a:xfrm>
          <a:custGeom>
            <a:avLst/>
            <a:gdLst/>
            <a:ahLst/>
            <a:cxnLst/>
            <a:rect l="l" t="t" r="r" b="b"/>
            <a:pathLst>
              <a:path w="6220398" h="6220398">
                <a:moveTo>
                  <a:pt x="0" y="0"/>
                </a:moveTo>
                <a:lnTo>
                  <a:pt x="6220398" y="0"/>
                </a:lnTo>
                <a:lnTo>
                  <a:pt x="6220398" y="6220397"/>
                </a:lnTo>
                <a:lnTo>
                  <a:pt x="0" y="6220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FFD7229D-2351-4064-D3A9-7E2833457533}"/>
              </a:ext>
            </a:extLst>
          </p:cNvPr>
          <p:cNvSpPr/>
          <p:nvPr/>
        </p:nvSpPr>
        <p:spPr>
          <a:xfrm>
            <a:off x="974725" y="1425585"/>
            <a:ext cx="4036931" cy="4036931"/>
          </a:xfrm>
          <a:custGeom>
            <a:avLst/>
            <a:gdLst/>
            <a:ahLst/>
            <a:cxnLst/>
            <a:rect l="l" t="t" r="r" b="b"/>
            <a:pathLst>
              <a:path w="6055396" h="6055396">
                <a:moveTo>
                  <a:pt x="0" y="0"/>
                </a:moveTo>
                <a:lnTo>
                  <a:pt x="6055397" y="0"/>
                </a:lnTo>
                <a:lnTo>
                  <a:pt x="6055397" y="6055397"/>
                </a:lnTo>
                <a:lnTo>
                  <a:pt x="0" y="6055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a:extLst>
              <a:ext uri="{FF2B5EF4-FFF2-40B4-BE49-F238E27FC236}">
                <a16:creationId xmlns:a16="http://schemas.microsoft.com/office/drawing/2014/main" id="{83F9D6F9-D250-03BB-B912-AEE1C97ED871}"/>
              </a:ext>
            </a:extLst>
          </p:cNvPr>
          <p:cNvGrpSpPr/>
          <p:nvPr/>
        </p:nvGrpSpPr>
        <p:grpSpPr>
          <a:xfrm>
            <a:off x="1013215" y="1599776"/>
            <a:ext cx="3870584" cy="3688549"/>
            <a:chOff x="0" y="0"/>
            <a:chExt cx="852913" cy="812800"/>
          </a:xfrm>
        </p:grpSpPr>
        <p:sp>
          <p:nvSpPr>
            <p:cNvPr id="8" name="Freeform 8">
              <a:extLst>
                <a:ext uri="{FF2B5EF4-FFF2-40B4-BE49-F238E27FC236}">
                  <a16:creationId xmlns:a16="http://schemas.microsoft.com/office/drawing/2014/main" id="{5A057AF6-F369-9259-746E-C7A594983B17}"/>
                </a:ext>
              </a:extLst>
            </p:cNvPr>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FFBC0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a:extLst>
                <a:ext uri="{FF2B5EF4-FFF2-40B4-BE49-F238E27FC236}">
                  <a16:creationId xmlns:a16="http://schemas.microsoft.com/office/drawing/2014/main" id="{99D3238F-56DF-7E7F-9788-B7C0CAFD0793}"/>
                </a:ext>
              </a:extLst>
            </p:cNvPr>
            <p:cNvSpPr txBox="1"/>
            <p:nvPr/>
          </p:nvSpPr>
          <p:spPr>
            <a:xfrm>
              <a:off x="79961" y="19050"/>
              <a:ext cx="692992"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a:extLst>
              <a:ext uri="{FF2B5EF4-FFF2-40B4-BE49-F238E27FC236}">
                <a16:creationId xmlns:a16="http://schemas.microsoft.com/office/drawing/2014/main" id="{F4D61B7C-9843-940B-216C-39C2702922E3}"/>
              </a:ext>
            </a:extLst>
          </p:cNvPr>
          <p:cNvGrpSpPr/>
          <p:nvPr/>
        </p:nvGrpSpPr>
        <p:grpSpPr>
          <a:xfrm>
            <a:off x="1215426" y="1727832"/>
            <a:ext cx="3432452" cy="3432438"/>
            <a:chOff x="0" y="0"/>
            <a:chExt cx="6350000" cy="6349975"/>
          </a:xfrm>
        </p:grpSpPr>
        <p:sp>
          <p:nvSpPr>
            <p:cNvPr id="11" name="Freeform 11">
              <a:extLst>
                <a:ext uri="{FF2B5EF4-FFF2-40B4-BE49-F238E27FC236}">
                  <a16:creationId xmlns:a16="http://schemas.microsoft.com/office/drawing/2014/main" id="{02229632-A9A3-76FB-F82A-C97C802CB32B}"/>
                </a:ext>
              </a:extLst>
            </p:cNvPr>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5046" r="-25046"/>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3766B466-0356-4519-56F7-CAB952368D83}"/>
              </a:ext>
            </a:extLst>
          </p:cNvPr>
          <p:cNvSpPr/>
          <p:nvPr/>
        </p:nvSpPr>
        <p:spPr>
          <a:xfrm rot="-10800000">
            <a:off x="2931652" y="500576"/>
            <a:ext cx="2928425" cy="5856849"/>
          </a:xfrm>
          <a:custGeom>
            <a:avLst/>
            <a:gdLst/>
            <a:ahLst/>
            <a:cxnLst/>
            <a:rect l="l" t="t" r="r" b="b"/>
            <a:pathLst>
              <a:path w="4392637" h="8785274">
                <a:moveTo>
                  <a:pt x="0" y="0"/>
                </a:moveTo>
                <a:lnTo>
                  <a:pt x="4392637" y="0"/>
                </a:lnTo>
                <a:lnTo>
                  <a:pt x="4392637" y="8785274"/>
                </a:lnTo>
                <a:lnTo>
                  <a:pt x="0" y="87852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a:extLst>
              <a:ext uri="{FF2B5EF4-FFF2-40B4-BE49-F238E27FC236}">
                <a16:creationId xmlns:a16="http://schemas.microsoft.com/office/drawing/2014/main" id="{E335AE48-AABD-6ABB-9BDF-69B3DA1241BA}"/>
              </a:ext>
            </a:extLst>
          </p:cNvPr>
          <p:cNvSpPr/>
          <p:nvPr/>
        </p:nvSpPr>
        <p:spPr>
          <a:xfrm rot="-5400000">
            <a:off x="-1201450" y="2929282"/>
            <a:ext cx="3402336" cy="999436"/>
          </a:xfrm>
          <a:custGeom>
            <a:avLst/>
            <a:gdLst/>
            <a:ahLst/>
            <a:cxnLst/>
            <a:rect l="l" t="t" r="r" b="b"/>
            <a:pathLst>
              <a:path w="5103504" h="1499154">
                <a:moveTo>
                  <a:pt x="0" y="0"/>
                </a:moveTo>
                <a:lnTo>
                  <a:pt x="5103504" y="0"/>
                </a:lnTo>
                <a:lnTo>
                  <a:pt x="5103504" y="1499154"/>
                </a:lnTo>
                <a:lnTo>
                  <a:pt x="0" y="149915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4" name="Group 14">
            <a:extLst>
              <a:ext uri="{FF2B5EF4-FFF2-40B4-BE49-F238E27FC236}">
                <a16:creationId xmlns:a16="http://schemas.microsoft.com/office/drawing/2014/main" id="{1EDF54D3-D0E1-6353-D65D-3C1C6193109E}"/>
              </a:ext>
            </a:extLst>
          </p:cNvPr>
          <p:cNvGrpSpPr/>
          <p:nvPr/>
        </p:nvGrpSpPr>
        <p:grpSpPr>
          <a:xfrm>
            <a:off x="869201" y="1568766"/>
            <a:ext cx="288029" cy="288029"/>
            <a:chOff x="0" y="0"/>
            <a:chExt cx="812800" cy="812800"/>
          </a:xfrm>
        </p:grpSpPr>
        <p:sp>
          <p:nvSpPr>
            <p:cNvPr id="15" name="Freeform 15">
              <a:extLst>
                <a:ext uri="{FF2B5EF4-FFF2-40B4-BE49-F238E27FC236}">
                  <a16:creationId xmlns:a16="http://schemas.microsoft.com/office/drawing/2014/main" id="{004EBE8B-A95D-23B5-BEB9-CE6F3BB4FF8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967B0432-4715-EDDC-4E03-1F9A13D47E96}"/>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36F927B9-9D22-AEA0-C67F-DB91E82D4231}"/>
              </a:ext>
            </a:extLst>
          </p:cNvPr>
          <p:cNvGrpSpPr/>
          <p:nvPr/>
        </p:nvGrpSpPr>
        <p:grpSpPr>
          <a:xfrm>
            <a:off x="830710" y="4971103"/>
            <a:ext cx="288029" cy="288029"/>
            <a:chOff x="0" y="0"/>
            <a:chExt cx="812800" cy="812800"/>
          </a:xfrm>
        </p:grpSpPr>
        <p:sp>
          <p:nvSpPr>
            <p:cNvPr id="18" name="Freeform 18">
              <a:extLst>
                <a:ext uri="{FF2B5EF4-FFF2-40B4-BE49-F238E27FC236}">
                  <a16:creationId xmlns:a16="http://schemas.microsoft.com/office/drawing/2014/main" id="{796EFD41-2158-4311-B665-17D96025B62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9">
              <a:extLst>
                <a:ext uri="{FF2B5EF4-FFF2-40B4-BE49-F238E27FC236}">
                  <a16:creationId xmlns:a16="http://schemas.microsoft.com/office/drawing/2014/main" id="{193F84FB-1090-62A0-A416-0B9F87A662BE}"/>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a:extLst>
              <a:ext uri="{FF2B5EF4-FFF2-40B4-BE49-F238E27FC236}">
                <a16:creationId xmlns:a16="http://schemas.microsoft.com/office/drawing/2014/main" id="{A4D983E5-E389-1E7C-BB14-61B1637C9FAC}"/>
              </a:ext>
            </a:extLst>
          </p:cNvPr>
          <p:cNvGrpSpPr/>
          <p:nvPr/>
        </p:nvGrpSpPr>
        <p:grpSpPr>
          <a:xfrm>
            <a:off x="69218" y="6059727"/>
            <a:ext cx="1887995" cy="1887995"/>
            <a:chOff x="0" y="0"/>
            <a:chExt cx="812800" cy="812800"/>
          </a:xfrm>
        </p:grpSpPr>
        <p:sp>
          <p:nvSpPr>
            <p:cNvPr id="21" name="Freeform 21">
              <a:extLst>
                <a:ext uri="{FF2B5EF4-FFF2-40B4-BE49-F238E27FC236}">
                  <a16:creationId xmlns:a16="http://schemas.microsoft.com/office/drawing/2014/main" id="{E41BA052-25D7-F18E-DA6D-4A1CDDFE65D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a:extLst>
                <a:ext uri="{FF2B5EF4-FFF2-40B4-BE49-F238E27FC236}">
                  <a16:creationId xmlns:a16="http://schemas.microsoft.com/office/drawing/2014/main" id="{A24C71CE-E7B6-7C32-27DD-1F8B8FC4D2E5}"/>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65770F4B-EDA0-5762-4887-0F5AD261384B}"/>
              </a:ext>
            </a:extLst>
          </p:cNvPr>
          <p:cNvGrpSpPr/>
          <p:nvPr/>
        </p:nvGrpSpPr>
        <p:grpSpPr>
          <a:xfrm>
            <a:off x="1215426" y="290069"/>
            <a:ext cx="791463" cy="791463"/>
            <a:chOff x="0" y="0"/>
            <a:chExt cx="812800" cy="812800"/>
          </a:xfrm>
        </p:grpSpPr>
        <p:sp>
          <p:nvSpPr>
            <p:cNvPr id="24" name="Freeform 24">
              <a:extLst>
                <a:ext uri="{FF2B5EF4-FFF2-40B4-BE49-F238E27FC236}">
                  <a16:creationId xmlns:a16="http://schemas.microsoft.com/office/drawing/2014/main" id="{F148EC1A-64B8-6E27-F817-CEC220E3E6A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Box 25">
              <a:extLst>
                <a:ext uri="{FF2B5EF4-FFF2-40B4-BE49-F238E27FC236}">
                  <a16:creationId xmlns:a16="http://schemas.microsoft.com/office/drawing/2014/main" id="{755A1D6B-DAC8-4B4B-7112-17BDED55FB2E}"/>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6" name="Group 26">
            <a:extLst>
              <a:ext uri="{FF2B5EF4-FFF2-40B4-BE49-F238E27FC236}">
                <a16:creationId xmlns:a16="http://schemas.microsoft.com/office/drawing/2014/main" id="{10C07E74-F273-7AD7-D8AD-3AA176F15EDB}"/>
              </a:ext>
            </a:extLst>
          </p:cNvPr>
          <p:cNvGrpSpPr/>
          <p:nvPr/>
        </p:nvGrpSpPr>
        <p:grpSpPr>
          <a:xfrm>
            <a:off x="5011656" y="5807522"/>
            <a:ext cx="700385" cy="700385"/>
            <a:chOff x="0" y="0"/>
            <a:chExt cx="812800" cy="812800"/>
          </a:xfrm>
        </p:grpSpPr>
        <p:sp>
          <p:nvSpPr>
            <p:cNvPr id="27" name="Freeform 27">
              <a:extLst>
                <a:ext uri="{FF2B5EF4-FFF2-40B4-BE49-F238E27FC236}">
                  <a16:creationId xmlns:a16="http://schemas.microsoft.com/office/drawing/2014/main" id="{00FDD541-29E6-E4EE-9C53-2DDB295DEEB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28">
              <a:extLst>
                <a:ext uri="{FF2B5EF4-FFF2-40B4-BE49-F238E27FC236}">
                  <a16:creationId xmlns:a16="http://schemas.microsoft.com/office/drawing/2014/main" id="{04B6BB09-5C5D-9144-7028-634D1CD44396}"/>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Group 29">
            <a:extLst>
              <a:ext uri="{FF2B5EF4-FFF2-40B4-BE49-F238E27FC236}">
                <a16:creationId xmlns:a16="http://schemas.microsoft.com/office/drawing/2014/main" id="{DDFC0E31-4EE6-E1D2-C961-3984BED4EB28}"/>
              </a:ext>
            </a:extLst>
          </p:cNvPr>
          <p:cNvGrpSpPr/>
          <p:nvPr/>
        </p:nvGrpSpPr>
        <p:grpSpPr>
          <a:xfrm>
            <a:off x="5361848" y="-598101"/>
            <a:ext cx="1196202" cy="1196202"/>
            <a:chOff x="0" y="0"/>
            <a:chExt cx="812800" cy="812800"/>
          </a:xfrm>
        </p:grpSpPr>
        <p:sp>
          <p:nvSpPr>
            <p:cNvPr id="30" name="Freeform 30">
              <a:extLst>
                <a:ext uri="{FF2B5EF4-FFF2-40B4-BE49-F238E27FC236}">
                  <a16:creationId xmlns:a16="http://schemas.microsoft.com/office/drawing/2014/main" id="{925FE849-E62F-09B3-B6F1-AB3557CC48F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1" name="TextBox 31">
              <a:extLst>
                <a:ext uri="{FF2B5EF4-FFF2-40B4-BE49-F238E27FC236}">
                  <a16:creationId xmlns:a16="http://schemas.microsoft.com/office/drawing/2014/main" id="{4855A74A-09FD-6F8B-71DC-402658A86FF9}"/>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66"/>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TextBox 35">
            <a:extLst>
              <a:ext uri="{FF2B5EF4-FFF2-40B4-BE49-F238E27FC236}">
                <a16:creationId xmlns:a16="http://schemas.microsoft.com/office/drawing/2014/main" id="{11A06E81-C18F-BF30-9A29-FF0459AFBA31}"/>
              </a:ext>
            </a:extLst>
          </p:cNvPr>
          <p:cNvSpPr txBox="1"/>
          <p:nvPr/>
        </p:nvSpPr>
        <p:spPr>
          <a:xfrm>
            <a:off x="7480218" y="3965574"/>
            <a:ext cx="3993101" cy="436017"/>
          </a:xfrm>
          <a:prstGeom prst="rect">
            <a:avLst/>
          </a:prstGeom>
        </p:spPr>
        <p:txBody>
          <a:bodyPr lIns="0" tIns="0" rIns="0" bIns="0" rtlCol="0" anchor="t">
            <a:spAutoFit/>
          </a:bodyPr>
          <a:lstStyle/>
          <a:p>
            <a:pPr marL="0" marR="0" lvl="0" indent="0" algn="r" defTabSz="609630" rtl="0" eaLnBrk="1" fontAlgn="auto" latinLnBrk="0" hangingPunct="1">
              <a:lnSpc>
                <a:spcPts val="3432"/>
              </a:lnSpc>
              <a:spcBef>
                <a:spcPts val="0"/>
              </a:spcBef>
              <a:spcAft>
                <a:spcPts val="0"/>
              </a:spcAft>
              <a:buClrTx/>
              <a:buSzTx/>
              <a:buFontTx/>
              <a:buNone/>
              <a:tabLst/>
              <a:defRPr/>
            </a:pPr>
            <a:r>
              <a:rPr kumimoji="0" lang="en-US" sz="2859" b="0" i="0" u="none" strike="noStrike" kern="1200" cap="none" spc="0" normalizeH="0" baseline="0" noProof="0">
                <a:ln>
                  <a:noFill/>
                </a:ln>
                <a:solidFill>
                  <a:srgbClr val="FFFFFF"/>
                </a:solidFill>
                <a:effectLst/>
                <a:uLnTx/>
                <a:uFillTx/>
                <a:latin typeface="Poppins Semi-Bold"/>
                <a:ea typeface="Poppins Semi-Bold"/>
                <a:cs typeface="Poppins Semi-Bold"/>
                <a:sym typeface="Poppins Semi-Bold"/>
              </a:rPr>
              <a:t>Presentation - 2023</a:t>
            </a:r>
          </a:p>
        </p:txBody>
      </p:sp>
      <p:sp>
        <p:nvSpPr>
          <p:cNvPr id="33" name="TextBox 23">
            <a:extLst>
              <a:ext uri="{FF2B5EF4-FFF2-40B4-BE49-F238E27FC236}">
                <a16:creationId xmlns:a16="http://schemas.microsoft.com/office/drawing/2014/main" id="{1738E955-A9AD-4575-7E5B-ACBAA785D79F}"/>
              </a:ext>
            </a:extLst>
          </p:cNvPr>
          <p:cNvSpPr txBox="1"/>
          <p:nvPr/>
        </p:nvSpPr>
        <p:spPr>
          <a:xfrm>
            <a:off x="6624291" y="1370585"/>
            <a:ext cx="4360287" cy="1605568"/>
          </a:xfrm>
          <a:prstGeom prst="rect">
            <a:avLst/>
          </a:prstGeom>
        </p:spPr>
        <p:txBody>
          <a:bodyPr wrap="square" lIns="0" tIns="0" rIns="0" bIns="0" rtlCol="0" anchor="t">
            <a:spAutoFit/>
          </a:bodyPr>
          <a:lstStyle/>
          <a:p>
            <a:pPr marL="0" marR="0" lvl="0" indent="0" algn="ctr" defTabSz="609630" rtl="0" eaLnBrk="1" fontAlgn="auto" latinLnBrk="0" hangingPunct="1">
              <a:lnSpc>
                <a:spcPts val="4573"/>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BÁO CÁO </a:t>
            </a:r>
          </a:p>
          <a:p>
            <a:pPr marL="0" marR="0" lvl="0" indent="0" algn="ctr" defTabSz="609630" rtl="0" eaLnBrk="1" fontAlgn="auto" latinLnBrk="0" hangingPunct="1">
              <a:lnSpc>
                <a:spcPct val="100000"/>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SẢN PHẨM</a:t>
            </a:r>
          </a:p>
        </p:txBody>
      </p:sp>
      <p:sp>
        <p:nvSpPr>
          <p:cNvPr id="34" name="TextBox 23">
            <a:extLst>
              <a:ext uri="{FF2B5EF4-FFF2-40B4-BE49-F238E27FC236}">
                <a16:creationId xmlns:a16="http://schemas.microsoft.com/office/drawing/2014/main" id="{00CFBADE-B123-DDDC-F5D9-130D89069F2C}"/>
              </a:ext>
            </a:extLst>
          </p:cNvPr>
          <p:cNvSpPr txBox="1"/>
          <p:nvPr/>
        </p:nvSpPr>
        <p:spPr>
          <a:xfrm>
            <a:off x="6658221" y="3911949"/>
            <a:ext cx="4360287" cy="696344"/>
          </a:xfrm>
          <a:prstGeom prst="rect">
            <a:avLst/>
          </a:prstGeom>
        </p:spPr>
        <p:txBody>
          <a:bodyPr wrap="square" lIns="0" tIns="0" rIns="0" bIns="0" rtlCol="0" anchor="t">
            <a:spAutoFit/>
          </a:bodyPr>
          <a:lstStyle/>
          <a:p>
            <a:pPr marL="0" marR="0" lvl="0" indent="0" algn="ctr" defTabSz="609630" rtl="0" eaLnBrk="1" fontAlgn="auto" latinLnBrk="0" hangingPunct="1">
              <a:lnSpc>
                <a:spcPts val="4573"/>
              </a:lnSpc>
              <a:spcBef>
                <a:spcPct val="0"/>
              </a:spcBef>
              <a:spcAft>
                <a:spcPts val="0"/>
              </a:spcAft>
              <a:buClrTx/>
              <a:buSzTx/>
              <a:buFontTx/>
              <a:buNone/>
              <a:tabLst/>
              <a:defRPr/>
            </a:pPr>
            <a:r>
              <a:rPr kumimoji="0" lang="en-US" sz="6600" b="0" i="0" u="none" strike="noStrike" kern="1200" cap="none" spc="0" normalizeH="0" baseline="0" noProof="0">
                <a:ln>
                  <a:noFill/>
                </a:ln>
                <a:solidFill>
                  <a:srgbClr val="002060"/>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Nhóm 3</a:t>
            </a:r>
          </a:p>
        </p:txBody>
      </p:sp>
    </p:spTree>
    <p:extLst>
      <p:ext uri="{BB962C8B-B14F-4D97-AF65-F5344CB8AC3E}">
        <p14:creationId xmlns:p14="http://schemas.microsoft.com/office/powerpoint/2010/main" val="168389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67BA4-2E2E-584A-E2C0-853A8906CAAA}"/>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246C1C1D-08C3-7369-D16D-342AB5C1CE22}"/>
              </a:ext>
            </a:extLst>
          </p:cNvPr>
          <p:cNvSpPr/>
          <p:nvPr/>
        </p:nvSpPr>
        <p:spPr>
          <a:xfrm rot="539530">
            <a:off x="-949295" y="345651"/>
            <a:ext cx="2191228" cy="3586831"/>
          </a:xfrm>
          <a:custGeom>
            <a:avLst/>
            <a:gdLst/>
            <a:ahLst/>
            <a:cxnLst/>
            <a:rect l="l" t="t" r="r" b="b"/>
            <a:pathLst>
              <a:path w="3286842" h="5380247">
                <a:moveTo>
                  <a:pt x="0" y="0"/>
                </a:moveTo>
                <a:lnTo>
                  <a:pt x="3286842" y="0"/>
                </a:lnTo>
                <a:lnTo>
                  <a:pt x="3286842" y="5380247"/>
                </a:lnTo>
                <a:lnTo>
                  <a:pt x="0" y="53802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17" name="TextBox 16">
            <a:extLst>
              <a:ext uri="{FF2B5EF4-FFF2-40B4-BE49-F238E27FC236}">
                <a16:creationId xmlns:a16="http://schemas.microsoft.com/office/drawing/2014/main" id="{E5015BC5-C3EB-531E-B71D-90CE97A4885E}"/>
              </a:ext>
            </a:extLst>
          </p:cNvPr>
          <p:cNvSpPr txBox="1"/>
          <p:nvPr/>
        </p:nvSpPr>
        <p:spPr>
          <a:xfrm>
            <a:off x="1727200" y="116063"/>
            <a:ext cx="9347200" cy="699422"/>
          </a:xfrm>
          <a:prstGeom prst="rect">
            <a:avLst/>
          </a:prstGeom>
          <a:noFill/>
        </p:spPr>
        <p:txBody>
          <a:bodyPr wrap="square">
            <a:spAutoFit/>
          </a:bodyPr>
          <a:lstStyle/>
          <a:p>
            <a:pPr algn="just" defTabSz="609630">
              <a:lnSpc>
                <a:spcPct val="150000"/>
              </a:lnSpc>
              <a:spcBef>
                <a:spcPts val="200"/>
              </a:spcBef>
              <a:spcAft>
                <a:spcPts val="200"/>
              </a:spcAft>
            </a:pPr>
            <a:r>
              <a:rPr lang="fr-FR" sz="2933" b="1" kern="0">
                <a:solidFill>
                  <a:srgbClr val="0092D1"/>
                </a:solidFill>
                <a:latin typeface="Calibri" panose="020F0502020204030204" pitchFamily="34" charset="0"/>
                <a:ea typeface="Yu Mincho" panose="02020400000000000000" pitchFamily="18" charset="-128"/>
                <a:cs typeface="Calibri" panose="020F0502020204030204" pitchFamily="34" charset="0"/>
              </a:rPr>
              <a:t>* Vai trò</a:t>
            </a:r>
            <a:endParaRPr lang="en-US" sz="4400" dirty="0">
              <a:solidFill>
                <a:srgbClr val="FF0000"/>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20" name="Rectangle: Rounded Corners 19">
            <a:extLst>
              <a:ext uri="{FF2B5EF4-FFF2-40B4-BE49-F238E27FC236}">
                <a16:creationId xmlns:a16="http://schemas.microsoft.com/office/drawing/2014/main" id="{C9971BE5-1120-5F9A-ABA9-4AA6C1714A92}"/>
              </a:ext>
            </a:extLst>
          </p:cNvPr>
          <p:cNvSpPr/>
          <p:nvPr/>
        </p:nvSpPr>
        <p:spPr>
          <a:xfrm>
            <a:off x="1007853" y="1154484"/>
            <a:ext cx="6908800" cy="1633833"/>
          </a:xfrm>
          <a:prstGeom prst="roundRect">
            <a:avLst/>
          </a:prstGeom>
          <a:solidFill>
            <a:schemeClr val="accent5">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609630"/>
            <a:r>
              <a:rPr lang="fr-FR" sz="2800" b="1">
                <a:solidFill>
                  <a:srgbClr val="002060"/>
                </a:solidFill>
              </a:rPr>
              <a:t>Giữ gìn, truyền dạy, quảng bá nghệ thuật Tuồng.</a:t>
            </a:r>
            <a:endParaRPr lang="en-US" sz="2800" b="1" dirty="0">
              <a:solidFill>
                <a:srgbClr val="002060"/>
              </a:solidFill>
            </a:endParaRPr>
          </a:p>
        </p:txBody>
      </p:sp>
      <p:sp>
        <p:nvSpPr>
          <p:cNvPr id="21" name="Rectangle: Rounded Corners 20">
            <a:extLst>
              <a:ext uri="{FF2B5EF4-FFF2-40B4-BE49-F238E27FC236}">
                <a16:creationId xmlns:a16="http://schemas.microsoft.com/office/drawing/2014/main" id="{14295E1B-1009-E72A-5D4C-723454D58BC3}"/>
              </a:ext>
            </a:extLst>
          </p:cNvPr>
          <p:cNvSpPr/>
          <p:nvPr/>
        </p:nvSpPr>
        <p:spPr>
          <a:xfrm>
            <a:off x="711200" y="3387060"/>
            <a:ext cx="7044905" cy="1820327"/>
          </a:xfrm>
          <a:prstGeom prst="roundRect">
            <a:avLst/>
          </a:prstGeom>
          <a:solidFill>
            <a:schemeClr val="accent5">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609630"/>
            <a:r>
              <a:rPr lang="fr-FR" sz="2800" b="1">
                <a:solidFill>
                  <a:srgbClr val="002060"/>
                </a:solidFill>
              </a:rPr>
              <a:t>Biểu diễn trong lễ hội, du lịch, quốc tế, giúp lan toả văn hoá Quảng.</a:t>
            </a:r>
            <a:endParaRPr lang="en-US" sz="2800" dirty="0">
              <a:solidFill>
                <a:srgbClr val="002060"/>
              </a:solidFill>
              <a:latin typeface="Calibri"/>
            </a:endParaRPr>
          </a:p>
        </p:txBody>
      </p:sp>
      <p:pic>
        <p:nvPicPr>
          <p:cNvPr id="3074" name="Picture 2" descr="Nhà Hát Nghệ Thuật Truyền Thống Đà Nẵng">
            <a:extLst>
              <a:ext uri="{FF2B5EF4-FFF2-40B4-BE49-F238E27FC236}">
                <a16:creationId xmlns:a16="http://schemas.microsoft.com/office/drawing/2014/main" id="{751A9004-A203-5468-1015-BBE9C496B1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105" y="2053308"/>
            <a:ext cx="4205439" cy="315407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36701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EBD0C-C07C-B8E4-7D00-04A1CE25959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41B69BC-9FC0-0574-D72F-9325D7E9C51C}"/>
              </a:ext>
            </a:extLst>
          </p:cNvPr>
          <p:cNvGrpSpPr/>
          <p:nvPr/>
        </p:nvGrpSpPr>
        <p:grpSpPr>
          <a:xfrm>
            <a:off x="659259" y="1171658"/>
            <a:ext cx="4544787" cy="4544787"/>
            <a:chOff x="0" y="0"/>
            <a:chExt cx="837653" cy="837653"/>
          </a:xfrm>
        </p:grpSpPr>
        <p:sp>
          <p:nvSpPr>
            <p:cNvPr id="3" name="Freeform 3">
              <a:extLst>
                <a:ext uri="{FF2B5EF4-FFF2-40B4-BE49-F238E27FC236}">
                  <a16:creationId xmlns:a16="http://schemas.microsoft.com/office/drawing/2014/main" id="{E8C4DF43-2971-5360-E53B-6EE7A28C7A50}"/>
                </a:ext>
              </a:extLst>
            </p:cNvPr>
            <p:cNvSpPr/>
            <p:nvPr/>
          </p:nvSpPr>
          <p:spPr>
            <a:xfrm>
              <a:off x="0" y="0"/>
              <a:ext cx="837653" cy="837653"/>
            </a:xfrm>
            <a:custGeom>
              <a:avLst/>
              <a:gdLst/>
              <a:ahLst/>
              <a:cxnLst/>
              <a:rect l="l" t="t" r="r" b="b"/>
              <a:pathLst>
                <a:path w="837653" h="837653">
                  <a:moveTo>
                    <a:pt x="418826" y="0"/>
                  </a:moveTo>
                  <a:cubicBezTo>
                    <a:pt x="187515" y="0"/>
                    <a:pt x="0" y="187515"/>
                    <a:pt x="0" y="418826"/>
                  </a:cubicBezTo>
                  <a:cubicBezTo>
                    <a:pt x="0" y="650138"/>
                    <a:pt x="187515" y="837653"/>
                    <a:pt x="418826" y="837653"/>
                  </a:cubicBezTo>
                  <a:cubicBezTo>
                    <a:pt x="650138" y="837653"/>
                    <a:pt x="837653" y="650138"/>
                    <a:pt x="837653" y="418826"/>
                  </a:cubicBezTo>
                  <a:cubicBezTo>
                    <a:pt x="837653" y="187515"/>
                    <a:pt x="650138" y="0"/>
                    <a:pt x="418826" y="0"/>
                  </a:cubicBezTo>
                  <a:close/>
                </a:path>
              </a:pathLst>
            </a:custGeom>
            <a:solidFill>
              <a:srgbClr val="CD1824"/>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74FD12D7-3B78-31B3-D791-8B4C5BF3EDCB}"/>
                </a:ext>
              </a:extLst>
            </p:cNvPr>
            <p:cNvSpPr txBox="1"/>
            <p:nvPr/>
          </p:nvSpPr>
          <p:spPr>
            <a:xfrm>
              <a:off x="78530" y="21380"/>
              <a:ext cx="680593" cy="737743"/>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a:extLst>
              <a:ext uri="{FF2B5EF4-FFF2-40B4-BE49-F238E27FC236}">
                <a16:creationId xmlns:a16="http://schemas.microsoft.com/office/drawing/2014/main" id="{DC715491-C7C9-4415-852A-4D8E0E71D03E}"/>
              </a:ext>
            </a:extLst>
          </p:cNvPr>
          <p:cNvSpPr/>
          <p:nvPr/>
        </p:nvSpPr>
        <p:spPr>
          <a:xfrm>
            <a:off x="858186" y="1370585"/>
            <a:ext cx="4146932" cy="4146932"/>
          </a:xfrm>
          <a:custGeom>
            <a:avLst/>
            <a:gdLst/>
            <a:ahLst/>
            <a:cxnLst/>
            <a:rect l="l" t="t" r="r" b="b"/>
            <a:pathLst>
              <a:path w="6220398" h="6220398">
                <a:moveTo>
                  <a:pt x="0" y="0"/>
                </a:moveTo>
                <a:lnTo>
                  <a:pt x="6220398" y="0"/>
                </a:lnTo>
                <a:lnTo>
                  <a:pt x="6220398" y="6220397"/>
                </a:lnTo>
                <a:lnTo>
                  <a:pt x="0" y="6220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4AC9CA52-3FB3-2BB7-3083-98FB4E7090CB}"/>
              </a:ext>
            </a:extLst>
          </p:cNvPr>
          <p:cNvSpPr/>
          <p:nvPr/>
        </p:nvSpPr>
        <p:spPr>
          <a:xfrm>
            <a:off x="974725" y="1425585"/>
            <a:ext cx="4036931" cy="4036931"/>
          </a:xfrm>
          <a:custGeom>
            <a:avLst/>
            <a:gdLst/>
            <a:ahLst/>
            <a:cxnLst/>
            <a:rect l="l" t="t" r="r" b="b"/>
            <a:pathLst>
              <a:path w="6055396" h="6055396">
                <a:moveTo>
                  <a:pt x="0" y="0"/>
                </a:moveTo>
                <a:lnTo>
                  <a:pt x="6055397" y="0"/>
                </a:lnTo>
                <a:lnTo>
                  <a:pt x="6055397" y="6055397"/>
                </a:lnTo>
                <a:lnTo>
                  <a:pt x="0" y="6055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a:extLst>
              <a:ext uri="{FF2B5EF4-FFF2-40B4-BE49-F238E27FC236}">
                <a16:creationId xmlns:a16="http://schemas.microsoft.com/office/drawing/2014/main" id="{72481363-4A8A-71BC-9D67-0468BEB028A1}"/>
              </a:ext>
            </a:extLst>
          </p:cNvPr>
          <p:cNvGrpSpPr/>
          <p:nvPr/>
        </p:nvGrpSpPr>
        <p:grpSpPr>
          <a:xfrm>
            <a:off x="1013215" y="1599776"/>
            <a:ext cx="3870584" cy="3688549"/>
            <a:chOff x="0" y="0"/>
            <a:chExt cx="852913" cy="812800"/>
          </a:xfrm>
        </p:grpSpPr>
        <p:sp>
          <p:nvSpPr>
            <p:cNvPr id="8" name="Freeform 8">
              <a:extLst>
                <a:ext uri="{FF2B5EF4-FFF2-40B4-BE49-F238E27FC236}">
                  <a16:creationId xmlns:a16="http://schemas.microsoft.com/office/drawing/2014/main" id="{71AFF0B8-2362-A86E-D75B-F4D0F284E7F2}"/>
                </a:ext>
              </a:extLst>
            </p:cNvPr>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FFBC0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a:extLst>
                <a:ext uri="{FF2B5EF4-FFF2-40B4-BE49-F238E27FC236}">
                  <a16:creationId xmlns:a16="http://schemas.microsoft.com/office/drawing/2014/main" id="{D4B461EC-5A00-1CC1-5C8A-A244E368C5AB}"/>
                </a:ext>
              </a:extLst>
            </p:cNvPr>
            <p:cNvSpPr txBox="1"/>
            <p:nvPr/>
          </p:nvSpPr>
          <p:spPr>
            <a:xfrm>
              <a:off x="79961" y="19050"/>
              <a:ext cx="692992"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a:extLst>
              <a:ext uri="{FF2B5EF4-FFF2-40B4-BE49-F238E27FC236}">
                <a16:creationId xmlns:a16="http://schemas.microsoft.com/office/drawing/2014/main" id="{E10A68D4-6E7A-F49A-CD55-940473355C4B}"/>
              </a:ext>
            </a:extLst>
          </p:cNvPr>
          <p:cNvGrpSpPr/>
          <p:nvPr/>
        </p:nvGrpSpPr>
        <p:grpSpPr>
          <a:xfrm>
            <a:off x="1215426" y="1727832"/>
            <a:ext cx="3432452" cy="3432438"/>
            <a:chOff x="0" y="0"/>
            <a:chExt cx="6350000" cy="6349975"/>
          </a:xfrm>
        </p:grpSpPr>
        <p:sp>
          <p:nvSpPr>
            <p:cNvPr id="11" name="Freeform 11">
              <a:extLst>
                <a:ext uri="{FF2B5EF4-FFF2-40B4-BE49-F238E27FC236}">
                  <a16:creationId xmlns:a16="http://schemas.microsoft.com/office/drawing/2014/main" id="{82CFC0A2-7499-0159-A02B-79FD2AFA0CBB}"/>
                </a:ext>
              </a:extLst>
            </p:cNvPr>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5046" r="-25046"/>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D1CA1C90-51D7-EBEC-A05A-2641F0A00BB9}"/>
              </a:ext>
            </a:extLst>
          </p:cNvPr>
          <p:cNvSpPr/>
          <p:nvPr/>
        </p:nvSpPr>
        <p:spPr>
          <a:xfrm rot="-10800000">
            <a:off x="2931652" y="500576"/>
            <a:ext cx="2928425" cy="5856849"/>
          </a:xfrm>
          <a:custGeom>
            <a:avLst/>
            <a:gdLst/>
            <a:ahLst/>
            <a:cxnLst/>
            <a:rect l="l" t="t" r="r" b="b"/>
            <a:pathLst>
              <a:path w="4392637" h="8785274">
                <a:moveTo>
                  <a:pt x="0" y="0"/>
                </a:moveTo>
                <a:lnTo>
                  <a:pt x="4392637" y="0"/>
                </a:lnTo>
                <a:lnTo>
                  <a:pt x="4392637" y="8785274"/>
                </a:lnTo>
                <a:lnTo>
                  <a:pt x="0" y="87852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a:extLst>
              <a:ext uri="{FF2B5EF4-FFF2-40B4-BE49-F238E27FC236}">
                <a16:creationId xmlns:a16="http://schemas.microsoft.com/office/drawing/2014/main" id="{5240D4C0-4363-A3B6-055F-214C45B0C0A0}"/>
              </a:ext>
            </a:extLst>
          </p:cNvPr>
          <p:cNvSpPr/>
          <p:nvPr/>
        </p:nvSpPr>
        <p:spPr>
          <a:xfrm rot="-5400000">
            <a:off x="-1201450" y="2929282"/>
            <a:ext cx="3402336" cy="999436"/>
          </a:xfrm>
          <a:custGeom>
            <a:avLst/>
            <a:gdLst/>
            <a:ahLst/>
            <a:cxnLst/>
            <a:rect l="l" t="t" r="r" b="b"/>
            <a:pathLst>
              <a:path w="5103504" h="1499154">
                <a:moveTo>
                  <a:pt x="0" y="0"/>
                </a:moveTo>
                <a:lnTo>
                  <a:pt x="5103504" y="0"/>
                </a:lnTo>
                <a:lnTo>
                  <a:pt x="5103504" y="1499154"/>
                </a:lnTo>
                <a:lnTo>
                  <a:pt x="0" y="149915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4" name="Group 14">
            <a:extLst>
              <a:ext uri="{FF2B5EF4-FFF2-40B4-BE49-F238E27FC236}">
                <a16:creationId xmlns:a16="http://schemas.microsoft.com/office/drawing/2014/main" id="{BFF98150-F05D-9C46-B0F1-66B95A30B1A1}"/>
              </a:ext>
            </a:extLst>
          </p:cNvPr>
          <p:cNvGrpSpPr/>
          <p:nvPr/>
        </p:nvGrpSpPr>
        <p:grpSpPr>
          <a:xfrm>
            <a:off x="869201" y="1568766"/>
            <a:ext cx="288029" cy="288029"/>
            <a:chOff x="0" y="0"/>
            <a:chExt cx="812800" cy="812800"/>
          </a:xfrm>
        </p:grpSpPr>
        <p:sp>
          <p:nvSpPr>
            <p:cNvPr id="15" name="Freeform 15">
              <a:extLst>
                <a:ext uri="{FF2B5EF4-FFF2-40B4-BE49-F238E27FC236}">
                  <a16:creationId xmlns:a16="http://schemas.microsoft.com/office/drawing/2014/main" id="{BE5946A4-11C1-C0FB-98DF-0D0D64FC0ED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5D7E8BCF-97F6-1E47-370A-70F83C88ADD4}"/>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611473B2-FE30-B385-B52C-0FF3BD611AA5}"/>
              </a:ext>
            </a:extLst>
          </p:cNvPr>
          <p:cNvGrpSpPr/>
          <p:nvPr/>
        </p:nvGrpSpPr>
        <p:grpSpPr>
          <a:xfrm>
            <a:off x="830710" y="4971103"/>
            <a:ext cx="288029" cy="288029"/>
            <a:chOff x="0" y="0"/>
            <a:chExt cx="812800" cy="812800"/>
          </a:xfrm>
        </p:grpSpPr>
        <p:sp>
          <p:nvSpPr>
            <p:cNvPr id="18" name="Freeform 18">
              <a:extLst>
                <a:ext uri="{FF2B5EF4-FFF2-40B4-BE49-F238E27FC236}">
                  <a16:creationId xmlns:a16="http://schemas.microsoft.com/office/drawing/2014/main" id="{6F3799FE-184B-BF98-4CA3-37BCA110B4B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9">
              <a:extLst>
                <a:ext uri="{FF2B5EF4-FFF2-40B4-BE49-F238E27FC236}">
                  <a16:creationId xmlns:a16="http://schemas.microsoft.com/office/drawing/2014/main" id="{F3544590-0B58-4E28-6772-AD9444A6757F}"/>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a:extLst>
              <a:ext uri="{FF2B5EF4-FFF2-40B4-BE49-F238E27FC236}">
                <a16:creationId xmlns:a16="http://schemas.microsoft.com/office/drawing/2014/main" id="{28309FDA-B2EB-1A92-6B08-788BF43529F6}"/>
              </a:ext>
            </a:extLst>
          </p:cNvPr>
          <p:cNvGrpSpPr/>
          <p:nvPr/>
        </p:nvGrpSpPr>
        <p:grpSpPr>
          <a:xfrm>
            <a:off x="69218" y="6059727"/>
            <a:ext cx="1887995" cy="1887995"/>
            <a:chOff x="0" y="0"/>
            <a:chExt cx="812800" cy="812800"/>
          </a:xfrm>
        </p:grpSpPr>
        <p:sp>
          <p:nvSpPr>
            <p:cNvPr id="21" name="Freeform 21">
              <a:extLst>
                <a:ext uri="{FF2B5EF4-FFF2-40B4-BE49-F238E27FC236}">
                  <a16:creationId xmlns:a16="http://schemas.microsoft.com/office/drawing/2014/main" id="{BE3F0AEE-F16F-45FF-843C-618CB3D1E6D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a:extLst>
                <a:ext uri="{FF2B5EF4-FFF2-40B4-BE49-F238E27FC236}">
                  <a16:creationId xmlns:a16="http://schemas.microsoft.com/office/drawing/2014/main" id="{32964954-B1F6-00F0-630C-CC0603AB5C43}"/>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8920769D-0360-822C-8C52-9F28593EABEB}"/>
              </a:ext>
            </a:extLst>
          </p:cNvPr>
          <p:cNvGrpSpPr/>
          <p:nvPr/>
        </p:nvGrpSpPr>
        <p:grpSpPr>
          <a:xfrm>
            <a:off x="1215426" y="290069"/>
            <a:ext cx="791463" cy="791463"/>
            <a:chOff x="0" y="0"/>
            <a:chExt cx="812800" cy="812800"/>
          </a:xfrm>
        </p:grpSpPr>
        <p:sp>
          <p:nvSpPr>
            <p:cNvPr id="24" name="Freeform 24">
              <a:extLst>
                <a:ext uri="{FF2B5EF4-FFF2-40B4-BE49-F238E27FC236}">
                  <a16:creationId xmlns:a16="http://schemas.microsoft.com/office/drawing/2014/main" id="{94DAF267-1E97-2960-C0F2-F217D671EA2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Box 25">
              <a:extLst>
                <a:ext uri="{FF2B5EF4-FFF2-40B4-BE49-F238E27FC236}">
                  <a16:creationId xmlns:a16="http://schemas.microsoft.com/office/drawing/2014/main" id="{60D8913D-052B-D002-28E0-C1FF2CBD7203}"/>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6" name="Group 26">
            <a:extLst>
              <a:ext uri="{FF2B5EF4-FFF2-40B4-BE49-F238E27FC236}">
                <a16:creationId xmlns:a16="http://schemas.microsoft.com/office/drawing/2014/main" id="{83277936-DDEA-51D5-E600-0395413F3AAF}"/>
              </a:ext>
            </a:extLst>
          </p:cNvPr>
          <p:cNvGrpSpPr/>
          <p:nvPr/>
        </p:nvGrpSpPr>
        <p:grpSpPr>
          <a:xfrm>
            <a:off x="5011656" y="5807522"/>
            <a:ext cx="700385" cy="700385"/>
            <a:chOff x="0" y="0"/>
            <a:chExt cx="812800" cy="812800"/>
          </a:xfrm>
        </p:grpSpPr>
        <p:sp>
          <p:nvSpPr>
            <p:cNvPr id="27" name="Freeform 27">
              <a:extLst>
                <a:ext uri="{FF2B5EF4-FFF2-40B4-BE49-F238E27FC236}">
                  <a16:creationId xmlns:a16="http://schemas.microsoft.com/office/drawing/2014/main" id="{82BB29BF-2E84-B5BC-A613-B40A0D4577F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28">
              <a:extLst>
                <a:ext uri="{FF2B5EF4-FFF2-40B4-BE49-F238E27FC236}">
                  <a16:creationId xmlns:a16="http://schemas.microsoft.com/office/drawing/2014/main" id="{93815043-F83F-02F2-54F6-A5FE0B6FFD07}"/>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Group 29">
            <a:extLst>
              <a:ext uri="{FF2B5EF4-FFF2-40B4-BE49-F238E27FC236}">
                <a16:creationId xmlns:a16="http://schemas.microsoft.com/office/drawing/2014/main" id="{837CC3A9-87BD-82F6-F430-75B7691C4A9B}"/>
              </a:ext>
            </a:extLst>
          </p:cNvPr>
          <p:cNvGrpSpPr/>
          <p:nvPr/>
        </p:nvGrpSpPr>
        <p:grpSpPr>
          <a:xfrm>
            <a:off x="5361848" y="-598101"/>
            <a:ext cx="1196202" cy="1196202"/>
            <a:chOff x="0" y="0"/>
            <a:chExt cx="812800" cy="812800"/>
          </a:xfrm>
        </p:grpSpPr>
        <p:sp>
          <p:nvSpPr>
            <p:cNvPr id="30" name="Freeform 30">
              <a:extLst>
                <a:ext uri="{FF2B5EF4-FFF2-40B4-BE49-F238E27FC236}">
                  <a16:creationId xmlns:a16="http://schemas.microsoft.com/office/drawing/2014/main" id="{FB8C3480-E5AE-9686-6AB6-35ECFD2E298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1" name="TextBox 31">
              <a:extLst>
                <a:ext uri="{FF2B5EF4-FFF2-40B4-BE49-F238E27FC236}">
                  <a16:creationId xmlns:a16="http://schemas.microsoft.com/office/drawing/2014/main" id="{864D84E7-21CD-20FC-2A0A-9E34C0A31C3E}"/>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66"/>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TextBox 35">
            <a:extLst>
              <a:ext uri="{FF2B5EF4-FFF2-40B4-BE49-F238E27FC236}">
                <a16:creationId xmlns:a16="http://schemas.microsoft.com/office/drawing/2014/main" id="{6458E830-CB77-F010-B3A3-49F48F5CC983}"/>
              </a:ext>
            </a:extLst>
          </p:cNvPr>
          <p:cNvSpPr txBox="1"/>
          <p:nvPr/>
        </p:nvSpPr>
        <p:spPr>
          <a:xfrm>
            <a:off x="7480218" y="3965574"/>
            <a:ext cx="3993101" cy="436017"/>
          </a:xfrm>
          <a:prstGeom prst="rect">
            <a:avLst/>
          </a:prstGeom>
        </p:spPr>
        <p:txBody>
          <a:bodyPr lIns="0" tIns="0" rIns="0" bIns="0" rtlCol="0" anchor="t">
            <a:spAutoFit/>
          </a:bodyPr>
          <a:lstStyle/>
          <a:p>
            <a:pPr marL="0" marR="0" lvl="0" indent="0" algn="r" defTabSz="609630" rtl="0" eaLnBrk="1" fontAlgn="auto" latinLnBrk="0" hangingPunct="1">
              <a:lnSpc>
                <a:spcPts val="3432"/>
              </a:lnSpc>
              <a:spcBef>
                <a:spcPts val="0"/>
              </a:spcBef>
              <a:spcAft>
                <a:spcPts val="0"/>
              </a:spcAft>
              <a:buClrTx/>
              <a:buSzTx/>
              <a:buFontTx/>
              <a:buNone/>
              <a:tabLst/>
              <a:defRPr/>
            </a:pPr>
            <a:r>
              <a:rPr kumimoji="0" lang="en-US" sz="2859" b="0" i="0" u="none" strike="noStrike" kern="1200" cap="none" spc="0" normalizeH="0" baseline="0" noProof="0">
                <a:ln>
                  <a:noFill/>
                </a:ln>
                <a:solidFill>
                  <a:srgbClr val="FFFFFF"/>
                </a:solidFill>
                <a:effectLst/>
                <a:uLnTx/>
                <a:uFillTx/>
                <a:latin typeface="Poppins Semi-Bold"/>
                <a:ea typeface="Poppins Semi-Bold"/>
                <a:cs typeface="Poppins Semi-Bold"/>
                <a:sym typeface="Poppins Semi-Bold"/>
              </a:rPr>
              <a:t>Presentation - 2023</a:t>
            </a:r>
          </a:p>
        </p:txBody>
      </p:sp>
      <p:sp>
        <p:nvSpPr>
          <p:cNvPr id="33" name="TextBox 23">
            <a:extLst>
              <a:ext uri="{FF2B5EF4-FFF2-40B4-BE49-F238E27FC236}">
                <a16:creationId xmlns:a16="http://schemas.microsoft.com/office/drawing/2014/main" id="{538CE668-C2E8-8BC2-C8FA-697FA02C1285}"/>
              </a:ext>
            </a:extLst>
          </p:cNvPr>
          <p:cNvSpPr txBox="1"/>
          <p:nvPr/>
        </p:nvSpPr>
        <p:spPr>
          <a:xfrm>
            <a:off x="6624291" y="1370585"/>
            <a:ext cx="4360287" cy="1605568"/>
          </a:xfrm>
          <a:prstGeom prst="rect">
            <a:avLst/>
          </a:prstGeom>
        </p:spPr>
        <p:txBody>
          <a:bodyPr wrap="square" lIns="0" tIns="0" rIns="0" bIns="0" rtlCol="0" anchor="t">
            <a:spAutoFit/>
          </a:bodyPr>
          <a:lstStyle/>
          <a:p>
            <a:pPr marL="0" marR="0" lvl="0" indent="0" algn="ctr" defTabSz="609630" rtl="0" eaLnBrk="1" fontAlgn="auto" latinLnBrk="0" hangingPunct="1">
              <a:lnSpc>
                <a:spcPts val="4573"/>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BÁO CÁO </a:t>
            </a:r>
          </a:p>
          <a:p>
            <a:pPr marL="0" marR="0" lvl="0" indent="0" algn="ctr" defTabSz="609630" rtl="0" eaLnBrk="1" fontAlgn="auto" latinLnBrk="0" hangingPunct="1">
              <a:lnSpc>
                <a:spcPct val="100000"/>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SẢN PHẨM</a:t>
            </a:r>
          </a:p>
        </p:txBody>
      </p:sp>
      <p:sp>
        <p:nvSpPr>
          <p:cNvPr id="34" name="TextBox 23">
            <a:extLst>
              <a:ext uri="{FF2B5EF4-FFF2-40B4-BE49-F238E27FC236}">
                <a16:creationId xmlns:a16="http://schemas.microsoft.com/office/drawing/2014/main" id="{E5BBC919-23AD-90A5-CE7E-45E8DC466AA0}"/>
              </a:ext>
            </a:extLst>
          </p:cNvPr>
          <p:cNvSpPr txBox="1"/>
          <p:nvPr/>
        </p:nvSpPr>
        <p:spPr>
          <a:xfrm>
            <a:off x="6658221" y="3911949"/>
            <a:ext cx="4360287" cy="696344"/>
          </a:xfrm>
          <a:prstGeom prst="rect">
            <a:avLst/>
          </a:prstGeom>
        </p:spPr>
        <p:txBody>
          <a:bodyPr wrap="square" lIns="0" tIns="0" rIns="0" bIns="0" rtlCol="0" anchor="t">
            <a:spAutoFit/>
          </a:bodyPr>
          <a:lstStyle/>
          <a:p>
            <a:pPr marL="0" marR="0" lvl="0" indent="0" algn="ctr" defTabSz="609630" rtl="0" eaLnBrk="1" fontAlgn="auto" latinLnBrk="0" hangingPunct="1">
              <a:lnSpc>
                <a:spcPts val="4573"/>
              </a:lnSpc>
              <a:spcBef>
                <a:spcPct val="0"/>
              </a:spcBef>
              <a:spcAft>
                <a:spcPts val="0"/>
              </a:spcAft>
              <a:buClrTx/>
              <a:buSzTx/>
              <a:buFontTx/>
              <a:buNone/>
              <a:tabLst/>
              <a:defRPr/>
            </a:pPr>
            <a:r>
              <a:rPr kumimoji="0" lang="en-US" sz="6600" b="0" i="0" u="none" strike="noStrike" kern="1200" cap="none" spc="0" normalizeH="0" baseline="0" noProof="0">
                <a:ln>
                  <a:noFill/>
                </a:ln>
                <a:solidFill>
                  <a:srgbClr val="002060"/>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Nhóm 4</a:t>
            </a:r>
          </a:p>
        </p:txBody>
      </p:sp>
    </p:spTree>
    <p:extLst>
      <p:ext uri="{BB962C8B-B14F-4D97-AF65-F5344CB8AC3E}">
        <p14:creationId xmlns:p14="http://schemas.microsoft.com/office/powerpoint/2010/main" val="1598826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4">
          <a:extLst>
            <a:ext uri="{FF2B5EF4-FFF2-40B4-BE49-F238E27FC236}">
              <a16:creationId xmlns:a16="http://schemas.microsoft.com/office/drawing/2014/main" id="{23A6CC87-693C-A699-E635-37F815F9718D}"/>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0D6FA88-A067-1BCD-A494-3FA59B8673A0}"/>
              </a:ext>
            </a:extLst>
          </p:cNvPr>
          <p:cNvSpPr/>
          <p:nvPr/>
        </p:nvSpPr>
        <p:spPr>
          <a:xfrm>
            <a:off x="243840" y="233680"/>
            <a:ext cx="11704320" cy="6461760"/>
          </a:xfrm>
          <a:prstGeom prst="roundRect">
            <a:avLst>
              <a:gd name="adj" fmla="val 4717"/>
            </a:avLst>
          </a:prstGeom>
          <a:solidFill>
            <a:schemeClr val="bg1"/>
          </a:solidFill>
          <a:ln w="38100">
            <a:solidFill>
              <a:srgbClr val="C00118"/>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4" name="TextBox 3">
            <a:extLst>
              <a:ext uri="{FF2B5EF4-FFF2-40B4-BE49-F238E27FC236}">
                <a16:creationId xmlns:a16="http://schemas.microsoft.com/office/drawing/2014/main" id="{44A36B25-8AB8-4F92-634D-01E4212F5738}"/>
              </a:ext>
            </a:extLst>
          </p:cNvPr>
          <p:cNvSpPr txBox="1"/>
          <p:nvPr/>
        </p:nvSpPr>
        <p:spPr>
          <a:xfrm>
            <a:off x="3048000" y="501134"/>
            <a:ext cx="60960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000" b="0" i="0" u="none" strike="noStrike" kern="0" cap="none" spc="0" normalizeH="0" baseline="0" noProof="0">
                <a:ln>
                  <a:noFill/>
                </a:ln>
                <a:solidFill>
                  <a:srgbClr val="FF0000"/>
                </a:solidFill>
                <a:effectLst/>
                <a:uLnTx/>
                <a:uFillTx/>
                <a:ea typeface="Calibri" panose="020F0502020204030204" pitchFamily="34" charset="0"/>
                <a:cs typeface="+mn-cs"/>
              </a:rPr>
              <a:t>KHỞI ĐỘNG</a:t>
            </a:r>
            <a:endParaRPr kumimoji="0" lang="en-US" sz="4000" b="0" i="0" u="none" strike="noStrike" kern="1200" cap="none" spc="0" normalizeH="0" baseline="0" noProof="0" dirty="0">
              <a:ln>
                <a:noFill/>
              </a:ln>
              <a:solidFill>
                <a:srgbClr val="FF0000"/>
              </a:solidFill>
              <a:effectLst/>
              <a:uLnTx/>
              <a:uFillTx/>
              <a:cs typeface="+mn-cs"/>
            </a:endParaRPr>
          </a:p>
        </p:txBody>
      </p:sp>
      <p:sp>
        <p:nvSpPr>
          <p:cNvPr id="8" name="TextBox 7">
            <a:extLst>
              <a:ext uri="{FF2B5EF4-FFF2-40B4-BE49-F238E27FC236}">
                <a16:creationId xmlns:a16="http://schemas.microsoft.com/office/drawing/2014/main" id="{9BF79A5F-DD84-FF6E-EF9B-86BDE732C8A7}"/>
              </a:ext>
            </a:extLst>
          </p:cNvPr>
          <p:cNvSpPr txBox="1"/>
          <p:nvPr/>
        </p:nvSpPr>
        <p:spPr>
          <a:xfrm>
            <a:off x="467834" y="1476474"/>
            <a:ext cx="3476846" cy="2308324"/>
          </a:xfrm>
          <a:prstGeom prst="rect">
            <a:avLst/>
          </a:prstGeom>
          <a:noFill/>
        </p:spPr>
        <p:txBody>
          <a:bodyPr wrap="square">
            <a:spAutoFit/>
          </a:bodyPr>
          <a:lstStyle/>
          <a:p>
            <a:pPr lvl="0" algn="ctr">
              <a:defRPr/>
            </a:pPr>
            <a:r>
              <a:rPr lang="vi-VN" sz="3600" kern="0">
                <a:solidFill>
                  <a:srgbClr val="051937">
                    <a:lumMod val="75000"/>
                    <a:lumOff val="25000"/>
                  </a:srgbClr>
                </a:solidFill>
                <a:ea typeface="Calibri" panose="020F0502020204030204" pitchFamily="34" charset="0"/>
              </a:rPr>
              <a:t>Hình thức nghệ thuật nào không khai thác yếu tố âm nhạc?</a:t>
            </a:r>
            <a:endParaRPr kumimoji="0" lang="vi-VN" sz="3600" b="0" i="0" u="none" strike="noStrike" kern="0" cap="none" spc="0" normalizeH="0" baseline="0" noProof="0" dirty="0">
              <a:ln>
                <a:noFill/>
              </a:ln>
              <a:solidFill>
                <a:srgbClr val="051937">
                  <a:lumMod val="75000"/>
                  <a:lumOff val="25000"/>
                </a:srgbClr>
              </a:solidFill>
              <a:effectLst/>
              <a:uLnTx/>
              <a:uFillTx/>
              <a:ea typeface="Calibri" panose="020F0502020204030204" pitchFamily="34" charset="0"/>
            </a:endParaRPr>
          </a:p>
        </p:txBody>
      </p:sp>
      <p:pic>
        <p:nvPicPr>
          <p:cNvPr id="2" name="image2.png">
            <a:extLst>
              <a:ext uri="{FF2B5EF4-FFF2-40B4-BE49-F238E27FC236}">
                <a16:creationId xmlns:a16="http://schemas.microsoft.com/office/drawing/2014/main" id="{2980DF93-1C4B-D320-7DA4-08781A6C9457}"/>
              </a:ext>
            </a:extLst>
          </p:cNvPr>
          <p:cNvPicPr/>
          <p:nvPr/>
        </p:nvPicPr>
        <p:blipFill>
          <a:blip r:embed="rId3"/>
          <a:srcRect/>
          <a:stretch>
            <a:fillRect/>
          </a:stretch>
        </p:blipFill>
        <p:spPr>
          <a:xfrm>
            <a:off x="4168674" y="1235601"/>
            <a:ext cx="7555492" cy="2602752"/>
          </a:xfrm>
          <a:prstGeom prst="rect">
            <a:avLst/>
          </a:prstGeom>
          <a:ln/>
        </p:spPr>
      </p:pic>
      <p:pic>
        <p:nvPicPr>
          <p:cNvPr id="3" name="image8.png" descr="A group of people performing in a performance&#10;&#10;Description automatically generated">
            <a:extLst>
              <a:ext uri="{FF2B5EF4-FFF2-40B4-BE49-F238E27FC236}">
                <a16:creationId xmlns:a16="http://schemas.microsoft.com/office/drawing/2014/main" id="{9D944123-3FA2-76E7-1309-3953073A5A55}"/>
              </a:ext>
            </a:extLst>
          </p:cNvPr>
          <p:cNvPicPr/>
          <p:nvPr/>
        </p:nvPicPr>
        <p:blipFill>
          <a:blip r:embed="rId4"/>
          <a:srcRect/>
          <a:stretch>
            <a:fillRect/>
          </a:stretch>
        </p:blipFill>
        <p:spPr>
          <a:xfrm>
            <a:off x="4168673" y="3864934"/>
            <a:ext cx="7473977" cy="2759386"/>
          </a:xfrm>
          <a:prstGeom prst="rect">
            <a:avLst/>
          </a:prstGeom>
          <a:ln/>
        </p:spPr>
      </p:pic>
      <p:sp>
        <p:nvSpPr>
          <p:cNvPr id="6" name="TextBox 5">
            <a:extLst>
              <a:ext uri="{FF2B5EF4-FFF2-40B4-BE49-F238E27FC236}">
                <a16:creationId xmlns:a16="http://schemas.microsoft.com/office/drawing/2014/main" id="{DAC89821-081F-1F8F-81C0-B33E001DECFB}"/>
              </a:ext>
            </a:extLst>
          </p:cNvPr>
          <p:cNvSpPr txBox="1"/>
          <p:nvPr/>
        </p:nvSpPr>
        <p:spPr>
          <a:xfrm>
            <a:off x="467834" y="4052252"/>
            <a:ext cx="3476846" cy="1754326"/>
          </a:xfrm>
          <a:prstGeom prst="rect">
            <a:avLst/>
          </a:prstGeom>
          <a:noFill/>
        </p:spPr>
        <p:txBody>
          <a:bodyPr wrap="square">
            <a:spAutoFit/>
          </a:bodyPr>
          <a:lstStyle/>
          <a:p>
            <a:pPr lvl="0" algn="ctr">
              <a:defRPr/>
            </a:pPr>
            <a:r>
              <a:rPr lang="en-US" sz="3600" kern="0">
                <a:solidFill>
                  <a:srgbClr val="FF0000"/>
                </a:solidFill>
                <a:ea typeface="Calibri" panose="020F0502020204030204" pitchFamily="34" charset="0"/>
              </a:rPr>
              <a:t>H</a:t>
            </a:r>
            <a:r>
              <a:rPr lang="vi-VN" sz="3600" kern="0">
                <a:solidFill>
                  <a:srgbClr val="FF0000"/>
                </a:solidFill>
                <a:ea typeface="Calibri" panose="020F0502020204030204" pitchFamily="34" charset="0"/>
              </a:rPr>
              <a:t>ình 3.2 không khai thác yếu tố âm nhạc</a:t>
            </a:r>
            <a:endParaRPr kumimoji="0" lang="vi-VN" sz="3600" b="0" i="0" u="none" strike="noStrike" kern="0" cap="none" spc="0" normalizeH="0" baseline="0" noProof="0" dirty="0">
              <a:ln>
                <a:noFill/>
              </a:ln>
              <a:solidFill>
                <a:srgbClr val="FF0000"/>
              </a:solidFill>
              <a:effectLst/>
              <a:uLnTx/>
              <a:uFillTx/>
              <a:ea typeface="Calibri" panose="020F0502020204030204" pitchFamily="34" charset="0"/>
            </a:endParaRPr>
          </a:p>
        </p:txBody>
      </p:sp>
    </p:spTree>
    <p:extLst>
      <p:ext uri="{BB962C8B-B14F-4D97-AF65-F5344CB8AC3E}">
        <p14:creationId xmlns:p14="http://schemas.microsoft.com/office/powerpoint/2010/main" val="4629752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1A993A-2FAA-2631-1191-CC6B2E022660}"/>
              </a:ext>
            </a:extLst>
          </p:cNvPr>
          <p:cNvSpPr txBox="1"/>
          <p:nvPr/>
        </p:nvSpPr>
        <p:spPr>
          <a:xfrm>
            <a:off x="640080" y="2872899"/>
            <a:ext cx="4243589" cy="3320668"/>
          </a:xfrm>
          <a:prstGeom prst="rect">
            <a:avLst/>
          </a:prstGeom>
        </p:spPr>
        <p:txBody>
          <a:bodyPr vert="horz" lIns="91440" tIns="45720" rIns="91440" bIns="45720" rtlCol="0">
            <a:normAutofit/>
          </a:bodyPr>
          <a:lstStyle/>
          <a:p>
            <a:pPr algn="just">
              <a:lnSpc>
                <a:spcPct val="90000"/>
              </a:lnSpc>
            </a:pPr>
            <a:r>
              <a:rPr lang="en-US" sz="2800">
                <a:effectLst/>
              </a:rPr>
              <a:t>- Là niềm tự hào văn hoá của Đà Nẵng.</a:t>
            </a:r>
          </a:p>
          <a:p>
            <a:pPr algn="just">
              <a:lnSpc>
                <a:spcPct val="90000"/>
              </a:lnSpc>
            </a:pPr>
            <a:r>
              <a:rPr lang="en-US" sz="2800">
                <a:effectLst/>
              </a:rPr>
              <a:t>- Góp phần giữ bản sắc, phát triển du lịch và đời sống tinh thần.</a:t>
            </a:r>
          </a:p>
        </p:txBody>
      </p:sp>
      <p:pic>
        <p:nvPicPr>
          <p:cNvPr id="4" name="Picture 3">
            <a:extLst>
              <a:ext uri="{FF2B5EF4-FFF2-40B4-BE49-F238E27FC236}">
                <a16:creationId xmlns:a16="http://schemas.microsoft.com/office/drawing/2014/main" id="{1BF846B1-9A86-1018-B6D0-B93D8A9BBC65}"/>
              </a:ext>
            </a:extLst>
          </p:cNvPr>
          <p:cNvPicPr>
            <a:picLocks noChangeAspect="1"/>
          </p:cNvPicPr>
          <p:nvPr/>
        </p:nvPicPr>
        <p:blipFill>
          <a:blip r:embed="rId2"/>
          <a:srcRect l="14779" t="1241" r="20276" b="-1239"/>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extBox 5">
            <a:extLst>
              <a:ext uri="{FF2B5EF4-FFF2-40B4-BE49-F238E27FC236}">
                <a16:creationId xmlns:a16="http://schemas.microsoft.com/office/drawing/2014/main" id="{5521A792-1991-B175-197A-6A5E1479DDF2}"/>
              </a:ext>
            </a:extLst>
          </p:cNvPr>
          <p:cNvSpPr txBox="1"/>
          <p:nvPr/>
        </p:nvSpPr>
        <p:spPr>
          <a:xfrm>
            <a:off x="568960" y="1839008"/>
            <a:ext cx="6096000" cy="646331"/>
          </a:xfrm>
          <a:prstGeom prst="rect">
            <a:avLst/>
          </a:prstGeom>
          <a:noFill/>
        </p:spPr>
        <p:txBody>
          <a:bodyPr wrap="square">
            <a:spAutoFit/>
          </a:bodyPr>
          <a:lstStyle/>
          <a:p>
            <a:pPr algn="just">
              <a:lnSpc>
                <a:spcPct val="90000"/>
              </a:lnSpc>
            </a:pPr>
            <a:r>
              <a:rPr lang="en-US" sz="4000">
                <a:solidFill>
                  <a:srgbClr val="002060"/>
                </a:solidFill>
                <a:effectLst/>
              </a:rPr>
              <a:t>* Ý nghĩa:</a:t>
            </a:r>
          </a:p>
        </p:txBody>
      </p:sp>
    </p:spTree>
    <p:extLst>
      <p:ext uri="{BB962C8B-B14F-4D97-AF65-F5344CB8AC3E}">
        <p14:creationId xmlns:p14="http://schemas.microsoft.com/office/powerpoint/2010/main" val="15938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1"/>
          <p:cNvSpPr txBox="1"/>
          <p:nvPr/>
        </p:nvSpPr>
        <p:spPr>
          <a:xfrm>
            <a:off x="9330014" y="6224001"/>
            <a:ext cx="414493" cy="258276"/>
          </a:xfrm>
          <a:prstGeom prst="rect">
            <a:avLst/>
          </a:prstGeom>
        </p:spPr>
        <p:txBody>
          <a:bodyPr lIns="0" tIns="0" rIns="0" bIns="0" rtlCol="0" anchor="t">
            <a:spAutoFit/>
          </a:bodyPr>
          <a:lstStyle/>
          <a:p>
            <a:pPr marL="0" marR="0" lvl="0" indent="0" algn="ctr" defTabSz="609630" rtl="0" eaLnBrk="1" fontAlgn="auto" latinLnBrk="0" hangingPunct="1">
              <a:lnSpc>
                <a:spcPts val="2239"/>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Open Sans Bold"/>
                <a:ea typeface="+mn-ea"/>
                <a:cs typeface="+mn-cs"/>
              </a:rPr>
              <a:t>07</a:t>
            </a:r>
          </a:p>
        </p:txBody>
      </p:sp>
      <p:sp>
        <p:nvSpPr>
          <p:cNvPr id="33" name="TextBox 12"/>
          <p:cNvSpPr txBox="1"/>
          <p:nvPr/>
        </p:nvSpPr>
        <p:spPr>
          <a:xfrm>
            <a:off x="6036808" y="2557279"/>
            <a:ext cx="5626112" cy="2523768"/>
          </a:xfrm>
          <a:prstGeom prst="rect">
            <a:avLst/>
          </a:prstGeom>
        </p:spPr>
        <p:txBody>
          <a:bodyPr wrap="square" lIns="0" tIns="0" rIns="0" bIns="0" rtlCol="0" anchor="t">
            <a:spAutoFit/>
          </a:bodyPr>
          <a:lstStyle/>
          <a:p>
            <a:pPr marL="457200" marR="0" lvl="0" indent="-457200" algn="just" defTabSz="60963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err="1">
                <a:ln>
                  <a:noFill/>
                </a:ln>
                <a:solidFill>
                  <a:prstClr val="black"/>
                </a:solidFill>
                <a:effectLst/>
                <a:uLnTx/>
                <a:uFillTx/>
                <a:latin typeface="#9Slide03 Ample" panose="02000000000000000000" pitchFamily="2" charset="0"/>
                <a:ea typeface="Roboto Bold" panose="02000000000000000000" charset="0"/>
                <a:cs typeface="+mn-cs"/>
              </a:rPr>
              <a:t>Nhiệm</a:t>
            </a:r>
            <a:r>
              <a:rPr kumimoji="0" lang="en-US" sz="3600" b="0" i="0" u="none" strike="noStrike" kern="1200" cap="none" spc="0" normalizeH="0" baseline="0" noProof="0" dirty="0">
                <a:ln>
                  <a:noFill/>
                </a:ln>
                <a:solidFill>
                  <a:prstClr val="black"/>
                </a:solidFill>
                <a:effectLst/>
                <a:uLnTx/>
                <a:uFillTx/>
                <a:latin typeface="#9Slide03 Ample" panose="02000000000000000000" pitchFamily="2" charset="0"/>
                <a:ea typeface="Roboto Bold" panose="02000000000000000000" charset="0"/>
                <a:cs typeface="+mn-cs"/>
              </a:rPr>
              <a:t> </a:t>
            </a:r>
            <a:r>
              <a:rPr kumimoji="0" lang="en-US" sz="3600" b="0" i="0" u="none" strike="noStrike" kern="1200" cap="none" spc="0" normalizeH="0" baseline="0" noProof="0" dirty="0" err="1">
                <a:ln>
                  <a:noFill/>
                </a:ln>
                <a:solidFill>
                  <a:prstClr val="black"/>
                </a:solidFill>
                <a:effectLst/>
                <a:uLnTx/>
                <a:uFillTx/>
                <a:latin typeface="#9Slide03 Ample" panose="02000000000000000000" pitchFamily="2" charset="0"/>
                <a:ea typeface="Roboto Bold" panose="02000000000000000000" charset="0"/>
                <a:cs typeface="+mn-cs"/>
              </a:rPr>
              <a:t>vụ</a:t>
            </a:r>
            <a:r>
              <a:rPr kumimoji="0" lang="en-US" sz="3600" b="0" i="0" u="none" strike="noStrike" kern="1200" cap="none" spc="0" normalizeH="0" baseline="0" noProof="0" dirty="0">
                <a:ln>
                  <a:noFill/>
                </a:ln>
                <a:solidFill>
                  <a:prstClr val="black"/>
                </a:solidFill>
                <a:effectLst/>
                <a:uLnTx/>
                <a:uFillTx/>
                <a:latin typeface="#9Slide03 Ample" panose="02000000000000000000" pitchFamily="2" charset="0"/>
                <a:ea typeface="Roboto Bold" panose="02000000000000000000" charset="0"/>
                <a:cs typeface="+mn-cs"/>
              </a:rPr>
              <a:t>:</a:t>
            </a:r>
          </a:p>
          <a:p>
            <a:pPr lvl="0" algn="just" defTabSz="1219140">
              <a:buClr>
                <a:srgbClr val="000000"/>
              </a:buClr>
              <a:defRPr/>
            </a:pPr>
            <a:r>
              <a:rPr kumimoji="0" lang="vi-VN" sz="3200" b="1" i="0" u="none" strike="noStrike" kern="1200" cap="none" spc="0" normalizeH="0" baseline="0" noProof="0">
                <a:ln>
                  <a:noFill/>
                </a:ln>
                <a:solidFill>
                  <a:srgbClr val="002060"/>
                </a:solidFill>
                <a:effectLst/>
                <a:uLnTx/>
                <a:uFillTx/>
                <a:latin typeface="#9Slide03 Ample" panose="02000000000000000000" pitchFamily="2" charset="0"/>
                <a:ea typeface="Calibri" panose="020F0502020204030204" pitchFamily="34" charset="0"/>
                <a:cs typeface="Times New Roman" panose="02020603050405020304" pitchFamily="18" charset="0"/>
                <a:sym typeface="Arial"/>
              </a:rPr>
              <a:t>+ </a:t>
            </a:r>
            <a:r>
              <a:rPr lang="vi-VN" sz="3200" b="1">
                <a:solidFill>
                  <a:srgbClr val="002060"/>
                </a:solidFill>
                <a:latin typeface="#9Slide03 Ample" panose="02000000000000000000" pitchFamily="2" charset="0"/>
                <a:ea typeface="Calibri" panose="020F0502020204030204" pitchFamily="34" charset="0"/>
                <a:cs typeface="Times New Roman" panose="02020603050405020304" pitchFamily="18" charset="0"/>
                <a:sym typeface="Arial"/>
              </a:rPr>
              <a:t>Trình bày những nét cơ bản về nghệ thuật Tuồng xứ Quảng.</a:t>
            </a:r>
            <a:endParaRPr lang="en-US" sz="3200" b="1">
              <a:solidFill>
                <a:srgbClr val="002060"/>
              </a:solidFill>
              <a:latin typeface="#9Slide03 Ample" panose="02000000000000000000" pitchFamily="2" charset="0"/>
              <a:ea typeface="Calibri" panose="020F0502020204030204" pitchFamily="34" charset="0"/>
              <a:cs typeface="Times New Roman" panose="02020603050405020304" pitchFamily="18" charset="0"/>
              <a:sym typeface="Arial"/>
            </a:endParaRPr>
          </a:p>
          <a:p>
            <a:pPr lvl="0" algn="just" defTabSz="1219140">
              <a:buClr>
                <a:srgbClr val="000000"/>
              </a:buClr>
              <a:defRPr/>
            </a:pPr>
            <a:endParaRPr lang="en-US" sz="3200" b="1">
              <a:solidFill>
                <a:srgbClr val="002060"/>
              </a:solidFill>
              <a:latin typeface="#9Slide03 Ample" panose="02000000000000000000" pitchFamily="2" charset="0"/>
              <a:ea typeface="Calibri" panose="020F0502020204030204" pitchFamily="34" charset="0"/>
              <a:cs typeface="Times New Roman" panose="02020603050405020304" pitchFamily="18" charset="0"/>
              <a:sym typeface="Arial"/>
            </a:endParaRPr>
          </a:p>
          <a:p>
            <a:pPr lvl="0" algn="just" defTabSz="1219140">
              <a:buClr>
                <a:srgbClr val="000000"/>
              </a:buClr>
              <a:defRPr/>
            </a:pPr>
            <a:r>
              <a:rPr kumimoji="0" lang="en-US" sz="3200" b="0" i="0" u="none" strike="noStrike" kern="1200" cap="none" spc="0" normalizeH="0" baseline="0" noProof="0">
                <a:ln>
                  <a:noFill/>
                </a:ln>
                <a:solidFill>
                  <a:prstClr val="black"/>
                </a:solidFill>
                <a:effectLst/>
                <a:uLnTx/>
                <a:uFillTx/>
                <a:latin typeface="#9Slide03 Ample" panose="02000000000000000000" pitchFamily="2" charset="0"/>
                <a:ea typeface="Roboto Bold" panose="02000000000000000000" charset="0"/>
                <a:cs typeface="+mn-cs"/>
              </a:rPr>
              <a:t>THỜI GIAN: </a:t>
            </a:r>
            <a:r>
              <a:rPr kumimoji="0" lang="en-US" sz="3200" b="0" i="0" u="none" strike="noStrike" kern="1200" cap="none" spc="0" normalizeH="0" baseline="0" noProof="0">
                <a:ln>
                  <a:noFill/>
                </a:ln>
                <a:solidFill>
                  <a:srgbClr val="FF0000"/>
                </a:solidFill>
                <a:effectLst/>
                <a:uLnTx/>
                <a:uFillTx/>
                <a:latin typeface="#9Slide03 Ample" panose="02000000000000000000" pitchFamily="2" charset="0"/>
                <a:ea typeface="Roboto Bold" panose="02000000000000000000" charset="0"/>
                <a:cs typeface="+mn-cs"/>
              </a:rPr>
              <a:t>4</a:t>
            </a:r>
            <a:r>
              <a:rPr kumimoji="0" lang="en-US" sz="3200" b="0" i="0" u="none" strike="noStrike" kern="1200" cap="none" spc="0" normalizeH="0" baseline="0" noProof="0">
                <a:ln>
                  <a:noFill/>
                </a:ln>
                <a:solidFill>
                  <a:prstClr val="black"/>
                </a:solidFill>
                <a:effectLst/>
                <a:uLnTx/>
                <a:uFillTx/>
                <a:latin typeface="#9Slide03 Ample" panose="02000000000000000000" pitchFamily="2" charset="0"/>
                <a:ea typeface="Roboto Bold" panose="02000000000000000000" charset="0"/>
                <a:cs typeface="+mn-cs"/>
              </a:rPr>
              <a:t> PHÚT</a:t>
            </a:r>
            <a:endParaRPr kumimoji="0" lang="en-US" sz="3200" b="0" i="0" u="none" strike="noStrike" kern="1200" cap="none" spc="0" normalizeH="0" baseline="0" noProof="0" dirty="0">
              <a:ln>
                <a:noFill/>
              </a:ln>
              <a:solidFill>
                <a:prstClr val="black"/>
              </a:solidFill>
              <a:effectLst/>
              <a:uLnTx/>
              <a:uFillTx/>
              <a:latin typeface="#9Slide03 Ample" panose="02000000000000000000" pitchFamily="2" charset="0"/>
              <a:ea typeface="Roboto Bold" panose="02000000000000000000" charset="0"/>
              <a:cs typeface="+mn-cs"/>
            </a:endParaRPr>
          </a:p>
        </p:txBody>
      </p:sp>
      <p:grpSp>
        <p:nvGrpSpPr>
          <p:cNvPr id="14" name="Group 13">
            <a:extLst>
              <a:ext uri="{FF2B5EF4-FFF2-40B4-BE49-F238E27FC236}">
                <a16:creationId xmlns:a16="http://schemas.microsoft.com/office/drawing/2014/main" id="{9173F9DD-B71A-C9F0-4B4A-20C730423B8E}"/>
              </a:ext>
            </a:extLst>
          </p:cNvPr>
          <p:cNvGrpSpPr/>
          <p:nvPr/>
        </p:nvGrpSpPr>
        <p:grpSpPr>
          <a:xfrm>
            <a:off x="209217" y="1263396"/>
            <a:ext cx="5552991" cy="5306501"/>
            <a:chOff x="313825" y="1600221"/>
            <a:chExt cx="8329486" cy="7959752"/>
          </a:xfrm>
        </p:grpSpPr>
        <p:grpSp>
          <p:nvGrpSpPr>
            <p:cNvPr id="10" name="Group 9">
              <a:extLst>
                <a:ext uri="{FF2B5EF4-FFF2-40B4-BE49-F238E27FC236}">
                  <a16:creationId xmlns:a16="http://schemas.microsoft.com/office/drawing/2014/main" id="{C6EB10D1-C6CC-02D8-2129-D732A68B1D4E}"/>
                </a:ext>
              </a:extLst>
            </p:cNvPr>
            <p:cNvGrpSpPr/>
            <p:nvPr/>
          </p:nvGrpSpPr>
          <p:grpSpPr>
            <a:xfrm>
              <a:off x="313825" y="1600221"/>
              <a:ext cx="8329486" cy="7959752"/>
              <a:chOff x="366544" y="1650570"/>
              <a:chExt cx="8329486" cy="7959752"/>
            </a:xfrm>
          </p:grpSpPr>
          <p:grpSp>
            <p:nvGrpSpPr>
              <p:cNvPr id="2" name="Group 2"/>
              <p:cNvGrpSpPr>
                <a:grpSpLocks noChangeAspect="1"/>
              </p:cNvGrpSpPr>
              <p:nvPr/>
            </p:nvGrpSpPr>
            <p:grpSpPr>
              <a:xfrm>
                <a:off x="1119314" y="2033606"/>
                <a:ext cx="7576716" cy="7576716"/>
                <a:chOff x="0" y="0"/>
                <a:chExt cx="6350000" cy="6350000"/>
              </a:xfrm>
            </p:grpSpPr>
            <p:sp>
              <p:nvSpPr>
                <p:cNvPr id="3" name="Freeform 3"/>
                <p:cNvSpPr/>
                <p:nvPr/>
              </p:nvSpPr>
              <p:spPr>
                <a:xfrm>
                  <a:off x="0" y="0"/>
                  <a:ext cx="6350000" cy="6350000"/>
                </a:xfrm>
                <a:custGeom>
                  <a:avLst/>
                  <a:gdLst/>
                  <a:ahLst/>
                  <a:cxnLst/>
                  <a:rect l="l" t="t" r="r" b="b"/>
                  <a:pathLst>
                    <a:path w="6350000" h="6350000">
                      <a:moveTo>
                        <a:pt x="4838700" y="0"/>
                      </a:moveTo>
                      <a:lnTo>
                        <a:pt x="1511300" y="0"/>
                      </a:lnTo>
                      <a:cubicBezTo>
                        <a:pt x="676910" y="0"/>
                        <a:pt x="0" y="676910"/>
                        <a:pt x="0" y="1511300"/>
                      </a:cubicBezTo>
                      <a:lnTo>
                        <a:pt x="0" y="6350000"/>
                      </a:lnTo>
                      <a:lnTo>
                        <a:pt x="4838700" y="6350000"/>
                      </a:lnTo>
                      <a:cubicBezTo>
                        <a:pt x="5673090" y="6350000"/>
                        <a:pt x="6350000" y="5673090"/>
                        <a:pt x="6350000" y="4838700"/>
                      </a:cubicBezTo>
                      <a:lnTo>
                        <a:pt x="6350000" y="0"/>
                      </a:lnTo>
                      <a:lnTo>
                        <a:pt x="4838700" y="0"/>
                      </a:lnTo>
                      <a:close/>
                    </a:path>
                  </a:pathLst>
                </a:custGeom>
                <a:solidFill>
                  <a:srgbClr val="F7D716"/>
                </a:solidFill>
                <a:ln>
                  <a:solidFill>
                    <a:srgbClr val="F7D716"/>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Rectangle: Diagonal Corners Rounded 3">
                <a:extLst>
                  <a:ext uri="{FF2B5EF4-FFF2-40B4-BE49-F238E27FC236}">
                    <a16:creationId xmlns:a16="http://schemas.microsoft.com/office/drawing/2014/main" id="{5F81A52E-FAA4-7451-7EC9-5EBFE3A962D1}"/>
                  </a:ext>
                </a:extLst>
              </p:cNvPr>
              <p:cNvSpPr/>
              <p:nvPr/>
            </p:nvSpPr>
            <p:spPr>
              <a:xfrm>
                <a:off x="366544" y="1650570"/>
                <a:ext cx="7813205" cy="7588680"/>
              </a:xfrm>
              <a:prstGeom prst="round2Diag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13" name="Picture 12">
              <a:extLst>
                <a:ext uri="{FF2B5EF4-FFF2-40B4-BE49-F238E27FC236}">
                  <a16:creationId xmlns:a16="http://schemas.microsoft.com/office/drawing/2014/main" id="{6F4A30D4-4262-DEED-E013-B020D34514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619" y="2866227"/>
              <a:ext cx="6772322" cy="5056667"/>
            </a:xfrm>
            <a:prstGeom prst="rect">
              <a:avLst/>
            </a:prstGeom>
          </p:spPr>
        </p:pic>
      </p:grpSp>
      <p:sp>
        <p:nvSpPr>
          <p:cNvPr id="5" name="TextBox 16">
            <a:extLst>
              <a:ext uri="{FF2B5EF4-FFF2-40B4-BE49-F238E27FC236}">
                <a16:creationId xmlns:a16="http://schemas.microsoft.com/office/drawing/2014/main" id="{E10AA18F-B4D8-584D-FFEB-FA7989E14B89}"/>
              </a:ext>
            </a:extLst>
          </p:cNvPr>
          <p:cNvSpPr txBox="1"/>
          <p:nvPr/>
        </p:nvSpPr>
        <p:spPr>
          <a:xfrm>
            <a:off x="349270" y="1142582"/>
            <a:ext cx="5125603" cy="758477"/>
          </a:xfrm>
          <a:prstGeom prst="rect">
            <a:avLst/>
          </a:prstGeom>
        </p:spPr>
        <p:txBody>
          <a:bodyPr wrap="square" lIns="0" tIns="0" rIns="0" bIns="0" rtlCol="0" anchor="t">
            <a:spAutoFit/>
          </a:bodyPr>
          <a:lstStyle/>
          <a:p>
            <a:pPr marL="0" marR="0" lvl="0" indent="0" algn="ctr" defTabSz="609630" rtl="0" eaLnBrk="1" fontAlgn="auto" latinLnBrk="0" hangingPunct="1">
              <a:lnSpc>
                <a:spcPts val="6400"/>
              </a:lnSpc>
              <a:spcBef>
                <a:spcPts val="0"/>
              </a:spcBef>
              <a:spcAft>
                <a:spcPts val="0"/>
              </a:spcAft>
              <a:buClrTx/>
              <a:buSzTx/>
              <a:buFontTx/>
              <a:buNone/>
              <a:tabLst/>
              <a:defRPr/>
            </a:pPr>
            <a:r>
              <a:rPr kumimoji="0" lang="en-US" sz="4000" b="0" i="0" u="none" strike="noStrike" kern="1200" cap="none" spc="-213" normalizeH="0" baseline="0" noProof="0" dirty="0" err="1">
                <a:ln>
                  <a:noFill/>
                </a:ln>
                <a:solidFill>
                  <a:srgbClr val="293462"/>
                </a:solidFill>
                <a:effectLst/>
                <a:uLnTx/>
                <a:uFillTx/>
                <a:latin typeface="#9Slide03 SVNNeutraface 2" panose="02000600040000020004" pitchFamily="2" charset="0"/>
                <a:ea typeface="+mn-ea"/>
                <a:cs typeface="+mn-cs"/>
              </a:rPr>
              <a:t>Thảo</a:t>
            </a:r>
            <a:r>
              <a:rPr kumimoji="0" lang="en-US" sz="4000" b="0" i="0" u="none" strike="noStrike" kern="1200" cap="none" spc="-213" normalizeH="0" baseline="0" noProof="0" dirty="0">
                <a:ln>
                  <a:noFill/>
                </a:ln>
                <a:solidFill>
                  <a:srgbClr val="293462"/>
                </a:solidFill>
                <a:effectLst/>
                <a:uLnTx/>
                <a:uFillTx/>
                <a:latin typeface="#9Slide03 SVNNeutraface 2" panose="02000600040000020004" pitchFamily="2" charset="0"/>
                <a:ea typeface="+mn-ea"/>
                <a:cs typeface="+mn-cs"/>
              </a:rPr>
              <a:t> </a:t>
            </a:r>
            <a:r>
              <a:rPr kumimoji="0" lang="en-US" sz="4000" b="0" i="0" u="none" strike="noStrike" kern="1200" cap="none" spc="-213" normalizeH="0" baseline="0" noProof="0" dirty="0" err="1">
                <a:ln>
                  <a:noFill/>
                </a:ln>
                <a:solidFill>
                  <a:srgbClr val="293462"/>
                </a:solidFill>
                <a:effectLst/>
                <a:uLnTx/>
                <a:uFillTx/>
                <a:latin typeface="#9Slide03 SVNNeutraface 2" panose="02000600040000020004" pitchFamily="2" charset="0"/>
                <a:ea typeface="+mn-ea"/>
                <a:cs typeface="+mn-cs"/>
              </a:rPr>
              <a:t>luận</a:t>
            </a:r>
            <a:r>
              <a:rPr kumimoji="0" lang="en-US" sz="4000" b="0" i="0" u="none" strike="noStrike" kern="1200" cap="none" spc="-213" normalizeH="0" baseline="0" noProof="0" dirty="0">
                <a:ln>
                  <a:noFill/>
                </a:ln>
                <a:solidFill>
                  <a:srgbClr val="293462"/>
                </a:solidFill>
                <a:effectLst/>
                <a:uLnTx/>
                <a:uFillTx/>
                <a:latin typeface="#9Slide03 SVNNeutraface 2" panose="02000600040000020004" pitchFamily="2" charset="0"/>
                <a:ea typeface="+mn-ea"/>
                <a:cs typeface="+mn-cs"/>
              </a:rPr>
              <a:t> </a:t>
            </a:r>
            <a:r>
              <a:rPr kumimoji="0" lang="en-US" sz="4000" b="0" i="0" u="none" strike="noStrike" kern="1200" cap="none" spc="-213" normalizeH="0" baseline="0" noProof="0" dirty="0" err="1">
                <a:ln>
                  <a:noFill/>
                </a:ln>
                <a:solidFill>
                  <a:srgbClr val="293462"/>
                </a:solidFill>
                <a:effectLst/>
                <a:uLnTx/>
                <a:uFillTx/>
                <a:latin typeface="#9Slide03 SVNNeutraface 2" panose="02000600040000020004" pitchFamily="2" charset="0"/>
                <a:ea typeface="+mn-ea"/>
                <a:cs typeface="+mn-cs"/>
              </a:rPr>
              <a:t>nhóm</a:t>
            </a:r>
            <a:endParaRPr kumimoji="0" lang="en-US" sz="4000" b="0" i="0" u="none" strike="noStrike" kern="1200" cap="none" spc="-213" normalizeH="0" baseline="0" noProof="0" dirty="0">
              <a:ln>
                <a:noFill/>
              </a:ln>
              <a:solidFill>
                <a:srgbClr val="293462"/>
              </a:solidFill>
              <a:effectLst/>
              <a:uLnTx/>
              <a:uFillTx/>
              <a:latin typeface="#9Slide03 SVNNeutraface 2" panose="02000600040000020004" pitchFamily="2" charset="0"/>
              <a:ea typeface="+mn-ea"/>
              <a:cs typeface="+mn-cs"/>
            </a:endParaRPr>
          </a:p>
        </p:txBody>
      </p:sp>
      <p:grpSp>
        <p:nvGrpSpPr>
          <p:cNvPr id="12" name="Group 11">
            <a:extLst>
              <a:ext uri="{FF2B5EF4-FFF2-40B4-BE49-F238E27FC236}">
                <a16:creationId xmlns:a16="http://schemas.microsoft.com/office/drawing/2014/main" id="{D3589224-EA00-180A-CB9F-39CB3B7DB622}"/>
              </a:ext>
            </a:extLst>
          </p:cNvPr>
          <p:cNvGrpSpPr/>
          <p:nvPr/>
        </p:nvGrpSpPr>
        <p:grpSpPr>
          <a:xfrm>
            <a:off x="5656857" y="853439"/>
            <a:ext cx="5482770" cy="1494457"/>
            <a:chOff x="5035200" y="827311"/>
            <a:chExt cx="6104427" cy="1787286"/>
          </a:xfrm>
        </p:grpSpPr>
        <p:pic>
          <p:nvPicPr>
            <p:cNvPr id="19" name="Picture 7">
              <a:extLst>
                <a:ext uri="{FF2B5EF4-FFF2-40B4-BE49-F238E27FC236}">
                  <a16:creationId xmlns:a16="http://schemas.microsoft.com/office/drawing/2014/main" id="{6BEF9B4A-EC81-CD22-A03D-265B7C8A8BE0}"/>
                </a:ext>
              </a:extLst>
            </p:cNvPr>
            <p:cNvPicPr>
              <a:picLocks noChangeAspect="1"/>
            </p:cNvPicPr>
            <p:nvPr/>
          </p:nvPicPr>
          <p:blipFill>
            <a:blip r:embed="rId4">
              <a:alphaModFix amt="49000"/>
            </a:blip>
            <a:srcRect/>
            <a:stretch>
              <a:fillRect/>
            </a:stretch>
          </p:blipFill>
          <p:spPr>
            <a:xfrm>
              <a:off x="7190638" y="1925915"/>
              <a:ext cx="1771529" cy="688682"/>
            </a:xfrm>
            <a:prstGeom prst="rect">
              <a:avLst/>
            </a:prstGeom>
          </p:spPr>
        </p:pic>
        <p:pic>
          <p:nvPicPr>
            <p:cNvPr id="20" name="Picture 8">
              <a:extLst>
                <a:ext uri="{FF2B5EF4-FFF2-40B4-BE49-F238E27FC236}">
                  <a16:creationId xmlns:a16="http://schemas.microsoft.com/office/drawing/2014/main" id="{AD7CBF53-EFCB-E5E6-3500-A860FCF0AAE1}"/>
                </a:ext>
              </a:extLst>
            </p:cNvPr>
            <p:cNvPicPr>
              <a:picLocks noChangeAspect="1"/>
            </p:cNvPicPr>
            <p:nvPr/>
          </p:nvPicPr>
          <p:blipFill>
            <a:blip r:embed="rId4">
              <a:alphaModFix amt="49000"/>
            </a:blip>
            <a:srcRect/>
            <a:stretch>
              <a:fillRect/>
            </a:stretch>
          </p:blipFill>
          <p:spPr>
            <a:xfrm>
              <a:off x="9368098" y="1925915"/>
              <a:ext cx="1771529" cy="688682"/>
            </a:xfrm>
            <a:prstGeom prst="rect">
              <a:avLst/>
            </a:prstGeom>
          </p:spPr>
        </p:pic>
        <p:grpSp>
          <p:nvGrpSpPr>
            <p:cNvPr id="22" name="Group 21">
              <a:extLst>
                <a:ext uri="{FF2B5EF4-FFF2-40B4-BE49-F238E27FC236}">
                  <a16:creationId xmlns:a16="http://schemas.microsoft.com/office/drawing/2014/main" id="{4B95379D-CC75-546D-3115-3F13D21A1EBB}"/>
                </a:ext>
              </a:extLst>
            </p:cNvPr>
            <p:cNvGrpSpPr/>
            <p:nvPr/>
          </p:nvGrpSpPr>
          <p:grpSpPr>
            <a:xfrm>
              <a:off x="7595753" y="879236"/>
              <a:ext cx="1148802" cy="1543815"/>
              <a:chOff x="7376206" y="584200"/>
              <a:chExt cx="1900501" cy="2553983"/>
            </a:xfrm>
          </p:grpSpPr>
          <p:sp>
            <p:nvSpPr>
              <p:cNvPr id="32" name="Rounded Rectangle 43">
                <a:extLst>
                  <a:ext uri="{FF2B5EF4-FFF2-40B4-BE49-F238E27FC236}">
                    <a16:creationId xmlns:a16="http://schemas.microsoft.com/office/drawing/2014/main" id="{303959AE-B19C-2C4A-131E-D4B206DED742}"/>
                  </a:ext>
                </a:extLst>
              </p:cNvPr>
              <p:cNvSpPr/>
              <p:nvPr/>
            </p:nvSpPr>
            <p:spPr>
              <a:xfrm>
                <a:off x="7402321" y="625154"/>
                <a:ext cx="1803967" cy="247207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34" name="Freeform 14">
                <a:extLst>
                  <a:ext uri="{FF2B5EF4-FFF2-40B4-BE49-F238E27FC236}">
                    <a16:creationId xmlns:a16="http://schemas.microsoft.com/office/drawing/2014/main" id="{C0A28831-CB7B-8AF5-A6E0-D2A3FE46AE92}"/>
                  </a:ext>
                </a:extLst>
              </p:cNvPr>
              <p:cNvSpPr/>
              <p:nvPr/>
            </p:nvSpPr>
            <p:spPr>
              <a:xfrm>
                <a:off x="7376206" y="584200"/>
                <a:ext cx="1900501" cy="2553983"/>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F7D716"/>
              </a:solidFill>
              <a:ln>
                <a:solidFill>
                  <a:srgbClr val="F7D716"/>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pic>
            <p:nvPicPr>
              <p:cNvPr id="35" name="Picture 34">
                <a:extLst>
                  <a:ext uri="{FF2B5EF4-FFF2-40B4-BE49-F238E27FC236}">
                    <a16:creationId xmlns:a16="http://schemas.microsoft.com/office/drawing/2014/main" id="{EFE65D6B-AE2F-FEC6-F2D3-7B8A1CAB0C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6455" y="1125153"/>
                <a:ext cx="1440000" cy="1440000"/>
              </a:xfrm>
              <a:prstGeom prst="rect">
                <a:avLst/>
              </a:prstGeom>
            </p:spPr>
          </p:pic>
        </p:grpSp>
        <p:grpSp>
          <p:nvGrpSpPr>
            <p:cNvPr id="23" name="Group 22">
              <a:extLst>
                <a:ext uri="{FF2B5EF4-FFF2-40B4-BE49-F238E27FC236}">
                  <a16:creationId xmlns:a16="http://schemas.microsoft.com/office/drawing/2014/main" id="{F2814875-E99B-5A0F-6146-0B0371FCB4B5}"/>
                </a:ext>
              </a:extLst>
            </p:cNvPr>
            <p:cNvGrpSpPr/>
            <p:nvPr/>
          </p:nvGrpSpPr>
          <p:grpSpPr>
            <a:xfrm>
              <a:off x="9742157" y="827311"/>
              <a:ext cx="1187442" cy="1595741"/>
              <a:chOff x="9561250" y="584200"/>
              <a:chExt cx="1900501" cy="2553983"/>
            </a:xfrm>
          </p:grpSpPr>
          <p:sp>
            <p:nvSpPr>
              <p:cNvPr id="29" name="Rounded Rectangle 45">
                <a:extLst>
                  <a:ext uri="{FF2B5EF4-FFF2-40B4-BE49-F238E27FC236}">
                    <a16:creationId xmlns:a16="http://schemas.microsoft.com/office/drawing/2014/main" id="{73C9D9B2-C6E5-2D38-5083-D251FE3B9D05}"/>
                  </a:ext>
                </a:extLst>
              </p:cNvPr>
              <p:cNvSpPr/>
              <p:nvPr/>
            </p:nvSpPr>
            <p:spPr>
              <a:xfrm>
                <a:off x="9599620" y="625154"/>
                <a:ext cx="1803967" cy="247207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30" name="Freeform 17">
                <a:extLst>
                  <a:ext uri="{FF2B5EF4-FFF2-40B4-BE49-F238E27FC236}">
                    <a16:creationId xmlns:a16="http://schemas.microsoft.com/office/drawing/2014/main" id="{C1DAE7EB-F30E-B7A6-2A3E-491C1A3EEB60}"/>
                  </a:ext>
                </a:extLst>
              </p:cNvPr>
              <p:cNvSpPr/>
              <p:nvPr/>
            </p:nvSpPr>
            <p:spPr>
              <a:xfrm>
                <a:off x="9561250" y="584200"/>
                <a:ext cx="1900501" cy="2553983"/>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F7D716"/>
              </a:solidFill>
              <a:ln>
                <a:solidFill>
                  <a:srgbClr val="F7D716"/>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pic>
            <p:nvPicPr>
              <p:cNvPr id="31" name="Picture 30">
                <a:extLst>
                  <a:ext uri="{FF2B5EF4-FFF2-40B4-BE49-F238E27FC236}">
                    <a16:creationId xmlns:a16="http://schemas.microsoft.com/office/drawing/2014/main" id="{1A9028EA-CBF9-F59F-047F-3B424E6A25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81603" y="1164881"/>
                <a:ext cx="1440000" cy="1440000"/>
              </a:xfrm>
              <a:prstGeom prst="rect">
                <a:avLst/>
              </a:prstGeom>
            </p:spPr>
          </p:pic>
        </p:grpSp>
        <p:pic>
          <p:nvPicPr>
            <p:cNvPr id="24" name="Picture 6">
              <a:extLst>
                <a:ext uri="{FF2B5EF4-FFF2-40B4-BE49-F238E27FC236}">
                  <a16:creationId xmlns:a16="http://schemas.microsoft.com/office/drawing/2014/main" id="{7B2AD438-2B55-5CA4-634B-9D063138C8C3}"/>
                </a:ext>
              </a:extLst>
            </p:cNvPr>
            <p:cNvPicPr>
              <a:picLocks noChangeAspect="1"/>
            </p:cNvPicPr>
            <p:nvPr/>
          </p:nvPicPr>
          <p:blipFill>
            <a:blip r:embed="rId4">
              <a:alphaModFix amt="49000"/>
            </a:blip>
            <a:srcRect/>
            <a:stretch>
              <a:fillRect/>
            </a:stretch>
          </p:blipFill>
          <p:spPr>
            <a:xfrm>
              <a:off x="5035200" y="1916199"/>
              <a:ext cx="1771529" cy="688682"/>
            </a:xfrm>
            <a:prstGeom prst="rect">
              <a:avLst/>
            </a:prstGeom>
          </p:spPr>
        </p:pic>
        <p:grpSp>
          <p:nvGrpSpPr>
            <p:cNvPr id="25" name="Group 24">
              <a:extLst>
                <a:ext uri="{FF2B5EF4-FFF2-40B4-BE49-F238E27FC236}">
                  <a16:creationId xmlns:a16="http://schemas.microsoft.com/office/drawing/2014/main" id="{1A0C1B0C-D703-A9E8-227D-75C52EAF9FB2}"/>
                </a:ext>
              </a:extLst>
            </p:cNvPr>
            <p:cNvGrpSpPr/>
            <p:nvPr/>
          </p:nvGrpSpPr>
          <p:grpSpPr>
            <a:xfrm>
              <a:off x="5436824" y="879237"/>
              <a:ext cx="1148802" cy="1543814"/>
              <a:chOff x="5217277" y="584200"/>
              <a:chExt cx="1900502" cy="2553983"/>
            </a:xfrm>
          </p:grpSpPr>
          <p:sp>
            <p:nvSpPr>
              <p:cNvPr id="26" name="Rounded Rectangle 33">
                <a:extLst>
                  <a:ext uri="{FF2B5EF4-FFF2-40B4-BE49-F238E27FC236}">
                    <a16:creationId xmlns:a16="http://schemas.microsoft.com/office/drawing/2014/main" id="{D45CC080-2D6B-2D65-864E-F01E1BC0AE7C}"/>
                  </a:ext>
                </a:extLst>
              </p:cNvPr>
              <p:cNvSpPr/>
              <p:nvPr/>
            </p:nvSpPr>
            <p:spPr>
              <a:xfrm>
                <a:off x="5217277" y="666108"/>
                <a:ext cx="1803967" cy="247207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7" name="Picture 26">
                <a:extLst>
                  <a:ext uri="{FF2B5EF4-FFF2-40B4-BE49-F238E27FC236}">
                    <a16:creationId xmlns:a16="http://schemas.microsoft.com/office/drawing/2014/main" id="{AA40C5DA-AE71-B0E1-5574-78B060A3D0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53167" y="1144207"/>
                <a:ext cx="1440000" cy="1440000"/>
              </a:xfrm>
              <a:prstGeom prst="rect">
                <a:avLst/>
              </a:prstGeom>
            </p:spPr>
          </p:pic>
          <p:sp>
            <p:nvSpPr>
              <p:cNvPr id="28" name="Freeform 11">
                <a:extLst>
                  <a:ext uri="{FF2B5EF4-FFF2-40B4-BE49-F238E27FC236}">
                    <a16:creationId xmlns:a16="http://schemas.microsoft.com/office/drawing/2014/main" id="{D440ABC5-C06D-398D-340F-17E2FF089B7A}"/>
                  </a:ext>
                </a:extLst>
              </p:cNvPr>
              <p:cNvSpPr/>
              <p:nvPr/>
            </p:nvSpPr>
            <p:spPr>
              <a:xfrm>
                <a:off x="5217278" y="584200"/>
                <a:ext cx="1900501" cy="2553983"/>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F7D716"/>
              </a:solidFill>
              <a:ln>
                <a:solidFill>
                  <a:srgbClr val="F7D716"/>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7" name="TextBox 6">
            <a:extLst>
              <a:ext uri="{FF2B5EF4-FFF2-40B4-BE49-F238E27FC236}">
                <a16:creationId xmlns:a16="http://schemas.microsoft.com/office/drawing/2014/main" id="{769B9F04-C885-7C74-903D-5A4D8E2A798D}"/>
              </a:ext>
            </a:extLst>
          </p:cNvPr>
          <p:cNvSpPr txBox="1"/>
          <p:nvPr/>
        </p:nvSpPr>
        <p:spPr>
          <a:xfrm>
            <a:off x="235566" y="47590"/>
            <a:ext cx="5636914" cy="1077218"/>
          </a:xfrm>
          <a:prstGeom prst="rect">
            <a:avLst/>
          </a:prstGeom>
          <a:noFill/>
        </p:spPr>
        <p:txBody>
          <a:bodyPr wrap="square">
            <a:spAutoFit/>
          </a:bodyPr>
          <a:lstStyle/>
          <a:p>
            <a:pPr algn="just">
              <a:spcAft>
                <a:spcPts val="1000"/>
              </a:spcAft>
              <a:buNone/>
            </a:pPr>
            <a:r>
              <a:rPr lang="en-US" sz="3200" b="1">
                <a:solidFill>
                  <a:srgbClr val="000000"/>
                </a:solidFill>
                <a:effectLst/>
                <a:latin typeface="Times New Roman" panose="02020603050405020304" pitchFamily="18" charset="0"/>
                <a:ea typeface="Times New Roman" panose="02020603050405020304" pitchFamily="18" charset="0"/>
              </a:rPr>
              <a:t>2.2 Nghệ thuật Tuồng (Hát bội) ở </a:t>
            </a:r>
            <a:r>
              <a:rPr lang="en-US" sz="3200" b="1">
                <a:solidFill>
                  <a:srgbClr val="000000"/>
                </a:solidFill>
                <a:latin typeface="Times New Roman" panose="02020603050405020304" pitchFamily="18" charset="0"/>
                <a:ea typeface="Times New Roman" panose="02020603050405020304" pitchFamily="18" charset="0"/>
              </a:rPr>
              <a:t>Đà Nẵng</a:t>
            </a:r>
            <a:endParaRPr lang="en-US" sz="2400">
              <a:effectLst/>
              <a:latin typeface="Calibri" panose="020F0502020204030204" pitchFamily="34" charset="0"/>
              <a:ea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1000"/>
                                        <p:tgtEl>
                                          <p:spTgt spid="33"/>
                                        </p:tgtEl>
                                      </p:cBhvr>
                                    </p:animEffect>
                                    <p:anim calcmode="lin" valueType="num">
                                      <p:cBhvr>
                                        <p:cTn id="18" dur="1000" fill="hold"/>
                                        <p:tgtEl>
                                          <p:spTgt spid="33"/>
                                        </p:tgtEl>
                                        <p:attrNameLst>
                                          <p:attrName>ppt_x</p:attrName>
                                        </p:attrNameLst>
                                      </p:cBhvr>
                                      <p:tavLst>
                                        <p:tav tm="0">
                                          <p:val>
                                            <p:strVal val="#ppt_x"/>
                                          </p:val>
                                        </p:tav>
                                        <p:tav tm="100000">
                                          <p:val>
                                            <p:strVal val="#ppt_x"/>
                                          </p:val>
                                        </p:tav>
                                      </p:tavLst>
                                    </p:anim>
                                    <p:anim calcmode="lin" valueType="num">
                                      <p:cBhvr>
                                        <p:cTn id="1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94E67-354F-C909-32A8-0DE7E64911F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802C8E2-2E64-AF73-757D-02E190E53EFD}"/>
              </a:ext>
            </a:extLst>
          </p:cNvPr>
          <p:cNvGrpSpPr/>
          <p:nvPr/>
        </p:nvGrpSpPr>
        <p:grpSpPr>
          <a:xfrm>
            <a:off x="659259" y="1171658"/>
            <a:ext cx="4544787" cy="4544787"/>
            <a:chOff x="0" y="0"/>
            <a:chExt cx="837653" cy="837653"/>
          </a:xfrm>
        </p:grpSpPr>
        <p:sp>
          <p:nvSpPr>
            <p:cNvPr id="3" name="Freeform 3">
              <a:extLst>
                <a:ext uri="{FF2B5EF4-FFF2-40B4-BE49-F238E27FC236}">
                  <a16:creationId xmlns:a16="http://schemas.microsoft.com/office/drawing/2014/main" id="{B9B0639D-832E-032C-E294-F84D2A56FADD}"/>
                </a:ext>
              </a:extLst>
            </p:cNvPr>
            <p:cNvSpPr/>
            <p:nvPr/>
          </p:nvSpPr>
          <p:spPr>
            <a:xfrm>
              <a:off x="0" y="0"/>
              <a:ext cx="837653" cy="837653"/>
            </a:xfrm>
            <a:custGeom>
              <a:avLst/>
              <a:gdLst/>
              <a:ahLst/>
              <a:cxnLst/>
              <a:rect l="l" t="t" r="r" b="b"/>
              <a:pathLst>
                <a:path w="837653" h="837653">
                  <a:moveTo>
                    <a:pt x="418826" y="0"/>
                  </a:moveTo>
                  <a:cubicBezTo>
                    <a:pt x="187515" y="0"/>
                    <a:pt x="0" y="187515"/>
                    <a:pt x="0" y="418826"/>
                  </a:cubicBezTo>
                  <a:cubicBezTo>
                    <a:pt x="0" y="650138"/>
                    <a:pt x="187515" y="837653"/>
                    <a:pt x="418826" y="837653"/>
                  </a:cubicBezTo>
                  <a:cubicBezTo>
                    <a:pt x="650138" y="837653"/>
                    <a:pt x="837653" y="650138"/>
                    <a:pt x="837653" y="418826"/>
                  </a:cubicBezTo>
                  <a:cubicBezTo>
                    <a:pt x="837653" y="187515"/>
                    <a:pt x="650138" y="0"/>
                    <a:pt x="418826" y="0"/>
                  </a:cubicBezTo>
                  <a:close/>
                </a:path>
              </a:pathLst>
            </a:custGeom>
            <a:solidFill>
              <a:srgbClr val="CD1824"/>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6EBB1169-66BB-0A63-5E39-23A1CC81B851}"/>
                </a:ext>
              </a:extLst>
            </p:cNvPr>
            <p:cNvSpPr txBox="1"/>
            <p:nvPr/>
          </p:nvSpPr>
          <p:spPr>
            <a:xfrm>
              <a:off x="78530" y="21380"/>
              <a:ext cx="680593" cy="737743"/>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a:extLst>
              <a:ext uri="{FF2B5EF4-FFF2-40B4-BE49-F238E27FC236}">
                <a16:creationId xmlns:a16="http://schemas.microsoft.com/office/drawing/2014/main" id="{64986CF3-1AE5-DC25-3757-BE6D1675DB9A}"/>
              </a:ext>
            </a:extLst>
          </p:cNvPr>
          <p:cNvSpPr/>
          <p:nvPr/>
        </p:nvSpPr>
        <p:spPr>
          <a:xfrm>
            <a:off x="858186" y="1370585"/>
            <a:ext cx="4146932" cy="4146932"/>
          </a:xfrm>
          <a:custGeom>
            <a:avLst/>
            <a:gdLst/>
            <a:ahLst/>
            <a:cxnLst/>
            <a:rect l="l" t="t" r="r" b="b"/>
            <a:pathLst>
              <a:path w="6220398" h="6220398">
                <a:moveTo>
                  <a:pt x="0" y="0"/>
                </a:moveTo>
                <a:lnTo>
                  <a:pt x="6220398" y="0"/>
                </a:lnTo>
                <a:lnTo>
                  <a:pt x="6220398" y="6220397"/>
                </a:lnTo>
                <a:lnTo>
                  <a:pt x="0" y="6220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6571B96F-CD01-E801-BC43-39712C8F536B}"/>
              </a:ext>
            </a:extLst>
          </p:cNvPr>
          <p:cNvSpPr/>
          <p:nvPr/>
        </p:nvSpPr>
        <p:spPr>
          <a:xfrm>
            <a:off x="974725" y="1425585"/>
            <a:ext cx="4036931" cy="4036931"/>
          </a:xfrm>
          <a:custGeom>
            <a:avLst/>
            <a:gdLst/>
            <a:ahLst/>
            <a:cxnLst/>
            <a:rect l="l" t="t" r="r" b="b"/>
            <a:pathLst>
              <a:path w="6055396" h="6055396">
                <a:moveTo>
                  <a:pt x="0" y="0"/>
                </a:moveTo>
                <a:lnTo>
                  <a:pt x="6055397" y="0"/>
                </a:lnTo>
                <a:lnTo>
                  <a:pt x="6055397" y="6055397"/>
                </a:lnTo>
                <a:lnTo>
                  <a:pt x="0" y="6055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a:extLst>
              <a:ext uri="{FF2B5EF4-FFF2-40B4-BE49-F238E27FC236}">
                <a16:creationId xmlns:a16="http://schemas.microsoft.com/office/drawing/2014/main" id="{CF971568-E097-86E2-F431-CA2C6D0EA360}"/>
              </a:ext>
            </a:extLst>
          </p:cNvPr>
          <p:cNvGrpSpPr/>
          <p:nvPr/>
        </p:nvGrpSpPr>
        <p:grpSpPr>
          <a:xfrm>
            <a:off x="1013215" y="1599776"/>
            <a:ext cx="3870584" cy="3688549"/>
            <a:chOff x="0" y="0"/>
            <a:chExt cx="852913" cy="812800"/>
          </a:xfrm>
        </p:grpSpPr>
        <p:sp>
          <p:nvSpPr>
            <p:cNvPr id="8" name="Freeform 8">
              <a:extLst>
                <a:ext uri="{FF2B5EF4-FFF2-40B4-BE49-F238E27FC236}">
                  <a16:creationId xmlns:a16="http://schemas.microsoft.com/office/drawing/2014/main" id="{EC8DED52-2CB6-A6AB-E5B4-E543FE1A9120}"/>
                </a:ext>
              </a:extLst>
            </p:cNvPr>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FFBC0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a:extLst>
                <a:ext uri="{FF2B5EF4-FFF2-40B4-BE49-F238E27FC236}">
                  <a16:creationId xmlns:a16="http://schemas.microsoft.com/office/drawing/2014/main" id="{239382A6-8C0E-579B-C4D8-415783D9A227}"/>
                </a:ext>
              </a:extLst>
            </p:cNvPr>
            <p:cNvSpPr txBox="1"/>
            <p:nvPr/>
          </p:nvSpPr>
          <p:spPr>
            <a:xfrm>
              <a:off x="79961" y="19050"/>
              <a:ext cx="692992"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a:extLst>
              <a:ext uri="{FF2B5EF4-FFF2-40B4-BE49-F238E27FC236}">
                <a16:creationId xmlns:a16="http://schemas.microsoft.com/office/drawing/2014/main" id="{4FD118AC-4B93-D4BD-B7AD-757CB6958EDC}"/>
              </a:ext>
            </a:extLst>
          </p:cNvPr>
          <p:cNvGrpSpPr/>
          <p:nvPr/>
        </p:nvGrpSpPr>
        <p:grpSpPr>
          <a:xfrm>
            <a:off x="1215426" y="1727832"/>
            <a:ext cx="3432452" cy="3432438"/>
            <a:chOff x="0" y="0"/>
            <a:chExt cx="6350000" cy="6349975"/>
          </a:xfrm>
        </p:grpSpPr>
        <p:sp>
          <p:nvSpPr>
            <p:cNvPr id="11" name="Freeform 11">
              <a:extLst>
                <a:ext uri="{FF2B5EF4-FFF2-40B4-BE49-F238E27FC236}">
                  <a16:creationId xmlns:a16="http://schemas.microsoft.com/office/drawing/2014/main" id="{6982A77F-A2E8-F02A-6DBD-F86E65913D33}"/>
                </a:ext>
              </a:extLst>
            </p:cNvPr>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5046" r="-25046"/>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28A914E1-BDD6-B72A-3D67-858F9C23E490}"/>
              </a:ext>
            </a:extLst>
          </p:cNvPr>
          <p:cNvSpPr/>
          <p:nvPr/>
        </p:nvSpPr>
        <p:spPr>
          <a:xfrm rot="-10800000">
            <a:off x="2931652" y="500576"/>
            <a:ext cx="2928425" cy="5856849"/>
          </a:xfrm>
          <a:custGeom>
            <a:avLst/>
            <a:gdLst/>
            <a:ahLst/>
            <a:cxnLst/>
            <a:rect l="l" t="t" r="r" b="b"/>
            <a:pathLst>
              <a:path w="4392637" h="8785274">
                <a:moveTo>
                  <a:pt x="0" y="0"/>
                </a:moveTo>
                <a:lnTo>
                  <a:pt x="4392637" y="0"/>
                </a:lnTo>
                <a:lnTo>
                  <a:pt x="4392637" y="8785274"/>
                </a:lnTo>
                <a:lnTo>
                  <a:pt x="0" y="87852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a:extLst>
              <a:ext uri="{FF2B5EF4-FFF2-40B4-BE49-F238E27FC236}">
                <a16:creationId xmlns:a16="http://schemas.microsoft.com/office/drawing/2014/main" id="{26E87A84-B5E1-5743-66E3-B55389098116}"/>
              </a:ext>
            </a:extLst>
          </p:cNvPr>
          <p:cNvSpPr/>
          <p:nvPr/>
        </p:nvSpPr>
        <p:spPr>
          <a:xfrm rot="-5400000">
            <a:off x="-1201450" y="2929282"/>
            <a:ext cx="3402336" cy="999436"/>
          </a:xfrm>
          <a:custGeom>
            <a:avLst/>
            <a:gdLst/>
            <a:ahLst/>
            <a:cxnLst/>
            <a:rect l="l" t="t" r="r" b="b"/>
            <a:pathLst>
              <a:path w="5103504" h="1499154">
                <a:moveTo>
                  <a:pt x="0" y="0"/>
                </a:moveTo>
                <a:lnTo>
                  <a:pt x="5103504" y="0"/>
                </a:lnTo>
                <a:lnTo>
                  <a:pt x="5103504" y="1499154"/>
                </a:lnTo>
                <a:lnTo>
                  <a:pt x="0" y="149915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4" name="Group 14">
            <a:extLst>
              <a:ext uri="{FF2B5EF4-FFF2-40B4-BE49-F238E27FC236}">
                <a16:creationId xmlns:a16="http://schemas.microsoft.com/office/drawing/2014/main" id="{F6EE8FBB-8D9E-4FE6-5783-822752DF5318}"/>
              </a:ext>
            </a:extLst>
          </p:cNvPr>
          <p:cNvGrpSpPr/>
          <p:nvPr/>
        </p:nvGrpSpPr>
        <p:grpSpPr>
          <a:xfrm>
            <a:off x="869201" y="1568766"/>
            <a:ext cx="288029" cy="288029"/>
            <a:chOff x="0" y="0"/>
            <a:chExt cx="812800" cy="812800"/>
          </a:xfrm>
        </p:grpSpPr>
        <p:sp>
          <p:nvSpPr>
            <p:cNvPr id="15" name="Freeform 15">
              <a:extLst>
                <a:ext uri="{FF2B5EF4-FFF2-40B4-BE49-F238E27FC236}">
                  <a16:creationId xmlns:a16="http://schemas.microsoft.com/office/drawing/2014/main" id="{E6E57E43-31EC-E2C0-08FA-4F60B519BE0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6CB11AF0-ACDB-D88A-4AC0-F57291071EAC}"/>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62D2B6CE-E849-B443-01C3-DDA09B72AB79}"/>
              </a:ext>
            </a:extLst>
          </p:cNvPr>
          <p:cNvGrpSpPr/>
          <p:nvPr/>
        </p:nvGrpSpPr>
        <p:grpSpPr>
          <a:xfrm>
            <a:off x="830710" y="4971103"/>
            <a:ext cx="288029" cy="288029"/>
            <a:chOff x="0" y="0"/>
            <a:chExt cx="812800" cy="812800"/>
          </a:xfrm>
        </p:grpSpPr>
        <p:sp>
          <p:nvSpPr>
            <p:cNvPr id="18" name="Freeform 18">
              <a:extLst>
                <a:ext uri="{FF2B5EF4-FFF2-40B4-BE49-F238E27FC236}">
                  <a16:creationId xmlns:a16="http://schemas.microsoft.com/office/drawing/2014/main" id="{9E65D3A6-F2FB-77A7-770B-2DA69D56F34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9">
              <a:extLst>
                <a:ext uri="{FF2B5EF4-FFF2-40B4-BE49-F238E27FC236}">
                  <a16:creationId xmlns:a16="http://schemas.microsoft.com/office/drawing/2014/main" id="{203AF6AE-B729-A687-625A-2BA63829F87E}"/>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a:extLst>
              <a:ext uri="{FF2B5EF4-FFF2-40B4-BE49-F238E27FC236}">
                <a16:creationId xmlns:a16="http://schemas.microsoft.com/office/drawing/2014/main" id="{E03007B6-6D6F-62B9-9E3F-47535E25F00C}"/>
              </a:ext>
            </a:extLst>
          </p:cNvPr>
          <p:cNvGrpSpPr/>
          <p:nvPr/>
        </p:nvGrpSpPr>
        <p:grpSpPr>
          <a:xfrm>
            <a:off x="69218" y="6059727"/>
            <a:ext cx="1887995" cy="1887995"/>
            <a:chOff x="0" y="0"/>
            <a:chExt cx="812800" cy="812800"/>
          </a:xfrm>
        </p:grpSpPr>
        <p:sp>
          <p:nvSpPr>
            <p:cNvPr id="21" name="Freeform 21">
              <a:extLst>
                <a:ext uri="{FF2B5EF4-FFF2-40B4-BE49-F238E27FC236}">
                  <a16:creationId xmlns:a16="http://schemas.microsoft.com/office/drawing/2014/main" id="{D1613B34-1236-0AE5-8C65-843E71311C7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a:extLst>
                <a:ext uri="{FF2B5EF4-FFF2-40B4-BE49-F238E27FC236}">
                  <a16:creationId xmlns:a16="http://schemas.microsoft.com/office/drawing/2014/main" id="{CC01EB20-ABA7-BE26-43CC-285C655E637A}"/>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B5251D68-3309-5885-D2E1-5D21A0AFC437}"/>
              </a:ext>
            </a:extLst>
          </p:cNvPr>
          <p:cNvGrpSpPr/>
          <p:nvPr/>
        </p:nvGrpSpPr>
        <p:grpSpPr>
          <a:xfrm>
            <a:off x="1215426" y="290069"/>
            <a:ext cx="791463" cy="791463"/>
            <a:chOff x="0" y="0"/>
            <a:chExt cx="812800" cy="812800"/>
          </a:xfrm>
        </p:grpSpPr>
        <p:sp>
          <p:nvSpPr>
            <p:cNvPr id="24" name="Freeform 24">
              <a:extLst>
                <a:ext uri="{FF2B5EF4-FFF2-40B4-BE49-F238E27FC236}">
                  <a16:creationId xmlns:a16="http://schemas.microsoft.com/office/drawing/2014/main" id="{C6ADF699-BEEE-A568-D2AB-1FAC4178AB7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Box 25">
              <a:extLst>
                <a:ext uri="{FF2B5EF4-FFF2-40B4-BE49-F238E27FC236}">
                  <a16:creationId xmlns:a16="http://schemas.microsoft.com/office/drawing/2014/main" id="{D27E065A-EFF3-9F07-0E33-26B96FC5AFF7}"/>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6" name="Group 26">
            <a:extLst>
              <a:ext uri="{FF2B5EF4-FFF2-40B4-BE49-F238E27FC236}">
                <a16:creationId xmlns:a16="http://schemas.microsoft.com/office/drawing/2014/main" id="{8F56D23D-FA5D-8766-9C1F-EAE485655CE9}"/>
              </a:ext>
            </a:extLst>
          </p:cNvPr>
          <p:cNvGrpSpPr/>
          <p:nvPr/>
        </p:nvGrpSpPr>
        <p:grpSpPr>
          <a:xfrm>
            <a:off x="5011656" y="5807522"/>
            <a:ext cx="700385" cy="700385"/>
            <a:chOff x="0" y="0"/>
            <a:chExt cx="812800" cy="812800"/>
          </a:xfrm>
        </p:grpSpPr>
        <p:sp>
          <p:nvSpPr>
            <p:cNvPr id="27" name="Freeform 27">
              <a:extLst>
                <a:ext uri="{FF2B5EF4-FFF2-40B4-BE49-F238E27FC236}">
                  <a16:creationId xmlns:a16="http://schemas.microsoft.com/office/drawing/2014/main" id="{A34AEAB3-9CF5-D82A-2673-A40ABF348BB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28">
              <a:extLst>
                <a:ext uri="{FF2B5EF4-FFF2-40B4-BE49-F238E27FC236}">
                  <a16:creationId xmlns:a16="http://schemas.microsoft.com/office/drawing/2014/main" id="{62546AC3-A8B0-F571-47C7-C4854A97A0DE}"/>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Group 29">
            <a:extLst>
              <a:ext uri="{FF2B5EF4-FFF2-40B4-BE49-F238E27FC236}">
                <a16:creationId xmlns:a16="http://schemas.microsoft.com/office/drawing/2014/main" id="{FECAB326-4211-CA89-C121-3CBAF34DF57E}"/>
              </a:ext>
            </a:extLst>
          </p:cNvPr>
          <p:cNvGrpSpPr/>
          <p:nvPr/>
        </p:nvGrpSpPr>
        <p:grpSpPr>
          <a:xfrm>
            <a:off x="5361848" y="-598101"/>
            <a:ext cx="1196202" cy="1196202"/>
            <a:chOff x="0" y="0"/>
            <a:chExt cx="812800" cy="812800"/>
          </a:xfrm>
        </p:grpSpPr>
        <p:sp>
          <p:nvSpPr>
            <p:cNvPr id="30" name="Freeform 30">
              <a:extLst>
                <a:ext uri="{FF2B5EF4-FFF2-40B4-BE49-F238E27FC236}">
                  <a16:creationId xmlns:a16="http://schemas.microsoft.com/office/drawing/2014/main" id="{4D2371F7-DA7F-B462-D7CF-507B0D9DBF4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1" name="TextBox 31">
              <a:extLst>
                <a:ext uri="{FF2B5EF4-FFF2-40B4-BE49-F238E27FC236}">
                  <a16:creationId xmlns:a16="http://schemas.microsoft.com/office/drawing/2014/main" id="{BA182967-0565-7819-85A6-DF268AA07093}"/>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66"/>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TextBox 35">
            <a:extLst>
              <a:ext uri="{FF2B5EF4-FFF2-40B4-BE49-F238E27FC236}">
                <a16:creationId xmlns:a16="http://schemas.microsoft.com/office/drawing/2014/main" id="{E3E2F838-31F8-3739-B649-9CCA45DF41F5}"/>
              </a:ext>
            </a:extLst>
          </p:cNvPr>
          <p:cNvSpPr txBox="1"/>
          <p:nvPr/>
        </p:nvSpPr>
        <p:spPr>
          <a:xfrm>
            <a:off x="7480218" y="3965574"/>
            <a:ext cx="3993101" cy="436017"/>
          </a:xfrm>
          <a:prstGeom prst="rect">
            <a:avLst/>
          </a:prstGeom>
        </p:spPr>
        <p:txBody>
          <a:bodyPr lIns="0" tIns="0" rIns="0" bIns="0" rtlCol="0" anchor="t">
            <a:spAutoFit/>
          </a:bodyPr>
          <a:lstStyle/>
          <a:p>
            <a:pPr marL="0" marR="0" lvl="0" indent="0" algn="r" defTabSz="609630" rtl="0" eaLnBrk="1" fontAlgn="auto" latinLnBrk="0" hangingPunct="1">
              <a:lnSpc>
                <a:spcPts val="3432"/>
              </a:lnSpc>
              <a:spcBef>
                <a:spcPts val="0"/>
              </a:spcBef>
              <a:spcAft>
                <a:spcPts val="0"/>
              </a:spcAft>
              <a:buClrTx/>
              <a:buSzTx/>
              <a:buFontTx/>
              <a:buNone/>
              <a:tabLst/>
              <a:defRPr/>
            </a:pPr>
            <a:r>
              <a:rPr kumimoji="0" lang="en-US" sz="2859" b="0" i="0" u="none" strike="noStrike" kern="1200" cap="none" spc="0" normalizeH="0" baseline="0" noProof="0">
                <a:ln>
                  <a:noFill/>
                </a:ln>
                <a:solidFill>
                  <a:srgbClr val="FFFFFF"/>
                </a:solidFill>
                <a:effectLst/>
                <a:uLnTx/>
                <a:uFillTx/>
                <a:latin typeface="Poppins Semi-Bold"/>
                <a:ea typeface="Poppins Semi-Bold"/>
                <a:cs typeface="Poppins Semi-Bold"/>
                <a:sym typeface="Poppins Semi-Bold"/>
              </a:rPr>
              <a:t>Presentation - 2023</a:t>
            </a:r>
          </a:p>
        </p:txBody>
      </p:sp>
      <p:sp>
        <p:nvSpPr>
          <p:cNvPr id="33" name="TextBox 23">
            <a:extLst>
              <a:ext uri="{FF2B5EF4-FFF2-40B4-BE49-F238E27FC236}">
                <a16:creationId xmlns:a16="http://schemas.microsoft.com/office/drawing/2014/main" id="{3077C2CB-B583-9913-D907-E7AF35D14291}"/>
              </a:ext>
            </a:extLst>
          </p:cNvPr>
          <p:cNvSpPr txBox="1"/>
          <p:nvPr/>
        </p:nvSpPr>
        <p:spPr>
          <a:xfrm>
            <a:off x="6746380" y="2796023"/>
            <a:ext cx="4360287" cy="1605568"/>
          </a:xfrm>
          <a:prstGeom prst="rect">
            <a:avLst/>
          </a:prstGeom>
        </p:spPr>
        <p:txBody>
          <a:bodyPr wrap="square" lIns="0" tIns="0" rIns="0" bIns="0" rtlCol="0" anchor="t">
            <a:spAutoFit/>
          </a:bodyPr>
          <a:lstStyle/>
          <a:p>
            <a:pPr marL="0" marR="0" lvl="0" indent="0" algn="ctr" defTabSz="609630" rtl="0" eaLnBrk="1" fontAlgn="auto" latinLnBrk="0" hangingPunct="1">
              <a:lnSpc>
                <a:spcPts val="4573"/>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BÁO CÁO </a:t>
            </a:r>
          </a:p>
          <a:p>
            <a:pPr marL="0" marR="0" lvl="0" indent="0" algn="ctr" defTabSz="609630" rtl="0" eaLnBrk="1" fontAlgn="auto" latinLnBrk="0" hangingPunct="1">
              <a:lnSpc>
                <a:spcPct val="100000"/>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SẢN PHẨM</a:t>
            </a:r>
          </a:p>
        </p:txBody>
      </p:sp>
    </p:spTree>
    <p:extLst>
      <p:ext uri="{BB962C8B-B14F-4D97-AF65-F5344CB8AC3E}">
        <p14:creationId xmlns:p14="http://schemas.microsoft.com/office/powerpoint/2010/main" val="219104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6EE"/>
        </a:solidFill>
        <a:effectLst/>
      </p:bgPr>
    </p:bg>
    <p:spTree>
      <p:nvGrpSpPr>
        <p:cNvPr id="1" name=""/>
        <p:cNvGrpSpPr/>
        <p:nvPr/>
      </p:nvGrpSpPr>
      <p:grpSpPr>
        <a:xfrm>
          <a:off x="0" y="0"/>
          <a:ext cx="0" cy="0"/>
          <a:chOff x="0" y="0"/>
          <a:chExt cx="0" cy="0"/>
        </a:xfrm>
      </p:grpSpPr>
      <p:sp>
        <p:nvSpPr>
          <p:cNvPr id="2" name="Freeform 2"/>
          <p:cNvSpPr/>
          <p:nvPr/>
        </p:nvSpPr>
        <p:spPr>
          <a:xfrm rot="8867174">
            <a:off x="2669246" y="778551"/>
            <a:ext cx="6674269" cy="4732663"/>
          </a:xfrm>
          <a:custGeom>
            <a:avLst/>
            <a:gdLst/>
            <a:ahLst/>
            <a:cxnLst/>
            <a:rect l="l" t="t" r="r" b="b"/>
            <a:pathLst>
              <a:path w="10011403" h="7098995">
                <a:moveTo>
                  <a:pt x="0" y="0"/>
                </a:moveTo>
                <a:lnTo>
                  <a:pt x="10011403" y="0"/>
                </a:lnTo>
                <a:lnTo>
                  <a:pt x="10011403" y="7098995"/>
                </a:lnTo>
                <a:lnTo>
                  <a:pt x="0" y="709899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defRPr/>
            </a:pPr>
            <a:endParaRPr lang="en-US" sz="1200">
              <a:solidFill>
                <a:prstClr val="black"/>
              </a:solidFill>
              <a:latin typeface="Calibri"/>
            </a:endParaRPr>
          </a:p>
        </p:txBody>
      </p:sp>
      <p:sp>
        <p:nvSpPr>
          <p:cNvPr id="3" name="Freeform 3"/>
          <p:cNvSpPr/>
          <p:nvPr/>
        </p:nvSpPr>
        <p:spPr>
          <a:xfrm>
            <a:off x="-1328663" y="685800"/>
            <a:ext cx="3609941" cy="2041257"/>
          </a:xfrm>
          <a:custGeom>
            <a:avLst/>
            <a:gdLst/>
            <a:ahLst/>
            <a:cxnLst/>
            <a:rect l="l" t="t" r="r" b="b"/>
            <a:pathLst>
              <a:path w="5414911" h="3061886">
                <a:moveTo>
                  <a:pt x="0" y="0"/>
                </a:moveTo>
                <a:lnTo>
                  <a:pt x="5414911" y="0"/>
                </a:lnTo>
                <a:lnTo>
                  <a:pt x="5414911" y="3061886"/>
                </a:lnTo>
                <a:lnTo>
                  <a:pt x="0" y="30618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defRPr/>
            </a:pPr>
            <a:endParaRPr lang="en-US" sz="1200">
              <a:solidFill>
                <a:prstClr val="black"/>
              </a:solidFill>
              <a:latin typeface="Calibri"/>
            </a:endParaRPr>
          </a:p>
        </p:txBody>
      </p:sp>
      <p:grpSp>
        <p:nvGrpSpPr>
          <p:cNvPr id="4" name="Group 4"/>
          <p:cNvGrpSpPr>
            <a:grpSpLocks noChangeAspect="1"/>
          </p:cNvGrpSpPr>
          <p:nvPr/>
        </p:nvGrpSpPr>
        <p:grpSpPr>
          <a:xfrm>
            <a:off x="1022024" y="1003468"/>
            <a:ext cx="1852383" cy="2236197"/>
            <a:chOff x="0" y="0"/>
            <a:chExt cx="6350000" cy="7665720"/>
          </a:xfrm>
        </p:grpSpPr>
        <p:sp>
          <p:nvSpPr>
            <p:cNvPr id="5" name="Freeform 5"/>
            <p:cNvSpPr/>
            <p:nvPr/>
          </p:nvSpPr>
          <p:spPr>
            <a:xfrm>
              <a:off x="-309880" y="-309880"/>
              <a:ext cx="6969760" cy="7975600"/>
            </a:xfrm>
            <a:custGeom>
              <a:avLst/>
              <a:gdLst/>
              <a:ahLst/>
              <a:cxnLst/>
              <a:rect l="l" t="t" r="r" b="b"/>
              <a:pathLst>
                <a:path w="6969760" h="7975600">
                  <a:moveTo>
                    <a:pt x="1239520" y="1239520"/>
                  </a:moveTo>
                  <a:cubicBezTo>
                    <a:pt x="0" y="2479040"/>
                    <a:pt x="0" y="4489450"/>
                    <a:pt x="1239520" y="5730240"/>
                  </a:cubicBezTo>
                  <a:lnTo>
                    <a:pt x="3484880" y="7975600"/>
                  </a:lnTo>
                  <a:lnTo>
                    <a:pt x="5730240" y="5730240"/>
                  </a:lnTo>
                  <a:cubicBezTo>
                    <a:pt x="6969760" y="4490720"/>
                    <a:pt x="6969760" y="2480310"/>
                    <a:pt x="5730240" y="1239520"/>
                  </a:cubicBezTo>
                  <a:cubicBezTo>
                    <a:pt x="4489450" y="0"/>
                    <a:pt x="2480310" y="0"/>
                    <a:pt x="1239520" y="1239520"/>
                  </a:cubicBezTo>
                  <a:close/>
                </a:path>
              </a:pathLst>
            </a:custGeom>
            <a:solidFill>
              <a:srgbClr val="98E0E5"/>
            </a:solidFill>
          </p:spPr>
          <p:txBody>
            <a:bodyPr/>
            <a:lstStyle/>
            <a:p>
              <a:pPr defTabSz="609630">
                <a:defRPr/>
              </a:pPr>
              <a:endParaRPr lang="en-US" sz="1200">
                <a:solidFill>
                  <a:prstClr val="black"/>
                </a:solidFill>
                <a:latin typeface="Calibri"/>
              </a:endParaRPr>
            </a:p>
          </p:txBody>
        </p:sp>
        <p:sp>
          <p:nvSpPr>
            <p:cNvPr id="6" name="Freeform 6"/>
            <p:cNvSpPr/>
            <p:nvPr/>
          </p:nvSpPr>
          <p:spPr>
            <a:xfrm>
              <a:off x="246063" y="380308"/>
              <a:ext cx="5895974" cy="5627483"/>
            </a:xfrm>
            <a:custGeom>
              <a:avLst/>
              <a:gdLst/>
              <a:ahLst/>
              <a:cxnLst/>
              <a:rect l="l" t="t" r="r" b="b"/>
              <a:pathLst>
                <a:path w="5895974" h="5627483">
                  <a:moveTo>
                    <a:pt x="2947987" y="4502"/>
                  </a:moveTo>
                  <a:cubicBezTo>
                    <a:pt x="1941349" y="0"/>
                    <a:pt x="1009246" y="534451"/>
                    <a:pt x="504623" y="1405483"/>
                  </a:cubicBezTo>
                  <a:cubicBezTo>
                    <a:pt x="0" y="2276514"/>
                    <a:pt x="0" y="3350970"/>
                    <a:pt x="504623" y="4222001"/>
                  </a:cubicBezTo>
                  <a:cubicBezTo>
                    <a:pt x="1009246" y="5093032"/>
                    <a:pt x="1941349" y="5627483"/>
                    <a:pt x="2947987" y="5622982"/>
                  </a:cubicBezTo>
                  <a:cubicBezTo>
                    <a:pt x="3954625" y="5627483"/>
                    <a:pt x="4886728" y="5093032"/>
                    <a:pt x="5391351" y="4222001"/>
                  </a:cubicBezTo>
                  <a:cubicBezTo>
                    <a:pt x="5895974" y="3350970"/>
                    <a:pt x="5895974" y="2276514"/>
                    <a:pt x="5391351" y="1405483"/>
                  </a:cubicBezTo>
                  <a:cubicBezTo>
                    <a:pt x="4886728" y="534451"/>
                    <a:pt x="3954625" y="0"/>
                    <a:pt x="2947987" y="4502"/>
                  </a:cubicBezTo>
                  <a:close/>
                </a:path>
              </a:pathLst>
            </a:custGeom>
            <a:blipFill>
              <a:blip r:embed="rId6"/>
              <a:stretch>
                <a:fillRect l="-24665" r="-24665"/>
              </a:stretch>
            </a:blipFill>
          </p:spPr>
          <p:txBody>
            <a:bodyPr/>
            <a:lstStyle/>
            <a:p>
              <a:pPr defTabSz="609630">
                <a:defRPr/>
              </a:pPr>
              <a:endParaRPr lang="en-US" sz="1200">
                <a:solidFill>
                  <a:prstClr val="black"/>
                </a:solidFill>
                <a:latin typeface="Calibri"/>
              </a:endParaRPr>
            </a:p>
          </p:txBody>
        </p:sp>
      </p:grpSp>
      <p:grpSp>
        <p:nvGrpSpPr>
          <p:cNvPr id="7" name="Group 7"/>
          <p:cNvGrpSpPr>
            <a:grpSpLocks noChangeAspect="1"/>
          </p:cNvGrpSpPr>
          <p:nvPr/>
        </p:nvGrpSpPr>
        <p:grpSpPr>
          <a:xfrm>
            <a:off x="3814207" y="2026784"/>
            <a:ext cx="1852383" cy="2236197"/>
            <a:chOff x="0" y="0"/>
            <a:chExt cx="6350000" cy="7665720"/>
          </a:xfrm>
        </p:grpSpPr>
        <p:sp>
          <p:nvSpPr>
            <p:cNvPr id="8" name="Freeform 8"/>
            <p:cNvSpPr/>
            <p:nvPr/>
          </p:nvSpPr>
          <p:spPr>
            <a:xfrm>
              <a:off x="-309880" y="-309880"/>
              <a:ext cx="6969760" cy="7975600"/>
            </a:xfrm>
            <a:custGeom>
              <a:avLst/>
              <a:gdLst/>
              <a:ahLst/>
              <a:cxnLst/>
              <a:rect l="l" t="t" r="r" b="b"/>
              <a:pathLst>
                <a:path w="6969760" h="7975600">
                  <a:moveTo>
                    <a:pt x="1239520" y="1239520"/>
                  </a:moveTo>
                  <a:cubicBezTo>
                    <a:pt x="0" y="2479040"/>
                    <a:pt x="0" y="4489450"/>
                    <a:pt x="1239520" y="5730240"/>
                  </a:cubicBezTo>
                  <a:lnTo>
                    <a:pt x="3484880" y="7975600"/>
                  </a:lnTo>
                  <a:lnTo>
                    <a:pt x="5730240" y="5730240"/>
                  </a:lnTo>
                  <a:cubicBezTo>
                    <a:pt x="6969760" y="4490720"/>
                    <a:pt x="6969760" y="2480310"/>
                    <a:pt x="5730240" y="1239520"/>
                  </a:cubicBezTo>
                  <a:cubicBezTo>
                    <a:pt x="4489450" y="0"/>
                    <a:pt x="2480310" y="0"/>
                    <a:pt x="1239520" y="1239520"/>
                  </a:cubicBezTo>
                  <a:close/>
                </a:path>
              </a:pathLst>
            </a:custGeom>
            <a:solidFill>
              <a:srgbClr val="F4BC6A"/>
            </a:solidFill>
          </p:spPr>
          <p:txBody>
            <a:bodyPr/>
            <a:lstStyle/>
            <a:p>
              <a:pPr defTabSz="609630">
                <a:defRPr/>
              </a:pPr>
              <a:endParaRPr lang="en-US" sz="1200">
                <a:solidFill>
                  <a:prstClr val="black"/>
                </a:solidFill>
                <a:latin typeface="Calibri"/>
              </a:endParaRPr>
            </a:p>
          </p:txBody>
        </p:sp>
        <p:sp>
          <p:nvSpPr>
            <p:cNvPr id="9" name="Freeform 9"/>
            <p:cNvSpPr/>
            <p:nvPr/>
          </p:nvSpPr>
          <p:spPr>
            <a:xfrm>
              <a:off x="246063" y="380308"/>
              <a:ext cx="5895974" cy="5627483"/>
            </a:xfrm>
            <a:custGeom>
              <a:avLst/>
              <a:gdLst/>
              <a:ahLst/>
              <a:cxnLst/>
              <a:rect l="l" t="t" r="r" b="b"/>
              <a:pathLst>
                <a:path w="5895974" h="5627483">
                  <a:moveTo>
                    <a:pt x="2947987" y="4502"/>
                  </a:moveTo>
                  <a:cubicBezTo>
                    <a:pt x="1941349" y="0"/>
                    <a:pt x="1009246" y="534451"/>
                    <a:pt x="504623" y="1405483"/>
                  </a:cubicBezTo>
                  <a:cubicBezTo>
                    <a:pt x="0" y="2276514"/>
                    <a:pt x="0" y="3350970"/>
                    <a:pt x="504623" y="4222001"/>
                  </a:cubicBezTo>
                  <a:cubicBezTo>
                    <a:pt x="1009246" y="5093032"/>
                    <a:pt x="1941349" y="5627483"/>
                    <a:pt x="2947987" y="5622982"/>
                  </a:cubicBezTo>
                  <a:cubicBezTo>
                    <a:pt x="3954625" y="5627483"/>
                    <a:pt x="4886728" y="5093032"/>
                    <a:pt x="5391351" y="4222001"/>
                  </a:cubicBezTo>
                  <a:cubicBezTo>
                    <a:pt x="5895974" y="3350970"/>
                    <a:pt x="5895974" y="2276514"/>
                    <a:pt x="5391351" y="1405483"/>
                  </a:cubicBezTo>
                  <a:cubicBezTo>
                    <a:pt x="4886728" y="534451"/>
                    <a:pt x="3954625" y="0"/>
                    <a:pt x="2947987" y="4502"/>
                  </a:cubicBezTo>
                  <a:close/>
                </a:path>
              </a:pathLst>
            </a:custGeom>
            <a:blipFill>
              <a:blip r:embed="rId7"/>
              <a:stretch>
                <a:fillRect l="-24665" r="-24665"/>
              </a:stretch>
            </a:blipFill>
          </p:spPr>
          <p:txBody>
            <a:bodyPr/>
            <a:lstStyle/>
            <a:p>
              <a:pPr defTabSz="609630">
                <a:defRPr/>
              </a:pPr>
              <a:endParaRPr lang="en-US" sz="1200">
                <a:solidFill>
                  <a:prstClr val="black"/>
                </a:solidFill>
                <a:latin typeface="Calibri"/>
              </a:endParaRPr>
            </a:p>
          </p:txBody>
        </p:sp>
      </p:grpSp>
      <p:grpSp>
        <p:nvGrpSpPr>
          <p:cNvPr id="10" name="Group 10"/>
          <p:cNvGrpSpPr>
            <a:grpSpLocks noChangeAspect="1"/>
          </p:cNvGrpSpPr>
          <p:nvPr/>
        </p:nvGrpSpPr>
        <p:grpSpPr>
          <a:xfrm>
            <a:off x="9317594" y="1171176"/>
            <a:ext cx="1852383" cy="2236197"/>
            <a:chOff x="0" y="0"/>
            <a:chExt cx="6350000" cy="7665720"/>
          </a:xfrm>
        </p:grpSpPr>
        <p:sp>
          <p:nvSpPr>
            <p:cNvPr id="11" name="Freeform 11"/>
            <p:cNvSpPr/>
            <p:nvPr/>
          </p:nvSpPr>
          <p:spPr>
            <a:xfrm>
              <a:off x="-309880" y="-309880"/>
              <a:ext cx="6969760" cy="7975600"/>
            </a:xfrm>
            <a:custGeom>
              <a:avLst/>
              <a:gdLst/>
              <a:ahLst/>
              <a:cxnLst/>
              <a:rect l="l" t="t" r="r" b="b"/>
              <a:pathLst>
                <a:path w="6969760" h="7975600">
                  <a:moveTo>
                    <a:pt x="1239520" y="1239520"/>
                  </a:moveTo>
                  <a:cubicBezTo>
                    <a:pt x="0" y="2479040"/>
                    <a:pt x="0" y="4489450"/>
                    <a:pt x="1239520" y="5730240"/>
                  </a:cubicBezTo>
                  <a:lnTo>
                    <a:pt x="3484880" y="7975600"/>
                  </a:lnTo>
                  <a:lnTo>
                    <a:pt x="5730240" y="5730240"/>
                  </a:lnTo>
                  <a:cubicBezTo>
                    <a:pt x="6969760" y="4490720"/>
                    <a:pt x="6969760" y="2480310"/>
                    <a:pt x="5730240" y="1239520"/>
                  </a:cubicBezTo>
                  <a:cubicBezTo>
                    <a:pt x="4489450" y="0"/>
                    <a:pt x="2480310" y="0"/>
                    <a:pt x="1239520" y="1239520"/>
                  </a:cubicBezTo>
                  <a:close/>
                </a:path>
              </a:pathLst>
            </a:custGeom>
            <a:solidFill>
              <a:srgbClr val="DF8787"/>
            </a:solidFill>
          </p:spPr>
          <p:txBody>
            <a:bodyPr/>
            <a:lstStyle/>
            <a:p>
              <a:pPr defTabSz="609630">
                <a:defRPr/>
              </a:pPr>
              <a:endParaRPr lang="en-US" sz="1200">
                <a:solidFill>
                  <a:prstClr val="black"/>
                </a:solidFill>
                <a:latin typeface="Calibri"/>
              </a:endParaRPr>
            </a:p>
          </p:txBody>
        </p:sp>
        <p:sp>
          <p:nvSpPr>
            <p:cNvPr id="12" name="Freeform 12"/>
            <p:cNvSpPr/>
            <p:nvPr/>
          </p:nvSpPr>
          <p:spPr>
            <a:xfrm>
              <a:off x="246063" y="380308"/>
              <a:ext cx="5895974" cy="5627483"/>
            </a:xfrm>
            <a:custGeom>
              <a:avLst/>
              <a:gdLst/>
              <a:ahLst/>
              <a:cxnLst/>
              <a:rect l="l" t="t" r="r" b="b"/>
              <a:pathLst>
                <a:path w="5895974" h="5627483">
                  <a:moveTo>
                    <a:pt x="2947987" y="4502"/>
                  </a:moveTo>
                  <a:cubicBezTo>
                    <a:pt x="1941349" y="0"/>
                    <a:pt x="1009246" y="534451"/>
                    <a:pt x="504623" y="1405483"/>
                  </a:cubicBezTo>
                  <a:cubicBezTo>
                    <a:pt x="0" y="2276514"/>
                    <a:pt x="0" y="3350970"/>
                    <a:pt x="504623" y="4222001"/>
                  </a:cubicBezTo>
                  <a:cubicBezTo>
                    <a:pt x="1009246" y="5093032"/>
                    <a:pt x="1941349" y="5627483"/>
                    <a:pt x="2947987" y="5622982"/>
                  </a:cubicBezTo>
                  <a:cubicBezTo>
                    <a:pt x="3954625" y="5627483"/>
                    <a:pt x="4886728" y="5093032"/>
                    <a:pt x="5391351" y="4222001"/>
                  </a:cubicBezTo>
                  <a:cubicBezTo>
                    <a:pt x="5895974" y="3350970"/>
                    <a:pt x="5895974" y="2276514"/>
                    <a:pt x="5391351" y="1405483"/>
                  </a:cubicBezTo>
                  <a:cubicBezTo>
                    <a:pt x="4886728" y="534451"/>
                    <a:pt x="3954625" y="0"/>
                    <a:pt x="2947987" y="4502"/>
                  </a:cubicBezTo>
                  <a:close/>
                </a:path>
              </a:pathLst>
            </a:custGeom>
            <a:blipFill>
              <a:blip r:embed="rId8"/>
              <a:stretch>
                <a:fillRect l="-24572" r="-24572"/>
              </a:stretch>
            </a:blipFill>
          </p:spPr>
          <p:txBody>
            <a:bodyPr/>
            <a:lstStyle/>
            <a:p>
              <a:pPr defTabSz="609630">
                <a:defRPr/>
              </a:pPr>
              <a:endParaRPr lang="en-US" sz="1200">
                <a:solidFill>
                  <a:prstClr val="black"/>
                </a:solidFill>
                <a:latin typeface="Calibri"/>
              </a:endParaRPr>
            </a:p>
          </p:txBody>
        </p:sp>
      </p:grpSp>
      <p:sp>
        <p:nvSpPr>
          <p:cNvPr id="13" name="TextBox 13"/>
          <p:cNvSpPr txBox="1"/>
          <p:nvPr/>
        </p:nvSpPr>
        <p:spPr>
          <a:xfrm>
            <a:off x="985080" y="103755"/>
            <a:ext cx="8265289" cy="698974"/>
          </a:xfrm>
          <a:prstGeom prst="rect">
            <a:avLst/>
          </a:prstGeom>
        </p:spPr>
        <p:txBody>
          <a:bodyPr wrap="square" lIns="0" tIns="0" rIns="0" bIns="0" rtlCol="0" anchor="t">
            <a:spAutoFit/>
          </a:bodyPr>
          <a:lstStyle/>
          <a:p>
            <a:pPr algn="ctr" defTabSz="609630">
              <a:lnSpc>
                <a:spcPts val="6010"/>
              </a:lnSpc>
              <a:defRPr/>
            </a:pPr>
            <a:r>
              <a:rPr lang="fr-FR" sz="3600" b="1" kern="0">
                <a:solidFill>
                  <a:srgbClr val="FF0000"/>
                </a:solidFill>
                <a:latin typeface="Calibri" panose="020F0502020204030204" pitchFamily="34" charset="0"/>
                <a:ea typeface="Times New Roman" panose="02020603050405020304" pitchFamily="18" charset="0"/>
                <a:cs typeface="Calibri" panose="020F0502020204030204" pitchFamily="34" charset="0"/>
              </a:rPr>
              <a:t>2.2 Nghệ thuật Tuồng (Hát bội) ở Đà Nẵng</a:t>
            </a:r>
            <a:endParaRPr lang="en-US" sz="22934" b="1" dirty="0">
              <a:solidFill>
                <a:srgbClr val="FF0000"/>
              </a:solidFill>
              <a:latin typeface="Calibri" panose="020F0502020204030204" pitchFamily="34" charset="0"/>
              <a:cs typeface="Calibri" panose="020F0502020204030204" pitchFamily="34" charset="0"/>
            </a:endParaRPr>
          </a:p>
        </p:txBody>
      </p:sp>
      <p:grpSp>
        <p:nvGrpSpPr>
          <p:cNvPr id="14" name="Group 14"/>
          <p:cNvGrpSpPr>
            <a:grpSpLocks noChangeAspect="1"/>
          </p:cNvGrpSpPr>
          <p:nvPr/>
        </p:nvGrpSpPr>
        <p:grpSpPr>
          <a:xfrm>
            <a:off x="6607961" y="2121566"/>
            <a:ext cx="1852383" cy="2236197"/>
            <a:chOff x="0" y="0"/>
            <a:chExt cx="6350000" cy="7665720"/>
          </a:xfrm>
        </p:grpSpPr>
        <p:sp>
          <p:nvSpPr>
            <p:cNvPr id="15" name="Freeform 15"/>
            <p:cNvSpPr/>
            <p:nvPr/>
          </p:nvSpPr>
          <p:spPr>
            <a:xfrm>
              <a:off x="-309880" y="-309880"/>
              <a:ext cx="6969760" cy="7975600"/>
            </a:xfrm>
            <a:custGeom>
              <a:avLst/>
              <a:gdLst/>
              <a:ahLst/>
              <a:cxnLst/>
              <a:rect l="l" t="t" r="r" b="b"/>
              <a:pathLst>
                <a:path w="6969760" h="7975600">
                  <a:moveTo>
                    <a:pt x="1239520" y="1239520"/>
                  </a:moveTo>
                  <a:cubicBezTo>
                    <a:pt x="0" y="2479040"/>
                    <a:pt x="0" y="4489450"/>
                    <a:pt x="1239520" y="5730240"/>
                  </a:cubicBezTo>
                  <a:lnTo>
                    <a:pt x="3484880" y="7975600"/>
                  </a:lnTo>
                  <a:lnTo>
                    <a:pt x="5730240" y="5730240"/>
                  </a:lnTo>
                  <a:cubicBezTo>
                    <a:pt x="6969760" y="4490720"/>
                    <a:pt x="6969760" y="2480310"/>
                    <a:pt x="5730240" y="1239520"/>
                  </a:cubicBezTo>
                  <a:cubicBezTo>
                    <a:pt x="4489450" y="0"/>
                    <a:pt x="2480310" y="0"/>
                    <a:pt x="1239520" y="1239520"/>
                  </a:cubicBezTo>
                  <a:close/>
                </a:path>
              </a:pathLst>
            </a:custGeom>
            <a:solidFill>
              <a:srgbClr val="E2CEFB"/>
            </a:solidFill>
          </p:spPr>
          <p:txBody>
            <a:bodyPr/>
            <a:lstStyle/>
            <a:p>
              <a:pPr defTabSz="609630">
                <a:defRPr/>
              </a:pPr>
              <a:endParaRPr lang="en-US" sz="1200">
                <a:solidFill>
                  <a:prstClr val="black"/>
                </a:solidFill>
                <a:latin typeface="Calibri"/>
              </a:endParaRPr>
            </a:p>
          </p:txBody>
        </p:sp>
        <p:sp>
          <p:nvSpPr>
            <p:cNvPr id="16" name="Freeform 16"/>
            <p:cNvSpPr/>
            <p:nvPr/>
          </p:nvSpPr>
          <p:spPr>
            <a:xfrm>
              <a:off x="246063" y="380308"/>
              <a:ext cx="5895974" cy="5627483"/>
            </a:xfrm>
            <a:custGeom>
              <a:avLst/>
              <a:gdLst/>
              <a:ahLst/>
              <a:cxnLst/>
              <a:rect l="l" t="t" r="r" b="b"/>
              <a:pathLst>
                <a:path w="5895974" h="5627483">
                  <a:moveTo>
                    <a:pt x="2947987" y="4502"/>
                  </a:moveTo>
                  <a:cubicBezTo>
                    <a:pt x="1941349" y="0"/>
                    <a:pt x="1009246" y="534451"/>
                    <a:pt x="504623" y="1405483"/>
                  </a:cubicBezTo>
                  <a:cubicBezTo>
                    <a:pt x="0" y="2276514"/>
                    <a:pt x="0" y="3350970"/>
                    <a:pt x="504623" y="4222001"/>
                  </a:cubicBezTo>
                  <a:cubicBezTo>
                    <a:pt x="1009246" y="5093032"/>
                    <a:pt x="1941349" y="5627483"/>
                    <a:pt x="2947987" y="5622982"/>
                  </a:cubicBezTo>
                  <a:cubicBezTo>
                    <a:pt x="3954625" y="5627483"/>
                    <a:pt x="4886728" y="5093032"/>
                    <a:pt x="5391351" y="4222001"/>
                  </a:cubicBezTo>
                  <a:cubicBezTo>
                    <a:pt x="5895974" y="3350970"/>
                    <a:pt x="5895974" y="2276514"/>
                    <a:pt x="5391351" y="1405483"/>
                  </a:cubicBezTo>
                  <a:cubicBezTo>
                    <a:pt x="4886728" y="534451"/>
                    <a:pt x="3954625" y="0"/>
                    <a:pt x="2947987" y="4502"/>
                  </a:cubicBezTo>
                  <a:close/>
                </a:path>
              </a:pathLst>
            </a:custGeom>
            <a:blipFill>
              <a:blip r:embed="rId9"/>
              <a:stretch>
                <a:fillRect l="-81859" r="-81859"/>
              </a:stretch>
            </a:blipFill>
          </p:spPr>
          <p:txBody>
            <a:bodyPr/>
            <a:lstStyle/>
            <a:p>
              <a:pPr defTabSz="609630">
                <a:defRPr/>
              </a:pPr>
              <a:endParaRPr lang="en-US" sz="1200">
                <a:solidFill>
                  <a:prstClr val="black"/>
                </a:solidFill>
                <a:latin typeface="Calibri"/>
              </a:endParaRPr>
            </a:p>
          </p:txBody>
        </p:sp>
      </p:grpSp>
      <p:sp>
        <p:nvSpPr>
          <p:cNvPr id="17" name="TextBox 17"/>
          <p:cNvSpPr txBox="1"/>
          <p:nvPr/>
        </p:nvSpPr>
        <p:spPr>
          <a:xfrm>
            <a:off x="660400" y="3647647"/>
            <a:ext cx="2265654" cy="2031325"/>
          </a:xfrm>
          <a:prstGeom prst="rect">
            <a:avLst/>
          </a:prstGeom>
        </p:spPr>
        <p:txBody>
          <a:bodyPr wrap="square" lIns="0" tIns="0" rIns="0" bIns="0" rtlCol="0" anchor="t">
            <a:spAutoFit/>
          </a:bodyPr>
          <a:lstStyle/>
          <a:p>
            <a:pPr algn="ctr" defTabSz="609630">
              <a:defRPr/>
            </a:pPr>
            <a:r>
              <a:rPr lang="fr-FR" sz="2200">
                <a:solidFill>
                  <a:prstClr val="black"/>
                </a:solidFill>
              </a:rPr>
              <a:t>Tuồng xứ Quảng xuất hiện từ thế kỷ XVII – XVIII, bắt nguồn từ hai gánh hát Đức Giáo và Khánh Thọ.</a:t>
            </a:r>
            <a:endParaRPr lang="en-US" sz="2200" spc="-41" dirty="0">
              <a:solidFill>
                <a:srgbClr val="112838"/>
              </a:solidFill>
              <a:latin typeface="Calibri"/>
            </a:endParaRPr>
          </a:p>
        </p:txBody>
      </p:sp>
      <p:sp>
        <p:nvSpPr>
          <p:cNvPr id="18" name="TextBox 18"/>
          <p:cNvSpPr txBox="1"/>
          <p:nvPr/>
        </p:nvSpPr>
        <p:spPr>
          <a:xfrm>
            <a:off x="3272381" y="4304476"/>
            <a:ext cx="2936035" cy="2369880"/>
          </a:xfrm>
          <a:prstGeom prst="rect">
            <a:avLst/>
          </a:prstGeom>
        </p:spPr>
        <p:txBody>
          <a:bodyPr wrap="square" lIns="0" tIns="0" rIns="0" bIns="0" rtlCol="0" anchor="t">
            <a:spAutoFit/>
          </a:bodyPr>
          <a:lstStyle/>
          <a:p>
            <a:pPr algn="ctr" defTabSz="609630"/>
            <a:r>
              <a:rPr lang="vi-VN" sz="2200">
                <a:solidFill>
                  <a:prstClr val="black"/>
                </a:solidFill>
                <a:latin typeface="Calibri"/>
              </a:rPr>
              <a:t>Sự ra đời của rạp hát tỉnh Quảng Nam đánh dấu bước chuyển từ sân khấu dân gian sang sân khấu đô thị, từ tín ngưỡng sang nghệ thuật biểu diễn chuyên nghiệp.</a:t>
            </a:r>
            <a:endParaRPr lang="en-US" sz="2200" dirty="0">
              <a:solidFill>
                <a:prstClr val="black"/>
              </a:solidFill>
              <a:latin typeface="Calibri"/>
            </a:endParaRPr>
          </a:p>
        </p:txBody>
      </p:sp>
      <p:sp>
        <p:nvSpPr>
          <p:cNvPr id="19" name="TextBox 19"/>
          <p:cNvSpPr txBox="1"/>
          <p:nvPr/>
        </p:nvSpPr>
        <p:spPr>
          <a:xfrm>
            <a:off x="6699641" y="4546554"/>
            <a:ext cx="2453716" cy="1354217"/>
          </a:xfrm>
          <a:prstGeom prst="rect">
            <a:avLst/>
          </a:prstGeom>
        </p:spPr>
        <p:txBody>
          <a:bodyPr wrap="square" lIns="0" tIns="0" rIns="0" bIns="0" rtlCol="0" anchor="t">
            <a:spAutoFit/>
          </a:bodyPr>
          <a:lstStyle/>
          <a:p>
            <a:pPr algn="ctr" defTabSz="609630"/>
            <a:r>
              <a:rPr lang="fr-FR" sz="2200">
                <a:solidFill>
                  <a:prstClr val="black"/>
                </a:solidFill>
              </a:rPr>
              <a:t>Một vở Tuồng là sự kết hợp của kịch bản, âm nhạc, múa, hóa trang, phục trang.</a:t>
            </a:r>
            <a:endParaRPr lang="en-US" sz="2200" dirty="0">
              <a:solidFill>
                <a:prstClr val="black"/>
              </a:solidFill>
              <a:latin typeface="Calibri"/>
            </a:endParaRPr>
          </a:p>
        </p:txBody>
      </p:sp>
      <p:sp>
        <p:nvSpPr>
          <p:cNvPr id="20" name="TextBox 20"/>
          <p:cNvSpPr txBox="1"/>
          <p:nvPr/>
        </p:nvSpPr>
        <p:spPr>
          <a:xfrm>
            <a:off x="9542989" y="3566518"/>
            <a:ext cx="2336439" cy="1692771"/>
          </a:xfrm>
          <a:prstGeom prst="rect">
            <a:avLst/>
          </a:prstGeom>
        </p:spPr>
        <p:txBody>
          <a:bodyPr wrap="square" lIns="0" tIns="0" rIns="0" bIns="0" rtlCol="0" anchor="t">
            <a:spAutoFit/>
          </a:bodyPr>
          <a:lstStyle/>
          <a:p>
            <a:pPr algn="ctr" defTabSz="609630">
              <a:defRPr/>
            </a:pPr>
            <a:r>
              <a:rPr lang="fr-FR" sz="2200">
                <a:solidFill>
                  <a:prstClr val="black"/>
                </a:solidFill>
              </a:rPr>
              <a:t>Kịch bản Tuồng gồm 4 loại: Tuồng cổ, Tuồng cung đình, Tuồng dân gian, Tuồng hài.</a:t>
            </a:r>
            <a:endParaRPr lang="en-US" sz="2200" spc="-41" dirty="0">
              <a:solidFill>
                <a:srgbClr val="112838"/>
              </a:solidFill>
              <a:latin typeface="Calibri"/>
            </a:endParaRPr>
          </a:p>
        </p:txBody>
      </p:sp>
      <p:sp>
        <p:nvSpPr>
          <p:cNvPr id="21" name="Freeform 21"/>
          <p:cNvSpPr/>
          <p:nvPr/>
        </p:nvSpPr>
        <p:spPr>
          <a:xfrm>
            <a:off x="9317594" y="-677642"/>
            <a:ext cx="3609941" cy="2041257"/>
          </a:xfrm>
          <a:custGeom>
            <a:avLst/>
            <a:gdLst/>
            <a:ahLst/>
            <a:cxnLst/>
            <a:rect l="l" t="t" r="r" b="b"/>
            <a:pathLst>
              <a:path w="5414911" h="3061886">
                <a:moveTo>
                  <a:pt x="0" y="0"/>
                </a:moveTo>
                <a:lnTo>
                  <a:pt x="5414911" y="0"/>
                </a:lnTo>
                <a:lnTo>
                  <a:pt x="5414911" y="3061886"/>
                </a:lnTo>
                <a:lnTo>
                  <a:pt x="0" y="30618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defRPr/>
            </a:pPr>
            <a:endParaRPr lang="en-US" sz="1200">
              <a:solidFill>
                <a:prstClr val="black"/>
              </a:solidFill>
              <a:latin typeface="Calibri"/>
            </a:endParaRPr>
          </a:p>
        </p:txBody>
      </p:sp>
      <p:sp>
        <p:nvSpPr>
          <p:cNvPr id="22" name="Freeform 22"/>
          <p:cNvSpPr/>
          <p:nvPr/>
        </p:nvSpPr>
        <p:spPr>
          <a:xfrm>
            <a:off x="9745307" y="476075"/>
            <a:ext cx="1760893" cy="1072544"/>
          </a:xfrm>
          <a:custGeom>
            <a:avLst/>
            <a:gdLst/>
            <a:ahLst/>
            <a:cxnLst/>
            <a:rect l="l" t="t" r="r" b="b"/>
            <a:pathLst>
              <a:path w="2641340" h="1608816">
                <a:moveTo>
                  <a:pt x="0" y="0"/>
                </a:moveTo>
                <a:lnTo>
                  <a:pt x="2641340" y="0"/>
                </a:lnTo>
                <a:lnTo>
                  <a:pt x="2641340" y="1608816"/>
                </a:lnTo>
                <a:lnTo>
                  <a:pt x="0" y="160881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defRPr/>
            </a:pPr>
            <a:endParaRPr lang="en-US" sz="1200">
              <a:solidFill>
                <a:prstClr val="black"/>
              </a:solidFill>
              <a:latin typeface="Calibri"/>
            </a:endParaRPr>
          </a:p>
        </p:txBody>
      </p:sp>
      <p:sp>
        <p:nvSpPr>
          <p:cNvPr id="23" name="Oval 22">
            <a:extLst>
              <a:ext uri="{FF2B5EF4-FFF2-40B4-BE49-F238E27FC236}">
                <a16:creationId xmlns:a16="http://schemas.microsoft.com/office/drawing/2014/main" id="{9B70F5EE-D781-1109-D017-4F9A01756460}"/>
              </a:ext>
            </a:extLst>
          </p:cNvPr>
          <p:cNvSpPr/>
          <p:nvPr/>
        </p:nvSpPr>
        <p:spPr>
          <a:xfrm>
            <a:off x="1142239" y="1121857"/>
            <a:ext cx="1623067" cy="16416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en-US" sz="5867" b="1" dirty="0">
                <a:solidFill>
                  <a:srgbClr val="FF0000"/>
                </a:solidFill>
                <a:latin typeface="Calibri"/>
              </a:rPr>
              <a:t>1</a:t>
            </a:r>
          </a:p>
        </p:txBody>
      </p:sp>
      <p:sp>
        <p:nvSpPr>
          <p:cNvPr id="24" name="Oval 23">
            <a:extLst>
              <a:ext uri="{FF2B5EF4-FFF2-40B4-BE49-F238E27FC236}">
                <a16:creationId xmlns:a16="http://schemas.microsoft.com/office/drawing/2014/main" id="{BB6CFA00-4DEE-7F6A-7DA5-147ACB43934B}"/>
              </a:ext>
            </a:extLst>
          </p:cNvPr>
          <p:cNvSpPr/>
          <p:nvPr/>
        </p:nvSpPr>
        <p:spPr>
          <a:xfrm>
            <a:off x="3905992" y="2137725"/>
            <a:ext cx="1719937" cy="16416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en-US" sz="5867" b="1" dirty="0">
                <a:solidFill>
                  <a:srgbClr val="FF0000"/>
                </a:solidFill>
                <a:latin typeface="Calibri"/>
              </a:rPr>
              <a:t>2</a:t>
            </a:r>
          </a:p>
        </p:txBody>
      </p:sp>
      <p:sp>
        <p:nvSpPr>
          <p:cNvPr id="25" name="Oval 24">
            <a:extLst>
              <a:ext uri="{FF2B5EF4-FFF2-40B4-BE49-F238E27FC236}">
                <a16:creationId xmlns:a16="http://schemas.microsoft.com/office/drawing/2014/main" id="{17B674CC-BB1C-8B49-178E-6ABBD9CB329C}"/>
              </a:ext>
            </a:extLst>
          </p:cNvPr>
          <p:cNvSpPr/>
          <p:nvPr/>
        </p:nvSpPr>
        <p:spPr>
          <a:xfrm>
            <a:off x="6705600" y="2219961"/>
            <a:ext cx="1694077" cy="16416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en-US" sz="5867" b="1" dirty="0">
                <a:solidFill>
                  <a:srgbClr val="FF0000"/>
                </a:solidFill>
                <a:latin typeface="Calibri"/>
              </a:rPr>
              <a:t>3</a:t>
            </a:r>
          </a:p>
        </p:txBody>
      </p:sp>
      <p:sp>
        <p:nvSpPr>
          <p:cNvPr id="26" name="Oval 25">
            <a:extLst>
              <a:ext uri="{FF2B5EF4-FFF2-40B4-BE49-F238E27FC236}">
                <a16:creationId xmlns:a16="http://schemas.microsoft.com/office/drawing/2014/main" id="{AE2CC854-F38D-0A91-1C41-BE9C087A6F54}"/>
              </a:ext>
            </a:extLst>
          </p:cNvPr>
          <p:cNvSpPr/>
          <p:nvPr/>
        </p:nvSpPr>
        <p:spPr>
          <a:xfrm>
            <a:off x="9439872" y="1254761"/>
            <a:ext cx="1634528" cy="16416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en-US" sz="5867" b="1" dirty="0">
                <a:solidFill>
                  <a:srgbClr val="FF0000"/>
                </a:solidFill>
                <a:latin typeface="Calibri"/>
              </a:rPr>
              <a:t>4</a:t>
            </a:r>
          </a:p>
        </p:txBody>
      </p:sp>
    </p:spTree>
    <p:extLst>
      <p:ext uri="{BB962C8B-B14F-4D97-AF65-F5344CB8AC3E}">
        <p14:creationId xmlns:p14="http://schemas.microsoft.com/office/powerpoint/2010/main" val="309150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1000"/>
                                        <p:tgtEl>
                                          <p:spTgt spid="19"/>
                                        </p:tgtEl>
                                      </p:cBhvr>
                                    </p:animEffect>
                                    <p:anim calcmode="lin" valueType="num">
                                      <p:cBhvr>
                                        <p:cTn id="37" dur="1000" fill="hold"/>
                                        <p:tgtEl>
                                          <p:spTgt spid="19"/>
                                        </p:tgtEl>
                                        <p:attrNameLst>
                                          <p:attrName>ppt_x</p:attrName>
                                        </p:attrNameLst>
                                      </p:cBhvr>
                                      <p:tavLst>
                                        <p:tav tm="0">
                                          <p:val>
                                            <p:strVal val="#ppt_x"/>
                                          </p:val>
                                        </p:tav>
                                        <p:tav tm="100000">
                                          <p:val>
                                            <p:strVal val="#ppt_x"/>
                                          </p:val>
                                        </p:tav>
                                      </p:tavLst>
                                    </p:anim>
                                    <p:anim calcmode="lin" valueType="num">
                                      <p:cBhvr>
                                        <p:cTn id="3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1000"/>
                                        <p:tgtEl>
                                          <p:spTgt spid="10"/>
                                        </p:tgtEl>
                                      </p:cBhvr>
                                    </p:animEffect>
                                    <p:anim calcmode="lin" valueType="num">
                                      <p:cBhvr>
                                        <p:cTn id="44" dur="1000" fill="hold"/>
                                        <p:tgtEl>
                                          <p:spTgt spid="10"/>
                                        </p:tgtEl>
                                        <p:attrNameLst>
                                          <p:attrName>ppt_x</p:attrName>
                                        </p:attrNameLst>
                                      </p:cBhvr>
                                      <p:tavLst>
                                        <p:tav tm="0">
                                          <p:val>
                                            <p:strVal val="#ppt_x"/>
                                          </p:val>
                                        </p:tav>
                                        <p:tav tm="100000">
                                          <p:val>
                                            <p:strVal val="#ppt_x"/>
                                          </p:val>
                                        </p:tav>
                                      </p:tavLst>
                                    </p:anim>
                                    <p:anim calcmode="lin" valueType="num">
                                      <p:cBhvr>
                                        <p:cTn id="45" dur="1000" fill="hold"/>
                                        <p:tgtEl>
                                          <p:spTgt spid="10"/>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anim calcmode="lin" valueType="num">
                                      <p:cBhvr>
                                        <p:cTn id="49" dur="1000" fill="hold"/>
                                        <p:tgtEl>
                                          <p:spTgt spid="20"/>
                                        </p:tgtEl>
                                        <p:attrNameLst>
                                          <p:attrName>ppt_x</p:attrName>
                                        </p:attrNameLst>
                                      </p:cBhvr>
                                      <p:tavLst>
                                        <p:tav tm="0">
                                          <p:val>
                                            <p:strVal val="#ppt_x"/>
                                          </p:val>
                                        </p:tav>
                                        <p:tav tm="100000">
                                          <p:val>
                                            <p:strVal val="#ppt_x"/>
                                          </p:val>
                                        </p:tav>
                                      </p:tavLst>
                                    </p:anim>
                                    <p:anim calcmode="lin" valueType="num">
                                      <p:cBhvr>
                                        <p:cTn id="5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Tuồng xuống phố” ở Đà Nẵng thu hút du khách">
            <a:extLst>
              <a:ext uri="{FF2B5EF4-FFF2-40B4-BE49-F238E27FC236}">
                <a16:creationId xmlns:a16="http://schemas.microsoft.com/office/drawing/2014/main" id="{92511B92-60B6-EFCE-BC00-872011A424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313" r="-3" b="5203"/>
          <a:stretch>
            <a:fillRect/>
          </a:stretch>
        </p:blipFill>
        <p:spPr bwMode="auto">
          <a:xfrm>
            <a:off x="5162052" y="3272588"/>
            <a:ext cx="6105382" cy="358541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ảo tồn và phát huy Di sản nghệ thuật tuồng Quảng Nam">
            <a:extLst>
              <a:ext uri="{FF2B5EF4-FFF2-40B4-BE49-F238E27FC236}">
                <a16:creationId xmlns:a16="http://schemas.microsoft.com/office/drawing/2014/main" id="{0CF47E80-E8A3-8B27-E138-5A0E62955E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737" r="1" b="2573"/>
          <a:stretch>
            <a:fillRect/>
          </a:stretch>
        </p:blipFill>
        <p:spPr bwMode="auto">
          <a:xfrm>
            <a:off x="20" y="9"/>
            <a:ext cx="7279893"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a:noFill/>
          <a:extLst>
            <a:ext uri="{909E8E84-426E-40DD-AFC4-6F175D3DCCD1}">
              <a14:hiddenFill xmlns:a14="http://schemas.microsoft.com/office/drawing/2010/main">
                <a:solidFill>
                  <a:srgbClr val="FFFFFF"/>
                </a:solidFill>
              </a14:hiddenFill>
            </a:ext>
          </a:extLst>
        </p:spPr>
      </p:pic>
      <p:sp>
        <p:nvSpPr>
          <p:cNvPr id="4105" name="Rectangle 4104">
            <a:extLst>
              <a:ext uri="{FF2B5EF4-FFF2-40B4-BE49-F238E27FC236}">
                <a16:creationId xmlns:a16="http://schemas.microsoft.com/office/drawing/2014/main" id="{73EDB3DA-AEF0-428A-A317-C42827E6C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8302" y="0"/>
            <a:ext cx="3809132" cy="311698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7" name="Rectangle 4106">
            <a:extLst>
              <a:ext uri="{FF2B5EF4-FFF2-40B4-BE49-F238E27FC236}">
                <a16:creationId xmlns:a16="http://schemas.microsoft.com/office/drawing/2014/main" id="{4A06AD8B-0227-4FF6-AEB4-C66C5A539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69422"/>
            <a:ext cx="5001186" cy="2788578"/>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9" name="Rectangle 4108">
            <a:extLst>
              <a:ext uri="{FF2B5EF4-FFF2-40B4-BE49-F238E27FC236}">
                <a16:creationId xmlns:a16="http://schemas.microsoft.com/office/drawing/2014/main" id="{5DFACEB2-7564-4FB9-B739-C2CE339BA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23904" y="0"/>
            <a:ext cx="768096" cy="6858000"/>
          </a:xfrm>
          <a:prstGeom prst="rect">
            <a:avLst/>
          </a:prstGeom>
          <a:solidFill>
            <a:srgbClr val="6D3249">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3053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4B948-F36D-D17F-1F5D-18AD0943CC97}"/>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C6A5AFC0-F9AC-D6B9-536D-D35EA90C5ED8}"/>
              </a:ext>
            </a:extLst>
          </p:cNvPr>
          <p:cNvSpPr/>
          <p:nvPr/>
        </p:nvSpPr>
        <p:spPr>
          <a:xfrm rot="539530">
            <a:off x="-949295" y="345651"/>
            <a:ext cx="2191228" cy="3586831"/>
          </a:xfrm>
          <a:custGeom>
            <a:avLst/>
            <a:gdLst/>
            <a:ahLst/>
            <a:cxnLst/>
            <a:rect l="l" t="t" r="r" b="b"/>
            <a:pathLst>
              <a:path w="3286842" h="5380247">
                <a:moveTo>
                  <a:pt x="0" y="0"/>
                </a:moveTo>
                <a:lnTo>
                  <a:pt x="3286842" y="0"/>
                </a:lnTo>
                <a:lnTo>
                  <a:pt x="3286842" y="5380247"/>
                </a:lnTo>
                <a:lnTo>
                  <a:pt x="0" y="53802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defRPr/>
            </a:pPr>
            <a:endParaRPr lang="en-US" sz="1200">
              <a:solidFill>
                <a:prstClr val="black"/>
              </a:solidFill>
              <a:latin typeface="Calibri"/>
            </a:endParaRPr>
          </a:p>
        </p:txBody>
      </p:sp>
      <p:sp>
        <p:nvSpPr>
          <p:cNvPr id="20" name="Rectangle: Rounded Corners 19">
            <a:extLst>
              <a:ext uri="{FF2B5EF4-FFF2-40B4-BE49-F238E27FC236}">
                <a16:creationId xmlns:a16="http://schemas.microsoft.com/office/drawing/2014/main" id="{F3890C9E-65E5-74A5-A169-9A61981B96DA}"/>
              </a:ext>
            </a:extLst>
          </p:cNvPr>
          <p:cNvSpPr/>
          <p:nvPr/>
        </p:nvSpPr>
        <p:spPr>
          <a:xfrm>
            <a:off x="1007853" y="1154484"/>
            <a:ext cx="6053347" cy="1106874"/>
          </a:xfrm>
          <a:prstGeom prst="roundRect">
            <a:avLst/>
          </a:prstGeom>
          <a:solidFill>
            <a:schemeClr val="accent4">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09630"/>
            <a:r>
              <a:rPr lang="fr-FR" sz="2133" b="1">
                <a:solidFill>
                  <a:srgbClr val="002060"/>
                </a:solidFill>
              </a:rPr>
              <a:t>Âm nhạc Tuồng mang tính bi hùng, chặt chẽ, kết hợp nhạc hát và dàn nhạc.</a:t>
            </a:r>
            <a:endParaRPr lang="en-US" sz="2133" dirty="0">
              <a:solidFill>
                <a:srgbClr val="002060"/>
              </a:solidFill>
              <a:latin typeface="Calibri"/>
            </a:endParaRPr>
          </a:p>
        </p:txBody>
      </p:sp>
      <p:sp>
        <p:nvSpPr>
          <p:cNvPr id="21" name="Rectangle: Rounded Corners 20">
            <a:extLst>
              <a:ext uri="{FF2B5EF4-FFF2-40B4-BE49-F238E27FC236}">
                <a16:creationId xmlns:a16="http://schemas.microsoft.com/office/drawing/2014/main" id="{B7F26FEC-1014-885B-4962-0334AAD94327}"/>
              </a:ext>
            </a:extLst>
          </p:cNvPr>
          <p:cNvSpPr/>
          <p:nvPr/>
        </p:nvSpPr>
        <p:spPr>
          <a:xfrm>
            <a:off x="1007853" y="2518837"/>
            <a:ext cx="5951747" cy="1106874"/>
          </a:xfrm>
          <a:prstGeom prst="roundRect">
            <a:avLst/>
          </a:prstGeom>
          <a:solidFill>
            <a:schemeClr val="accent4">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609630"/>
            <a:r>
              <a:rPr lang="vi-VN" sz="2133" b="1">
                <a:solidFill>
                  <a:srgbClr val="002060"/>
                </a:solidFill>
                <a:latin typeface="Calibri"/>
              </a:rPr>
              <a:t>Múa Tuồng chọn lọc từ động tác dân gian, tín ngưỡng, võ thuật để thể hiện tính cách nhân vật.</a:t>
            </a:r>
            <a:endParaRPr lang="en-US" sz="3200" dirty="0">
              <a:solidFill>
                <a:srgbClr val="002060"/>
              </a:solidFill>
              <a:latin typeface="Calibri"/>
            </a:endParaRPr>
          </a:p>
        </p:txBody>
      </p:sp>
      <p:sp>
        <p:nvSpPr>
          <p:cNvPr id="2" name="Rectangle: Rounded Corners 1">
            <a:extLst>
              <a:ext uri="{FF2B5EF4-FFF2-40B4-BE49-F238E27FC236}">
                <a16:creationId xmlns:a16="http://schemas.microsoft.com/office/drawing/2014/main" id="{8B26DC1A-C53C-1C76-A96C-E764F8D5A51F}"/>
              </a:ext>
            </a:extLst>
          </p:cNvPr>
          <p:cNvSpPr/>
          <p:nvPr/>
        </p:nvSpPr>
        <p:spPr>
          <a:xfrm>
            <a:off x="906253" y="4000525"/>
            <a:ext cx="6053347" cy="1039196"/>
          </a:xfrm>
          <a:prstGeom prst="roundRect">
            <a:avLst/>
          </a:prstGeom>
          <a:solidFill>
            <a:schemeClr val="accent4">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609630"/>
            <a:r>
              <a:rPr lang="fr-FR" sz="2133" b="1">
                <a:solidFill>
                  <a:srgbClr val="002060"/>
                </a:solidFill>
              </a:rPr>
              <a:t>Hóa trang Tuồng dùng 3 màu chính: trắng, đen, đỏ để biểu hiện tính cách.</a:t>
            </a:r>
            <a:endParaRPr lang="en-US" sz="3200" dirty="0">
              <a:solidFill>
                <a:srgbClr val="002060"/>
              </a:solidFill>
              <a:latin typeface="Calibri"/>
            </a:endParaRPr>
          </a:p>
        </p:txBody>
      </p:sp>
      <p:pic>
        <p:nvPicPr>
          <p:cNvPr id="5122" name="Picture 2" descr="Nghệ thuật Tuồng xứ Quảng ở Đà Nẵng">
            <a:extLst>
              <a:ext uri="{FF2B5EF4-FFF2-40B4-BE49-F238E27FC236}">
                <a16:creationId xmlns:a16="http://schemas.microsoft.com/office/drawing/2014/main" id="{E79A1C3D-EB82-D556-FB44-9D00D26925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0036" y="2022406"/>
            <a:ext cx="4587804" cy="25806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7915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AED75-1345-5E00-69F6-B24AF78276E6}"/>
            </a:ext>
          </a:extLst>
        </p:cNvPr>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5E2EC650-0C7C-B571-385C-B5DFA2443E79}"/>
              </a:ext>
            </a:extLst>
          </p:cNvPr>
          <p:cNvGraphicFramePr/>
          <p:nvPr>
            <p:extLst>
              <p:ext uri="{D42A27DB-BD31-4B8C-83A1-F6EECF244321}">
                <p14:modId xmlns:p14="http://schemas.microsoft.com/office/powerpoint/2010/main" val="2197196633"/>
              </p:ext>
            </p:extLst>
          </p:nvPr>
        </p:nvGraphicFramePr>
        <p:xfrm>
          <a:off x="640080" y="990600"/>
          <a:ext cx="10668000" cy="538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3399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5" name="Rectangle 6154">
            <a:extLst>
              <a:ext uri="{FF2B5EF4-FFF2-40B4-BE49-F238E27FC236}">
                <a16:creationId xmlns:a16="http://schemas.microsoft.com/office/drawing/2014/main" id="{854ECEBE-9353-406C-9313-02A517A310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6157" name="Freeform: Shape 6156">
            <a:extLst>
              <a:ext uri="{FF2B5EF4-FFF2-40B4-BE49-F238E27FC236}">
                <a16:creationId xmlns:a16="http://schemas.microsoft.com/office/drawing/2014/main" id="{86806086-A782-4311-A63B-1A68574D8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902" y="-15901"/>
            <a:ext cx="6578337" cy="5814891"/>
          </a:xfrm>
          <a:custGeom>
            <a:avLst/>
            <a:gdLst>
              <a:gd name="connsiteX0" fmla="*/ 1667657 w 6578337"/>
              <a:gd name="connsiteY0" fmla="*/ 0 h 5814891"/>
              <a:gd name="connsiteX1" fmla="*/ 5296215 w 6578337"/>
              <a:gd name="connsiteY1" fmla="*/ 0 h 5814891"/>
              <a:gd name="connsiteX2" fmla="*/ 5354505 w 6578337"/>
              <a:gd name="connsiteY2" fmla="*/ 38974 h 5814891"/>
              <a:gd name="connsiteX3" fmla="*/ 5772761 w 6578337"/>
              <a:gd name="connsiteY3" fmla="*/ 430996 h 5814891"/>
              <a:gd name="connsiteX4" fmla="*/ 6578337 w 6578337"/>
              <a:gd name="connsiteY4" fmla="*/ 2842158 h 5814891"/>
              <a:gd name="connsiteX5" fmla="*/ 6219497 w 6578337"/>
              <a:gd name="connsiteY5" fmla="*/ 3831001 h 5814891"/>
              <a:gd name="connsiteX6" fmla="*/ 5157059 w 6578337"/>
              <a:gd name="connsiteY6" fmla="*/ 4751758 h 5814891"/>
              <a:gd name="connsiteX7" fmla="*/ 4923464 w 6578337"/>
              <a:gd name="connsiteY7" fmla="*/ 4927890 h 5814891"/>
              <a:gd name="connsiteX8" fmla="*/ 3004017 w 6578337"/>
              <a:gd name="connsiteY8" fmla="*/ 5814891 h 5814891"/>
              <a:gd name="connsiteX9" fmla="*/ 475534 w 6578337"/>
              <a:gd name="connsiteY9" fmla="*/ 4373098 h 5814891"/>
              <a:gd name="connsiteX10" fmla="*/ 206071 w 6578337"/>
              <a:gd name="connsiteY10" fmla="*/ 4004246 h 5814891"/>
              <a:gd name="connsiteX11" fmla="*/ 79385 w 6578337"/>
              <a:gd name="connsiteY11" fmla="*/ 3833508 h 5814891"/>
              <a:gd name="connsiteX12" fmla="*/ 0 w 6578337"/>
              <a:gd name="connsiteY12" fmla="*/ 3721725 h 5814891"/>
              <a:gd name="connsiteX13" fmla="*/ 0 w 6578337"/>
              <a:gd name="connsiteY13" fmla="*/ 1581323 h 5814891"/>
              <a:gd name="connsiteX14" fmla="*/ 168477 w 6578337"/>
              <a:gd name="connsiteY14" fmla="*/ 1300525 h 5814891"/>
              <a:gd name="connsiteX15" fmla="*/ 885512 w 6578337"/>
              <a:gd name="connsiteY15" fmla="*/ 515238 h 5814891"/>
              <a:gd name="connsiteX16" fmla="*/ 1494824 w 6578337"/>
              <a:gd name="connsiteY16" fmla="*/ 90742 h 5814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578337" h="5814891">
                <a:moveTo>
                  <a:pt x="1667657" y="0"/>
                </a:moveTo>
                <a:lnTo>
                  <a:pt x="5296215" y="0"/>
                </a:lnTo>
                <a:lnTo>
                  <a:pt x="5354505" y="38974"/>
                </a:lnTo>
                <a:cubicBezTo>
                  <a:pt x="5505893" y="152699"/>
                  <a:pt x="5645664" y="283643"/>
                  <a:pt x="5772761" y="430996"/>
                </a:cubicBezTo>
                <a:cubicBezTo>
                  <a:pt x="6292274" y="1033532"/>
                  <a:pt x="6578337" y="1889809"/>
                  <a:pt x="6578337" y="2842158"/>
                </a:cubicBezTo>
                <a:cubicBezTo>
                  <a:pt x="6578337" y="3222117"/>
                  <a:pt x="6467617" y="3527065"/>
                  <a:pt x="6219497" y="3831001"/>
                </a:cubicBezTo>
                <a:cubicBezTo>
                  <a:pt x="5959965" y="4148933"/>
                  <a:pt x="5569997" y="4441763"/>
                  <a:pt x="5157059" y="4751758"/>
                </a:cubicBezTo>
                <a:cubicBezTo>
                  <a:pt x="5080873" y="4808882"/>
                  <a:pt x="5002168" y="4868026"/>
                  <a:pt x="4923464" y="4927890"/>
                </a:cubicBezTo>
                <a:cubicBezTo>
                  <a:pt x="4218974" y="5463640"/>
                  <a:pt x="3704799" y="5814891"/>
                  <a:pt x="3004017" y="5814891"/>
                </a:cubicBezTo>
                <a:cubicBezTo>
                  <a:pt x="1936240" y="5814891"/>
                  <a:pt x="1180025" y="5383723"/>
                  <a:pt x="475534" y="4373098"/>
                </a:cubicBezTo>
                <a:cubicBezTo>
                  <a:pt x="383343" y="4240819"/>
                  <a:pt x="293225" y="4120515"/>
                  <a:pt x="206071" y="4004246"/>
                </a:cubicBezTo>
                <a:cubicBezTo>
                  <a:pt x="160920" y="3943985"/>
                  <a:pt x="118700" y="3887339"/>
                  <a:pt x="79385" y="3833508"/>
                </a:cubicBezTo>
                <a:lnTo>
                  <a:pt x="0" y="3721725"/>
                </a:lnTo>
                <a:lnTo>
                  <a:pt x="0" y="1581323"/>
                </a:lnTo>
                <a:lnTo>
                  <a:pt x="168477" y="1300525"/>
                </a:lnTo>
                <a:cubicBezTo>
                  <a:pt x="359173" y="1017017"/>
                  <a:pt x="599372" y="753795"/>
                  <a:pt x="885512" y="515238"/>
                </a:cubicBezTo>
                <a:cubicBezTo>
                  <a:pt x="1073010" y="358870"/>
                  <a:pt x="1278109" y="216205"/>
                  <a:pt x="1494824" y="90742"/>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150" name="Picture 6" descr="Khi sân khấu sáng đèn | Báo Nhân Dân điện tử">
            <a:extLst>
              <a:ext uri="{FF2B5EF4-FFF2-40B4-BE49-F238E27FC236}">
                <a16:creationId xmlns:a16="http://schemas.microsoft.com/office/drawing/2014/main" id="{2B964CCA-E246-9253-2901-97B028007D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782" r="20937"/>
          <a:stretch>
            <a:fillRect/>
          </a:stretch>
        </p:blipFill>
        <p:spPr bwMode="auto">
          <a:xfrm>
            <a:off x="20" y="-2"/>
            <a:ext cx="6323142" cy="5593660"/>
          </a:xfrm>
          <a:custGeom>
            <a:avLst/>
            <a:gdLst/>
            <a:ahLst/>
            <a:cxnLst/>
            <a:rect l="l" t="t" r="r" b="b"/>
            <a:pathLst>
              <a:path w="6323162" h="5593660">
                <a:moveTo>
                  <a:pt x="2177447" y="0"/>
                </a:move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a:noFill/>
          <a:extLst>
            <a:ext uri="{909E8E84-426E-40DD-AFC4-6F175D3DCCD1}">
              <a14:hiddenFill xmlns:a14="http://schemas.microsoft.com/office/drawing/2010/main">
                <a:solidFill>
                  <a:srgbClr val="FFFFFF"/>
                </a:solidFill>
              </a14:hiddenFill>
            </a:ext>
          </a:extLst>
        </p:spPr>
      </p:pic>
      <p:sp>
        <p:nvSpPr>
          <p:cNvPr id="6159" name="Freeform: Shape 6158">
            <a:extLst>
              <a:ext uri="{FF2B5EF4-FFF2-40B4-BE49-F238E27FC236}">
                <a16:creationId xmlns:a16="http://schemas.microsoft.com/office/drawing/2014/main" id="{CE71458B-DF80-43DF-9693-2EC3878ACA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23162" cy="5593660"/>
          </a:xfrm>
          <a:custGeom>
            <a:avLst/>
            <a:gdLst>
              <a:gd name="connsiteX0" fmla="*/ 2177447 w 6323162"/>
              <a:gd name="connsiteY0" fmla="*/ 0 h 5593660"/>
              <a:gd name="connsiteX1" fmla="*/ 2572776 w 6323162"/>
              <a:gd name="connsiteY1" fmla="*/ 0 h 5593660"/>
              <a:gd name="connsiteX2" fmla="*/ 2279674 w 6323162"/>
              <a:gd name="connsiteY2" fmla="*/ 98163 h 5593660"/>
              <a:gd name="connsiteX3" fmla="*/ 1163390 w 6323162"/>
              <a:gd name="connsiteY3" fmla="*/ 758946 h 5593660"/>
              <a:gd name="connsiteX4" fmla="*/ 391288 w 6323162"/>
              <a:gd name="connsiteY4" fmla="*/ 1711778 h 5593660"/>
              <a:gd name="connsiteX5" fmla="*/ 111318 w 6323162"/>
              <a:gd name="connsiteY5" fmla="*/ 2820666 h 5593660"/>
              <a:gd name="connsiteX6" fmla="*/ 574682 w 6323162"/>
              <a:gd name="connsiteY6" fmla="*/ 3850310 h 5593660"/>
              <a:gd name="connsiteX7" fmla="*/ 808161 w 6323162"/>
              <a:gd name="connsiteY7" fmla="*/ 4177123 h 5593660"/>
              <a:gd name="connsiteX8" fmla="*/ 2998992 w 6323162"/>
              <a:gd name="connsiteY8" fmla="*/ 5454594 h 5593660"/>
              <a:gd name="connsiteX9" fmla="*/ 4662117 w 6323162"/>
              <a:gd name="connsiteY9" fmla="*/ 4668685 h 5593660"/>
              <a:gd name="connsiteX10" fmla="*/ 4864518 w 6323162"/>
              <a:gd name="connsiteY10" fmla="*/ 4512627 h 5593660"/>
              <a:gd name="connsiteX11" fmla="*/ 5785079 w 6323162"/>
              <a:gd name="connsiteY11" fmla="*/ 3696808 h 5593660"/>
              <a:gd name="connsiteX12" fmla="*/ 6095999 w 6323162"/>
              <a:gd name="connsiteY12" fmla="*/ 2820666 h 5593660"/>
              <a:gd name="connsiteX13" fmla="*/ 5397999 w 6323162"/>
              <a:gd name="connsiteY13" fmla="*/ 684305 h 5593660"/>
              <a:gd name="connsiteX14" fmla="*/ 4612801 w 6323162"/>
              <a:gd name="connsiteY14" fmla="*/ 81166 h 5593660"/>
              <a:gd name="connsiteX15" fmla="*/ 4406067 w 6323162"/>
              <a:gd name="connsiteY15" fmla="*/ 0 h 5593660"/>
              <a:gd name="connsiteX16" fmla="*/ 4826316 w 6323162"/>
              <a:gd name="connsiteY16" fmla="*/ 0 h 5593660"/>
              <a:gd name="connsiteX17" fmla="*/ 4971508 w 6323162"/>
              <a:gd name="connsiteY17" fmla="*/ 75777 h 5593660"/>
              <a:gd name="connsiteX18" fmla="*/ 5577109 w 6323162"/>
              <a:gd name="connsiteY18" fmla="*/ 586873 h 5593660"/>
              <a:gd name="connsiteX19" fmla="*/ 6323162 w 6323162"/>
              <a:gd name="connsiteY19" fmla="*/ 2829148 h 5593660"/>
              <a:gd name="connsiteX20" fmla="*/ 5990836 w 6323162"/>
              <a:gd name="connsiteY20" fmla="*/ 3748729 h 5593660"/>
              <a:gd name="connsiteX21" fmla="*/ 5006899 w 6323162"/>
              <a:gd name="connsiteY21" fmla="*/ 4604992 h 5593660"/>
              <a:gd name="connsiteX22" fmla="*/ 4790566 w 6323162"/>
              <a:gd name="connsiteY22" fmla="*/ 4768788 h 5593660"/>
              <a:gd name="connsiteX23" fmla="*/ 3012943 w 6323162"/>
              <a:gd name="connsiteY23" fmla="*/ 5593660 h 5593660"/>
              <a:gd name="connsiteX24" fmla="*/ 671286 w 6323162"/>
              <a:gd name="connsiteY24" fmla="*/ 4252856 h 5593660"/>
              <a:gd name="connsiteX25" fmla="*/ 421733 w 6323162"/>
              <a:gd name="connsiteY25" fmla="*/ 3909839 h 5593660"/>
              <a:gd name="connsiteX26" fmla="*/ 48655 w 6323162"/>
              <a:gd name="connsiteY26" fmla="*/ 3351082 h 5593660"/>
              <a:gd name="connsiteX27" fmla="*/ 0 w 6323162"/>
              <a:gd name="connsiteY27" fmla="*/ 3239820 h 5593660"/>
              <a:gd name="connsiteX28" fmla="*/ 0 w 6323162"/>
              <a:gd name="connsiteY28" fmla="*/ 2248150 h 5593660"/>
              <a:gd name="connsiteX29" fmla="*/ 1658 w 6323162"/>
              <a:gd name="connsiteY29" fmla="*/ 2239520 h 5593660"/>
              <a:gd name="connsiteX30" fmla="*/ 225714 w 6323162"/>
              <a:gd name="connsiteY30" fmla="*/ 1665285 h 5593660"/>
              <a:gd name="connsiteX31" fmla="*/ 1050970 w 6323162"/>
              <a:gd name="connsiteY31" fmla="*/ 665214 h 5593660"/>
              <a:gd name="connsiteX32" fmla="*/ 1923692 w 6323162"/>
              <a:gd name="connsiteY32" fmla="*/ 107844 h 559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323162" h="5593660">
                <a:moveTo>
                  <a:pt x="2177447" y="0"/>
                </a:moveTo>
                <a:lnTo>
                  <a:pt x="2572776" y="0"/>
                </a:lnTo>
                <a:lnTo>
                  <a:pt x="2279674" y="98163"/>
                </a:lnTo>
                <a:cubicBezTo>
                  <a:pt x="1874231" y="253327"/>
                  <a:pt x="1488311" y="481852"/>
                  <a:pt x="1163390" y="758946"/>
                </a:cubicBezTo>
                <a:cubicBezTo>
                  <a:pt x="832819" y="1040772"/>
                  <a:pt x="573013" y="1361447"/>
                  <a:pt x="391288" y="1711778"/>
                </a:cubicBezTo>
                <a:cubicBezTo>
                  <a:pt x="205583" y="2069903"/>
                  <a:pt x="111318" y="2442986"/>
                  <a:pt x="111318" y="2820666"/>
                </a:cubicBezTo>
                <a:cubicBezTo>
                  <a:pt x="111318" y="3201031"/>
                  <a:pt x="261705" y="3423166"/>
                  <a:pt x="574682" y="3850310"/>
                </a:cubicBezTo>
                <a:cubicBezTo>
                  <a:pt x="650197" y="3953327"/>
                  <a:pt x="728281" y="4059920"/>
                  <a:pt x="808161" y="4177123"/>
                </a:cubicBezTo>
                <a:cubicBezTo>
                  <a:pt x="1418574" y="5072567"/>
                  <a:pt x="2073806" y="5454594"/>
                  <a:pt x="2998992" y="5454594"/>
                </a:cubicBezTo>
                <a:cubicBezTo>
                  <a:pt x="3606192" y="5454594"/>
                  <a:pt x="4051705" y="5143376"/>
                  <a:pt x="4662117" y="4668685"/>
                </a:cubicBezTo>
                <a:cubicBezTo>
                  <a:pt x="4730310" y="4615645"/>
                  <a:pt x="4798505" y="4563242"/>
                  <a:pt x="4864518" y="4512627"/>
                </a:cubicBezTo>
                <a:cubicBezTo>
                  <a:pt x="5222313" y="4237963"/>
                  <a:pt x="5560204" y="3978506"/>
                  <a:pt x="5785079" y="3696808"/>
                </a:cubicBezTo>
                <a:cubicBezTo>
                  <a:pt x="6000066" y="3427513"/>
                  <a:pt x="6095999" y="3157320"/>
                  <a:pt x="6095999" y="2820666"/>
                </a:cubicBezTo>
                <a:cubicBezTo>
                  <a:pt x="6095999" y="1976856"/>
                  <a:pt x="5848138" y="1218170"/>
                  <a:pt x="5397999" y="684305"/>
                </a:cubicBezTo>
                <a:cubicBezTo>
                  <a:pt x="5177750" y="423188"/>
                  <a:pt x="4913577" y="220223"/>
                  <a:pt x="4612801" y="81166"/>
                </a:cubicBezTo>
                <a:lnTo>
                  <a:pt x="4406067" y="0"/>
                </a:ln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161" name="Freeform: Shape 6160">
            <a:extLst>
              <a:ext uri="{FF2B5EF4-FFF2-40B4-BE49-F238E27FC236}">
                <a16:creationId xmlns:a16="http://schemas.microsoft.com/office/drawing/2014/main" id="{DE1994AC-22D1-4B48-9EDA-BE373E704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41758" y="1415331"/>
            <a:ext cx="5665992" cy="5466522"/>
          </a:xfrm>
          <a:custGeom>
            <a:avLst/>
            <a:gdLst>
              <a:gd name="connsiteX0" fmla="*/ 3113576 w 5665992"/>
              <a:gd name="connsiteY0" fmla="*/ 1556 h 5401530"/>
              <a:gd name="connsiteX1" fmla="*/ 4468777 w 5665992"/>
              <a:gd name="connsiteY1" fmla="*/ 405866 h 5401530"/>
              <a:gd name="connsiteX2" fmla="*/ 5525792 w 5665992"/>
              <a:gd name="connsiteY2" fmla="*/ 1317461 h 5401530"/>
              <a:gd name="connsiteX3" fmla="*/ 5665992 w 5665992"/>
              <a:gd name="connsiteY3" fmla="*/ 1506159 h 5401530"/>
              <a:gd name="connsiteX4" fmla="*/ 5665992 w 5665992"/>
              <a:gd name="connsiteY4" fmla="*/ 5401530 h 5401530"/>
              <a:gd name="connsiteX5" fmla="*/ 965932 w 5665992"/>
              <a:gd name="connsiteY5" fmla="*/ 5401530 h 5401530"/>
              <a:gd name="connsiteX6" fmla="*/ 836753 w 5665992"/>
              <a:gd name="connsiteY6" fmla="*/ 5181943 h 5401530"/>
              <a:gd name="connsiteX7" fmla="*/ 509793 w 5665992"/>
              <a:gd name="connsiteY7" fmla="*/ 4458111 h 5401530"/>
              <a:gd name="connsiteX8" fmla="*/ 251995 w 5665992"/>
              <a:gd name="connsiteY8" fmla="*/ 1805844 h 5401530"/>
              <a:gd name="connsiteX9" fmla="*/ 3113576 w 5665992"/>
              <a:gd name="connsiteY9" fmla="*/ 1556 h 5401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5992" h="5401530">
                <a:moveTo>
                  <a:pt x="3113576" y="1556"/>
                </a:moveTo>
                <a:cubicBezTo>
                  <a:pt x="3559807" y="16866"/>
                  <a:pt x="4018025" y="145625"/>
                  <a:pt x="4468777" y="405866"/>
                </a:cubicBezTo>
                <a:cubicBezTo>
                  <a:pt x="4871803" y="638554"/>
                  <a:pt x="5229811" y="952545"/>
                  <a:pt x="5525792" y="1317461"/>
                </a:cubicBezTo>
                <a:lnTo>
                  <a:pt x="5665992" y="1506159"/>
                </a:lnTo>
                <a:lnTo>
                  <a:pt x="5665992" y="5401530"/>
                </a:lnTo>
                <a:lnTo>
                  <a:pt x="965932" y="5401530"/>
                </a:lnTo>
                <a:lnTo>
                  <a:pt x="836753" y="5181943"/>
                </a:lnTo>
                <a:cubicBezTo>
                  <a:pt x="713569" y="4953383"/>
                  <a:pt x="611679" y="4708683"/>
                  <a:pt x="509793" y="4458111"/>
                </a:cubicBezTo>
                <a:cubicBezTo>
                  <a:pt x="136790" y="3540808"/>
                  <a:pt x="-278612" y="2724882"/>
                  <a:pt x="251995" y="1805844"/>
                </a:cubicBezTo>
                <a:cubicBezTo>
                  <a:pt x="911122" y="664202"/>
                  <a:pt x="1973207" y="-37572"/>
                  <a:pt x="3113576" y="1556"/>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6146" name="Picture 2" descr="Hát Bội – nghệ thuật tuồng cổ | VOV.VN">
            <a:extLst>
              <a:ext uri="{FF2B5EF4-FFF2-40B4-BE49-F238E27FC236}">
                <a16:creationId xmlns:a16="http://schemas.microsoft.com/office/drawing/2014/main" id="{1CD1B751-763B-C777-1633-20196666FF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209" r="13157" b="-1"/>
          <a:stretch>
            <a:fillRect/>
          </a:stretch>
        </p:blipFill>
        <p:spPr bwMode="auto">
          <a:xfrm>
            <a:off x="6795930" y="1685367"/>
            <a:ext cx="5396070" cy="5172635"/>
          </a:xfrm>
          <a:custGeom>
            <a:avLst/>
            <a:gdLst/>
            <a:ahLst/>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600"/>
                </a:lnTo>
                <a:lnTo>
                  <a:pt x="5396070" y="4888539"/>
                </a:lnTo>
                <a:lnTo>
                  <a:pt x="5373530" y="4924165"/>
                </a:lnTo>
                <a:cubicBezTo>
                  <a:pt x="5310112" y="5013254"/>
                  <a:pt x="5241620" y="5088864"/>
                  <a:pt x="5168684" y="5154829"/>
                </a:cubicBezTo>
                <a:lnTo>
                  <a:pt x="5146924" y="5172635"/>
                </a:lnTo>
                <a:lnTo>
                  <a:pt x="987172" y="5172635"/>
                </a:lnTo>
                <a:lnTo>
                  <a:pt x="842383" y="4959392"/>
                </a:lnTo>
                <a:cubicBezTo>
                  <a:pt x="689919" y="4704655"/>
                  <a:pt x="574982" y="4422821"/>
                  <a:pt x="460051" y="4132485"/>
                </a:cubicBezTo>
                <a:cubicBezTo>
                  <a:pt x="123442" y="3282182"/>
                  <a:pt x="-251427" y="2525854"/>
                  <a:pt x="227408" y="1673941"/>
                </a:cubicBezTo>
                <a:cubicBezTo>
                  <a:pt x="822220" y="615687"/>
                  <a:pt x="1780673" y="-34829"/>
                  <a:pt x="2809770" y="1442"/>
                </a:cubicBezTo>
                <a:close/>
              </a:path>
            </a:pathLst>
          </a:custGeom>
          <a:noFill/>
          <a:extLst>
            <a:ext uri="{909E8E84-426E-40DD-AFC4-6F175D3DCCD1}">
              <a14:hiddenFill xmlns:a14="http://schemas.microsoft.com/office/drawing/2010/main">
                <a:solidFill>
                  <a:srgbClr val="FFFFFF"/>
                </a:solidFill>
              </a14:hiddenFill>
            </a:ext>
          </a:extLst>
        </p:spPr>
      </p:pic>
      <p:sp>
        <p:nvSpPr>
          <p:cNvPr id="6163" name="Freeform: Shape 6162">
            <a:extLst>
              <a:ext uri="{FF2B5EF4-FFF2-40B4-BE49-F238E27FC236}">
                <a16:creationId xmlns:a16="http://schemas.microsoft.com/office/drawing/2014/main" id="{22220111-5018-4EB7-A38B-79BD37F7C0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5930" y="1685365"/>
            <a:ext cx="5396070" cy="5172635"/>
          </a:xfrm>
          <a:custGeom>
            <a:avLst/>
            <a:gdLst>
              <a:gd name="connsiteX0" fmla="*/ 2809770 w 5396070"/>
              <a:gd name="connsiteY0" fmla="*/ 1442 h 5172635"/>
              <a:gd name="connsiteX1" fmla="*/ 4032739 w 5396070"/>
              <a:gd name="connsiteY1" fmla="*/ 376223 h 5172635"/>
              <a:gd name="connsiteX2" fmla="*/ 5362614 w 5396070"/>
              <a:gd name="connsiteY2" fmla="*/ 1796088 h 5172635"/>
              <a:gd name="connsiteX3" fmla="*/ 5396070 w 5396070"/>
              <a:gd name="connsiteY3" fmla="*/ 1864599 h 5172635"/>
              <a:gd name="connsiteX4" fmla="*/ 5396070 w 5396070"/>
              <a:gd name="connsiteY4" fmla="*/ 1981756 h 5172635"/>
              <a:gd name="connsiteX5" fmla="*/ 5363566 w 5396070"/>
              <a:gd name="connsiteY5" fmla="*/ 1915670 h 5172635"/>
              <a:gd name="connsiteX6" fmla="*/ 4071524 w 5396070"/>
              <a:gd name="connsiteY6" fmla="*/ 546090 h 5172635"/>
              <a:gd name="connsiteX7" fmla="*/ 2883346 w 5396070"/>
              <a:gd name="connsiteY7" fmla="*/ 184583 h 5172635"/>
              <a:gd name="connsiteX8" fmla="*/ 374449 w 5396070"/>
              <a:gd name="connsiteY8" fmla="*/ 1797850 h 5172635"/>
              <a:gd name="connsiteX9" fmla="*/ 600473 w 5396070"/>
              <a:gd name="connsiteY9" fmla="*/ 4169322 h 5172635"/>
              <a:gd name="connsiteX10" fmla="*/ 971928 w 5396070"/>
              <a:gd name="connsiteY10" fmla="*/ 4966944 h 5172635"/>
              <a:gd name="connsiteX11" fmla="*/ 1112598 w 5396070"/>
              <a:gd name="connsiteY11" fmla="*/ 5172635 h 5172635"/>
              <a:gd name="connsiteX12" fmla="*/ 987172 w 5396070"/>
              <a:gd name="connsiteY12" fmla="*/ 5172635 h 5172635"/>
              <a:gd name="connsiteX13" fmla="*/ 842383 w 5396070"/>
              <a:gd name="connsiteY13" fmla="*/ 4959392 h 5172635"/>
              <a:gd name="connsiteX14" fmla="*/ 460051 w 5396070"/>
              <a:gd name="connsiteY14" fmla="*/ 4132485 h 5172635"/>
              <a:gd name="connsiteX15" fmla="*/ 227408 w 5396070"/>
              <a:gd name="connsiteY15" fmla="*/ 1673941 h 5172635"/>
              <a:gd name="connsiteX16" fmla="*/ 2809770 w 5396070"/>
              <a:gd name="connsiteY16" fmla="*/ 1442 h 5172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599"/>
                </a:lnTo>
                <a:lnTo>
                  <a:pt x="5396070" y="1981756"/>
                </a:lnTo>
                <a:lnTo>
                  <a:pt x="5363566" y="1915670"/>
                </a:lnTo>
                <a:cubicBezTo>
                  <a:pt x="5061125" y="1353703"/>
                  <a:pt x="4612597" y="864671"/>
                  <a:pt x="4071524" y="546090"/>
                </a:cubicBezTo>
                <a:cubicBezTo>
                  <a:pt x="3676324" y="313400"/>
                  <a:pt x="3274582" y="198273"/>
                  <a:pt x="2883346" y="184583"/>
                </a:cubicBezTo>
                <a:cubicBezTo>
                  <a:pt x="1883526" y="149597"/>
                  <a:pt x="952339" y="777074"/>
                  <a:pt x="374449" y="1797850"/>
                </a:cubicBezTo>
                <a:cubicBezTo>
                  <a:pt x="-90765" y="2619591"/>
                  <a:pt x="273440" y="3349133"/>
                  <a:pt x="600473" y="4169322"/>
                </a:cubicBezTo>
                <a:cubicBezTo>
                  <a:pt x="712134" y="4449376"/>
                  <a:pt x="823802" y="4721229"/>
                  <a:pt x="971928" y="4966944"/>
                </a:cubicBezTo>
                <a:lnTo>
                  <a:pt x="1112598" y="5172635"/>
                </a:lnTo>
                <a:lnTo>
                  <a:pt x="987172" y="5172635"/>
                </a:lnTo>
                <a:lnTo>
                  <a:pt x="842383" y="4959392"/>
                </a:lnTo>
                <a:cubicBezTo>
                  <a:pt x="689919" y="4704655"/>
                  <a:pt x="574981" y="4422821"/>
                  <a:pt x="460051" y="4132485"/>
                </a:cubicBezTo>
                <a:cubicBezTo>
                  <a:pt x="123442" y="3282182"/>
                  <a:pt x="-251427" y="2525854"/>
                  <a:pt x="227408" y="1673941"/>
                </a:cubicBezTo>
                <a:cubicBezTo>
                  <a:pt x="822220" y="615687"/>
                  <a:pt x="1780673" y="-34829"/>
                  <a:pt x="2809770" y="1442"/>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extBox 1">
            <a:extLst>
              <a:ext uri="{FF2B5EF4-FFF2-40B4-BE49-F238E27FC236}">
                <a16:creationId xmlns:a16="http://schemas.microsoft.com/office/drawing/2014/main" id="{D7A3AB74-14E4-9176-1B86-1B2D3BB46701}"/>
              </a:ext>
            </a:extLst>
          </p:cNvPr>
          <p:cNvSpPr txBox="1"/>
          <p:nvPr/>
        </p:nvSpPr>
        <p:spPr>
          <a:xfrm>
            <a:off x="3771900" y="6130636"/>
            <a:ext cx="3293918" cy="646331"/>
          </a:xfrm>
          <a:prstGeom prst="rect">
            <a:avLst/>
          </a:prstGeom>
          <a:noFill/>
        </p:spPr>
        <p:txBody>
          <a:bodyPr wrap="square" rtlCol="0">
            <a:spAutoFit/>
          </a:bodyPr>
          <a:lstStyle/>
          <a:p>
            <a:pPr algn="ctr"/>
            <a:r>
              <a:rPr lang="en-US" sz="3600"/>
              <a:t>Sân khấu Tuồng</a:t>
            </a:r>
          </a:p>
        </p:txBody>
      </p:sp>
    </p:spTree>
    <p:extLst>
      <p:ext uri="{BB962C8B-B14F-4D97-AF65-F5344CB8AC3E}">
        <p14:creationId xmlns:p14="http://schemas.microsoft.com/office/powerpoint/2010/main" val="3633737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AC136-7D4C-AC88-07B6-21522DFB50DA}"/>
            </a:ext>
          </a:extLst>
        </p:cNvPr>
        <p:cNvGrpSpPr/>
        <p:nvPr/>
      </p:nvGrpSpPr>
      <p:grpSpPr>
        <a:xfrm>
          <a:off x="0" y="0"/>
          <a:ext cx="0" cy="0"/>
          <a:chOff x="0" y="0"/>
          <a:chExt cx="0" cy="0"/>
        </a:xfrm>
      </p:grpSpPr>
      <p:sp>
        <p:nvSpPr>
          <p:cNvPr id="2" name="Freeform 4">
            <a:extLst>
              <a:ext uri="{FF2B5EF4-FFF2-40B4-BE49-F238E27FC236}">
                <a16:creationId xmlns:a16="http://schemas.microsoft.com/office/drawing/2014/main" id="{AFB88CF9-18BD-F085-2AF4-12F79024FCF4}"/>
              </a:ext>
            </a:extLst>
          </p:cNvPr>
          <p:cNvSpPr/>
          <p:nvPr/>
        </p:nvSpPr>
        <p:spPr>
          <a:xfrm flipH="1">
            <a:off x="-4495800" y="-1741041"/>
            <a:ext cx="8026489" cy="10340082"/>
          </a:xfrm>
          <a:custGeom>
            <a:avLst/>
            <a:gdLst/>
            <a:ahLst/>
            <a:cxnLst/>
            <a:rect l="l" t="t" r="r" b="b"/>
            <a:pathLst>
              <a:path w="12039733" h="15510123">
                <a:moveTo>
                  <a:pt x="12039733" y="0"/>
                </a:moveTo>
                <a:lnTo>
                  <a:pt x="0" y="0"/>
                </a:lnTo>
                <a:lnTo>
                  <a:pt x="0" y="15510122"/>
                </a:lnTo>
                <a:lnTo>
                  <a:pt x="12039733" y="15510122"/>
                </a:lnTo>
                <a:lnTo>
                  <a:pt x="12039733"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12">
            <a:extLst>
              <a:ext uri="{FF2B5EF4-FFF2-40B4-BE49-F238E27FC236}">
                <a16:creationId xmlns:a16="http://schemas.microsoft.com/office/drawing/2014/main" id="{31AF3D05-8C81-D4AA-FA25-2036E2C95C92}"/>
              </a:ext>
            </a:extLst>
          </p:cNvPr>
          <p:cNvSpPr/>
          <p:nvPr/>
        </p:nvSpPr>
        <p:spPr>
          <a:xfrm>
            <a:off x="3006150" y="4643937"/>
            <a:ext cx="379253" cy="397123"/>
          </a:xfrm>
          <a:custGeom>
            <a:avLst/>
            <a:gdLst/>
            <a:ahLst/>
            <a:cxnLst/>
            <a:rect l="l" t="t" r="r" b="b"/>
            <a:pathLst>
              <a:path w="568879" h="595685">
                <a:moveTo>
                  <a:pt x="0" y="0"/>
                </a:moveTo>
                <a:lnTo>
                  <a:pt x="568879" y="0"/>
                </a:lnTo>
                <a:lnTo>
                  <a:pt x="568879" y="595685"/>
                </a:lnTo>
                <a:lnTo>
                  <a:pt x="0" y="5956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15">
            <a:extLst>
              <a:ext uri="{FF2B5EF4-FFF2-40B4-BE49-F238E27FC236}">
                <a16:creationId xmlns:a16="http://schemas.microsoft.com/office/drawing/2014/main" id="{B24A344C-D867-CB88-6AB9-74005C7DCFC0}"/>
              </a:ext>
            </a:extLst>
          </p:cNvPr>
          <p:cNvSpPr txBox="1"/>
          <p:nvPr/>
        </p:nvSpPr>
        <p:spPr>
          <a:xfrm>
            <a:off x="2393032" y="2214063"/>
            <a:ext cx="9331136" cy="1477328"/>
          </a:xfrm>
          <a:prstGeom prst="rect">
            <a:avLst/>
          </a:prstGeom>
        </p:spPr>
        <p:txBody>
          <a:bodyPr wrap="square" lIns="0" tIns="0" rIns="0" bIns="0" rtlCol="0" anchor="t">
            <a:spAutoFit/>
          </a:bodyPr>
          <a:lstStyle/>
          <a:p>
            <a:pPr lvl="0" algn="ctr" defTabSz="609660">
              <a:defRPr/>
            </a:pPr>
            <a:r>
              <a:rPr lang="en-US" sz="4800" b="1">
                <a:solidFill>
                  <a:prstClr val="black"/>
                </a:solidFill>
                <a:ea typeface="Tahoma" panose="020B0604030504040204" pitchFamily="34" charset="0"/>
                <a:cs typeface="#9Slide03 Arima Madurai Black" panose="00000A00000000000000" pitchFamily="2" charset="0"/>
              </a:rPr>
              <a:t>3. Những tên tuổi gắn liền với Tuồng</a:t>
            </a:r>
          </a:p>
        </p:txBody>
      </p:sp>
    </p:spTree>
    <p:extLst>
      <p:ext uri="{BB962C8B-B14F-4D97-AF65-F5344CB8AC3E}">
        <p14:creationId xmlns:p14="http://schemas.microsoft.com/office/powerpoint/2010/main" val="3262144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E2F87048-EADA-5C41-F94A-EAF72D95AAD8}"/>
              </a:ext>
            </a:extLst>
          </p:cNvPr>
          <p:cNvGrpSpPr/>
          <p:nvPr/>
        </p:nvGrpSpPr>
        <p:grpSpPr>
          <a:xfrm>
            <a:off x="8113876" y="1794926"/>
            <a:ext cx="3965907" cy="1348218"/>
            <a:chOff x="7537692" y="1765959"/>
            <a:chExt cx="3965907" cy="1348219"/>
          </a:xfrm>
        </p:grpSpPr>
        <p:pic>
          <p:nvPicPr>
            <p:cNvPr id="3" name="Picture 2">
              <a:extLst>
                <a:ext uri="{FF2B5EF4-FFF2-40B4-BE49-F238E27FC236}">
                  <a16:creationId xmlns:a16="http://schemas.microsoft.com/office/drawing/2014/main" id="{4864A5F6-CFF3-BDDE-8B2A-80A8123A2D73}"/>
                </a:ext>
              </a:extLst>
            </p:cNvPr>
            <p:cNvPicPr>
              <a:picLocks noChangeAspect="1"/>
            </p:cNvPicPr>
            <p:nvPr/>
          </p:nvPicPr>
          <p:blipFill>
            <a:blip r:embed="rId2"/>
            <a:stretch>
              <a:fillRect/>
            </a:stretch>
          </p:blipFill>
          <p:spPr>
            <a:xfrm>
              <a:off x="7537692" y="1765959"/>
              <a:ext cx="1348219" cy="1348219"/>
            </a:xfrm>
            <a:prstGeom prst="rect">
              <a:avLst/>
            </a:prstGeom>
          </p:spPr>
        </p:pic>
        <p:grpSp>
          <p:nvGrpSpPr>
            <p:cNvPr id="4" name="Group 3">
              <a:extLst>
                <a:ext uri="{FF2B5EF4-FFF2-40B4-BE49-F238E27FC236}">
                  <a16:creationId xmlns:a16="http://schemas.microsoft.com/office/drawing/2014/main" id="{807382CD-B9F8-428E-862F-70A0EE6F46FC}"/>
                </a:ext>
              </a:extLst>
            </p:cNvPr>
            <p:cNvGrpSpPr/>
            <p:nvPr/>
          </p:nvGrpSpPr>
          <p:grpSpPr>
            <a:xfrm>
              <a:off x="8965172" y="2044737"/>
              <a:ext cx="2538427" cy="862585"/>
              <a:chOff x="9030770" y="637172"/>
              <a:chExt cx="2538427" cy="862585"/>
            </a:xfrm>
          </p:grpSpPr>
          <p:sp>
            <p:nvSpPr>
              <p:cNvPr id="5" name="Rectangle 4">
                <a:extLst>
                  <a:ext uri="{FF2B5EF4-FFF2-40B4-BE49-F238E27FC236}">
                    <a16:creationId xmlns:a16="http://schemas.microsoft.com/office/drawing/2014/main" id="{883CBAAE-DF54-E434-998F-39D08A57C853}"/>
                  </a:ext>
                </a:extLst>
              </p:cNvPr>
              <p:cNvSpPr/>
              <p:nvPr/>
            </p:nvSpPr>
            <p:spPr>
              <a:xfrm>
                <a:off x="9030770" y="637172"/>
                <a:ext cx="2538427" cy="862584"/>
              </a:xfrm>
              <a:prstGeom prst="rect">
                <a:avLst/>
              </a:prstGeom>
              <a:noFill/>
              <a:ln w="28575">
                <a:solidFill>
                  <a:srgbClr val="FF8C2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6" name="TextBox 5">
                <a:extLst>
                  <a:ext uri="{FF2B5EF4-FFF2-40B4-BE49-F238E27FC236}">
                    <a16:creationId xmlns:a16="http://schemas.microsoft.com/office/drawing/2014/main" id="{6A9E37EC-C11F-61A6-2D07-18BC70316D3C}"/>
                  </a:ext>
                </a:extLst>
              </p:cNvPr>
              <p:cNvSpPr txBox="1"/>
              <p:nvPr/>
            </p:nvSpPr>
            <p:spPr>
              <a:xfrm>
                <a:off x="9189189" y="668759"/>
                <a:ext cx="2268000" cy="83099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x-none" sz="2400" b="0" i="0" u="none" strike="noStrike" kern="1200" cap="none" spc="0" normalizeH="0" baseline="0" noProof="0" dirty="0">
                    <a:ln>
                      <a:noFill/>
                    </a:ln>
                    <a:solidFill>
                      <a:prstClr val="black"/>
                    </a:solidFill>
                    <a:effectLst/>
                    <a:uLnTx/>
                    <a:uFillTx/>
                    <a:latin typeface="#9Slide03 Saira SemiCondensed" pitchFamily="2" charset="77"/>
                    <a:ea typeface="+mn-ea"/>
                    <a:cs typeface="Arial"/>
                    <a:sym typeface="Arial"/>
                  </a:rPr>
                  <a:t>Thời gian</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9Slide03 Saira SemiCondensed" pitchFamily="2" charset="77"/>
                    <a:ea typeface="+mn-ea"/>
                    <a:cs typeface="Arial"/>
                    <a:sym typeface="Arial"/>
                  </a:rPr>
                  <a:t>4 </a:t>
                </a:r>
                <a:r>
                  <a:rPr kumimoji="0" lang="en-US" sz="2400" b="0" i="0" u="none" strike="noStrike" kern="1200" cap="none" spc="0" normalizeH="0" baseline="0" noProof="0" dirty="0" err="1">
                    <a:ln>
                      <a:noFill/>
                    </a:ln>
                    <a:solidFill>
                      <a:prstClr val="black"/>
                    </a:solidFill>
                    <a:effectLst/>
                    <a:uLnTx/>
                    <a:uFillTx/>
                    <a:latin typeface="#9Slide03 Saira SemiCondensed" pitchFamily="2" charset="77"/>
                    <a:ea typeface="+mn-ea"/>
                    <a:cs typeface="Arial"/>
                    <a:sym typeface="Arial"/>
                  </a:rPr>
                  <a:t>phút</a:t>
                </a:r>
                <a:endParaRPr kumimoji="0" lang="x-none" sz="2400" b="0" i="0" u="none" strike="noStrike" kern="1200" cap="none" spc="0" normalizeH="0" baseline="0" noProof="0" dirty="0">
                  <a:ln>
                    <a:noFill/>
                  </a:ln>
                  <a:solidFill>
                    <a:prstClr val="black"/>
                  </a:solidFill>
                  <a:effectLst/>
                  <a:uLnTx/>
                  <a:uFillTx/>
                  <a:latin typeface="#9Slide03 Saira SemiCondensed" pitchFamily="2" charset="77"/>
                  <a:ea typeface="+mn-ea"/>
                  <a:cs typeface="Arial"/>
                  <a:sym typeface="Arial"/>
                </a:endParaRPr>
              </a:p>
            </p:txBody>
          </p:sp>
        </p:grpSp>
      </p:grpSp>
      <p:sp>
        <p:nvSpPr>
          <p:cNvPr id="13" name="Title 1">
            <a:extLst>
              <a:ext uri="{FF2B5EF4-FFF2-40B4-BE49-F238E27FC236}">
                <a16:creationId xmlns:a16="http://schemas.microsoft.com/office/drawing/2014/main" id="{2CFC31C8-E221-2911-B9B8-06261CB698C6}"/>
              </a:ext>
            </a:extLst>
          </p:cNvPr>
          <p:cNvSpPr txBox="1">
            <a:spLocks/>
          </p:cNvSpPr>
          <p:nvPr/>
        </p:nvSpPr>
        <p:spPr>
          <a:xfrm>
            <a:off x="954678" y="734623"/>
            <a:ext cx="6295780" cy="1060303"/>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150000"/>
              </a:lnSpc>
              <a:spcBef>
                <a:spcPct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9Slide03 Saira SemiCondensed B" pitchFamily="2" charset="77"/>
                <a:ea typeface="+mj-ea"/>
                <a:cs typeface="+mj-cs"/>
                <a:sym typeface="Arial"/>
              </a:rPr>
              <a:t>Thảo</a:t>
            </a:r>
            <a:r>
              <a:rPr kumimoji="0" lang="en-US" sz="4000" b="1" i="0" u="none" strike="noStrike" kern="1200" cap="none" spc="0" normalizeH="0" baseline="0" noProof="0" dirty="0">
                <a:ln>
                  <a:noFill/>
                </a:ln>
                <a:solidFill>
                  <a:srgbClr val="FF0000"/>
                </a:solidFill>
                <a:effectLst/>
                <a:uLnTx/>
                <a:uFillTx/>
                <a:latin typeface="#9Slide03 Saira SemiCondensed B" pitchFamily="2" charset="77"/>
                <a:ea typeface="+mj-ea"/>
                <a:cs typeface="+mj-cs"/>
                <a:sym typeface="Arial"/>
              </a:rPr>
              <a:t> </a:t>
            </a:r>
            <a:r>
              <a:rPr kumimoji="0" lang="en-US" sz="4000" b="1" i="0" u="none" strike="noStrike" kern="1200" cap="none" spc="0" normalizeH="0" baseline="0" noProof="0" dirty="0" err="1">
                <a:ln>
                  <a:noFill/>
                </a:ln>
                <a:solidFill>
                  <a:srgbClr val="FF0000"/>
                </a:solidFill>
                <a:effectLst/>
                <a:uLnTx/>
                <a:uFillTx/>
                <a:latin typeface="#9Slide03 Saira SemiCondensed B" pitchFamily="2" charset="77"/>
                <a:ea typeface="+mj-ea"/>
                <a:cs typeface="+mj-cs"/>
                <a:sym typeface="Arial"/>
              </a:rPr>
              <a:t>luận</a:t>
            </a:r>
            <a:r>
              <a:rPr kumimoji="0" lang="en-US" sz="4000" b="1" i="0" u="none" strike="noStrike" kern="1200" cap="none" spc="0" normalizeH="0" baseline="0" noProof="0" dirty="0">
                <a:ln>
                  <a:noFill/>
                </a:ln>
                <a:solidFill>
                  <a:srgbClr val="FF0000"/>
                </a:solidFill>
                <a:effectLst/>
                <a:uLnTx/>
                <a:uFillTx/>
                <a:latin typeface="#9Slide03 Saira SemiCondensed B" pitchFamily="2" charset="77"/>
                <a:ea typeface="+mj-ea"/>
                <a:cs typeface="+mj-cs"/>
                <a:sym typeface="Arial"/>
              </a:rPr>
              <a:t> </a:t>
            </a:r>
            <a:r>
              <a:rPr kumimoji="0" lang="en-US" sz="4000" b="1" i="0" u="none" strike="noStrike" kern="1200" cap="none" spc="0" normalizeH="0" baseline="0" noProof="0" dirty="0" err="1">
                <a:ln>
                  <a:noFill/>
                </a:ln>
                <a:solidFill>
                  <a:srgbClr val="FF0000"/>
                </a:solidFill>
                <a:effectLst/>
                <a:uLnTx/>
                <a:uFillTx/>
                <a:latin typeface="#9Slide03 Saira SemiCondensed B" pitchFamily="2" charset="77"/>
                <a:ea typeface="+mj-ea"/>
                <a:cs typeface="+mj-cs"/>
                <a:sym typeface="Arial"/>
              </a:rPr>
              <a:t>nhóm</a:t>
            </a:r>
            <a:endParaRPr kumimoji="0" lang="x-none" sz="4000" b="1" i="0" u="none" strike="noStrike" kern="1200" cap="none" spc="0" normalizeH="0" baseline="0" noProof="0" dirty="0">
              <a:ln>
                <a:noFill/>
              </a:ln>
              <a:solidFill>
                <a:srgbClr val="FF0000"/>
              </a:solidFill>
              <a:effectLst/>
              <a:uLnTx/>
              <a:uFillTx/>
              <a:latin typeface="#9Slide03 Saira SemiCondensed B" pitchFamily="2" charset="77"/>
              <a:ea typeface="+mj-ea"/>
              <a:cs typeface="+mj-cs"/>
              <a:sym typeface="Arial"/>
            </a:endParaRPr>
          </a:p>
        </p:txBody>
      </p:sp>
      <p:sp>
        <p:nvSpPr>
          <p:cNvPr id="21" name="Title 1">
            <a:extLst>
              <a:ext uri="{FF2B5EF4-FFF2-40B4-BE49-F238E27FC236}">
                <a16:creationId xmlns:a16="http://schemas.microsoft.com/office/drawing/2014/main" id="{88575CB3-705F-DB77-5064-3E909F37E2A0}"/>
              </a:ext>
            </a:extLst>
          </p:cNvPr>
          <p:cNvSpPr txBox="1">
            <a:spLocks/>
          </p:cNvSpPr>
          <p:nvPr/>
        </p:nvSpPr>
        <p:spPr>
          <a:xfrm>
            <a:off x="589007" y="1606062"/>
            <a:ext cx="7382685" cy="389097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just" defTabSz="914377">
              <a:lnSpc>
                <a:spcPct val="100000"/>
              </a:lnSpc>
              <a:defRPr/>
            </a:pPr>
            <a:r>
              <a:rPr kumimoji="0" lang="vi-VN" sz="2600" b="1" i="0" u="none" strike="noStrike" kern="1200" cap="none" spc="0" normalizeH="0" baseline="0" noProof="0" dirty="0">
                <a:ln>
                  <a:noFill/>
                </a:ln>
                <a:solidFill>
                  <a:srgbClr val="FF0000"/>
                </a:solidFill>
                <a:effectLst/>
                <a:uLnTx/>
                <a:uFillTx/>
                <a:latin typeface="#9Slide03 Cabin" panose="00000500000000000000" pitchFamily="2" charset="0"/>
                <a:ea typeface="+mj-ea"/>
                <a:cs typeface="+mj-cs"/>
                <a:sym typeface="Arial"/>
              </a:rPr>
              <a:t>+ Nhóm 1</a:t>
            </a:r>
            <a:r>
              <a:rPr kumimoji="0" lang="vi-VN" sz="2600" b="1" i="0" u="none" strike="noStrike" kern="1200" cap="none" spc="0" normalizeH="0" baseline="0" noProof="0">
                <a:ln>
                  <a:noFill/>
                </a:ln>
                <a:solidFill>
                  <a:srgbClr val="FF0000"/>
                </a:solidFill>
                <a:effectLst/>
                <a:uLnTx/>
                <a:uFillTx/>
                <a:latin typeface="#9Slide03 Cabin" panose="00000500000000000000" pitchFamily="2" charset="0"/>
                <a:ea typeface="+mj-ea"/>
                <a:cs typeface="+mj-cs"/>
                <a:sym typeface="Arial"/>
              </a:rPr>
              <a:t>: </a:t>
            </a:r>
            <a:r>
              <a:rPr lang="en-US" sz="2600" b="1" noProof="0">
                <a:solidFill>
                  <a:srgbClr val="7030A0"/>
                </a:solidFill>
                <a:latin typeface="#9Slide03 Cabin" panose="00000500000000000000" pitchFamily="2" charset="0"/>
                <a:sym typeface="Arial"/>
              </a:rPr>
              <a:t>T</a:t>
            </a:r>
            <a:r>
              <a:rPr lang="vi-VN" sz="2600" b="1">
                <a:solidFill>
                  <a:srgbClr val="7030A0"/>
                </a:solidFill>
                <a:latin typeface="#9Slide03 Cabin" panose="00000500000000000000" pitchFamily="2" charset="0"/>
                <a:sym typeface="Arial"/>
              </a:rPr>
              <a:t>rình bày những đóng góp tiêu biểu của Nguyễn Hiển Dĩnh đối với sự hình thành và phát triển nghệ thuật Tuồng xứ Quảng.</a:t>
            </a:r>
            <a:endParaRPr lang="en-US" sz="2600" b="1">
              <a:solidFill>
                <a:srgbClr val="7030A0"/>
              </a:solidFill>
              <a:latin typeface="#9Slide03 Cabin" panose="00000500000000000000" pitchFamily="2" charset="0"/>
              <a:sym typeface="Arial"/>
            </a:endParaRPr>
          </a:p>
          <a:p>
            <a:pPr lvl="0" algn="just" defTabSz="914377">
              <a:lnSpc>
                <a:spcPct val="100000"/>
              </a:lnSpc>
              <a:defRPr/>
            </a:pPr>
            <a:r>
              <a:rPr kumimoji="0" lang="vi-VN" sz="2600" b="1" i="0" u="none" strike="noStrike" kern="1200" cap="none" spc="0" normalizeH="0" baseline="0" noProof="0">
                <a:ln>
                  <a:noFill/>
                </a:ln>
                <a:solidFill>
                  <a:srgbClr val="FF0000"/>
                </a:solidFill>
                <a:effectLst/>
                <a:uLnTx/>
                <a:uFillTx/>
                <a:latin typeface="#9Slide03 Cabin" panose="00000500000000000000" pitchFamily="2" charset="0"/>
                <a:ea typeface="+mj-ea"/>
                <a:cs typeface="+mj-cs"/>
                <a:sym typeface="Arial"/>
              </a:rPr>
              <a:t>+ Nhóm 2: </a:t>
            </a:r>
            <a:r>
              <a:rPr lang="vi-VN" sz="2600" b="1">
                <a:solidFill>
                  <a:srgbClr val="7030A0"/>
                </a:solidFill>
                <a:latin typeface="#9Slide03 Cabin" panose="00000500000000000000" pitchFamily="2" charset="0"/>
                <a:sym typeface="Arial"/>
              </a:rPr>
              <a:t>Khái quát cuộc đời, sự nghiệp sáng tác và vai trò của Tống Phước Phổ trong việc đổi mới, phát triển Tuồng Việt Nam hiện đại.</a:t>
            </a:r>
            <a:endParaRPr lang="en-US" sz="2600" b="1">
              <a:solidFill>
                <a:srgbClr val="7030A0"/>
              </a:solidFill>
              <a:latin typeface="#9Slide03 Cabin" panose="00000500000000000000" pitchFamily="2" charset="0"/>
              <a:sym typeface="Arial"/>
            </a:endParaRPr>
          </a:p>
          <a:p>
            <a:pPr lvl="0" algn="just" defTabSz="914377">
              <a:lnSpc>
                <a:spcPct val="100000"/>
              </a:lnSpc>
              <a:defRPr/>
            </a:pPr>
            <a:r>
              <a:rPr kumimoji="0" lang="vi-VN" sz="2600" b="1" i="0" u="none" strike="noStrike" kern="1200" cap="none" spc="0" normalizeH="0" baseline="0" noProof="0">
                <a:ln>
                  <a:noFill/>
                </a:ln>
                <a:solidFill>
                  <a:srgbClr val="FF0000"/>
                </a:solidFill>
                <a:effectLst/>
                <a:uLnTx/>
                <a:uFillTx/>
                <a:latin typeface="#9Slide03 Cabin" panose="00000500000000000000" pitchFamily="2" charset="0"/>
                <a:ea typeface="+mj-ea"/>
                <a:cs typeface="+mj-cs"/>
                <a:sym typeface="Arial"/>
              </a:rPr>
              <a:t>+ Nhóm 3: </a:t>
            </a:r>
            <a:r>
              <a:rPr lang="vi-VN" sz="2600" b="1">
                <a:solidFill>
                  <a:srgbClr val="7030A0"/>
                </a:solidFill>
                <a:latin typeface="#9Slide03 Cabin" panose="00000500000000000000" pitchFamily="2" charset="0"/>
                <a:sym typeface="Arial"/>
              </a:rPr>
              <a:t>Giới thiệu những đóng góp của Giáo sư Hoàng Châu Ký trong nghiên cứu, giảng dạy và bảo tồn nghệ thuật Tuồng Việt Nam.</a:t>
            </a:r>
            <a:endParaRPr lang="en-US" sz="2600" b="1">
              <a:solidFill>
                <a:srgbClr val="7030A0"/>
              </a:solidFill>
              <a:latin typeface="#9Slide03 Cabin" panose="00000500000000000000" pitchFamily="2" charset="0"/>
              <a:sym typeface="Arial"/>
            </a:endParaRPr>
          </a:p>
        </p:txBody>
      </p:sp>
      <p:pic>
        <p:nvPicPr>
          <p:cNvPr id="27" name="Picture 26">
            <a:extLst>
              <a:ext uri="{FF2B5EF4-FFF2-40B4-BE49-F238E27FC236}">
                <a16:creationId xmlns:a16="http://schemas.microsoft.com/office/drawing/2014/main" id="{1288C843-5A6C-1648-14F5-D0221AE18A50}"/>
              </a:ext>
            </a:extLst>
          </p:cNvPr>
          <p:cNvPicPr>
            <a:picLocks noChangeAspect="1"/>
          </p:cNvPicPr>
          <p:nvPr/>
        </p:nvPicPr>
        <p:blipFill>
          <a:blip r:embed="rId3"/>
          <a:stretch>
            <a:fillRect/>
          </a:stretch>
        </p:blipFill>
        <p:spPr>
          <a:xfrm>
            <a:off x="8391200" y="3341429"/>
            <a:ext cx="3411261" cy="3047648"/>
          </a:xfrm>
          <a:prstGeom prst="rect">
            <a:avLst/>
          </a:prstGeom>
        </p:spPr>
      </p:pic>
    </p:spTree>
    <p:extLst>
      <p:ext uri="{BB962C8B-B14F-4D97-AF65-F5344CB8AC3E}">
        <p14:creationId xmlns:p14="http://schemas.microsoft.com/office/powerpoint/2010/main" val="3567779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randombar(horizontal)">
                                      <p:cBhvr>
                                        <p:cTn id="11" dur="500"/>
                                        <p:tgtEl>
                                          <p:spTgt spid="27"/>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randombar(horizontal)">
                                      <p:cBhvr>
                                        <p:cTn id="14" dur="500"/>
                                        <p:tgtEl>
                                          <p:spTgt spid="21"/>
                                        </p:tgtEl>
                                      </p:cBhvr>
                                    </p:animEffect>
                                  </p:childTnLst>
                                </p:cTn>
                              </p:par>
                              <p:par>
                                <p:cTn id="15" presetID="22" presetClass="entr" presetSubtype="8"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ìm giải pháp bảo tồn nghệ thuật tuồng cổ xứ Quảng trước nguy cơ mai một">
            <a:extLst>
              <a:ext uri="{FF2B5EF4-FFF2-40B4-BE49-F238E27FC236}">
                <a16:creationId xmlns:a16="http://schemas.microsoft.com/office/drawing/2014/main" id="{6CB6572D-B870-94BC-F054-D90462F2A30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189" r="3019"/>
          <a:stretch>
            <a:fillRect/>
          </a:stretch>
        </p:blipFill>
        <p:spPr bwMode="auto">
          <a:xfrm>
            <a:off x="7040693" y="368531"/>
            <a:ext cx="4678732" cy="596853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C19CFC7-24CF-74B3-C170-7ED4F01ABD8B}"/>
              </a:ext>
            </a:extLst>
          </p:cNvPr>
          <p:cNvSpPr/>
          <p:nvPr/>
        </p:nvSpPr>
        <p:spPr>
          <a:xfrm rot="5400000" flipV="1">
            <a:off x="1778966" y="-1992655"/>
            <a:ext cx="10177328" cy="13944600"/>
          </a:xfrm>
          <a:prstGeom prst="rect">
            <a:avLst/>
          </a:prstGeom>
          <a:gradFill>
            <a:gsLst>
              <a:gs pos="48000">
                <a:srgbClr val="FFCA0C"/>
              </a:gs>
              <a:gs pos="66000">
                <a:srgbClr val="FFD309">
                  <a:alpha val="3000"/>
                </a:srgbClr>
              </a:gs>
            </a:gsLst>
            <a:lin ang="5400000" scaled="1"/>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1587592F-5FDE-27B4-A69D-EB06987446A7}"/>
              </a:ext>
            </a:extLst>
          </p:cNvPr>
          <p:cNvSpPr txBox="1"/>
          <p:nvPr/>
        </p:nvSpPr>
        <p:spPr>
          <a:xfrm>
            <a:off x="487492" y="3136568"/>
            <a:ext cx="6488714" cy="731290"/>
          </a:xfrm>
          <a:prstGeom prst="rect">
            <a:avLst/>
          </a:prstGeom>
        </p:spPr>
        <p:txBody>
          <a:bodyPr wrap="square" lIns="0" tIns="0" rIns="0" bIns="0" rtlCol="0" anchor="t">
            <a:spAutoFit/>
          </a:bodyPr>
          <a:lstStyle/>
          <a:p>
            <a:pPr algn="ctr">
              <a:lnSpc>
                <a:spcPct val="150000"/>
              </a:lnSpc>
              <a:defRPr/>
            </a:pPr>
            <a:r>
              <a:rPr lang="en-US" sz="3600">
                <a:solidFill>
                  <a:srgbClr val="2B3F93"/>
                </a:solidFill>
                <a:latin typeface="Oswald Bold" panose="020B0604020202020204" charset="0"/>
                <a:cs typeface="Oswald Bold" panose="020B0604020202020204" charset="0"/>
              </a:rPr>
              <a:t>NGHỆ THUẬT TUỒNG ĐẤT QUẢNG</a:t>
            </a:r>
            <a:endParaRPr lang="en-US" sz="3600" dirty="0">
              <a:solidFill>
                <a:srgbClr val="7D7827"/>
              </a:solidFill>
              <a:latin typeface="Oswald Bold" panose="020B0604020202020204" charset="0"/>
              <a:cs typeface="Oswald Bold" panose="020B0604020202020204" charset="0"/>
            </a:endParaRPr>
          </a:p>
        </p:txBody>
      </p:sp>
      <p:sp>
        <p:nvSpPr>
          <p:cNvPr id="5" name="TextBox 4">
            <a:extLst>
              <a:ext uri="{FF2B5EF4-FFF2-40B4-BE49-F238E27FC236}">
                <a16:creationId xmlns:a16="http://schemas.microsoft.com/office/drawing/2014/main" id="{862C34DE-D58C-AEB8-38FA-B2575EE75624}"/>
              </a:ext>
            </a:extLst>
          </p:cNvPr>
          <p:cNvSpPr txBox="1"/>
          <p:nvPr/>
        </p:nvSpPr>
        <p:spPr>
          <a:xfrm>
            <a:off x="1678459" y="2284308"/>
            <a:ext cx="3759975" cy="737959"/>
          </a:xfrm>
          <a:prstGeom prst="rect">
            <a:avLst/>
          </a:prstGeom>
        </p:spPr>
        <p:txBody>
          <a:bodyPr wrap="square" lIns="0" tIns="0" rIns="0" bIns="0" rtlCol="0" anchor="t">
            <a:spAutoFit/>
          </a:bodyPr>
          <a:lstStyle/>
          <a:p>
            <a:pPr algn="ctr">
              <a:lnSpc>
                <a:spcPts val="6333"/>
              </a:lnSpc>
              <a:defRPr/>
            </a:pPr>
            <a:r>
              <a:rPr lang="en-US" sz="4400">
                <a:solidFill>
                  <a:srgbClr val="253C32"/>
                </a:solidFill>
                <a:latin typeface="Oswald Bold" panose="020B0604020202020204" charset="0"/>
                <a:cs typeface="Oswald Bold" panose="020B0604020202020204" charset="0"/>
              </a:rPr>
              <a:t>CHỦ ĐỀ 4</a:t>
            </a:r>
            <a:endParaRPr lang="en-US" sz="4400" dirty="0">
              <a:solidFill>
                <a:srgbClr val="253C32"/>
              </a:solidFill>
              <a:latin typeface="Oswald Bold" panose="020B0604020202020204" charset="0"/>
              <a:cs typeface="Oswald Bold" panose="020B0604020202020204" charset="0"/>
            </a:endParaRPr>
          </a:p>
        </p:txBody>
      </p:sp>
      <p:sp>
        <p:nvSpPr>
          <p:cNvPr id="6" name="Frame 5">
            <a:extLst>
              <a:ext uri="{FF2B5EF4-FFF2-40B4-BE49-F238E27FC236}">
                <a16:creationId xmlns:a16="http://schemas.microsoft.com/office/drawing/2014/main" id="{BF47B933-E8BE-AE36-BE56-E84EB2316571}"/>
              </a:ext>
            </a:extLst>
          </p:cNvPr>
          <p:cNvSpPr/>
          <p:nvPr/>
        </p:nvSpPr>
        <p:spPr>
          <a:xfrm>
            <a:off x="76200" y="76200"/>
            <a:ext cx="11972655" cy="6553200"/>
          </a:xfrm>
          <a:prstGeom prst="frame">
            <a:avLst>
              <a:gd name="adj1" fmla="val 3428"/>
            </a:avLst>
          </a:prstGeom>
          <a:solidFill>
            <a:srgbClr val="2B3F93"/>
          </a:solidFill>
          <a:ln w="25400" cap="flat" cmpd="sng" algn="ctr">
            <a:solidFill>
              <a:srgbClr val="4F81BD"/>
            </a:solidFill>
            <a:prstDash val="solid"/>
          </a:ln>
          <a:effectLst>
            <a:outerShdw blurRad="127000" sx="98000" sy="98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807119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7DEA0-55E7-5023-08C5-BA9E7B512DB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F90E624-E6F1-2A89-D8DB-7A1D654658B4}"/>
              </a:ext>
            </a:extLst>
          </p:cNvPr>
          <p:cNvGrpSpPr/>
          <p:nvPr/>
        </p:nvGrpSpPr>
        <p:grpSpPr>
          <a:xfrm>
            <a:off x="659259" y="1171658"/>
            <a:ext cx="4544787" cy="4544787"/>
            <a:chOff x="0" y="0"/>
            <a:chExt cx="837653" cy="837653"/>
          </a:xfrm>
        </p:grpSpPr>
        <p:sp>
          <p:nvSpPr>
            <p:cNvPr id="3" name="Freeform 3">
              <a:extLst>
                <a:ext uri="{FF2B5EF4-FFF2-40B4-BE49-F238E27FC236}">
                  <a16:creationId xmlns:a16="http://schemas.microsoft.com/office/drawing/2014/main" id="{4FCFB2CF-A7CC-2AF9-780C-A2FE3319F09C}"/>
                </a:ext>
              </a:extLst>
            </p:cNvPr>
            <p:cNvSpPr/>
            <p:nvPr/>
          </p:nvSpPr>
          <p:spPr>
            <a:xfrm>
              <a:off x="0" y="0"/>
              <a:ext cx="837653" cy="837653"/>
            </a:xfrm>
            <a:custGeom>
              <a:avLst/>
              <a:gdLst/>
              <a:ahLst/>
              <a:cxnLst/>
              <a:rect l="l" t="t" r="r" b="b"/>
              <a:pathLst>
                <a:path w="837653" h="837653">
                  <a:moveTo>
                    <a:pt x="418826" y="0"/>
                  </a:moveTo>
                  <a:cubicBezTo>
                    <a:pt x="187515" y="0"/>
                    <a:pt x="0" y="187515"/>
                    <a:pt x="0" y="418826"/>
                  </a:cubicBezTo>
                  <a:cubicBezTo>
                    <a:pt x="0" y="650138"/>
                    <a:pt x="187515" y="837653"/>
                    <a:pt x="418826" y="837653"/>
                  </a:cubicBezTo>
                  <a:cubicBezTo>
                    <a:pt x="650138" y="837653"/>
                    <a:pt x="837653" y="650138"/>
                    <a:pt x="837653" y="418826"/>
                  </a:cubicBezTo>
                  <a:cubicBezTo>
                    <a:pt x="837653" y="187515"/>
                    <a:pt x="650138" y="0"/>
                    <a:pt x="418826" y="0"/>
                  </a:cubicBezTo>
                  <a:close/>
                </a:path>
              </a:pathLst>
            </a:custGeom>
            <a:solidFill>
              <a:srgbClr val="CD1824"/>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1C173432-5E7F-A497-3435-053149C525BB}"/>
                </a:ext>
              </a:extLst>
            </p:cNvPr>
            <p:cNvSpPr txBox="1"/>
            <p:nvPr/>
          </p:nvSpPr>
          <p:spPr>
            <a:xfrm>
              <a:off x="78530" y="21380"/>
              <a:ext cx="680593" cy="737743"/>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a:extLst>
              <a:ext uri="{FF2B5EF4-FFF2-40B4-BE49-F238E27FC236}">
                <a16:creationId xmlns:a16="http://schemas.microsoft.com/office/drawing/2014/main" id="{40A16D09-9781-A623-7454-A9C72BB7D390}"/>
              </a:ext>
            </a:extLst>
          </p:cNvPr>
          <p:cNvSpPr/>
          <p:nvPr/>
        </p:nvSpPr>
        <p:spPr>
          <a:xfrm>
            <a:off x="858186" y="1370585"/>
            <a:ext cx="4146932" cy="4146932"/>
          </a:xfrm>
          <a:custGeom>
            <a:avLst/>
            <a:gdLst/>
            <a:ahLst/>
            <a:cxnLst/>
            <a:rect l="l" t="t" r="r" b="b"/>
            <a:pathLst>
              <a:path w="6220398" h="6220398">
                <a:moveTo>
                  <a:pt x="0" y="0"/>
                </a:moveTo>
                <a:lnTo>
                  <a:pt x="6220398" y="0"/>
                </a:lnTo>
                <a:lnTo>
                  <a:pt x="6220398" y="6220397"/>
                </a:lnTo>
                <a:lnTo>
                  <a:pt x="0" y="6220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C1ACCF37-A282-6130-1D5D-95E1286A1F33}"/>
              </a:ext>
            </a:extLst>
          </p:cNvPr>
          <p:cNvSpPr/>
          <p:nvPr/>
        </p:nvSpPr>
        <p:spPr>
          <a:xfrm>
            <a:off x="974725" y="1425585"/>
            <a:ext cx="4036931" cy="4036931"/>
          </a:xfrm>
          <a:custGeom>
            <a:avLst/>
            <a:gdLst/>
            <a:ahLst/>
            <a:cxnLst/>
            <a:rect l="l" t="t" r="r" b="b"/>
            <a:pathLst>
              <a:path w="6055396" h="6055396">
                <a:moveTo>
                  <a:pt x="0" y="0"/>
                </a:moveTo>
                <a:lnTo>
                  <a:pt x="6055397" y="0"/>
                </a:lnTo>
                <a:lnTo>
                  <a:pt x="6055397" y="6055397"/>
                </a:lnTo>
                <a:lnTo>
                  <a:pt x="0" y="6055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a:extLst>
              <a:ext uri="{FF2B5EF4-FFF2-40B4-BE49-F238E27FC236}">
                <a16:creationId xmlns:a16="http://schemas.microsoft.com/office/drawing/2014/main" id="{AADFB18A-C9BB-43CF-ACDD-890197788AF0}"/>
              </a:ext>
            </a:extLst>
          </p:cNvPr>
          <p:cNvGrpSpPr/>
          <p:nvPr/>
        </p:nvGrpSpPr>
        <p:grpSpPr>
          <a:xfrm>
            <a:off x="1013215" y="1599776"/>
            <a:ext cx="3870584" cy="3688549"/>
            <a:chOff x="0" y="0"/>
            <a:chExt cx="852913" cy="812800"/>
          </a:xfrm>
        </p:grpSpPr>
        <p:sp>
          <p:nvSpPr>
            <p:cNvPr id="8" name="Freeform 8">
              <a:extLst>
                <a:ext uri="{FF2B5EF4-FFF2-40B4-BE49-F238E27FC236}">
                  <a16:creationId xmlns:a16="http://schemas.microsoft.com/office/drawing/2014/main" id="{C316BB9C-873D-9EFC-EFF5-034AC2B0F0A7}"/>
                </a:ext>
              </a:extLst>
            </p:cNvPr>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FFBC0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a:extLst>
                <a:ext uri="{FF2B5EF4-FFF2-40B4-BE49-F238E27FC236}">
                  <a16:creationId xmlns:a16="http://schemas.microsoft.com/office/drawing/2014/main" id="{816DF3B2-7E72-2341-EDC0-EE0317C396FB}"/>
                </a:ext>
              </a:extLst>
            </p:cNvPr>
            <p:cNvSpPr txBox="1"/>
            <p:nvPr/>
          </p:nvSpPr>
          <p:spPr>
            <a:xfrm>
              <a:off x="79961" y="19050"/>
              <a:ext cx="692992"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a:extLst>
              <a:ext uri="{FF2B5EF4-FFF2-40B4-BE49-F238E27FC236}">
                <a16:creationId xmlns:a16="http://schemas.microsoft.com/office/drawing/2014/main" id="{90A54FA9-2AB0-8274-FF27-73ADC46AEC7A}"/>
              </a:ext>
            </a:extLst>
          </p:cNvPr>
          <p:cNvGrpSpPr/>
          <p:nvPr/>
        </p:nvGrpSpPr>
        <p:grpSpPr>
          <a:xfrm>
            <a:off x="1215426" y="1727832"/>
            <a:ext cx="3432452" cy="3432438"/>
            <a:chOff x="0" y="0"/>
            <a:chExt cx="6350000" cy="6349975"/>
          </a:xfrm>
        </p:grpSpPr>
        <p:sp>
          <p:nvSpPr>
            <p:cNvPr id="11" name="Freeform 11">
              <a:extLst>
                <a:ext uri="{FF2B5EF4-FFF2-40B4-BE49-F238E27FC236}">
                  <a16:creationId xmlns:a16="http://schemas.microsoft.com/office/drawing/2014/main" id="{B91209AA-C60C-7C32-66E7-E2075A603A81}"/>
                </a:ext>
              </a:extLst>
            </p:cNvPr>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5046" r="-25046"/>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94689E30-7D1A-2D2D-E480-2A90437036A8}"/>
              </a:ext>
            </a:extLst>
          </p:cNvPr>
          <p:cNvSpPr/>
          <p:nvPr/>
        </p:nvSpPr>
        <p:spPr>
          <a:xfrm rot="-10800000">
            <a:off x="2931652" y="500576"/>
            <a:ext cx="2928425" cy="5856849"/>
          </a:xfrm>
          <a:custGeom>
            <a:avLst/>
            <a:gdLst/>
            <a:ahLst/>
            <a:cxnLst/>
            <a:rect l="l" t="t" r="r" b="b"/>
            <a:pathLst>
              <a:path w="4392637" h="8785274">
                <a:moveTo>
                  <a:pt x="0" y="0"/>
                </a:moveTo>
                <a:lnTo>
                  <a:pt x="4392637" y="0"/>
                </a:lnTo>
                <a:lnTo>
                  <a:pt x="4392637" y="8785274"/>
                </a:lnTo>
                <a:lnTo>
                  <a:pt x="0" y="87852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a:extLst>
              <a:ext uri="{FF2B5EF4-FFF2-40B4-BE49-F238E27FC236}">
                <a16:creationId xmlns:a16="http://schemas.microsoft.com/office/drawing/2014/main" id="{89805E94-A291-5851-A157-DAC23CF6D1A6}"/>
              </a:ext>
            </a:extLst>
          </p:cNvPr>
          <p:cNvSpPr/>
          <p:nvPr/>
        </p:nvSpPr>
        <p:spPr>
          <a:xfrm rot="-5400000">
            <a:off x="-1201450" y="2929282"/>
            <a:ext cx="3402336" cy="999436"/>
          </a:xfrm>
          <a:custGeom>
            <a:avLst/>
            <a:gdLst/>
            <a:ahLst/>
            <a:cxnLst/>
            <a:rect l="l" t="t" r="r" b="b"/>
            <a:pathLst>
              <a:path w="5103504" h="1499154">
                <a:moveTo>
                  <a:pt x="0" y="0"/>
                </a:moveTo>
                <a:lnTo>
                  <a:pt x="5103504" y="0"/>
                </a:lnTo>
                <a:lnTo>
                  <a:pt x="5103504" y="1499154"/>
                </a:lnTo>
                <a:lnTo>
                  <a:pt x="0" y="149915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4" name="Group 14">
            <a:extLst>
              <a:ext uri="{FF2B5EF4-FFF2-40B4-BE49-F238E27FC236}">
                <a16:creationId xmlns:a16="http://schemas.microsoft.com/office/drawing/2014/main" id="{8698D375-EB00-C08E-8E47-9B1211BA606B}"/>
              </a:ext>
            </a:extLst>
          </p:cNvPr>
          <p:cNvGrpSpPr/>
          <p:nvPr/>
        </p:nvGrpSpPr>
        <p:grpSpPr>
          <a:xfrm>
            <a:off x="869201" y="1568766"/>
            <a:ext cx="288029" cy="288029"/>
            <a:chOff x="0" y="0"/>
            <a:chExt cx="812800" cy="812800"/>
          </a:xfrm>
        </p:grpSpPr>
        <p:sp>
          <p:nvSpPr>
            <p:cNvPr id="15" name="Freeform 15">
              <a:extLst>
                <a:ext uri="{FF2B5EF4-FFF2-40B4-BE49-F238E27FC236}">
                  <a16:creationId xmlns:a16="http://schemas.microsoft.com/office/drawing/2014/main" id="{1D94A7C3-05C6-E9D1-BA75-9934EC9D58A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D2A13DEA-A614-1E7C-CFCB-56970F4A5417}"/>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B9E2CBA5-FB99-BF3E-0E67-4ED7F04A8E3F}"/>
              </a:ext>
            </a:extLst>
          </p:cNvPr>
          <p:cNvGrpSpPr/>
          <p:nvPr/>
        </p:nvGrpSpPr>
        <p:grpSpPr>
          <a:xfrm>
            <a:off x="830710" y="4971103"/>
            <a:ext cx="288029" cy="288029"/>
            <a:chOff x="0" y="0"/>
            <a:chExt cx="812800" cy="812800"/>
          </a:xfrm>
        </p:grpSpPr>
        <p:sp>
          <p:nvSpPr>
            <p:cNvPr id="18" name="Freeform 18">
              <a:extLst>
                <a:ext uri="{FF2B5EF4-FFF2-40B4-BE49-F238E27FC236}">
                  <a16:creationId xmlns:a16="http://schemas.microsoft.com/office/drawing/2014/main" id="{A4FB1FFD-1EDA-060E-677C-0D6AD9F3EBA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9">
              <a:extLst>
                <a:ext uri="{FF2B5EF4-FFF2-40B4-BE49-F238E27FC236}">
                  <a16:creationId xmlns:a16="http://schemas.microsoft.com/office/drawing/2014/main" id="{D8466D88-F240-86EA-2A76-FA5BDB4E7859}"/>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a:extLst>
              <a:ext uri="{FF2B5EF4-FFF2-40B4-BE49-F238E27FC236}">
                <a16:creationId xmlns:a16="http://schemas.microsoft.com/office/drawing/2014/main" id="{97C8A805-DDD9-8260-9408-211A68EFFC50}"/>
              </a:ext>
            </a:extLst>
          </p:cNvPr>
          <p:cNvGrpSpPr/>
          <p:nvPr/>
        </p:nvGrpSpPr>
        <p:grpSpPr>
          <a:xfrm>
            <a:off x="69218" y="6059727"/>
            <a:ext cx="1887995" cy="1887995"/>
            <a:chOff x="0" y="0"/>
            <a:chExt cx="812800" cy="812800"/>
          </a:xfrm>
        </p:grpSpPr>
        <p:sp>
          <p:nvSpPr>
            <p:cNvPr id="21" name="Freeform 21">
              <a:extLst>
                <a:ext uri="{FF2B5EF4-FFF2-40B4-BE49-F238E27FC236}">
                  <a16:creationId xmlns:a16="http://schemas.microsoft.com/office/drawing/2014/main" id="{09C16364-68B8-3134-2BD0-27A1EFE4753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a:extLst>
                <a:ext uri="{FF2B5EF4-FFF2-40B4-BE49-F238E27FC236}">
                  <a16:creationId xmlns:a16="http://schemas.microsoft.com/office/drawing/2014/main" id="{441EF4E9-B86E-A936-8754-75E630AD9243}"/>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BF740747-33EE-1818-52EB-CC640D107FD1}"/>
              </a:ext>
            </a:extLst>
          </p:cNvPr>
          <p:cNvGrpSpPr/>
          <p:nvPr/>
        </p:nvGrpSpPr>
        <p:grpSpPr>
          <a:xfrm>
            <a:off x="1215426" y="290069"/>
            <a:ext cx="791463" cy="791463"/>
            <a:chOff x="0" y="0"/>
            <a:chExt cx="812800" cy="812800"/>
          </a:xfrm>
        </p:grpSpPr>
        <p:sp>
          <p:nvSpPr>
            <p:cNvPr id="24" name="Freeform 24">
              <a:extLst>
                <a:ext uri="{FF2B5EF4-FFF2-40B4-BE49-F238E27FC236}">
                  <a16:creationId xmlns:a16="http://schemas.microsoft.com/office/drawing/2014/main" id="{46268864-D784-0E29-A497-69F3762EFDE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Box 25">
              <a:extLst>
                <a:ext uri="{FF2B5EF4-FFF2-40B4-BE49-F238E27FC236}">
                  <a16:creationId xmlns:a16="http://schemas.microsoft.com/office/drawing/2014/main" id="{C2160FA6-B66B-37C5-AF9B-3509BB0324A6}"/>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6" name="Group 26">
            <a:extLst>
              <a:ext uri="{FF2B5EF4-FFF2-40B4-BE49-F238E27FC236}">
                <a16:creationId xmlns:a16="http://schemas.microsoft.com/office/drawing/2014/main" id="{32A52257-D155-96DF-70EC-CDD6948774F2}"/>
              </a:ext>
            </a:extLst>
          </p:cNvPr>
          <p:cNvGrpSpPr/>
          <p:nvPr/>
        </p:nvGrpSpPr>
        <p:grpSpPr>
          <a:xfrm>
            <a:off x="5011656" y="5807522"/>
            <a:ext cx="700385" cy="700385"/>
            <a:chOff x="0" y="0"/>
            <a:chExt cx="812800" cy="812800"/>
          </a:xfrm>
        </p:grpSpPr>
        <p:sp>
          <p:nvSpPr>
            <p:cNvPr id="27" name="Freeform 27">
              <a:extLst>
                <a:ext uri="{FF2B5EF4-FFF2-40B4-BE49-F238E27FC236}">
                  <a16:creationId xmlns:a16="http://schemas.microsoft.com/office/drawing/2014/main" id="{88E14EDC-8644-F126-5D5F-B049717062C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28">
              <a:extLst>
                <a:ext uri="{FF2B5EF4-FFF2-40B4-BE49-F238E27FC236}">
                  <a16:creationId xmlns:a16="http://schemas.microsoft.com/office/drawing/2014/main" id="{B72825B6-AA6F-4AF1-7C1F-EC88A0B9C398}"/>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Group 29">
            <a:extLst>
              <a:ext uri="{FF2B5EF4-FFF2-40B4-BE49-F238E27FC236}">
                <a16:creationId xmlns:a16="http://schemas.microsoft.com/office/drawing/2014/main" id="{80E44EDB-83F3-4ED3-12FD-7DE1E3733BD7}"/>
              </a:ext>
            </a:extLst>
          </p:cNvPr>
          <p:cNvGrpSpPr/>
          <p:nvPr/>
        </p:nvGrpSpPr>
        <p:grpSpPr>
          <a:xfrm>
            <a:off x="5361848" y="-598101"/>
            <a:ext cx="1196202" cy="1196202"/>
            <a:chOff x="0" y="0"/>
            <a:chExt cx="812800" cy="812800"/>
          </a:xfrm>
        </p:grpSpPr>
        <p:sp>
          <p:nvSpPr>
            <p:cNvPr id="30" name="Freeform 30">
              <a:extLst>
                <a:ext uri="{FF2B5EF4-FFF2-40B4-BE49-F238E27FC236}">
                  <a16:creationId xmlns:a16="http://schemas.microsoft.com/office/drawing/2014/main" id="{3A706107-8B19-7D3A-BE13-DD2C2D004A2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1" name="TextBox 31">
              <a:extLst>
                <a:ext uri="{FF2B5EF4-FFF2-40B4-BE49-F238E27FC236}">
                  <a16:creationId xmlns:a16="http://schemas.microsoft.com/office/drawing/2014/main" id="{7D15BAD1-1B38-1A50-C404-407E2C6D10DA}"/>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66"/>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TextBox 35">
            <a:extLst>
              <a:ext uri="{FF2B5EF4-FFF2-40B4-BE49-F238E27FC236}">
                <a16:creationId xmlns:a16="http://schemas.microsoft.com/office/drawing/2014/main" id="{FE9748DB-F054-2535-471A-CA8B9FF8C2FE}"/>
              </a:ext>
            </a:extLst>
          </p:cNvPr>
          <p:cNvSpPr txBox="1"/>
          <p:nvPr/>
        </p:nvSpPr>
        <p:spPr>
          <a:xfrm>
            <a:off x="7480218" y="3965574"/>
            <a:ext cx="3993101" cy="436017"/>
          </a:xfrm>
          <a:prstGeom prst="rect">
            <a:avLst/>
          </a:prstGeom>
        </p:spPr>
        <p:txBody>
          <a:bodyPr lIns="0" tIns="0" rIns="0" bIns="0" rtlCol="0" anchor="t">
            <a:spAutoFit/>
          </a:bodyPr>
          <a:lstStyle/>
          <a:p>
            <a:pPr marL="0" marR="0" lvl="0" indent="0" algn="r" defTabSz="609630" rtl="0" eaLnBrk="1" fontAlgn="auto" latinLnBrk="0" hangingPunct="1">
              <a:lnSpc>
                <a:spcPts val="3432"/>
              </a:lnSpc>
              <a:spcBef>
                <a:spcPts val="0"/>
              </a:spcBef>
              <a:spcAft>
                <a:spcPts val="0"/>
              </a:spcAft>
              <a:buClrTx/>
              <a:buSzTx/>
              <a:buFontTx/>
              <a:buNone/>
              <a:tabLst/>
              <a:defRPr/>
            </a:pPr>
            <a:r>
              <a:rPr kumimoji="0" lang="en-US" sz="2859" b="0" i="0" u="none" strike="noStrike" kern="1200" cap="none" spc="0" normalizeH="0" baseline="0" noProof="0">
                <a:ln>
                  <a:noFill/>
                </a:ln>
                <a:solidFill>
                  <a:srgbClr val="FFFFFF"/>
                </a:solidFill>
                <a:effectLst/>
                <a:uLnTx/>
                <a:uFillTx/>
                <a:latin typeface="Poppins Semi-Bold"/>
                <a:ea typeface="Poppins Semi-Bold"/>
                <a:cs typeface="Poppins Semi-Bold"/>
                <a:sym typeface="Poppins Semi-Bold"/>
              </a:rPr>
              <a:t>Presentation - 2023</a:t>
            </a:r>
          </a:p>
        </p:txBody>
      </p:sp>
      <p:sp>
        <p:nvSpPr>
          <p:cNvPr id="33" name="TextBox 23">
            <a:extLst>
              <a:ext uri="{FF2B5EF4-FFF2-40B4-BE49-F238E27FC236}">
                <a16:creationId xmlns:a16="http://schemas.microsoft.com/office/drawing/2014/main" id="{DB2D8E5D-ED73-FB4B-0F6B-A7EC349FB398}"/>
              </a:ext>
            </a:extLst>
          </p:cNvPr>
          <p:cNvSpPr txBox="1"/>
          <p:nvPr/>
        </p:nvSpPr>
        <p:spPr>
          <a:xfrm>
            <a:off x="6746380" y="2796023"/>
            <a:ext cx="4360287" cy="1605568"/>
          </a:xfrm>
          <a:prstGeom prst="rect">
            <a:avLst/>
          </a:prstGeom>
        </p:spPr>
        <p:txBody>
          <a:bodyPr wrap="square" lIns="0" tIns="0" rIns="0" bIns="0" rtlCol="0" anchor="t">
            <a:spAutoFit/>
          </a:bodyPr>
          <a:lstStyle/>
          <a:p>
            <a:pPr marL="0" marR="0" lvl="0" indent="0" algn="ctr" defTabSz="609630" rtl="0" eaLnBrk="1" fontAlgn="auto" latinLnBrk="0" hangingPunct="1">
              <a:lnSpc>
                <a:spcPts val="4573"/>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BÁO CÁO </a:t>
            </a:r>
          </a:p>
          <a:p>
            <a:pPr marL="0" marR="0" lvl="0" indent="0" algn="ctr" defTabSz="609630" rtl="0" eaLnBrk="1" fontAlgn="auto" latinLnBrk="0" hangingPunct="1">
              <a:lnSpc>
                <a:spcPct val="100000"/>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SẢN PHẨM</a:t>
            </a:r>
          </a:p>
        </p:txBody>
      </p:sp>
    </p:spTree>
    <p:extLst>
      <p:ext uri="{BB962C8B-B14F-4D97-AF65-F5344CB8AC3E}">
        <p14:creationId xmlns:p14="http://schemas.microsoft.com/office/powerpoint/2010/main" val="127536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9953491-9360-5B29-6400-14C5D5F4A879}"/>
              </a:ext>
            </a:extLst>
          </p:cNvPr>
          <p:cNvPicPr>
            <a:picLocks noChangeAspect="1"/>
          </p:cNvPicPr>
          <p:nvPr/>
        </p:nvPicPr>
        <p:blipFill>
          <a:blip r:embed="rId2"/>
          <a:stretch>
            <a:fillRect/>
          </a:stretch>
        </p:blipFill>
        <p:spPr>
          <a:xfrm>
            <a:off x="330404" y="299509"/>
            <a:ext cx="5119102" cy="6258983"/>
          </a:xfrm>
          <a:prstGeom prst="rect">
            <a:avLst/>
          </a:prstGeom>
        </p:spPr>
      </p:pic>
      <p:sp>
        <p:nvSpPr>
          <p:cNvPr id="3" name="TextBox 2">
            <a:extLst>
              <a:ext uri="{FF2B5EF4-FFF2-40B4-BE49-F238E27FC236}">
                <a16:creationId xmlns:a16="http://schemas.microsoft.com/office/drawing/2014/main" id="{746BD9A4-3418-D709-D2C6-16B8B36BDB19}"/>
              </a:ext>
            </a:extLst>
          </p:cNvPr>
          <p:cNvSpPr txBox="1"/>
          <p:nvPr/>
        </p:nvSpPr>
        <p:spPr>
          <a:xfrm>
            <a:off x="5985164" y="1226128"/>
            <a:ext cx="5600993" cy="5130222"/>
          </a:xfrm>
          <a:prstGeom prst="rect">
            <a:avLst/>
          </a:prstGeom>
        </p:spPr>
        <p:txBody>
          <a:bodyPr vert="horz" lIns="91440" tIns="45720" rIns="91440" bIns="45720" rtlCol="0" anchor="t">
            <a:normAutofit/>
          </a:bodyPr>
          <a:lstStyle/>
          <a:p>
            <a:pPr algn="just"/>
            <a:r>
              <a:rPr lang="en-US" sz="2800">
                <a:solidFill>
                  <a:srgbClr val="002060">
                    <a:alpha val="80000"/>
                  </a:srgbClr>
                </a:solidFill>
                <a:effectLst/>
                <a:latin typeface="Calibri" panose="020F0502020204030204" pitchFamily="34" charset="0"/>
                <a:ea typeface="Calibri" panose="020F0502020204030204" pitchFamily="34" charset="0"/>
                <a:cs typeface="Calibri" panose="020F0502020204030204" pitchFamily="34" charset="0"/>
              </a:rPr>
              <a:t>- Nguyễn Hiển Dĩnh (1853–1926).</a:t>
            </a:r>
          </a:p>
          <a:p>
            <a:pPr algn="just"/>
            <a:r>
              <a:rPr lang="en-US" sz="2800">
                <a:solidFill>
                  <a:srgbClr val="002060">
                    <a:alpha val="80000"/>
                  </a:srgbClr>
                </a:solidFill>
                <a:latin typeface="Calibri" panose="020F0502020204030204" pitchFamily="34" charset="0"/>
                <a:ea typeface="Calibri" panose="020F0502020204030204" pitchFamily="34" charset="0"/>
                <a:cs typeface="Calibri" panose="020F0502020204030204" pitchFamily="34" charset="0"/>
              </a:rPr>
              <a:t>- Ông là s</a:t>
            </a:r>
            <a:r>
              <a:rPr lang="en-US" sz="2800">
                <a:solidFill>
                  <a:srgbClr val="002060">
                    <a:alpha val="80000"/>
                  </a:srgbClr>
                </a:solidFill>
                <a:effectLst/>
                <a:latin typeface="Calibri" panose="020F0502020204030204" pitchFamily="34" charset="0"/>
                <a:ea typeface="Calibri" panose="020F0502020204030204" pitchFamily="34" charset="0"/>
                <a:cs typeface="Calibri" panose="020F0502020204030204" pitchFamily="34" charset="0"/>
              </a:rPr>
              <a:t>oạn giả, thầy dạy Tuồng, viết hơn 20 vở phản ánh xã hội Việt Nam; lời văn bình dị, gần gũi, dùng ca dao tục ngữ. </a:t>
            </a:r>
          </a:p>
          <a:p>
            <a:pPr algn="just"/>
            <a:r>
              <a:rPr lang="en-US" sz="2800">
                <a:solidFill>
                  <a:srgbClr val="002060">
                    <a:alpha val="80000"/>
                  </a:srgbClr>
                </a:solidFill>
                <a:latin typeface="Calibri" panose="020F0502020204030204" pitchFamily="34" charset="0"/>
                <a:ea typeface="Calibri" panose="020F0502020204030204" pitchFamily="34" charset="0"/>
                <a:cs typeface="Calibri" panose="020F0502020204030204" pitchFamily="34" charset="0"/>
              </a:rPr>
              <a:t>- Ông đ</a:t>
            </a:r>
            <a:r>
              <a:rPr lang="en-US" sz="2800">
                <a:solidFill>
                  <a:srgbClr val="002060">
                    <a:alpha val="80000"/>
                  </a:srgbClr>
                </a:solidFill>
                <a:effectLst/>
                <a:latin typeface="Calibri" panose="020F0502020204030204" pitchFamily="34" charset="0"/>
                <a:ea typeface="Calibri" panose="020F0502020204030204" pitchFamily="34" charset="0"/>
                <a:cs typeface="Calibri" panose="020F0502020204030204" pitchFamily="34" charset="0"/>
              </a:rPr>
              <a:t>ược tôn vinh bằng Nhà hát Tuồng Nguyễn Hiển Dĩnh tại Đà Nẵng.</a:t>
            </a:r>
          </a:p>
        </p:txBody>
      </p:sp>
      <p:cxnSp>
        <p:nvCxnSpPr>
          <p:cNvPr id="13" name="Straight Connector 12">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9883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Arc 1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A12CBBF6-92A5-DA9B-D363-1213C6B59778}"/>
              </a:ext>
            </a:extLst>
          </p:cNvPr>
          <p:cNvPicPr>
            <a:picLocks noChangeAspect="1"/>
          </p:cNvPicPr>
          <p:nvPr/>
        </p:nvPicPr>
        <p:blipFill>
          <a:blip r:embed="rId2"/>
          <a:stretch>
            <a:fillRect/>
          </a:stretch>
        </p:blipFill>
        <p:spPr>
          <a:xfrm>
            <a:off x="1000051" y="511293"/>
            <a:ext cx="4183642" cy="5665670"/>
          </a:xfrm>
          <a:prstGeom prst="rect">
            <a:avLst/>
          </a:prstGeom>
          <a:solidFill>
            <a:srgbClr val="FFFFFF">
              <a:shade val="85000"/>
            </a:srgbClr>
          </a:solidFill>
          <a:ln w="190500" cap="rnd">
            <a:solidFill>
              <a:schemeClr val="accent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TextBox 2">
            <a:extLst>
              <a:ext uri="{FF2B5EF4-FFF2-40B4-BE49-F238E27FC236}">
                <a16:creationId xmlns:a16="http://schemas.microsoft.com/office/drawing/2014/main" id="{B8CDCF45-2128-E23D-2733-A294305F9A8A}"/>
              </a:ext>
            </a:extLst>
          </p:cNvPr>
          <p:cNvSpPr txBox="1"/>
          <p:nvPr/>
        </p:nvSpPr>
        <p:spPr>
          <a:xfrm>
            <a:off x="5894962" y="1984443"/>
            <a:ext cx="5458838" cy="4192520"/>
          </a:xfrm>
          <a:prstGeom prst="rect">
            <a:avLst/>
          </a:prstGeom>
        </p:spPr>
        <p:txBody>
          <a:bodyPr vert="horz" lIns="91440" tIns="45720" rIns="91440" bIns="45720" rtlCol="0">
            <a:normAutofit/>
          </a:bodyPr>
          <a:lstStyle/>
          <a:p>
            <a:pPr algn="just">
              <a:lnSpc>
                <a:spcPct val="90000"/>
              </a:lnSpc>
              <a:spcAft>
                <a:spcPts val="600"/>
              </a:spcAft>
            </a:pPr>
            <a:r>
              <a:rPr lang="en-US" sz="2800">
                <a:solidFill>
                  <a:srgbClr val="002060"/>
                </a:solidFill>
                <a:effectLst/>
                <a:latin typeface="Calibri" panose="020F0502020204030204" pitchFamily="34" charset="0"/>
                <a:ea typeface="Calibri" panose="020F0502020204030204" pitchFamily="34" charset="0"/>
                <a:cs typeface="Calibri" panose="020F0502020204030204" pitchFamily="34" charset="0"/>
              </a:rPr>
              <a:t>- Tống Phước Phổ (1900–1991).</a:t>
            </a:r>
          </a:p>
          <a:p>
            <a:pPr algn="just">
              <a:lnSpc>
                <a:spcPct val="90000"/>
              </a:lnSpc>
              <a:spcAft>
                <a:spcPts val="600"/>
              </a:spcAft>
            </a:pPr>
            <a:r>
              <a:rPr lang="en-US" sz="2800">
                <a:solidFill>
                  <a:srgbClr val="002060"/>
                </a:solidFill>
                <a:latin typeface="Calibri" panose="020F0502020204030204" pitchFamily="34" charset="0"/>
                <a:ea typeface="Calibri" panose="020F0502020204030204" pitchFamily="34" charset="0"/>
                <a:cs typeface="Calibri" panose="020F0502020204030204" pitchFamily="34" charset="0"/>
              </a:rPr>
              <a:t>- Ông v</a:t>
            </a:r>
            <a:r>
              <a:rPr lang="en-US" sz="2800">
                <a:solidFill>
                  <a:srgbClr val="002060"/>
                </a:solidFill>
                <a:effectLst/>
                <a:latin typeface="Calibri" panose="020F0502020204030204" pitchFamily="34" charset="0"/>
                <a:ea typeface="Calibri" panose="020F0502020204030204" pitchFamily="34" charset="0"/>
                <a:cs typeface="Calibri" panose="020F0502020204030204" pitchFamily="34" charset="0"/>
              </a:rPr>
              <a:t>iết gần 100 kịch bản, là cây bút hàng đầu của Tuồng cách mạng</a:t>
            </a:r>
            <a:r>
              <a:rPr lang="en-US" sz="280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algn="just">
              <a:lnSpc>
                <a:spcPct val="90000"/>
              </a:lnSpc>
              <a:spcAft>
                <a:spcPts val="600"/>
              </a:spcAft>
            </a:pPr>
            <a:r>
              <a:rPr lang="en-US" sz="2800">
                <a:solidFill>
                  <a:srgbClr val="002060"/>
                </a:solidFill>
                <a:effectLst/>
                <a:latin typeface="Calibri" panose="020F0502020204030204" pitchFamily="34" charset="0"/>
                <a:ea typeface="Calibri" panose="020F0502020204030204" pitchFamily="34" charset="0"/>
                <a:cs typeface="Calibri" panose="020F0502020204030204" pitchFamily="34" charset="0"/>
              </a:rPr>
              <a:t>- Ông được tặng Giải thưởng Hồ Chí Minh, có công chỉnh lý nhiều vở Tuồng cổ.</a:t>
            </a:r>
          </a:p>
        </p:txBody>
      </p:sp>
    </p:spTree>
    <p:extLst>
      <p:ext uri="{BB962C8B-B14F-4D97-AF65-F5344CB8AC3E}">
        <p14:creationId xmlns:p14="http://schemas.microsoft.com/office/powerpoint/2010/main" val="3165307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3" name="Rectangle 1032">
            <a:extLst>
              <a:ext uri="{FF2B5EF4-FFF2-40B4-BE49-F238E27FC236}">
                <a16:creationId xmlns:a16="http://schemas.microsoft.com/office/drawing/2014/main" id="{B5ABDEAA-B248-4182-B67C-A925338E7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008" y="252743"/>
            <a:ext cx="4739619" cy="304261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3">
            <a:extLst>
              <a:ext uri="{FF2B5EF4-FFF2-40B4-BE49-F238E27FC236}">
                <a16:creationId xmlns:a16="http://schemas.microsoft.com/office/drawing/2014/main" id="{B53685F8-3DC5-54AF-04CC-505A6BE0F8F8}"/>
              </a:ext>
            </a:extLst>
          </p:cNvPr>
          <p:cNvPicPr>
            <a:picLocks noChangeAspect="1"/>
          </p:cNvPicPr>
          <p:nvPr/>
        </p:nvPicPr>
        <p:blipFill>
          <a:blip r:embed="rId2"/>
          <a:stretch>
            <a:fillRect/>
          </a:stretch>
        </p:blipFill>
        <p:spPr>
          <a:xfrm>
            <a:off x="2529208" y="539762"/>
            <a:ext cx="1927218" cy="2468573"/>
          </a:xfrm>
          <a:prstGeom prst="rect">
            <a:avLst/>
          </a:prstGeom>
        </p:spPr>
      </p:pic>
      <p:sp>
        <p:nvSpPr>
          <p:cNvPr id="1035" name="Rectangle 103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449" y="3548095"/>
            <a:ext cx="4739619" cy="304261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A8214200-CE36-36EF-EE06-04E73B87D174}"/>
              </a:ext>
            </a:extLst>
          </p:cNvPr>
          <p:cNvSpPr txBox="1"/>
          <p:nvPr/>
        </p:nvSpPr>
        <p:spPr>
          <a:xfrm>
            <a:off x="6197603" y="1564640"/>
            <a:ext cx="5388560" cy="4791709"/>
          </a:xfrm>
          <a:prstGeom prst="rect">
            <a:avLst/>
          </a:prstGeom>
        </p:spPr>
        <p:txBody>
          <a:bodyPr vert="horz" lIns="91440" tIns="45720" rIns="91440" bIns="45720" rtlCol="0" anchor="t">
            <a:normAutofit/>
          </a:bodyPr>
          <a:lstStyle/>
          <a:p>
            <a:pPr algn="just">
              <a:lnSpc>
                <a:spcPct val="90000"/>
              </a:lnSpc>
              <a:spcAft>
                <a:spcPts val="600"/>
              </a:spcAft>
            </a:pPr>
            <a:r>
              <a:rPr lang="en-US" sz="2800">
                <a:effectLst/>
                <a:latin typeface="Calibri" panose="020F0502020204030204" pitchFamily="34" charset="0"/>
                <a:ea typeface="Calibri" panose="020F0502020204030204" pitchFamily="34" charset="0"/>
                <a:cs typeface="Calibri" panose="020F0502020204030204" pitchFamily="34" charset="0"/>
              </a:rPr>
              <a:t>- Hoàng Châu Ký (1921–2008).</a:t>
            </a:r>
          </a:p>
          <a:p>
            <a:pPr algn="just">
              <a:lnSpc>
                <a:spcPct val="90000"/>
              </a:lnSpc>
              <a:spcAft>
                <a:spcPts val="600"/>
              </a:spcAft>
            </a:pPr>
            <a:r>
              <a:rPr lang="en-US" sz="2800">
                <a:latin typeface="Calibri" panose="020F0502020204030204" pitchFamily="34" charset="0"/>
                <a:ea typeface="Calibri" panose="020F0502020204030204" pitchFamily="34" charset="0"/>
                <a:cs typeface="Calibri" panose="020F0502020204030204" pitchFamily="34" charset="0"/>
              </a:rPr>
              <a:t>- </a:t>
            </a:r>
            <a:r>
              <a:rPr lang="en-US" sz="2800">
                <a:effectLst/>
                <a:latin typeface="Calibri" panose="020F0502020204030204" pitchFamily="34" charset="0"/>
                <a:ea typeface="Calibri" panose="020F0502020204030204" pitchFamily="34" charset="0"/>
                <a:cs typeface="Calibri" panose="020F0502020204030204" pitchFamily="34" charset="0"/>
              </a:rPr>
              <a:t>Giáo sư, nhà nghiên cứu, tổng thư ký đầu tiên của Hội Nghệ sĩ Sân khấu Việt Nam, tác giả hơn 20 kịch bản và nhiều công trình nghiên cứu Tuồng.</a:t>
            </a:r>
          </a:p>
          <a:p>
            <a:pPr algn="just">
              <a:lnSpc>
                <a:spcPct val="90000"/>
              </a:lnSpc>
              <a:spcAft>
                <a:spcPts val="600"/>
              </a:spcAft>
            </a:pPr>
            <a:r>
              <a:rPr lang="en-US" sz="2800">
                <a:effectLst/>
                <a:latin typeface="Calibri" panose="020F0502020204030204" pitchFamily="34" charset="0"/>
                <a:ea typeface="Calibri" panose="020F0502020204030204" pitchFamily="34" charset="0"/>
                <a:cs typeface="Calibri" panose="020F0502020204030204" pitchFamily="34" charset="0"/>
              </a:rPr>
              <a:t>→ </a:t>
            </a:r>
            <a:r>
              <a:rPr lang="en-US" sz="2800">
                <a:latin typeface="Calibri" panose="020F0502020204030204" pitchFamily="34" charset="0"/>
                <a:ea typeface="Calibri" panose="020F0502020204030204" pitchFamily="34" charset="0"/>
                <a:cs typeface="Calibri" panose="020F0502020204030204" pitchFamily="34" charset="0"/>
              </a:rPr>
              <a:t>Ông được coi là </a:t>
            </a:r>
            <a:r>
              <a:rPr lang="en-US" sz="2800">
                <a:effectLst/>
                <a:latin typeface="Calibri" panose="020F0502020204030204" pitchFamily="34" charset="0"/>
                <a:ea typeface="Calibri" panose="020F0502020204030204" pitchFamily="34" charset="0"/>
                <a:cs typeface="Calibri" panose="020F0502020204030204" pitchFamily="34" charset="0"/>
              </a:rPr>
              <a:t>“Cánh chim đầu đàn của Tuồng Việt Nam hiện đại.”</a:t>
            </a:r>
            <a:endParaRPr lang="en-US" sz="2800">
              <a:latin typeface="Calibri" panose="020F0502020204030204" pitchFamily="34" charset="0"/>
              <a:ea typeface="Calibri" panose="020F0502020204030204" pitchFamily="34" charset="0"/>
              <a:cs typeface="Calibri" panose="020F0502020204030204" pitchFamily="34" charset="0"/>
            </a:endParaRPr>
          </a:p>
        </p:txBody>
      </p:sp>
      <p:pic>
        <p:nvPicPr>
          <p:cNvPr id="1026" name="Picture 2" descr="Giáo sư Hoàng Châu Ký &quot;Thầy Tuồng&quot; Việt Nam | Ký sự miền Trung">
            <a:extLst>
              <a:ext uri="{FF2B5EF4-FFF2-40B4-BE49-F238E27FC236}">
                <a16:creationId xmlns:a16="http://schemas.microsoft.com/office/drawing/2014/main" id="{757B9AA5-7634-98AC-729F-E0785CFB506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4351" y="3865140"/>
            <a:ext cx="4281815" cy="2408520"/>
          </a:xfrm>
          <a:prstGeom prst="rect">
            <a:avLst/>
          </a:prstGeom>
          <a:noFill/>
          <a:extLst>
            <a:ext uri="{909E8E84-426E-40DD-AFC4-6F175D3DCCD1}">
              <a14:hiddenFill xmlns:a14="http://schemas.microsoft.com/office/drawing/2010/main">
                <a:solidFill>
                  <a:srgbClr val="FFFFFF"/>
                </a:solidFill>
              </a14:hiddenFill>
            </a:ext>
          </a:extLst>
        </p:spPr>
      </p:pic>
      <p:cxnSp>
        <p:nvCxnSpPr>
          <p:cNvPr id="1037" name="Straight Connector 103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22476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57" name="Freeform: Shape 2056">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Là người sáng lập và lãnh đạo đầu tiên có công xây dựng các thiết chế nghệ  thuật Tuồng cách mạng trong kháng chiến chống Pháp ở Liên khu V và trong  kháng chiến chống Mỹ ở thủ đô Hà Nội. Giáo sư Hoàng ...">
            <a:extLst>
              <a:ext uri="{FF2B5EF4-FFF2-40B4-BE49-F238E27FC236}">
                <a16:creationId xmlns:a16="http://schemas.microsoft.com/office/drawing/2014/main" id="{D4F5B7D5-854A-CD4C-173F-EECE0C4BAD6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84012" y="643466"/>
            <a:ext cx="5566833" cy="55668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2059" name="Group 2058">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2060"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2061"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855504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0E2ED-20F1-BDB3-CEAA-56C2FC0B7EEC}"/>
            </a:ext>
          </a:extLst>
        </p:cNvPr>
        <p:cNvGrpSpPr/>
        <p:nvPr/>
      </p:nvGrpSpPr>
      <p:grpSpPr>
        <a:xfrm>
          <a:off x="0" y="0"/>
          <a:ext cx="0" cy="0"/>
          <a:chOff x="0" y="0"/>
          <a:chExt cx="0" cy="0"/>
        </a:xfrm>
      </p:grpSpPr>
      <p:sp>
        <p:nvSpPr>
          <p:cNvPr id="2" name="Freeform 4">
            <a:extLst>
              <a:ext uri="{FF2B5EF4-FFF2-40B4-BE49-F238E27FC236}">
                <a16:creationId xmlns:a16="http://schemas.microsoft.com/office/drawing/2014/main" id="{6D943795-693A-66E0-BEA2-639484A070B6}"/>
              </a:ext>
            </a:extLst>
          </p:cNvPr>
          <p:cNvSpPr/>
          <p:nvPr/>
        </p:nvSpPr>
        <p:spPr>
          <a:xfrm flipH="1">
            <a:off x="-4495800" y="-1741041"/>
            <a:ext cx="8026489" cy="10340082"/>
          </a:xfrm>
          <a:custGeom>
            <a:avLst/>
            <a:gdLst/>
            <a:ahLst/>
            <a:cxnLst/>
            <a:rect l="l" t="t" r="r" b="b"/>
            <a:pathLst>
              <a:path w="12039733" h="15510123">
                <a:moveTo>
                  <a:pt x="12039733" y="0"/>
                </a:moveTo>
                <a:lnTo>
                  <a:pt x="0" y="0"/>
                </a:lnTo>
                <a:lnTo>
                  <a:pt x="0" y="15510122"/>
                </a:lnTo>
                <a:lnTo>
                  <a:pt x="12039733" y="15510122"/>
                </a:lnTo>
                <a:lnTo>
                  <a:pt x="12039733"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12">
            <a:extLst>
              <a:ext uri="{FF2B5EF4-FFF2-40B4-BE49-F238E27FC236}">
                <a16:creationId xmlns:a16="http://schemas.microsoft.com/office/drawing/2014/main" id="{8A163BF1-225D-32B1-28AE-F20DF5776831}"/>
              </a:ext>
            </a:extLst>
          </p:cNvPr>
          <p:cNvSpPr/>
          <p:nvPr/>
        </p:nvSpPr>
        <p:spPr>
          <a:xfrm>
            <a:off x="3006150" y="4643937"/>
            <a:ext cx="379253" cy="397123"/>
          </a:xfrm>
          <a:custGeom>
            <a:avLst/>
            <a:gdLst/>
            <a:ahLst/>
            <a:cxnLst/>
            <a:rect l="l" t="t" r="r" b="b"/>
            <a:pathLst>
              <a:path w="568879" h="595685">
                <a:moveTo>
                  <a:pt x="0" y="0"/>
                </a:moveTo>
                <a:lnTo>
                  <a:pt x="568879" y="0"/>
                </a:lnTo>
                <a:lnTo>
                  <a:pt x="568879" y="595685"/>
                </a:lnTo>
                <a:lnTo>
                  <a:pt x="0" y="5956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15">
            <a:extLst>
              <a:ext uri="{FF2B5EF4-FFF2-40B4-BE49-F238E27FC236}">
                <a16:creationId xmlns:a16="http://schemas.microsoft.com/office/drawing/2014/main" id="{780B4E18-F971-2D58-2D30-41746C86A746}"/>
              </a:ext>
            </a:extLst>
          </p:cNvPr>
          <p:cNvSpPr txBox="1"/>
          <p:nvPr/>
        </p:nvSpPr>
        <p:spPr>
          <a:xfrm>
            <a:off x="2393032" y="2214063"/>
            <a:ext cx="9331136" cy="738664"/>
          </a:xfrm>
          <a:prstGeom prst="rect">
            <a:avLst/>
          </a:prstGeom>
        </p:spPr>
        <p:txBody>
          <a:bodyPr wrap="square" lIns="0" tIns="0" rIns="0" bIns="0" rtlCol="0" anchor="t">
            <a:spAutoFit/>
          </a:bodyPr>
          <a:lstStyle/>
          <a:p>
            <a:pPr lvl="0" algn="ctr" defTabSz="609660">
              <a:defRPr/>
            </a:pPr>
            <a:r>
              <a:rPr lang="en-US" sz="4800" b="1">
                <a:solidFill>
                  <a:prstClr val="black"/>
                </a:solidFill>
                <a:ea typeface="Tahoma" panose="020B0604030504040204" pitchFamily="34" charset="0"/>
                <a:cs typeface="#9Slide03 Arima Madurai Black" panose="00000A00000000000000" pitchFamily="2" charset="0"/>
              </a:rPr>
              <a:t>4. Giá trị của nghệ thuật Tuồng</a:t>
            </a:r>
          </a:p>
        </p:txBody>
      </p:sp>
    </p:spTree>
    <p:extLst>
      <p:ext uri="{BB962C8B-B14F-4D97-AF65-F5344CB8AC3E}">
        <p14:creationId xmlns:p14="http://schemas.microsoft.com/office/powerpoint/2010/main" val="158582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76"/>
        <p:cNvGrpSpPr/>
        <p:nvPr/>
      </p:nvGrpSpPr>
      <p:grpSpPr>
        <a:xfrm>
          <a:off x="0" y="0"/>
          <a:ext cx="0" cy="0"/>
          <a:chOff x="0" y="0"/>
          <a:chExt cx="0" cy="0"/>
        </a:xfrm>
      </p:grpSpPr>
      <p:grpSp>
        <p:nvGrpSpPr>
          <p:cNvPr id="3277" name="Google Shape;3277;p70"/>
          <p:cNvGrpSpPr/>
          <p:nvPr/>
        </p:nvGrpSpPr>
        <p:grpSpPr>
          <a:xfrm>
            <a:off x="8337833" y="740269"/>
            <a:ext cx="2233396" cy="199431"/>
            <a:chOff x="4790625" y="1824675"/>
            <a:chExt cx="2392925" cy="213675"/>
          </a:xfrm>
        </p:grpSpPr>
        <p:sp>
          <p:nvSpPr>
            <p:cNvPr id="3278" name="Google Shape;3278;p70"/>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9" name="Google Shape;3279;p70"/>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0" name="Google Shape;3280;p70"/>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1" name="Google Shape;3281;p70"/>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2" name="Google Shape;3282;p70"/>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304" name="Google Shape;3304;p70"/>
          <p:cNvGrpSpPr/>
          <p:nvPr/>
        </p:nvGrpSpPr>
        <p:grpSpPr>
          <a:xfrm>
            <a:off x="11803860" y="2342681"/>
            <a:ext cx="286557" cy="334087"/>
            <a:chOff x="6571050" y="2495000"/>
            <a:chExt cx="307025" cy="357950"/>
          </a:xfrm>
        </p:grpSpPr>
        <p:sp>
          <p:nvSpPr>
            <p:cNvPr id="3305" name="Google Shape;3305;p70"/>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6" name="Google Shape;3306;p70"/>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7" name="Google Shape;3307;p70"/>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308" name="Google Shape;3308;p70"/>
          <p:cNvGrpSpPr/>
          <p:nvPr/>
        </p:nvGrpSpPr>
        <p:grpSpPr>
          <a:xfrm>
            <a:off x="10716537" y="733584"/>
            <a:ext cx="462443" cy="2412107"/>
            <a:chOff x="4713875" y="2486650"/>
            <a:chExt cx="495475" cy="2584400"/>
          </a:xfrm>
        </p:grpSpPr>
        <p:sp>
          <p:nvSpPr>
            <p:cNvPr id="3309" name="Google Shape;3309;p70"/>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0" name="Google Shape;3310;p70"/>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1" name="Google Shape;3311;p70"/>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2" name="Google Shape;3312;p70"/>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3" name="Google Shape;3313;p70"/>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4" name="Google Shape;3314;p70"/>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5" name="Google Shape;3315;p70"/>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6" name="Google Shape;3316;p70"/>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7" name="Google Shape;3317;p70"/>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8" name="Google Shape;3318;p70"/>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9" name="Google Shape;3319;p70"/>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0" name="Google Shape;3320;p70"/>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1" name="Google Shape;3321;p70"/>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2" name="Google Shape;3322;p70"/>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3" name="Google Shape;3323;p70"/>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324" name="Google Shape;3324;p70"/>
          <p:cNvGrpSpPr/>
          <p:nvPr/>
        </p:nvGrpSpPr>
        <p:grpSpPr>
          <a:xfrm>
            <a:off x="10810511" y="5490054"/>
            <a:ext cx="329117" cy="516343"/>
            <a:chOff x="404525" y="4002625"/>
            <a:chExt cx="352625" cy="553225"/>
          </a:xfrm>
        </p:grpSpPr>
        <p:sp>
          <p:nvSpPr>
            <p:cNvPr id="3325" name="Google Shape;3325;p70"/>
            <p:cNvSpPr/>
            <p:nvPr/>
          </p:nvSpPr>
          <p:spPr>
            <a:xfrm>
              <a:off x="449375" y="4049750"/>
              <a:ext cx="307775" cy="506100"/>
            </a:xfrm>
            <a:custGeom>
              <a:avLst/>
              <a:gdLst/>
              <a:ahLst/>
              <a:cxnLst/>
              <a:rect l="l" t="t" r="r" b="b"/>
              <a:pathLst>
                <a:path w="12311" h="20244" extrusionOk="0">
                  <a:moveTo>
                    <a:pt x="0" y="0"/>
                  </a:moveTo>
                  <a:lnTo>
                    <a:pt x="0" y="20244"/>
                  </a:lnTo>
                  <a:lnTo>
                    <a:pt x="12310" y="20244"/>
                  </a:lnTo>
                  <a:lnTo>
                    <a:pt x="12310"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6" name="Google Shape;3326;p70"/>
            <p:cNvSpPr/>
            <p:nvPr/>
          </p:nvSpPr>
          <p:spPr>
            <a:xfrm>
              <a:off x="510925" y="4017075"/>
              <a:ext cx="124625" cy="506850"/>
            </a:xfrm>
            <a:custGeom>
              <a:avLst/>
              <a:gdLst/>
              <a:ahLst/>
              <a:cxnLst/>
              <a:rect l="l" t="t" r="r" b="b"/>
              <a:pathLst>
                <a:path w="4985" h="20274" extrusionOk="0">
                  <a:moveTo>
                    <a:pt x="0" y="0"/>
                  </a:moveTo>
                  <a:lnTo>
                    <a:pt x="0" y="20274"/>
                  </a:lnTo>
                  <a:lnTo>
                    <a:pt x="4985" y="20274"/>
                  </a:lnTo>
                  <a:lnTo>
                    <a:pt x="4985"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7" name="Google Shape;3327;p70"/>
            <p:cNvSpPr/>
            <p:nvPr/>
          </p:nvSpPr>
          <p:spPr>
            <a:xfrm>
              <a:off x="404525" y="4002625"/>
              <a:ext cx="337425" cy="534225"/>
            </a:xfrm>
            <a:custGeom>
              <a:avLst/>
              <a:gdLst/>
              <a:ahLst/>
              <a:cxnLst/>
              <a:rect l="l" t="t" r="r" b="b"/>
              <a:pathLst>
                <a:path w="13497" h="21369" extrusionOk="0">
                  <a:moveTo>
                    <a:pt x="12341" y="1125"/>
                  </a:moveTo>
                  <a:lnTo>
                    <a:pt x="12341" y="20244"/>
                  </a:lnTo>
                  <a:lnTo>
                    <a:pt x="1125" y="20244"/>
                  </a:lnTo>
                  <a:lnTo>
                    <a:pt x="1125" y="1125"/>
                  </a:lnTo>
                  <a:close/>
                  <a:moveTo>
                    <a:pt x="578" y="1"/>
                  </a:moveTo>
                  <a:cubicBezTo>
                    <a:pt x="274" y="1"/>
                    <a:pt x="1" y="244"/>
                    <a:pt x="1" y="548"/>
                  </a:cubicBezTo>
                  <a:lnTo>
                    <a:pt x="1" y="20822"/>
                  </a:lnTo>
                  <a:cubicBezTo>
                    <a:pt x="1" y="21126"/>
                    <a:pt x="274" y="21369"/>
                    <a:pt x="578" y="21369"/>
                  </a:cubicBezTo>
                  <a:lnTo>
                    <a:pt x="12919" y="21369"/>
                  </a:lnTo>
                  <a:cubicBezTo>
                    <a:pt x="13223" y="21369"/>
                    <a:pt x="13496" y="21156"/>
                    <a:pt x="13436" y="20822"/>
                  </a:cubicBezTo>
                  <a:lnTo>
                    <a:pt x="13436" y="548"/>
                  </a:lnTo>
                  <a:cubicBezTo>
                    <a:pt x="13436" y="244"/>
                    <a:pt x="13192" y="1"/>
                    <a:pt x="1288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8" name="Google Shape;3328;p70"/>
            <p:cNvSpPr/>
            <p:nvPr/>
          </p:nvSpPr>
          <p:spPr>
            <a:xfrm>
              <a:off x="496475" y="4002625"/>
              <a:ext cx="152775" cy="534225"/>
            </a:xfrm>
            <a:custGeom>
              <a:avLst/>
              <a:gdLst/>
              <a:ahLst/>
              <a:cxnLst/>
              <a:rect l="l" t="t" r="r" b="b"/>
              <a:pathLst>
                <a:path w="6111" h="21369" extrusionOk="0">
                  <a:moveTo>
                    <a:pt x="4985" y="1125"/>
                  </a:moveTo>
                  <a:lnTo>
                    <a:pt x="4985" y="20244"/>
                  </a:lnTo>
                  <a:lnTo>
                    <a:pt x="1156" y="20244"/>
                  </a:lnTo>
                  <a:lnTo>
                    <a:pt x="1156" y="1125"/>
                  </a:lnTo>
                  <a:close/>
                  <a:moveTo>
                    <a:pt x="578" y="1"/>
                  </a:moveTo>
                  <a:cubicBezTo>
                    <a:pt x="274" y="1"/>
                    <a:pt x="1" y="244"/>
                    <a:pt x="1" y="548"/>
                  </a:cubicBezTo>
                  <a:lnTo>
                    <a:pt x="1" y="20822"/>
                  </a:lnTo>
                  <a:cubicBezTo>
                    <a:pt x="1" y="21126"/>
                    <a:pt x="274" y="21369"/>
                    <a:pt x="578" y="21369"/>
                  </a:cubicBezTo>
                  <a:lnTo>
                    <a:pt x="5563" y="21369"/>
                  </a:lnTo>
                  <a:cubicBezTo>
                    <a:pt x="5867" y="21369"/>
                    <a:pt x="6110" y="21156"/>
                    <a:pt x="6110" y="20822"/>
                  </a:cubicBezTo>
                  <a:lnTo>
                    <a:pt x="6110" y="548"/>
                  </a:lnTo>
                  <a:cubicBezTo>
                    <a:pt x="6110" y="244"/>
                    <a:pt x="5837" y="1"/>
                    <a:pt x="556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9" name="Google Shape;3329;p70"/>
            <p:cNvSpPr/>
            <p:nvPr/>
          </p:nvSpPr>
          <p:spPr>
            <a:xfrm>
              <a:off x="496475" y="4172850"/>
              <a:ext cx="154275" cy="154275"/>
            </a:xfrm>
            <a:custGeom>
              <a:avLst/>
              <a:gdLst/>
              <a:ahLst/>
              <a:cxnLst/>
              <a:rect l="l" t="t" r="r" b="b"/>
              <a:pathLst>
                <a:path w="6171" h="6171" extrusionOk="0">
                  <a:moveTo>
                    <a:pt x="3071" y="1186"/>
                  </a:moveTo>
                  <a:cubicBezTo>
                    <a:pt x="4104" y="1186"/>
                    <a:pt x="4985" y="2037"/>
                    <a:pt x="5016" y="3131"/>
                  </a:cubicBezTo>
                  <a:cubicBezTo>
                    <a:pt x="5016" y="4195"/>
                    <a:pt x="4134" y="5076"/>
                    <a:pt x="3071" y="5076"/>
                  </a:cubicBezTo>
                  <a:cubicBezTo>
                    <a:pt x="2007" y="5076"/>
                    <a:pt x="1125" y="4195"/>
                    <a:pt x="1125" y="3131"/>
                  </a:cubicBezTo>
                  <a:cubicBezTo>
                    <a:pt x="1125" y="2067"/>
                    <a:pt x="2007" y="1186"/>
                    <a:pt x="3071" y="1186"/>
                  </a:cubicBezTo>
                  <a:close/>
                  <a:moveTo>
                    <a:pt x="3071" y="0"/>
                  </a:moveTo>
                  <a:cubicBezTo>
                    <a:pt x="1368" y="0"/>
                    <a:pt x="1" y="1429"/>
                    <a:pt x="1" y="3101"/>
                  </a:cubicBezTo>
                  <a:cubicBezTo>
                    <a:pt x="1" y="4803"/>
                    <a:pt x="1399" y="6171"/>
                    <a:pt x="3071" y="6171"/>
                  </a:cubicBezTo>
                  <a:cubicBezTo>
                    <a:pt x="4742" y="6171"/>
                    <a:pt x="6110" y="4803"/>
                    <a:pt x="6171" y="3101"/>
                  </a:cubicBezTo>
                  <a:cubicBezTo>
                    <a:pt x="6171" y="1398"/>
                    <a:pt x="4742" y="0"/>
                    <a:pt x="307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57" name="Rectangle 56"/>
          <p:cNvSpPr/>
          <p:nvPr/>
        </p:nvSpPr>
        <p:spPr>
          <a:xfrm>
            <a:off x="2344170" y="1391365"/>
            <a:ext cx="8057565" cy="1754326"/>
          </a:xfrm>
          <a:prstGeom prst="rect">
            <a:avLst/>
          </a:prstGeom>
        </p:spPr>
        <p:txBody>
          <a:bodyPr wrap="square">
            <a:spAutoFit/>
          </a:bodyPr>
          <a:lstStyle/>
          <a:p>
            <a:pPr lvl="0" algn="ctr" defTabSz="1219170">
              <a:buClr>
                <a:srgbClr val="000000"/>
              </a:buClr>
              <a:defRPr/>
            </a:pPr>
            <a:r>
              <a:rPr lang="vi-VN" sz="3600" b="1" kern="0">
                <a:solidFill>
                  <a:srgbClr val="00487E"/>
                </a:solidFill>
                <a:latin typeface="Arial"/>
                <a:ea typeface="Calibri" panose="020F0502020204030204" pitchFamily="34" charset="0"/>
                <a:cs typeface="Times New Roman" panose="02020603050405020304" pitchFamily="18" charset="0"/>
                <a:sym typeface="Arial"/>
              </a:rPr>
              <a:t>Nghệ thuật Tuồng xứ Quảng trong đời sống của người Đà Nẵng có những giá trị nào?</a:t>
            </a:r>
            <a:endParaRPr kumimoji="0" lang="en-US" sz="3600" b="1" i="0" u="none" strike="noStrike" kern="0" cap="none" spc="0" normalizeH="0" baseline="0" noProof="0">
              <a:ln>
                <a:noFill/>
              </a:ln>
              <a:solidFill>
                <a:srgbClr val="00487E"/>
              </a:solidFill>
              <a:effectLst/>
              <a:uLnTx/>
              <a:uFillTx/>
              <a:latin typeface="Arial"/>
              <a:cs typeface="Arial"/>
              <a:sym typeface="Arial"/>
            </a:endParaRPr>
          </a:p>
        </p:txBody>
      </p:sp>
      <p:sp>
        <p:nvSpPr>
          <p:cNvPr id="3" name="Rectangle 2">
            <a:extLst>
              <a:ext uri="{FF2B5EF4-FFF2-40B4-BE49-F238E27FC236}">
                <a16:creationId xmlns:a16="http://schemas.microsoft.com/office/drawing/2014/main" id="{E31A958A-E4ED-DEE0-CBFB-100FAFF0E19B}"/>
              </a:ext>
            </a:extLst>
          </p:cNvPr>
          <p:cNvSpPr/>
          <p:nvPr/>
        </p:nvSpPr>
        <p:spPr>
          <a:xfrm>
            <a:off x="4155440" y="3731482"/>
            <a:ext cx="7170688" cy="1077218"/>
          </a:xfrm>
          <a:prstGeom prst="rect">
            <a:avLst/>
          </a:prstGeom>
        </p:spPr>
        <p:txBody>
          <a:bodyPr wrap="square">
            <a:spAutoFit/>
          </a:bodyPr>
          <a:lstStyle/>
          <a:p>
            <a:pPr lvl="0" algn="ctr" defTabSz="1219170">
              <a:buClr>
                <a:srgbClr val="000000"/>
              </a:buClr>
              <a:defRPr/>
            </a:pPr>
            <a:r>
              <a:rPr lang="en-US" sz="3200" b="1" kern="0">
                <a:solidFill>
                  <a:schemeClr val="tx2">
                    <a:lumMod val="50000"/>
                  </a:schemeClr>
                </a:solidFill>
                <a:latin typeface="Arial"/>
                <a:ea typeface="Calibri" panose="020F0502020204030204" pitchFamily="34" charset="0"/>
                <a:cs typeface="Times New Roman" panose="02020603050405020304" pitchFamily="18" charset="0"/>
                <a:sym typeface="Arial"/>
              </a:rPr>
              <a:t>Các giá trị: </a:t>
            </a:r>
            <a:r>
              <a:rPr lang="en-US" sz="3200" b="1" kern="0">
                <a:solidFill>
                  <a:srgbClr val="002060"/>
                </a:solidFill>
                <a:latin typeface="Arial"/>
                <a:ea typeface="Calibri" panose="020F0502020204030204" pitchFamily="34" charset="0"/>
                <a:cs typeface="Times New Roman" panose="02020603050405020304" pitchFamily="18" charset="0"/>
                <a:sym typeface="Arial"/>
              </a:rPr>
              <a:t>giải trí, lịch sử, thẩm mĩ, giáo dục, tâm linh, du lịch văn hóa</a:t>
            </a:r>
            <a:endParaRPr kumimoji="0" lang="en-US" sz="3200" b="1" i="0" u="none" strike="noStrike" kern="0" cap="none" spc="0" normalizeH="0" baseline="0" noProof="0">
              <a:ln>
                <a:noFill/>
              </a:ln>
              <a:solidFill>
                <a:srgbClr val="002060"/>
              </a:solidFill>
              <a:effectLst/>
              <a:uLnTx/>
              <a:uFillTx/>
              <a:latin typeface="Arial"/>
              <a:cs typeface="Arial"/>
              <a:sym typeface="Arial"/>
            </a:endParaRPr>
          </a:p>
        </p:txBody>
      </p:sp>
      <p:pic>
        <p:nvPicPr>
          <p:cNvPr id="5" name="Picture 2" descr="Sweet QooBee sticker #6">
            <a:extLst>
              <a:ext uri="{FF2B5EF4-FFF2-40B4-BE49-F238E27FC236}">
                <a16:creationId xmlns:a16="http://schemas.microsoft.com/office/drawing/2014/main" id="{A49C3ADF-7201-BCD4-8E55-721EEA3A291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279"/>
          <a:stretch/>
        </p:blipFill>
        <p:spPr bwMode="auto">
          <a:xfrm>
            <a:off x="865872" y="2272331"/>
            <a:ext cx="3020048" cy="2770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881619"/>
      </p:ext>
    </p:extLst>
  </p:cSld>
  <p:clrMapOvr>
    <a:masterClrMapping/>
  </p:clrMapOvr>
  <mc:AlternateContent xmlns:mc="http://schemas.openxmlformats.org/markup-compatibility/2006" xmlns:p15="http://schemas.microsoft.com/office/powerpoint/2012/main">
    <mc:Choice Requires="p15">
      <p:transition spd="med">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57"/>
                                        </p:tgtEl>
                                        <p:attrNameLst>
                                          <p:attrName>style.visibility</p:attrName>
                                        </p:attrNameLst>
                                      </p:cBhvr>
                                      <p:to>
                                        <p:strVal val="visible"/>
                                      </p:to>
                                    </p:set>
                                    <p:anim calcmode="lin" valueType="num">
                                      <p:cBhvr>
                                        <p:cTn id="11" dur="500" fill="hold"/>
                                        <p:tgtEl>
                                          <p:spTgt spid="57"/>
                                        </p:tgtEl>
                                        <p:attrNameLst>
                                          <p:attrName>ppt_w</p:attrName>
                                        </p:attrNameLst>
                                      </p:cBhvr>
                                      <p:tavLst>
                                        <p:tav tm="0">
                                          <p:val>
                                            <p:fltVal val="0"/>
                                          </p:val>
                                        </p:tav>
                                        <p:tav tm="100000">
                                          <p:val>
                                            <p:strVal val="#ppt_w"/>
                                          </p:val>
                                        </p:tav>
                                      </p:tavLst>
                                    </p:anim>
                                    <p:anim calcmode="lin" valueType="num">
                                      <p:cBhvr>
                                        <p:cTn id="12" dur="500" fill="hold"/>
                                        <p:tgtEl>
                                          <p:spTgt spid="57"/>
                                        </p:tgtEl>
                                        <p:attrNameLst>
                                          <p:attrName>ppt_h</p:attrName>
                                        </p:attrNameLst>
                                      </p:cBhvr>
                                      <p:tavLst>
                                        <p:tav tm="0">
                                          <p:val>
                                            <p:fltVal val="0"/>
                                          </p:val>
                                        </p:tav>
                                        <p:tav tm="100000">
                                          <p:val>
                                            <p:strVal val="#ppt_h"/>
                                          </p:val>
                                        </p:tav>
                                      </p:tavLst>
                                    </p:anim>
                                    <p:animEffect transition="in" filter="fade">
                                      <p:cBhvr>
                                        <p:cTn id="13" dur="500"/>
                                        <p:tgtEl>
                                          <p:spTgt spid="57"/>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Hình tự do: Hình 10">
            <a:extLst>
              <a:ext uri="{FF2B5EF4-FFF2-40B4-BE49-F238E27FC236}">
                <a16:creationId xmlns:a16="http://schemas.microsoft.com/office/drawing/2014/main" id="{8D4E2DE8-78CC-4443-8991-0CD16CF6772C}"/>
              </a:ext>
            </a:extLst>
          </p:cNvPr>
          <p:cNvSpPr/>
          <p:nvPr/>
        </p:nvSpPr>
        <p:spPr>
          <a:xfrm>
            <a:off x="9433" y="0"/>
            <a:ext cx="12263215" cy="6858000"/>
          </a:xfrm>
          <a:custGeom>
            <a:avLst/>
            <a:gdLst>
              <a:gd name="connsiteX0" fmla="*/ 159799 w 12192000"/>
              <a:gd name="connsiteY0" fmla="*/ 167936 h 6858000"/>
              <a:gd name="connsiteX1" fmla="*/ 159799 w 12192000"/>
              <a:gd name="connsiteY1" fmla="*/ 6690064 h 6858000"/>
              <a:gd name="connsiteX2" fmla="*/ 12020365 w 12192000"/>
              <a:gd name="connsiteY2" fmla="*/ 6690064 h 6858000"/>
              <a:gd name="connsiteX3" fmla="*/ 12020365 w 12192000"/>
              <a:gd name="connsiteY3" fmla="*/ 167936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59799" y="167936"/>
                </a:moveTo>
                <a:lnTo>
                  <a:pt x="159799" y="6690064"/>
                </a:lnTo>
                <a:lnTo>
                  <a:pt x="12020365" y="6690064"/>
                </a:lnTo>
                <a:lnTo>
                  <a:pt x="12020365" y="167936"/>
                </a:lnTo>
                <a:close/>
                <a:moveTo>
                  <a:pt x="0" y="0"/>
                </a:moveTo>
                <a:lnTo>
                  <a:pt x="12192000" y="0"/>
                </a:lnTo>
                <a:lnTo>
                  <a:pt x="12192000" y="6858000"/>
                </a:lnTo>
                <a:lnTo>
                  <a:pt x="0" y="6858000"/>
                </a:lnTo>
                <a:close/>
              </a:path>
            </a:pathLst>
          </a:custGeom>
          <a:solidFill>
            <a:schemeClr val="bg2"/>
          </a:solidFill>
          <a:ln w="25400" cap="rnd">
            <a:solidFill>
              <a:srgbClr val="FC6536"/>
            </a:solidFill>
            <a:beve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66AC1FF9-21EA-40EE-999C-B4B3910BB980}"/>
              </a:ext>
            </a:extLst>
          </p:cNvPr>
          <p:cNvSpPr/>
          <p:nvPr/>
        </p:nvSpPr>
        <p:spPr>
          <a:xfrm>
            <a:off x="244577" y="228597"/>
            <a:ext cx="11792926" cy="6400805"/>
          </a:xfrm>
          <a:prstGeom prst="rect">
            <a:avLst/>
          </a:prstGeom>
          <a:solidFill>
            <a:schemeClr val="accent4">
              <a:lumMod val="20000"/>
              <a:lumOff val="8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Freeform 8">
            <a:extLst>
              <a:ext uri="{FF2B5EF4-FFF2-40B4-BE49-F238E27FC236}">
                <a16:creationId xmlns:a16="http://schemas.microsoft.com/office/drawing/2014/main" id="{66A9BC80-8AF2-1E66-68A3-54E59B3EB5B2}"/>
              </a:ext>
            </a:extLst>
          </p:cNvPr>
          <p:cNvSpPr/>
          <p:nvPr/>
        </p:nvSpPr>
        <p:spPr>
          <a:xfrm rot="2351313">
            <a:off x="9188398" y="540690"/>
            <a:ext cx="3677039" cy="795577"/>
          </a:xfrm>
          <a:custGeom>
            <a:avLst/>
            <a:gdLst/>
            <a:ahLst/>
            <a:cxnLst/>
            <a:rect l="l" t="t" r="r" b="b"/>
            <a:pathLst>
              <a:path w="5515559" h="1193366">
                <a:moveTo>
                  <a:pt x="0" y="0"/>
                </a:moveTo>
                <a:lnTo>
                  <a:pt x="5515559" y="0"/>
                </a:lnTo>
                <a:lnTo>
                  <a:pt x="5515559" y="1193366"/>
                </a:lnTo>
                <a:lnTo>
                  <a:pt x="0" y="11933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C151E0C2-A53B-3E0A-230C-042DD951F674}"/>
              </a:ext>
            </a:extLst>
          </p:cNvPr>
          <p:cNvSpPr txBox="1"/>
          <p:nvPr/>
        </p:nvSpPr>
        <p:spPr>
          <a:xfrm>
            <a:off x="1748607" y="1286285"/>
            <a:ext cx="7572581" cy="995209"/>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5867" b="0" i="0" u="none" strike="noStrike" kern="1200" cap="none" spc="0" normalizeH="0" baseline="0" noProof="0" dirty="0">
                <a:ln>
                  <a:noFill/>
                </a:ln>
                <a:solidFill>
                  <a:srgbClr val="F79646">
                    <a:lumMod val="50000"/>
                  </a:srgbClr>
                </a:solidFill>
                <a:effectLst/>
                <a:uLnTx/>
                <a:uFillTx/>
                <a:latin typeface="#9Slide03 AmpleSoft Bold" panose="02000000000000000000" pitchFamily="2" charset="0"/>
                <a:ea typeface="+mn-ea"/>
                <a:cs typeface="+mn-cs"/>
              </a:rPr>
              <a:t>THẢO LUẬN CẶP ĐÔI</a:t>
            </a:r>
          </a:p>
        </p:txBody>
      </p:sp>
      <p:sp>
        <p:nvSpPr>
          <p:cNvPr id="10" name="Speech Bubble: Rectangle with Corners Rounded 9">
            <a:extLst>
              <a:ext uri="{FF2B5EF4-FFF2-40B4-BE49-F238E27FC236}">
                <a16:creationId xmlns:a16="http://schemas.microsoft.com/office/drawing/2014/main" id="{FC693346-0F79-CA05-2A1F-56D45559C8A6}"/>
              </a:ext>
            </a:extLst>
          </p:cNvPr>
          <p:cNvSpPr/>
          <p:nvPr/>
        </p:nvSpPr>
        <p:spPr>
          <a:xfrm>
            <a:off x="965200" y="2715978"/>
            <a:ext cx="6484639" cy="2984431"/>
          </a:xfrm>
          <a:prstGeom prst="wedgeRoundRectCallout">
            <a:avLst>
              <a:gd name="adj1" fmla="val 62909"/>
              <a:gd name="adj2" fmla="val -16641"/>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defTabSz="609630">
              <a:defRPr/>
            </a:pPr>
            <a:r>
              <a:rPr lang="vi-VN" sz="4000">
                <a:solidFill>
                  <a:srgbClr val="FF0000"/>
                </a:solidFill>
                <a:latin typeface="#9Slide03 Cabin Condensed SemiB" panose="00000706000000000000" pitchFamily="2" charset="0"/>
                <a:cs typeface="#9Slide05 Pattaya" panose="00000500000000000000" pitchFamily="2" charset="-34"/>
              </a:rPr>
              <a:t>Theo em, giá trị này có ý nghĩa như thế nào đối với người dân Đà Nẵng hôm nay?</a:t>
            </a:r>
            <a:endParaRPr kumimoji="0" lang="vi-VN" sz="4000" b="0" i="0" u="none" strike="noStrike" kern="1200" cap="none" spc="0" normalizeH="0" baseline="0" noProof="0" dirty="0">
              <a:ln>
                <a:noFill/>
              </a:ln>
              <a:solidFill>
                <a:srgbClr val="FF0000"/>
              </a:solidFill>
              <a:effectLst/>
              <a:uLnTx/>
              <a:uFillTx/>
              <a:latin typeface="#9Slide03 Cabin Condensed SemiB" panose="00000706000000000000" pitchFamily="2" charset="0"/>
              <a:ea typeface="+mn-ea"/>
              <a:cs typeface="#9Slide05 Pattaya" panose="00000500000000000000" pitchFamily="2" charset="-34"/>
            </a:endParaRPr>
          </a:p>
        </p:txBody>
      </p:sp>
      <p:pic>
        <p:nvPicPr>
          <p:cNvPr id="2" name="Picture 22">
            <a:extLst>
              <a:ext uri="{FF2B5EF4-FFF2-40B4-BE49-F238E27FC236}">
                <a16:creationId xmlns:a16="http://schemas.microsoft.com/office/drawing/2014/main" id="{68171328-86C2-D87E-6245-37608492783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279278" y="3071529"/>
            <a:ext cx="3146473" cy="2273327"/>
          </a:xfrm>
          <a:prstGeom prst="rect">
            <a:avLst/>
          </a:prstGeom>
        </p:spPr>
      </p:pic>
      <p:sp>
        <p:nvSpPr>
          <p:cNvPr id="3" name="TextBox 2">
            <a:extLst>
              <a:ext uri="{FF2B5EF4-FFF2-40B4-BE49-F238E27FC236}">
                <a16:creationId xmlns:a16="http://schemas.microsoft.com/office/drawing/2014/main" id="{255CCC3B-A0E8-54B2-84D7-E311EB51355B}"/>
              </a:ext>
            </a:extLst>
          </p:cNvPr>
          <p:cNvSpPr txBox="1"/>
          <p:nvPr/>
        </p:nvSpPr>
        <p:spPr>
          <a:xfrm>
            <a:off x="8170463" y="5453780"/>
            <a:ext cx="3513736" cy="523220"/>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79646">
                    <a:lumMod val="50000"/>
                  </a:srgbClr>
                </a:solidFill>
                <a:effectLst/>
                <a:uLnTx/>
                <a:uFillTx/>
                <a:latin typeface="#9Slide03 AmpleSoft Bold" panose="02000000000000000000" pitchFamily="2" charset="0"/>
                <a:ea typeface="+mn-ea"/>
                <a:cs typeface="+mn-cs"/>
              </a:rPr>
              <a:t>Thời</a:t>
            </a:r>
            <a:r>
              <a:rPr kumimoji="0" lang="en-US" sz="2800" b="0" i="0" u="none" strike="noStrike" kern="1200" cap="none" spc="0" normalizeH="0" baseline="0" noProof="0" dirty="0">
                <a:ln>
                  <a:noFill/>
                </a:ln>
                <a:solidFill>
                  <a:srgbClr val="F79646">
                    <a:lumMod val="50000"/>
                  </a:srgbClr>
                </a:solidFill>
                <a:effectLst/>
                <a:uLnTx/>
                <a:uFillTx/>
                <a:latin typeface="#9Slide03 AmpleSoft Bold" panose="02000000000000000000" pitchFamily="2" charset="0"/>
                <a:ea typeface="+mn-ea"/>
                <a:cs typeface="+mn-cs"/>
              </a:rPr>
              <a:t> </a:t>
            </a:r>
            <a:r>
              <a:rPr kumimoji="0" lang="en-US" sz="2800" b="0" i="0" u="none" strike="noStrike" kern="1200" cap="none" spc="0" normalizeH="0" baseline="0" noProof="0" dirty="0" err="1">
                <a:ln>
                  <a:noFill/>
                </a:ln>
                <a:solidFill>
                  <a:srgbClr val="F79646">
                    <a:lumMod val="50000"/>
                  </a:srgbClr>
                </a:solidFill>
                <a:effectLst/>
                <a:uLnTx/>
                <a:uFillTx/>
                <a:latin typeface="#9Slide03 AmpleSoft Bold" panose="02000000000000000000" pitchFamily="2" charset="0"/>
                <a:ea typeface="+mn-ea"/>
                <a:cs typeface="+mn-cs"/>
              </a:rPr>
              <a:t>gian</a:t>
            </a:r>
            <a:r>
              <a:rPr kumimoji="0" lang="en-US" sz="2800" b="0" i="0" u="none" strike="noStrike" kern="1200" cap="none" spc="0" normalizeH="0" baseline="0" noProof="0" dirty="0">
                <a:ln>
                  <a:noFill/>
                </a:ln>
                <a:solidFill>
                  <a:srgbClr val="F79646">
                    <a:lumMod val="50000"/>
                  </a:srgbClr>
                </a:solidFill>
                <a:effectLst/>
                <a:uLnTx/>
                <a:uFillTx/>
                <a:latin typeface="#9Slide03 AmpleSoft Bold" panose="02000000000000000000" pitchFamily="2" charset="0"/>
                <a:ea typeface="+mn-ea"/>
                <a:cs typeface="+mn-cs"/>
              </a:rPr>
              <a:t>: 4 </a:t>
            </a:r>
            <a:r>
              <a:rPr kumimoji="0" lang="en-US" sz="2800" b="0" i="0" u="none" strike="noStrike" kern="1200" cap="none" spc="0" normalizeH="0" baseline="0" noProof="0" dirty="0" err="1">
                <a:ln>
                  <a:noFill/>
                </a:ln>
                <a:solidFill>
                  <a:srgbClr val="F79646">
                    <a:lumMod val="50000"/>
                  </a:srgbClr>
                </a:solidFill>
                <a:effectLst/>
                <a:uLnTx/>
                <a:uFillTx/>
                <a:latin typeface="#9Slide03 AmpleSoft Bold" panose="02000000000000000000" pitchFamily="2" charset="0"/>
                <a:ea typeface="+mn-ea"/>
                <a:cs typeface="+mn-cs"/>
              </a:rPr>
              <a:t>phút</a:t>
            </a:r>
            <a:endParaRPr kumimoji="0" lang="en-US" sz="2800" b="0" i="0" u="none" strike="noStrike" kern="1200" cap="none" spc="0" normalizeH="0" baseline="0" noProof="0" dirty="0">
              <a:ln>
                <a:noFill/>
              </a:ln>
              <a:solidFill>
                <a:srgbClr val="F79646">
                  <a:lumMod val="50000"/>
                </a:srgbClr>
              </a:solidFill>
              <a:effectLst/>
              <a:uLnTx/>
              <a:uFillTx/>
              <a:latin typeface="#9Slide03 AmpleSoft Bold" panose="02000000000000000000" pitchFamily="2" charset="0"/>
              <a:ea typeface="+mn-ea"/>
              <a:cs typeface="+mn-cs"/>
            </a:endParaRPr>
          </a:p>
        </p:txBody>
      </p:sp>
    </p:spTree>
    <p:extLst>
      <p:ext uri="{BB962C8B-B14F-4D97-AF65-F5344CB8AC3E}">
        <p14:creationId xmlns:p14="http://schemas.microsoft.com/office/powerpoint/2010/main" val="12442478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6" presetClass="entr" presetSubtype="21"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par>
                          <p:cTn id="15" fill="hold">
                            <p:stCondLst>
                              <p:cond delay="1000"/>
                            </p:stCondLst>
                            <p:childTnLst>
                              <p:par>
                                <p:cTn id="16" presetID="1" presetClass="entr" presetSubtype="0"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0D0F8-980C-D891-644D-D52D1943E66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05BD94E-CD49-42C9-53DD-D00D1A48CB75}"/>
              </a:ext>
            </a:extLst>
          </p:cNvPr>
          <p:cNvGrpSpPr/>
          <p:nvPr/>
        </p:nvGrpSpPr>
        <p:grpSpPr>
          <a:xfrm>
            <a:off x="659259" y="1171658"/>
            <a:ext cx="4544787" cy="4544787"/>
            <a:chOff x="0" y="0"/>
            <a:chExt cx="837653" cy="837653"/>
          </a:xfrm>
        </p:grpSpPr>
        <p:sp>
          <p:nvSpPr>
            <p:cNvPr id="3" name="Freeform 3">
              <a:extLst>
                <a:ext uri="{FF2B5EF4-FFF2-40B4-BE49-F238E27FC236}">
                  <a16:creationId xmlns:a16="http://schemas.microsoft.com/office/drawing/2014/main" id="{F9675F17-304F-65F5-1E46-F3D0DBAB235F}"/>
                </a:ext>
              </a:extLst>
            </p:cNvPr>
            <p:cNvSpPr/>
            <p:nvPr/>
          </p:nvSpPr>
          <p:spPr>
            <a:xfrm>
              <a:off x="0" y="0"/>
              <a:ext cx="837653" cy="837653"/>
            </a:xfrm>
            <a:custGeom>
              <a:avLst/>
              <a:gdLst/>
              <a:ahLst/>
              <a:cxnLst/>
              <a:rect l="l" t="t" r="r" b="b"/>
              <a:pathLst>
                <a:path w="837653" h="837653">
                  <a:moveTo>
                    <a:pt x="418826" y="0"/>
                  </a:moveTo>
                  <a:cubicBezTo>
                    <a:pt x="187515" y="0"/>
                    <a:pt x="0" y="187515"/>
                    <a:pt x="0" y="418826"/>
                  </a:cubicBezTo>
                  <a:cubicBezTo>
                    <a:pt x="0" y="650138"/>
                    <a:pt x="187515" y="837653"/>
                    <a:pt x="418826" y="837653"/>
                  </a:cubicBezTo>
                  <a:cubicBezTo>
                    <a:pt x="650138" y="837653"/>
                    <a:pt x="837653" y="650138"/>
                    <a:pt x="837653" y="418826"/>
                  </a:cubicBezTo>
                  <a:cubicBezTo>
                    <a:pt x="837653" y="187515"/>
                    <a:pt x="650138" y="0"/>
                    <a:pt x="418826" y="0"/>
                  </a:cubicBezTo>
                  <a:close/>
                </a:path>
              </a:pathLst>
            </a:custGeom>
            <a:solidFill>
              <a:srgbClr val="CD1824"/>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44CC3D32-AB15-6326-27FB-106EB518788A}"/>
                </a:ext>
              </a:extLst>
            </p:cNvPr>
            <p:cNvSpPr txBox="1"/>
            <p:nvPr/>
          </p:nvSpPr>
          <p:spPr>
            <a:xfrm>
              <a:off x="78530" y="21380"/>
              <a:ext cx="680593" cy="737743"/>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a:extLst>
              <a:ext uri="{FF2B5EF4-FFF2-40B4-BE49-F238E27FC236}">
                <a16:creationId xmlns:a16="http://schemas.microsoft.com/office/drawing/2014/main" id="{C4C6D111-160A-0CE7-30EB-6E6DB8BD49D4}"/>
              </a:ext>
            </a:extLst>
          </p:cNvPr>
          <p:cNvSpPr/>
          <p:nvPr/>
        </p:nvSpPr>
        <p:spPr>
          <a:xfrm>
            <a:off x="858186" y="1370585"/>
            <a:ext cx="4146932" cy="4146932"/>
          </a:xfrm>
          <a:custGeom>
            <a:avLst/>
            <a:gdLst/>
            <a:ahLst/>
            <a:cxnLst/>
            <a:rect l="l" t="t" r="r" b="b"/>
            <a:pathLst>
              <a:path w="6220398" h="6220398">
                <a:moveTo>
                  <a:pt x="0" y="0"/>
                </a:moveTo>
                <a:lnTo>
                  <a:pt x="6220398" y="0"/>
                </a:lnTo>
                <a:lnTo>
                  <a:pt x="6220398" y="6220397"/>
                </a:lnTo>
                <a:lnTo>
                  <a:pt x="0" y="6220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0AD05B0F-B57D-BC5F-A10F-1D268F9EA17D}"/>
              </a:ext>
            </a:extLst>
          </p:cNvPr>
          <p:cNvSpPr/>
          <p:nvPr/>
        </p:nvSpPr>
        <p:spPr>
          <a:xfrm>
            <a:off x="974725" y="1425585"/>
            <a:ext cx="4036931" cy="4036931"/>
          </a:xfrm>
          <a:custGeom>
            <a:avLst/>
            <a:gdLst/>
            <a:ahLst/>
            <a:cxnLst/>
            <a:rect l="l" t="t" r="r" b="b"/>
            <a:pathLst>
              <a:path w="6055396" h="6055396">
                <a:moveTo>
                  <a:pt x="0" y="0"/>
                </a:moveTo>
                <a:lnTo>
                  <a:pt x="6055397" y="0"/>
                </a:lnTo>
                <a:lnTo>
                  <a:pt x="6055397" y="6055397"/>
                </a:lnTo>
                <a:lnTo>
                  <a:pt x="0" y="6055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a:extLst>
              <a:ext uri="{FF2B5EF4-FFF2-40B4-BE49-F238E27FC236}">
                <a16:creationId xmlns:a16="http://schemas.microsoft.com/office/drawing/2014/main" id="{83720466-46BF-FBBE-1FDF-6CD481842588}"/>
              </a:ext>
            </a:extLst>
          </p:cNvPr>
          <p:cNvGrpSpPr/>
          <p:nvPr/>
        </p:nvGrpSpPr>
        <p:grpSpPr>
          <a:xfrm>
            <a:off x="1013215" y="1599776"/>
            <a:ext cx="3870584" cy="3688549"/>
            <a:chOff x="0" y="0"/>
            <a:chExt cx="852913" cy="812800"/>
          </a:xfrm>
        </p:grpSpPr>
        <p:sp>
          <p:nvSpPr>
            <p:cNvPr id="8" name="Freeform 8">
              <a:extLst>
                <a:ext uri="{FF2B5EF4-FFF2-40B4-BE49-F238E27FC236}">
                  <a16:creationId xmlns:a16="http://schemas.microsoft.com/office/drawing/2014/main" id="{B9A75A06-39E5-5E15-F8C6-363C97B856A5}"/>
                </a:ext>
              </a:extLst>
            </p:cNvPr>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FFBC0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a:extLst>
                <a:ext uri="{FF2B5EF4-FFF2-40B4-BE49-F238E27FC236}">
                  <a16:creationId xmlns:a16="http://schemas.microsoft.com/office/drawing/2014/main" id="{97EB60E9-031E-D566-94A3-008163941450}"/>
                </a:ext>
              </a:extLst>
            </p:cNvPr>
            <p:cNvSpPr txBox="1"/>
            <p:nvPr/>
          </p:nvSpPr>
          <p:spPr>
            <a:xfrm>
              <a:off x="79961" y="19050"/>
              <a:ext cx="692992"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a:extLst>
              <a:ext uri="{FF2B5EF4-FFF2-40B4-BE49-F238E27FC236}">
                <a16:creationId xmlns:a16="http://schemas.microsoft.com/office/drawing/2014/main" id="{532D28AE-D07B-32B5-5E75-6D2A305DB2A0}"/>
              </a:ext>
            </a:extLst>
          </p:cNvPr>
          <p:cNvGrpSpPr/>
          <p:nvPr/>
        </p:nvGrpSpPr>
        <p:grpSpPr>
          <a:xfrm>
            <a:off x="1215426" y="1727832"/>
            <a:ext cx="3432452" cy="3432438"/>
            <a:chOff x="0" y="0"/>
            <a:chExt cx="6350000" cy="6349975"/>
          </a:xfrm>
        </p:grpSpPr>
        <p:sp>
          <p:nvSpPr>
            <p:cNvPr id="11" name="Freeform 11">
              <a:extLst>
                <a:ext uri="{FF2B5EF4-FFF2-40B4-BE49-F238E27FC236}">
                  <a16:creationId xmlns:a16="http://schemas.microsoft.com/office/drawing/2014/main" id="{DA154517-8042-50FF-CFFC-D6CF764DDB66}"/>
                </a:ext>
              </a:extLst>
            </p:cNvPr>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5046" r="-25046"/>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8AE84A33-26A2-CD43-1CE3-1094B76AD800}"/>
              </a:ext>
            </a:extLst>
          </p:cNvPr>
          <p:cNvSpPr/>
          <p:nvPr/>
        </p:nvSpPr>
        <p:spPr>
          <a:xfrm rot="-10800000">
            <a:off x="2931652" y="500576"/>
            <a:ext cx="2928425" cy="5856849"/>
          </a:xfrm>
          <a:custGeom>
            <a:avLst/>
            <a:gdLst/>
            <a:ahLst/>
            <a:cxnLst/>
            <a:rect l="l" t="t" r="r" b="b"/>
            <a:pathLst>
              <a:path w="4392637" h="8785274">
                <a:moveTo>
                  <a:pt x="0" y="0"/>
                </a:moveTo>
                <a:lnTo>
                  <a:pt x="4392637" y="0"/>
                </a:lnTo>
                <a:lnTo>
                  <a:pt x="4392637" y="8785274"/>
                </a:lnTo>
                <a:lnTo>
                  <a:pt x="0" y="87852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a:extLst>
              <a:ext uri="{FF2B5EF4-FFF2-40B4-BE49-F238E27FC236}">
                <a16:creationId xmlns:a16="http://schemas.microsoft.com/office/drawing/2014/main" id="{7ED74EE3-5705-5F81-E3DE-354C57777FC4}"/>
              </a:ext>
            </a:extLst>
          </p:cNvPr>
          <p:cNvSpPr/>
          <p:nvPr/>
        </p:nvSpPr>
        <p:spPr>
          <a:xfrm rot="-5400000">
            <a:off x="-1201450" y="2929282"/>
            <a:ext cx="3402336" cy="999436"/>
          </a:xfrm>
          <a:custGeom>
            <a:avLst/>
            <a:gdLst/>
            <a:ahLst/>
            <a:cxnLst/>
            <a:rect l="l" t="t" r="r" b="b"/>
            <a:pathLst>
              <a:path w="5103504" h="1499154">
                <a:moveTo>
                  <a:pt x="0" y="0"/>
                </a:moveTo>
                <a:lnTo>
                  <a:pt x="5103504" y="0"/>
                </a:lnTo>
                <a:lnTo>
                  <a:pt x="5103504" y="1499154"/>
                </a:lnTo>
                <a:lnTo>
                  <a:pt x="0" y="149915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4" name="Group 14">
            <a:extLst>
              <a:ext uri="{FF2B5EF4-FFF2-40B4-BE49-F238E27FC236}">
                <a16:creationId xmlns:a16="http://schemas.microsoft.com/office/drawing/2014/main" id="{47761DD5-D5A4-6CBE-CD65-B2403BEE3380}"/>
              </a:ext>
            </a:extLst>
          </p:cNvPr>
          <p:cNvGrpSpPr/>
          <p:nvPr/>
        </p:nvGrpSpPr>
        <p:grpSpPr>
          <a:xfrm>
            <a:off x="869201" y="1568766"/>
            <a:ext cx="288029" cy="288029"/>
            <a:chOff x="0" y="0"/>
            <a:chExt cx="812800" cy="812800"/>
          </a:xfrm>
        </p:grpSpPr>
        <p:sp>
          <p:nvSpPr>
            <p:cNvPr id="15" name="Freeform 15">
              <a:extLst>
                <a:ext uri="{FF2B5EF4-FFF2-40B4-BE49-F238E27FC236}">
                  <a16:creationId xmlns:a16="http://schemas.microsoft.com/office/drawing/2014/main" id="{10D48A39-7B66-BA03-5BFA-CE009523DB0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9FA7087C-76C9-3292-06CF-A29D9F82AC67}"/>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0037C086-8EB4-E7D3-CD02-A80A070D9704}"/>
              </a:ext>
            </a:extLst>
          </p:cNvPr>
          <p:cNvGrpSpPr/>
          <p:nvPr/>
        </p:nvGrpSpPr>
        <p:grpSpPr>
          <a:xfrm>
            <a:off x="830710" y="4971103"/>
            <a:ext cx="288029" cy="288029"/>
            <a:chOff x="0" y="0"/>
            <a:chExt cx="812800" cy="812800"/>
          </a:xfrm>
        </p:grpSpPr>
        <p:sp>
          <p:nvSpPr>
            <p:cNvPr id="18" name="Freeform 18">
              <a:extLst>
                <a:ext uri="{FF2B5EF4-FFF2-40B4-BE49-F238E27FC236}">
                  <a16:creationId xmlns:a16="http://schemas.microsoft.com/office/drawing/2014/main" id="{6E0758B9-5273-81F0-4C15-E25354DE9D1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9">
              <a:extLst>
                <a:ext uri="{FF2B5EF4-FFF2-40B4-BE49-F238E27FC236}">
                  <a16:creationId xmlns:a16="http://schemas.microsoft.com/office/drawing/2014/main" id="{376A1E54-9A9D-E1C3-9608-2170CB0C443E}"/>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a:extLst>
              <a:ext uri="{FF2B5EF4-FFF2-40B4-BE49-F238E27FC236}">
                <a16:creationId xmlns:a16="http://schemas.microsoft.com/office/drawing/2014/main" id="{C4BD0435-AC3A-E55E-2F2F-734CC87D0A0C}"/>
              </a:ext>
            </a:extLst>
          </p:cNvPr>
          <p:cNvGrpSpPr/>
          <p:nvPr/>
        </p:nvGrpSpPr>
        <p:grpSpPr>
          <a:xfrm>
            <a:off x="69218" y="6059727"/>
            <a:ext cx="1887995" cy="1887995"/>
            <a:chOff x="0" y="0"/>
            <a:chExt cx="812800" cy="812800"/>
          </a:xfrm>
        </p:grpSpPr>
        <p:sp>
          <p:nvSpPr>
            <p:cNvPr id="21" name="Freeform 21">
              <a:extLst>
                <a:ext uri="{FF2B5EF4-FFF2-40B4-BE49-F238E27FC236}">
                  <a16:creationId xmlns:a16="http://schemas.microsoft.com/office/drawing/2014/main" id="{D406D5E2-F86E-F3D1-B0B1-4873C2F854B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a:extLst>
                <a:ext uri="{FF2B5EF4-FFF2-40B4-BE49-F238E27FC236}">
                  <a16:creationId xmlns:a16="http://schemas.microsoft.com/office/drawing/2014/main" id="{55E54009-E6F9-18BA-574B-1146F3B6AF9E}"/>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026357FB-7C8F-1E20-3428-2B3C22868FCF}"/>
              </a:ext>
            </a:extLst>
          </p:cNvPr>
          <p:cNvGrpSpPr/>
          <p:nvPr/>
        </p:nvGrpSpPr>
        <p:grpSpPr>
          <a:xfrm>
            <a:off x="1215426" y="290069"/>
            <a:ext cx="791463" cy="791463"/>
            <a:chOff x="0" y="0"/>
            <a:chExt cx="812800" cy="812800"/>
          </a:xfrm>
        </p:grpSpPr>
        <p:sp>
          <p:nvSpPr>
            <p:cNvPr id="24" name="Freeform 24">
              <a:extLst>
                <a:ext uri="{FF2B5EF4-FFF2-40B4-BE49-F238E27FC236}">
                  <a16:creationId xmlns:a16="http://schemas.microsoft.com/office/drawing/2014/main" id="{2DFAC4CE-F697-2D11-0A6A-E14DC37EC45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Box 25">
              <a:extLst>
                <a:ext uri="{FF2B5EF4-FFF2-40B4-BE49-F238E27FC236}">
                  <a16:creationId xmlns:a16="http://schemas.microsoft.com/office/drawing/2014/main" id="{844E9312-1DE1-C541-2C5F-1C3CB271D924}"/>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6" name="Group 26">
            <a:extLst>
              <a:ext uri="{FF2B5EF4-FFF2-40B4-BE49-F238E27FC236}">
                <a16:creationId xmlns:a16="http://schemas.microsoft.com/office/drawing/2014/main" id="{2D188629-BC9A-E4CA-67DF-D6DFB237A9DD}"/>
              </a:ext>
            </a:extLst>
          </p:cNvPr>
          <p:cNvGrpSpPr/>
          <p:nvPr/>
        </p:nvGrpSpPr>
        <p:grpSpPr>
          <a:xfrm>
            <a:off x="5011656" y="5807522"/>
            <a:ext cx="700385" cy="700385"/>
            <a:chOff x="0" y="0"/>
            <a:chExt cx="812800" cy="812800"/>
          </a:xfrm>
        </p:grpSpPr>
        <p:sp>
          <p:nvSpPr>
            <p:cNvPr id="27" name="Freeform 27">
              <a:extLst>
                <a:ext uri="{FF2B5EF4-FFF2-40B4-BE49-F238E27FC236}">
                  <a16:creationId xmlns:a16="http://schemas.microsoft.com/office/drawing/2014/main" id="{161ADE43-72C5-01EA-6B3A-C3784B36A50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28">
              <a:extLst>
                <a:ext uri="{FF2B5EF4-FFF2-40B4-BE49-F238E27FC236}">
                  <a16:creationId xmlns:a16="http://schemas.microsoft.com/office/drawing/2014/main" id="{3F3F30E0-7423-A474-9D79-3B7B977EC4AF}"/>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Group 29">
            <a:extLst>
              <a:ext uri="{FF2B5EF4-FFF2-40B4-BE49-F238E27FC236}">
                <a16:creationId xmlns:a16="http://schemas.microsoft.com/office/drawing/2014/main" id="{FAD085AF-6699-C303-26D2-A66CB1D8CB89}"/>
              </a:ext>
            </a:extLst>
          </p:cNvPr>
          <p:cNvGrpSpPr/>
          <p:nvPr/>
        </p:nvGrpSpPr>
        <p:grpSpPr>
          <a:xfrm>
            <a:off x="5361848" y="-598101"/>
            <a:ext cx="1196202" cy="1196202"/>
            <a:chOff x="0" y="0"/>
            <a:chExt cx="812800" cy="812800"/>
          </a:xfrm>
        </p:grpSpPr>
        <p:sp>
          <p:nvSpPr>
            <p:cNvPr id="30" name="Freeform 30">
              <a:extLst>
                <a:ext uri="{FF2B5EF4-FFF2-40B4-BE49-F238E27FC236}">
                  <a16:creationId xmlns:a16="http://schemas.microsoft.com/office/drawing/2014/main" id="{4FCA15B4-C9EB-FF8F-EAF8-2AEEB61B411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1" name="TextBox 31">
              <a:extLst>
                <a:ext uri="{FF2B5EF4-FFF2-40B4-BE49-F238E27FC236}">
                  <a16:creationId xmlns:a16="http://schemas.microsoft.com/office/drawing/2014/main" id="{C0EB2DF5-0BB4-D3C7-9443-F71E3B5FC149}"/>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66"/>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TextBox 35">
            <a:extLst>
              <a:ext uri="{FF2B5EF4-FFF2-40B4-BE49-F238E27FC236}">
                <a16:creationId xmlns:a16="http://schemas.microsoft.com/office/drawing/2014/main" id="{6FC73E47-BBD1-880E-CFD5-CEBE65BC3A21}"/>
              </a:ext>
            </a:extLst>
          </p:cNvPr>
          <p:cNvSpPr txBox="1"/>
          <p:nvPr/>
        </p:nvSpPr>
        <p:spPr>
          <a:xfrm>
            <a:off x="7480218" y="3965574"/>
            <a:ext cx="3993101" cy="436017"/>
          </a:xfrm>
          <a:prstGeom prst="rect">
            <a:avLst/>
          </a:prstGeom>
        </p:spPr>
        <p:txBody>
          <a:bodyPr lIns="0" tIns="0" rIns="0" bIns="0" rtlCol="0" anchor="t">
            <a:spAutoFit/>
          </a:bodyPr>
          <a:lstStyle/>
          <a:p>
            <a:pPr marL="0" marR="0" lvl="0" indent="0" algn="r" defTabSz="609630" rtl="0" eaLnBrk="1" fontAlgn="auto" latinLnBrk="0" hangingPunct="1">
              <a:lnSpc>
                <a:spcPts val="3432"/>
              </a:lnSpc>
              <a:spcBef>
                <a:spcPts val="0"/>
              </a:spcBef>
              <a:spcAft>
                <a:spcPts val="0"/>
              </a:spcAft>
              <a:buClrTx/>
              <a:buSzTx/>
              <a:buFontTx/>
              <a:buNone/>
              <a:tabLst/>
              <a:defRPr/>
            </a:pPr>
            <a:r>
              <a:rPr kumimoji="0" lang="en-US" sz="2859" b="0" i="0" u="none" strike="noStrike" kern="1200" cap="none" spc="0" normalizeH="0" baseline="0" noProof="0">
                <a:ln>
                  <a:noFill/>
                </a:ln>
                <a:solidFill>
                  <a:srgbClr val="FFFFFF"/>
                </a:solidFill>
                <a:effectLst/>
                <a:uLnTx/>
                <a:uFillTx/>
                <a:latin typeface="Poppins Semi-Bold"/>
                <a:ea typeface="Poppins Semi-Bold"/>
                <a:cs typeface="Poppins Semi-Bold"/>
                <a:sym typeface="Poppins Semi-Bold"/>
              </a:rPr>
              <a:t>Presentation - 2023</a:t>
            </a:r>
          </a:p>
        </p:txBody>
      </p:sp>
      <p:sp>
        <p:nvSpPr>
          <p:cNvPr id="33" name="TextBox 23">
            <a:extLst>
              <a:ext uri="{FF2B5EF4-FFF2-40B4-BE49-F238E27FC236}">
                <a16:creationId xmlns:a16="http://schemas.microsoft.com/office/drawing/2014/main" id="{875E718A-36EC-D1FA-61F4-AD4627CE6413}"/>
              </a:ext>
            </a:extLst>
          </p:cNvPr>
          <p:cNvSpPr txBox="1"/>
          <p:nvPr/>
        </p:nvSpPr>
        <p:spPr>
          <a:xfrm>
            <a:off x="6746380" y="2796023"/>
            <a:ext cx="4360287" cy="1605568"/>
          </a:xfrm>
          <a:prstGeom prst="rect">
            <a:avLst/>
          </a:prstGeom>
        </p:spPr>
        <p:txBody>
          <a:bodyPr wrap="square" lIns="0" tIns="0" rIns="0" bIns="0" rtlCol="0" anchor="t">
            <a:spAutoFit/>
          </a:bodyPr>
          <a:lstStyle/>
          <a:p>
            <a:pPr marL="0" marR="0" lvl="0" indent="0" algn="ctr" defTabSz="609630" rtl="0" eaLnBrk="1" fontAlgn="auto" latinLnBrk="0" hangingPunct="1">
              <a:lnSpc>
                <a:spcPts val="4573"/>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BÁO CÁO </a:t>
            </a:r>
          </a:p>
          <a:p>
            <a:pPr marL="0" marR="0" lvl="0" indent="0" algn="ctr" defTabSz="609630" rtl="0" eaLnBrk="1" fontAlgn="auto" latinLnBrk="0" hangingPunct="1">
              <a:lnSpc>
                <a:spcPct val="100000"/>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SẢN PHẨM</a:t>
            </a:r>
          </a:p>
        </p:txBody>
      </p:sp>
    </p:spTree>
    <p:extLst>
      <p:ext uri="{BB962C8B-B14F-4D97-AF65-F5344CB8AC3E}">
        <p14:creationId xmlns:p14="http://schemas.microsoft.com/office/powerpoint/2010/main" val="287512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ác chương trình nghệ thuật của Nhà hát tuồng Nguyễn Hiển Dĩnh ngày càng đến gần hơn với người dân, du khách. Ảnh: X.D">
            <a:extLst>
              <a:ext uri="{FF2B5EF4-FFF2-40B4-BE49-F238E27FC236}">
                <a16:creationId xmlns:a16="http://schemas.microsoft.com/office/drawing/2014/main" id="{334A8DCC-53AD-E907-D41E-332D04FEF35B}"/>
              </a:ext>
            </a:extLst>
          </p:cNvPr>
          <p:cNvPicPr>
            <a:picLocks noChangeAspect="1"/>
          </p:cNvPicPr>
          <p:nvPr/>
        </p:nvPicPr>
        <p:blipFill>
          <a:blip r:embed="rId2" cstate="print">
            <a:extLst>
              <a:ext uri="{28A0092B-C50C-407E-A947-70E740481C1C}">
                <a14:useLocalDpi xmlns:a14="http://schemas.microsoft.com/office/drawing/2010/main" val="0"/>
              </a:ext>
            </a:extLst>
          </a:blip>
          <a:srcRect l="8704" r="1" b="1"/>
          <a:stretch>
            <a:fillRect/>
          </a:stretch>
        </p:blipFill>
        <p:spPr bwMode="auto">
          <a:xfrm>
            <a:off x="1" y="10"/>
            <a:ext cx="9669642" cy="6857990"/>
          </a:xfrm>
          <a:prstGeom prst="rect">
            <a:avLst/>
          </a:prstGeom>
          <a:noFill/>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886E69D-763B-5F38-265A-654429267531}"/>
              </a:ext>
            </a:extLst>
          </p:cNvPr>
          <p:cNvSpPr txBox="1"/>
          <p:nvPr/>
        </p:nvSpPr>
        <p:spPr>
          <a:xfrm>
            <a:off x="7531610" y="2434201"/>
            <a:ext cx="4467350" cy="3742762"/>
          </a:xfrm>
          <a:prstGeom prst="rect">
            <a:avLst/>
          </a:prstGeom>
        </p:spPr>
        <p:txBody>
          <a:bodyPr vert="horz" lIns="91440" tIns="45720" rIns="91440" bIns="45720" rtlCol="0">
            <a:normAutofit/>
          </a:bodyPr>
          <a:lstStyle/>
          <a:p>
            <a:pPr algn="just">
              <a:lnSpc>
                <a:spcPct val="90000"/>
              </a:lnSpc>
              <a:spcAft>
                <a:spcPts val="1000"/>
              </a:spcAft>
            </a:pPr>
            <a:r>
              <a:rPr lang="en-US" sz="3200">
                <a:effectLst/>
                <a:latin typeface="Calibri" panose="020F0502020204030204" pitchFamily="34" charset="0"/>
                <a:ea typeface="Calibri" panose="020F0502020204030204" pitchFamily="34" charset="0"/>
                <a:cs typeface="Calibri" panose="020F0502020204030204" pitchFamily="34" charset="0"/>
              </a:rPr>
              <a:t>a. Giải trí</a:t>
            </a:r>
          </a:p>
          <a:p>
            <a:pPr algn="just">
              <a:lnSpc>
                <a:spcPct val="90000"/>
              </a:lnSpc>
              <a:spcAft>
                <a:spcPts val="1000"/>
              </a:spcAft>
            </a:pPr>
            <a:r>
              <a:rPr lang="en-US" sz="3200">
                <a:effectLst/>
                <a:latin typeface="Calibri" panose="020F0502020204030204" pitchFamily="34" charset="0"/>
                <a:ea typeface="Calibri" panose="020F0502020204030204" pitchFamily="34" charset="0"/>
                <a:cs typeface="Calibri" panose="020F0502020204030204" pitchFamily="34" charset="0"/>
              </a:rPr>
              <a:t>- Tuồng giúp con người thư giãn, thưởng thức cái đẹp qua kịch bản, âm nhạc, múa, hoá trang; kích thích sáng tạo cho nghệ sĩ và khán giả.</a:t>
            </a:r>
          </a:p>
        </p:txBody>
      </p:sp>
    </p:spTree>
    <p:extLst>
      <p:ext uri="{BB962C8B-B14F-4D97-AF65-F5344CB8AC3E}">
        <p14:creationId xmlns:p14="http://schemas.microsoft.com/office/powerpoint/2010/main" val="2699674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C74633A-A8B0-3140-5660-E1DCDF688EF1}"/>
              </a:ext>
            </a:extLst>
          </p:cNvPr>
          <p:cNvPicPr>
            <a:picLocks noChangeAspect="1"/>
          </p:cNvPicPr>
          <p:nvPr/>
        </p:nvPicPr>
        <p:blipFill>
          <a:blip r:embed="rId2"/>
          <a:stretch>
            <a:fillRect/>
          </a:stretch>
        </p:blipFill>
        <p:spPr>
          <a:xfrm>
            <a:off x="0" y="0"/>
            <a:ext cx="12197662" cy="6858000"/>
          </a:xfrm>
          <a:prstGeom prst="rect">
            <a:avLst/>
          </a:prstGeom>
        </p:spPr>
      </p:pic>
      <p:grpSp>
        <p:nvGrpSpPr>
          <p:cNvPr id="2" name="Group 1">
            <a:extLst>
              <a:ext uri="{FF2B5EF4-FFF2-40B4-BE49-F238E27FC236}">
                <a16:creationId xmlns:a16="http://schemas.microsoft.com/office/drawing/2014/main" id="{1CD8DA94-F9CC-2D2D-D1D3-6494A17107CF}"/>
              </a:ext>
            </a:extLst>
          </p:cNvPr>
          <p:cNvGrpSpPr/>
          <p:nvPr/>
        </p:nvGrpSpPr>
        <p:grpSpPr>
          <a:xfrm>
            <a:off x="244807" y="2320218"/>
            <a:ext cx="1888793" cy="3379204"/>
            <a:chOff x="1054961" y="3133428"/>
            <a:chExt cx="4215845" cy="2670175"/>
          </a:xfrm>
        </p:grpSpPr>
        <p:sp>
          <p:nvSpPr>
            <p:cNvPr id="3" name="Rectangle 2">
              <a:extLst>
                <a:ext uri="{FF2B5EF4-FFF2-40B4-BE49-F238E27FC236}">
                  <a16:creationId xmlns:a16="http://schemas.microsoft.com/office/drawing/2014/main" id="{91572A7A-C20D-207F-25DD-4AF579E07C0A}"/>
                </a:ext>
              </a:extLst>
            </p:cNvPr>
            <p:cNvSpPr/>
            <p:nvPr/>
          </p:nvSpPr>
          <p:spPr>
            <a:xfrm>
              <a:off x="1219200" y="3200400"/>
              <a:ext cx="3870961" cy="2442258"/>
            </a:xfrm>
            <a:prstGeom prst="rect">
              <a:avLst/>
            </a:prstGeom>
            <a:solidFill>
              <a:schemeClr val="bg1"/>
            </a:solidFill>
            <a:ln w="508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1600"/>
            </a:p>
          </p:txBody>
        </p:sp>
        <p:sp>
          <p:nvSpPr>
            <p:cNvPr id="4" name="Frame 3">
              <a:extLst>
                <a:ext uri="{FF2B5EF4-FFF2-40B4-BE49-F238E27FC236}">
                  <a16:creationId xmlns:a16="http://schemas.microsoft.com/office/drawing/2014/main" id="{7F649985-E204-1542-A4EB-787A6EE23076}"/>
                </a:ext>
              </a:extLst>
            </p:cNvPr>
            <p:cNvSpPr/>
            <p:nvPr/>
          </p:nvSpPr>
          <p:spPr>
            <a:xfrm>
              <a:off x="1054961" y="3133428"/>
              <a:ext cx="4215845" cy="2670175"/>
            </a:xfrm>
            <a:prstGeom prst="frame">
              <a:avLst>
                <a:gd name="adj1" fmla="val 7363"/>
              </a:avLst>
            </a:prstGeom>
            <a:solidFill>
              <a:srgbClr val="FFD45B"/>
            </a:solidFill>
            <a:ln>
              <a:noFill/>
            </a:ln>
            <a:effectLst>
              <a:outerShdw blurRad="88900" sx="96000" sy="96000" algn="ctr" rotWithShape="0">
                <a:srgbClr val="DE7B2A">
                  <a:alpha val="46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1600">
                <a:solidFill>
                  <a:schemeClr val="tx1"/>
                </a:solidFill>
              </a:endParaRPr>
            </a:p>
          </p:txBody>
        </p:sp>
      </p:grpSp>
      <p:grpSp>
        <p:nvGrpSpPr>
          <p:cNvPr id="5" name="组合 6">
            <a:extLst>
              <a:ext uri="{FF2B5EF4-FFF2-40B4-BE49-F238E27FC236}">
                <a16:creationId xmlns:a16="http://schemas.microsoft.com/office/drawing/2014/main" id="{925B1BF5-B6C9-EA01-8679-1CDCC0014C54}"/>
              </a:ext>
            </a:extLst>
          </p:cNvPr>
          <p:cNvGrpSpPr/>
          <p:nvPr/>
        </p:nvGrpSpPr>
        <p:grpSpPr>
          <a:xfrm>
            <a:off x="726060" y="1700053"/>
            <a:ext cx="1107483" cy="1107483"/>
            <a:chOff x="304800" y="673100"/>
            <a:chExt cx="4000500" cy="4000500"/>
          </a:xfrm>
          <a:effectLst>
            <a:outerShdw blurRad="444500" dist="254000" dir="8100000" algn="tr" rotWithShape="0">
              <a:prstClr val="black">
                <a:alpha val="50000"/>
              </a:prstClr>
            </a:outerShdw>
          </a:effectLst>
        </p:grpSpPr>
        <p:sp>
          <p:nvSpPr>
            <p:cNvPr id="6" name="同心圆 7">
              <a:extLst>
                <a:ext uri="{FF2B5EF4-FFF2-40B4-BE49-F238E27FC236}">
                  <a16:creationId xmlns:a16="http://schemas.microsoft.com/office/drawing/2014/main" id="{696C6F40-B284-CADD-A5D6-448EB6DBF62A}"/>
                </a:ext>
              </a:extLst>
            </p:cNvPr>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080808"/>
                </a:solidFill>
                <a:ea typeface="微软雅黑" panose="020B0503020204020204" pitchFamily="34" charset="-122"/>
                <a:cs typeface="Montserrat SemiBold" panose="00000700000000000000" charset="0"/>
                <a:sym typeface="Arial" panose="020B0604020202020204" pitchFamily="34" charset="0"/>
              </a:endParaRPr>
            </a:p>
          </p:txBody>
        </p:sp>
        <p:sp>
          <p:nvSpPr>
            <p:cNvPr id="7" name="椭圆 8">
              <a:extLst>
                <a:ext uri="{FF2B5EF4-FFF2-40B4-BE49-F238E27FC236}">
                  <a16:creationId xmlns:a16="http://schemas.microsoft.com/office/drawing/2014/main" id="{F01144AE-773E-85FF-0350-98FEB900634A}"/>
                </a:ext>
              </a:extLst>
            </p:cNvPr>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080808"/>
                </a:solidFill>
                <a:ea typeface="微软雅黑" panose="020B0503020204020204" pitchFamily="34" charset="-122"/>
                <a:cs typeface="Montserrat SemiBold" panose="00000700000000000000" charset="0"/>
                <a:sym typeface="Arial" panose="020B0604020202020204" pitchFamily="34" charset="0"/>
              </a:endParaRPr>
            </a:p>
          </p:txBody>
        </p:sp>
      </p:grpSp>
      <p:sp>
        <p:nvSpPr>
          <p:cNvPr id="14" name="TextBox 13">
            <a:extLst>
              <a:ext uri="{FF2B5EF4-FFF2-40B4-BE49-F238E27FC236}">
                <a16:creationId xmlns:a16="http://schemas.microsoft.com/office/drawing/2014/main" id="{3801288A-FFC2-8C23-826C-F35A5B88E10D}"/>
              </a:ext>
            </a:extLst>
          </p:cNvPr>
          <p:cNvSpPr txBox="1"/>
          <p:nvPr/>
        </p:nvSpPr>
        <p:spPr>
          <a:xfrm>
            <a:off x="995563" y="1810654"/>
            <a:ext cx="533400" cy="830997"/>
          </a:xfrm>
          <a:prstGeom prst="rect">
            <a:avLst/>
          </a:prstGeom>
          <a:noFill/>
        </p:spPr>
        <p:txBody>
          <a:bodyPr wrap="square" rtlCol="0">
            <a:spAutoFit/>
          </a:bodyPr>
          <a:lstStyle/>
          <a:p>
            <a:r>
              <a:rPr lang="en-US" sz="4800">
                <a:solidFill>
                  <a:srgbClr val="2B3F93"/>
                </a:solidFill>
              </a:rPr>
              <a:t>1</a:t>
            </a:r>
          </a:p>
        </p:txBody>
      </p:sp>
      <p:sp>
        <p:nvSpPr>
          <p:cNvPr id="16" name="TextBox 15">
            <a:extLst>
              <a:ext uri="{FF2B5EF4-FFF2-40B4-BE49-F238E27FC236}">
                <a16:creationId xmlns:a16="http://schemas.microsoft.com/office/drawing/2014/main" id="{20B31AEE-AA91-B887-308B-E9B08408898E}"/>
              </a:ext>
            </a:extLst>
          </p:cNvPr>
          <p:cNvSpPr txBox="1"/>
          <p:nvPr/>
        </p:nvSpPr>
        <p:spPr>
          <a:xfrm>
            <a:off x="341404" y="2856132"/>
            <a:ext cx="1718281" cy="1701043"/>
          </a:xfrm>
          <a:prstGeom prst="rect">
            <a:avLst/>
          </a:prstGeom>
          <a:noFill/>
        </p:spPr>
        <p:txBody>
          <a:bodyPr wrap="square" rtlCol="0">
            <a:spAutoFit/>
          </a:bodyPr>
          <a:lstStyle/>
          <a:p>
            <a:pPr algn="ctr">
              <a:lnSpc>
                <a:spcPct val="150000"/>
              </a:lnSpc>
            </a:pPr>
            <a:r>
              <a:rPr lang="en-US" sz="2400">
                <a:solidFill>
                  <a:srgbClr val="2B3F93"/>
                </a:solidFill>
              </a:rPr>
              <a:t>Xuất xứ nghệ thuật Tuồng</a:t>
            </a:r>
          </a:p>
        </p:txBody>
      </p:sp>
      <p:grpSp>
        <p:nvGrpSpPr>
          <p:cNvPr id="25" name="Group 24">
            <a:extLst>
              <a:ext uri="{FF2B5EF4-FFF2-40B4-BE49-F238E27FC236}">
                <a16:creationId xmlns:a16="http://schemas.microsoft.com/office/drawing/2014/main" id="{79CC0155-7FCF-2403-6796-422200DE0A8B}"/>
              </a:ext>
            </a:extLst>
          </p:cNvPr>
          <p:cNvGrpSpPr/>
          <p:nvPr/>
        </p:nvGrpSpPr>
        <p:grpSpPr>
          <a:xfrm>
            <a:off x="2361813" y="1733860"/>
            <a:ext cx="2220348" cy="3977739"/>
            <a:chOff x="3713187" y="1772821"/>
            <a:chExt cx="2220348" cy="3977739"/>
          </a:xfrm>
        </p:grpSpPr>
        <p:grpSp>
          <p:nvGrpSpPr>
            <p:cNvPr id="22" name="Group 21">
              <a:extLst>
                <a:ext uri="{FF2B5EF4-FFF2-40B4-BE49-F238E27FC236}">
                  <a16:creationId xmlns:a16="http://schemas.microsoft.com/office/drawing/2014/main" id="{68E9DFEF-3C73-E15C-03F8-15ECCD76AB7A}"/>
                </a:ext>
              </a:extLst>
            </p:cNvPr>
            <p:cNvGrpSpPr/>
            <p:nvPr/>
          </p:nvGrpSpPr>
          <p:grpSpPr>
            <a:xfrm>
              <a:off x="3713187" y="2371356"/>
              <a:ext cx="2220348" cy="3379204"/>
              <a:chOff x="1054962" y="3133428"/>
              <a:chExt cx="3183170" cy="2670175"/>
            </a:xfrm>
          </p:grpSpPr>
          <p:sp>
            <p:nvSpPr>
              <p:cNvPr id="23" name="Rectangle 22">
                <a:extLst>
                  <a:ext uri="{FF2B5EF4-FFF2-40B4-BE49-F238E27FC236}">
                    <a16:creationId xmlns:a16="http://schemas.microsoft.com/office/drawing/2014/main" id="{B2FC2C76-AFCF-0534-795D-75D41F41EF6C}"/>
                  </a:ext>
                </a:extLst>
              </p:cNvPr>
              <p:cNvSpPr/>
              <p:nvPr/>
            </p:nvSpPr>
            <p:spPr>
              <a:xfrm>
                <a:off x="1219201" y="3200400"/>
                <a:ext cx="2894568" cy="2442258"/>
              </a:xfrm>
              <a:prstGeom prst="rect">
                <a:avLst/>
              </a:prstGeom>
              <a:solidFill>
                <a:schemeClr val="bg1"/>
              </a:solidFill>
              <a:ln w="508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1600"/>
              </a:p>
            </p:txBody>
          </p:sp>
          <p:sp>
            <p:nvSpPr>
              <p:cNvPr id="24" name="Frame 23">
                <a:extLst>
                  <a:ext uri="{FF2B5EF4-FFF2-40B4-BE49-F238E27FC236}">
                    <a16:creationId xmlns:a16="http://schemas.microsoft.com/office/drawing/2014/main" id="{A64919C1-450D-E051-6190-C09181875ABC}"/>
                  </a:ext>
                </a:extLst>
              </p:cNvPr>
              <p:cNvSpPr/>
              <p:nvPr/>
            </p:nvSpPr>
            <p:spPr>
              <a:xfrm>
                <a:off x="1054962" y="3133428"/>
                <a:ext cx="3183170" cy="2670175"/>
              </a:xfrm>
              <a:prstGeom prst="frame">
                <a:avLst>
                  <a:gd name="adj1" fmla="val 7363"/>
                </a:avLst>
              </a:prstGeom>
              <a:solidFill>
                <a:srgbClr val="FFD45B"/>
              </a:solidFill>
              <a:ln>
                <a:noFill/>
              </a:ln>
              <a:effectLst>
                <a:outerShdw blurRad="88900" sx="96000" sy="96000" algn="ctr" rotWithShape="0">
                  <a:srgbClr val="DE7B2A">
                    <a:alpha val="46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1600">
                  <a:solidFill>
                    <a:schemeClr val="tx1"/>
                  </a:solidFill>
                </a:endParaRPr>
              </a:p>
            </p:txBody>
          </p:sp>
        </p:grpSp>
        <p:grpSp>
          <p:nvGrpSpPr>
            <p:cNvPr id="21" name="Group 20">
              <a:extLst>
                <a:ext uri="{FF2B5EF4-FFF2-40B4-BE49-F238E27FC236}">
                  <a16:creationId xmlns:a16="http://schemas.microsoft.com/office/drawing/2014/main" id="{7C7B944A-B6F0-4DEE-A006-2FF99CD3DE47}"/>
                </a:ext>
              </a:extLst>
            </p:cNvPr>
            <p:cNvGrpSpPr/>
            <p:nvPr/>
          </p:nvGrpSpPr>
          <p:grpSpPr>
            <a:xfrm>
              <a:off x="4197334" y="1772821"/>
              <a:ext cx="1107483" cy="1107483"/>
              <a:chOff x="8205857" y="1727020"/>
              <a:chExt cx="1107483" cy="1107483"/>
            </a:xfrm>
          </p:grpSpPr>
          <p:grpSp>
            <p:nvGrpSpPr>
              <p:cNvPr id="11" name="组合 6">
                <a:extLst>
                  <a:ext uri="{FF2B5EF4-FFF2-40B4-BE49-F238E27FC236}">
                    <a16:creationId xmlns:a16="http://schemas.microsoft.com/office/drawing/2014/main" id="{49856CE6-6248-EB54-23CB-C6B19D9D50D7}"/>
                  </a:ext>
                </a:extLst>
              </p:cNvPr>
              <p:cNvGrpSpPr/>
              <p:nvPr/>
            </p:nvGrpSpPr>
            <p:grpSpPr>
              <a:xfrm>
                <a:off x="8205857" y="1727020"/>
                <a:ext cx="1107483" cy="1107483"/>
                <a:chOff x="-1236618" y="673100"/>
                <a:chExt cx="4000501" cy="4000500"/>
              </a:xfrm>
              <a:effectLst>
                <a:outerShdw blurRad="444500" dist="254000" dir="8100000" algn="tr" rotWithShape="0">
                  <a:prstClr val="black">
                    <a:alpha val="50000"/>
                  </a:prstClr>
                </a:outerShdw>
              </a:effectLst>
            </p:grpSpPr>
            <p:sp>
              <p:nvSpPr>
                <p:cNvPr id="12" name="同心圆 7">
                  <a:extLst>
                    <a:ext uri="{FF2B5EF4-FFF2-40B4-BE49-F238E27FC236}">
                      <a16:creationId xmlns:a16="http://schemas.microsoft.com/office/drawing/2014/main" id="{ACF06E09-52E1-FF1F-02B3-4194B9B956ED}"/>
                    </a:ext>
                  </a:extLst>
                </p:cNvPr>
                <p:cNvSpPr/>
                <p:nvPr/>
              </p:nvSpPr>
              <p:spPr>
                <a:xfrm>
                  <a:off x="-1236618" y="673100"/>
                  <a:ext cx="4000501"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080808"/>
                    </a:solidFill>
                    <a:ea typeface="微软雅黑" panose="020B0503020204020204" pitchFamily="34" charset="-122"/>
                    <a:cs typeface="Montserrat SemiBold" panose="00000700000000000000" charset="0"/>
                    <a:sym typeface="Arial" panose="020B0604020202020204" pitchFamily="34" charset="0"/>
                  </a:endParaRPr>
                </a:p>
              </p:txBody>
            </p:sp>
            <p:sp>
              <p:nvSpPr>
                <p:cNvPr id="13" name="椭圆 8">
                  <a:extLst>
                    <a:ext uri="{FF2B5EF4-FFF2-40B4-BE49-F238E27FC236}">
                      <a16:creationId xmlns:a16="http://schemas.microsoft.com/office/drawing/2014/main" id="{2829CC72-567F-F781-1ACE-C9AA5EA27BCD}"/>
                    </a:ext>
                  </a:extLst>
                </p:cNvPr>
                <p:cNvSpPr/>
                <p:nvPr/>
              </p:nvSpPr>
              <p:spPr>
                <a:xfrm>
                  <a:off x="-1112606" y="760412"/>
                  <a:ext cx="3825874"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080808"/>
                    </a:solidFill>
                    <a:ea typeface="微软雅黑" panose="020B0503020204020204" pitchFamily="34" charset="-122"/>
                    <a:cs typeface="Montserrat SemiBold" panose="00000700000000000000" charset="0"/>
                    <a:sym typeface="Arial" panose="020B0604020202020204" pitchFamily="34" charset="0"/>
                  </a:endParaRPr>
                </a:p>
              </p:txBody>
            </p:sp>
          </p:grpSp>
          <p:sp>
            <p:nvSpPr>
              <p:cNvPr id="15" name="TextBox 14">
                <a:extLst>
                  <a:ext uri="{FF2B5EF4-FFF2-40B4-BE49-F238E27FC236}">
                    <a16:creationId xmlns:a16="http://schemas.microsoft.com/office/drawing/2014/main" id="{00BCD3A8-A0AB-4F7D-0B2E-A528B5667101}"/>
                  </a:ext>
                </a:extLst>
              </p:cNvPr>
              <p:cNvSpPr txBox="1"/>
              <p:nvPr/>
            </p:nvSpPr>
            <p:spPr>
              <a:xfrm>
                <a:off x="8513429" y="1764853"/>
                <a:ext cx="533400" cy="830997"/>
              </a:xfrm>
              <a:prstGeom prst="rect">
                <a:avLst/>
              </a:prstGeom>
              <a:noFill/>
            </p:spPr>
            <p:txBody>
              <a:bodyPr wrap="square" rtlCol="0">
                <a:spAutoFit/>
              </a:bodyPr>
              <a:lstStyle/>
              <a:p>
                <a:r>
                  <a:rPr lang="en-US" sz="4800">
                    <a:solidFill>
                      <a:srgbClr val="2B3F93"/>
                    </a:solidFill>
                  </a:rPr>
                  <a:t>2</a:t>
                </a:r>
              </a:p>
            </p:txBody>
          </p:sp>
        </p:grpSp>
        <p:sp>
          <p:nvSpPr>
            <p:cNvPr id="17" name="TextBox 16">
              <a:extLst>
                <a:ext uri="{FF2B5EF4-FFF2-40B4-BE49-F238E27FC236}">
                  <a16:creationId xmlns:a16="http://schemas.microsoft.com/office/drawing/2014/main" id="{E1C04C0F-4834-7527-293F-3BA4E4685CD3}"/>
                </a:ext>
              </a:extLst>
            </p:cNvPr>
            <p:cNvSpPr txBox="1"/>
            <p:nvPr/>
          </p:nvSpPr>
          <p:spPr>
            <a:xfrm>
              <a:off x="3870996" y="2743970"/>
              <a:ext cx="1894857" cy="2805640"/>
            </a:xfrm>
            <a:prstGeom prst="rect">
              <a:avLst/>
            </a:prstGeom>
            <a:noFill/>
          </p:spPr>
          <p:txBody>
            <a:bodyPr wrap="square" rtlCol="0">
              <a:spAutoFit/>
            </a:bodyPr>
            <a:lstStyle/>
            <a:p>
              <a:pPr algn="ctr">
                <a:lnSpc>
                  <a:spcPct val="150000"/>
                </a:lnSpc>
              </a:pPr>
              <a:r>
                <a:rPr lang="vi-VN" sz="2400">
                  <a:solidFill>
                    <a:srgbClr val="2B3F93"/>
                  </a:solidFill>
                </a:rPr>
                <a:t>Tuồng trong đời sống tinh thần của người Đà Nẵng</a:t>
              </a:r>
              <a:endParaRPr lang="en-US" sz="2400">
                <a:solidFill>
                  <a:srgbClr val="2B3F93"/>
                </a:solidFill>
              </a:endParaRPr>
            </a:p>
          </p:txBody>
        </p:sp>
      </p:grpSp>
      <p:sp>
        <p:nvSpPr>
          <p:cNvPr id="18" name="TextBox 17">
            <a:extLst>
              <a:ext uri="{FF2B5EF4-FFF2-40B4-BE49-F238E27FC236}">
                <a16:creationId xmlns:a16="http://schemas.microsoft.com/office/drawing/2014/main" id="{6EE8357E-9CC2-345B-F03F-5FBD9CE78E13}"/>
              </a:ext>
            </a:extLst>
          </p:cNvPr>
          <p:cNvSpPr txBox="1"/>
          <p:nvPr/>
        </p:nvSpPr>
        <p:spPr>
          <a:xfrm>
            <a:off x="3051262" y="320017"/>
            <a:ext cx="6990439" cy="1093826"/>
          </a:xfrm>
          <a:prstGeom prst="rect">
            <a:avLst/>
          </a:prstGeom>
          <a:noFill/>
        </p:spPr>
        <p:txBody>
          <a:bodyPr wrap="square" rtlCol="0">
            <a:spAutoFit/>
          </a:bodyPr>
          <a:lstStyle/>
          <a:p>
            <a:pPr algn="ctr">
              <a:lnSpc>
                <a:spcPct val="150000"/>
              </a:lnSpc>
            </a:pPr>
            <a:r>
              <a:rPr lang="en-US" sz="4800">
                <a:solidFill>
                  <a:srgbClr val="2C2229"/>
                </a:solidFill>
              </a:rPr>
              <a:t>NỘI DUNG BÀI HỌC</a:t>
            </a:r>
          </a:p>
        </p:txBody>
      </p:sp>
      <p:grpSp>
        <p:nvGrpSpPr>
          <p:cNvPr id="27" name="Group 26">
            <a:extLst>
              <a:ext uri="{FF2B5EF4-FFF2-40B4-BE49-F238E27FC236}">
                <a16:creationId xmlns:a16="http://schemas.microsoft.com/office/drawing/2014/main" id="{864C4FB2-9321-46A6-1D5F-A9CE7E983A44}"/>
              </a:ext>
            </a:extLst>
          </p:cNvPr>
          <p:cNvGrpSpPr/>
          <p:nvPr/>
        </p:nvGrpSpPr>
        <p:grpSpPr>
          <a:xfrm>
            <a:off x="4849135" y="2371356"/>
            <a:ext cx="2364465" cy="3379204"/>
            <a:chOff x="1054961" y="3133428"/>
            <a:chExt cx="3389781" cy="2670175"/>
          </a:xfrm>
        </p:grpSpPr>
        <p:sp>
          <p:nvSpPr>
            <p:cNvPr id="34" name="Rectangle 33">
              <a:extLst>
                <a:ext uri="{FF2B5EF4-FFF2-40B4-BE49-F238E27FC236}">
                  <a16:creationId xmlns:a16="http://schemas.microsoft.com/office/drawing/2014/main" id="{48702FC1-DB3A-F4DD-90F1-FA2310454906}"/>
                </a:ext>
              </a:extLst>
            </p:cNvPr>
            <p:cNvSpPr/>
            <p:nvPr/>
          </p:nvSpPr>
          <p:spPr>
            <a:xfrm>
              <a:off x="1219201" y="3200400"/>
              <a:ext cx="3123583" cy="2442258"/>
            </a:xfrm>
            <a:prstGeom prst="rect">
              <a:avLst/>
            </a:prstGeom>
            <a:solidFill>
              <a:schemeClr val="bg1"/>
            </a:solidFill>
            <a:ln w="508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1600"/>
            </a:p>
          </p:txBody>
        </p:sp>
        <p:sp>
          <p:nvSpPr>
            <p:cNvPr id="35" name="Frame 34">
              <a:extLst>
                <a:ext uri="{FF2B5EF4-FFF2-40B4-BE49-F238E27FC236}">
                  <a16:creationId xmlns:a16="http://schemas.microsoft.com/office/drawing/2014/main" id="{6DCA23F0-BC74-AC3A-E009-88958B0A98C7}"/>
                </a:ext>
              </a:extLst>
            </p:cNvPr>
            <p:cNvSpPr/>
            <p:nvPr/>
          </p:nvSpPr>
          <p:spPr>
            <a:xfrm>
              <a:off x="1054961" y="3133428"/>
              <a:ext cx="3389781" cy="2670175"/>
            </a:xfrm>
            <a:prstGeom prst="frame">
              <a:avLst>
                <a:gd name="adj1" fmla="val 7363"/>
              </a:avLst>
            </a:prstGeom>
            <a:solidFill>
              <a:srgbClr val="FFD45B"/>
            </a:solidFill>
            <a:ln>
              <a:noFill/>
            </a:ln>
            <a:effectLst>
              <a:outerShdw blurRad="88900" sx="96000" sy="96000" algn="ctr" rotWithShape="0">
                <a:srgbClr val="DE7B2A">
                  <a:alpha val="46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1600">
                <a:solidFill>
                  <a:schemeClr val="tx1"/>
                </a:solidFill>
              </a:endParaRPr>
            </a:p>
          </p:txBody>
        </p:sp>
      </p:grpSp>
      <p:grpSp>
        <p:nvGrpSpPr>
          <p:cNvPr id="28" name="Group 27">
            <a:extLst>
              <a:ext uri="{FF2B5EF4-FFF2-40B4-BE49-F238E27FC236}">
                <a16:creationId xmlns:a16="http://schemas.microsoft.com/office/drawing/2014/main" id="{4EB33E01-8A46-80C8-6A99-76D2B39A795E}"/>
              </a:ext>
            </a:extLst>
          </p:cNvPr>
          <p:cNvGrpSpPr/>
          <p:nvPr/>
        </p:nvGrpSpPr>
        <p:grpSpPr>
          <a:xfrm>
            <a:off x="5547299" y="1782592"/>
            <a:ext cx="1107483" cy="1107483"/>
            <a:chOff x="8632577" y="1727020"/>
            <a:chExt cx="1107483" cy="1107483"/>
          </a:xfrm>
        </p:grpSpPr>
        <p:grpSp>
          <p:nvGrpSpPr>
            <p:cNvPr id="30" name="组合 6">
              <a:extLst>
                <a:ext uri="{FF2B5EF4-FFF2-40B4-BE49-F238E27FC236}">
                  <a16:creationId xmlns:a16="http://schemas.microsoft.com/office/drawing/2014/main" id="{523A0498-8E72-B88B-243B-BAC422D01D80}"/>
                </a:ext>
              </a:extLst>
            </p:cNvPr>
            <p:cNvGrpSpPr/>
            <p:nvPr/>
          </p:nvGrpSpPr>
          <p:grpSpPr>
            <a:xfrm>
              <a:off x="8632577" y="1727020"/>
              <a:ext cx="1107483" cy="1107483"/>
              <a:chOff x="304800" y="673100"/>
              <a:chExt cx="4000500" cy="4000500"/>
            </a:xfrm>
            <a:effectLst>
              <a:outerShdw blurRad="444500" dist="254000" dir="8100000" algn="tr" rotWithShape="0">
                <a:prstClr val="black">
                  <a:alpha val="50000"/>
                </a:prstClr>
              </a:outerShdw>
            </a:effectLst>
          </p:grpSpPr>
          <p:sp>
            <p:nvSpPr>
              <p:cNvPr id="32" name="同心圆 7">
                <a:extLst>
                  <a:ext uri="{FF2B5EF4-FFF2-40B4-BE49-F238E27FC236}">
                    <a16:creationId xmlns:a16="http://schemas.microsoft.com/office/drawing/2014/main" id="{36169F12-68D4-7C98-1DC1-D6122A7D6B6B}"/>
                  </a:ext>
                </a:extLst>
              </p:cNvPr>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080808"/>
                  </a:solidFill>
                  <a:ea typeface="微软雅黑" panose="020B0503020204020204" pitchFamily="34" charset="-122"/>
                  <a:cs typeface="Montserrat SemiBold" panose="00000700000000000000" charset="0"/>
                  <a:sym typeface="Arial" panose="020B0604020202020204" pitchFamily="34" charset="0"/>
                </a:endParaRPr>
              </a:p>
            </p:txBody>
          </p:sp>
          <p:sp>
            <p:nvSpPr>
              <p:cNvPr id="33" name="椭圆 8">
                <a:extLst>
                  <a:ext uri="{FF2B5EF4-FFF2-40B4-BE49-F238E27FC236}">
                    <a16:creationId xmlns:a16="http://schemas.microsoft.com/office/drawing/2014/main" id="{DCFAE3E8-AC58-83B8-E2D3-3B88D0A19FF1}"/>
                  </a:ext>
                </a:extLst>
              </p:cNvPr>
              <p:cNvSpPr/>
              <p:nvPr/>
            </p:nvSpPr>
            <p:spPr>
              <a:xfrm>
                <a:off x="392111" y="760412"/>
                <a:ext cx="3825873"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080808"/>
                  </a:solidFill>
                  <a:ea typeface="微软雅黑" panose="020B0503020204020204" pitchFamily="34" charset="-122"/>
                  <a:cs typeface="Montserrat SemiBold" panose="00000700000000000000" charset="0"/>
                  <a:sym typeface="Arial" panose="020B0604020202020204" pitchFamily="34" charset="0"/>
                </a:endParaRPr>
              </a:p>
            </p:txBody>
          </p:sp>
        </p:grpSp>
        <p:sp>
          <p:nvSpPr>
            <p:cNvPr id="31" name="TextBox 30">
              <a:extLst>
                <a:ext uri="{FF2B5EF4-FFF2-40B4-BE49-F238E27FC236}">
                  <a16:creationId xmlns:a16="http://schemas.microsoft.com/office/drawing/2014/main" id="{66716BE6-97D0-0B4D-70D6-E7AC06652505}"/>
                </a:ext>
              </a:extLst>
            </p:cNvPr>
            <p:cNvSpPr txBox="1"/>
            <p:nvPr/>
          </p:nvSpPr>
          <p:spPr>
            <a:xfrm>
              <a:off x="8929989" y="1764853"/>
              <a:ext cx="533400" cy="830997"/>
            </a:xfrm>
            <a:prstGeom prst="rect">
              <a:avLst/>
            </a:prstGeom>
            <a:noFill/>
          </p:spPr>
          <p:txBody>
            <a:bodyPr wrap="square" rtlCol="0">
              <a:spAutoFit/>
            </a:bodyPr>
            <a:lstStyle/>
            <a:p>
              <a:r>
                <a:rPr lang="en-US" sz="4800">
                  <a:solidFill>
                    <a:srgbClr val="2B3F93"/>
                  </a:solidFill>
                </a:rPr>
                <a:t>3</a:t>
              </a:r>
            </a:p>
          </p:txBody>
        </p:sp>
      </p:grpSp>
      <p:sp>
        <p:nvSpPr>
          <p:cNvPr id="29" name="TextBox 28">
            <a:extLst>
              <a:ext uri="{FF2B5EF4-FFF2-40B4-BE49-F238E27FC236}">
                <a16:creationId xmlns:a16="http://schemas.microsoft.com/office/drawing/2014/main" id="{D3E835A4-2176-0C31-441D-3E0317396647}"/>
              </a:ext>
            </a:extLst>
          </p:cNvPr>
          <p:cNvSpPr txBox="1"/>
          <p:nvPr/>
        </p:nvSpPr>
        <p:spPr>
          <a:xfrm>
            <a:off x="5006945" y="2815090"/>
            <a:ext cx="2003455" cy="1697644"/>
          </a:xfrm>
          <a:prstGeom prst="rect">
            <a:avLst/>
          </a:prstGeom>
          <a:noFill/>
        </p:spPr>
        <p:txBody>
          <a:bodyPr wrap="square" rtlCol="0">
            <a:spAutoFit/>
          </a:bodyPr>
          <a:lstStyle/>
          <a:p>
            <a:pPr algn="ctr">
              <a:lnSpc>
                <a:spcPct val="150000"/>
              </a:lnSpc>
            </a:pPr>
            <a:r>
              <a:rPr lang="vi-VN" sz="2400">
                <a:solidFill>
                  <a:srgbClr val="2B3F93"/>
                </a:solidFill>
              </a:rPr>
              <a:t>Những tên tuổi gắn liền với Tuồng</a:t>
            </a:r>
            <a:endParaRPr lang="en-US" sz="2400">
              <a:solidFill>
                <a:srgbClr val="2B3F93"/>
              </a:solidFill>
            </a:endParaRPr>
          </a:p>
        </p:txBody>
      </p:sp>
      <p:grpSp>
        <p:nvGrpSpPr>
          <p:cNvPr id="36" name="Group 35">
            <a:extLst>
              <a:ext uri="{FF2B5EF4-FFF2-40B4-BE49-F238E27FC236}">
                <a16:creationId xmlns:a16="http://schemas.microsoft.com/office/drawing/2014/main" id="{E0B6AA8E-BF18-DA11-3B28-A9685D139EE2}"/>
              </a:ext>
            </a:extLst>
          </p:cNvPr>
          <p:cNvGrpSpPr/>
          <p:nvPr/>
        </p:nvGrpSpPr>
        <p:grpSpPr>
          <a:xfrm>
            <a:off x="7437531" y="2371356"/>
            <a:ext cx="2056860" cy="3379204"/>
            <a:chOff x="1054962" y="3133428"/>
            <a:chExt cx="2948788" cy="2670175"/>
          </a:xfrm>
        </p:grpSpPr>
        <p:sp>
          <p:nvSpPr>
            <p:cNvPr id="37" name="Rectangle 36">
              <a:extLst>
                <a:ext uri="{FF2B5EF4-FFF2-40B4-BE49-F238E27FC236}">
                  <a16:creationId xmlns:a16="http://schemas.microsoft.com/office/drawing/2014/main" id="{8ED7F22A-F0EB-B305-96F9-C6751818C5D5}"/>
                </a:ext>
              </a:extLst>
            </p:cNvPr>
            <p:cNvSpPr/>
            <p:nvPr/>
          </p:nvSpPr>
          <p:spPr>
            <a:xfrm>
              <a:off x="1219202" y="3200400"/>
              <a:ext cx="2694093" cy="2442258"/>
            </a:xfrm>
            <a:prstGeom prst="rect">
              <a:avLst/>
            </a:prstGeom>
            <a:solidFill>
              <a:schemeClr val="bg1"/>
            </a:solidFill>
            <a:ln w="508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1600"/>
            </a:p>
          </p:txBody>
        </p:sp>
        <p:sp>
          <p:nvSpPr>
            <p:cNvPr id="38" name="Frame 37">
              <a:extLst>
                <a:ext uri="{FF2B5EF4-FFF2-40B4-BE49-F238E27FC236}">
                  <a16:creationId xmlns:a16="http://schemas.microsoft.com/office/drawing/2014/main" id="{9BD5CA15-771A-ED8E-B965-1733CF5A9640}"/>
                </a:ext>
              </a:extLst>
            </p:cNvPr>
            <p:cNvSpPr/>
            <p:nvPr/>
          </p:nvSpPr>
          <p:spPr>
            <a:xfrm>
              <a:off x="1054962" y="3133428"/>
              <a:ext cx="2948788" cy="2670175"/>
            </a:xfrm>
            <a:prstGeom prst="frame">
              <a:avLst>
                <a:gd name="adj1" fmla="val 7363"/>
              </a:avLst>
            </a:prstGeom>
            <a:solidFill>
              <a:srgbClr val="FFD45B"/>
            </a:solidFill>
            <a:ln>
              <a:noFill/>
            </a:ln>
            <a:effectLst>
              <a:outerShdw blurRad="88900" sx="96000" sy="96000" algn="ctr" rotWithShape="0">
                <a:srgbClr val="DE7B2A">
                  <a:alpha val="46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1600">
                <a:solidFill>
                  <a:schemeClr val="tx1"/>
                </a:solidFill>
              </a:endParaRPr>
            </a:p>
          </p:txBody>
        </p:sp>
      </p:grpSp>
      <p:grpSp>
        <p:nvGrpSpPr>
          <p:cNvPr id="39" name="Group 38">
            <a:extLst>
              <a:ext uri="{FF2B5EF4-FFF2-40B4-BE49-F238E27FC236}">
                <a16:creationId xmlns:a16="http://schemas.microsoft.com/office/drawing/2014/main" id="{9747B6DF-BC80-66A1-8858-E24584431465}"/>
              </a:ext>
            </a:extLst>
          </p:cNvPr>
          <p:cNvGrpSpPr/>
          <p:nvPr/>
        </p:nvGrpSpPr>
        <p:grpSpPr>
          <a:xfrm>
            <a:off x="7885558" y="1793476"/>
            <a:ext cx="1107483" cy="1107483"/>
            <a:chOff x="8632577" y="1727020"/>
            <a:chExt cx="1107483" cy="1107483"/>
          </a:xfrm>
        </p:grpSpPr>
        <p:grpSp>
          <p:nvGrpSpPr>
            <p:cNvPr id="40" name="组合 6">
              <a:extLst>
                <a:ext uri="{FF2B5EF4-FFF2-40B4-BE49-F238E27FC236}">
                  <a16:creationId xmlns:a16="http://schemas.microsoft.com/office/drawing/2014/main" id="{C2E06A63-B3FB-B28B-E3EA-BF9BAB1A7305}"/>
                </a:ext>
              </a:extLst>
            </p:cNvPr>
            <p:cNvGrpSpPr/>
            <p:nvPr/>
          </p:nvGrpSpPr>
          <p:grpSpPr>
            <a:xfrm>
              <a:off x="8632577" y="1727020"/>
              <a:ext cx="1107483" cy="1107483"/>
              <a:chOff x="304800" y="673100"/>
              <a:chExt cx="4000500" cy="4000500"/>
            </a:xfrm>
            <a:effectLst>
              <a:outerShdw blurRad="444500" dist="254000" dir="8100000" algn="tr" rotWithShape="0">
                <a:prstClr val="black">
                  <a:alpha val="50000"/>
                </a:prstClr>
              </a:outerShdw>
            </a:effectLst>
          </p:grpSpPr>
          <p:sp>
            <p:nvSpPr>
              <p:cNvPr id="42" name="同心圆 7">
                <a:extLst>
                  <a:ext uri="{FF2B5EF4-FFF2-40B4-BE49-F238E27FC236}">
                    <a16:creationId xmlns:a16="http://schemas.microsoft.com/office/drawing/2014/main" id="{523AE6DE-7D1D-51E0-7B1F-8FE3FB83A7F6}"/>
                  </a:ext>
                </a:extLst>
              </p:cNvPr>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080808"/>
                  </a:solidFill>
                  <a:ea typeface="微软雅黑" panose="020B0503020204020204" pitchFamily="34" charset="-122"/>
                  <a:cs typeface="Montserrat SemiBold" panose="00000700000000000000" charset="0"/>
                  <a:sym typeface="Arial" panose="020B0604020202020204" pitchFamily="34" charset="0"/>
                </a:endParaRPr>
              </a:p>
            </p:txBody>
          </p:sp>
          <p:sp>
            <p:nvSpPr>
              <p:cNvPr id="43" name="椭圆 8">
                <a:extLst>
                  <a:ext uri="{FF2B5EF4-FFF2-40B4-BE49-F238E27FC236}">
                    <a16:creationId xmlns:a16="http://schemas.microsoft.com/office/drawing/2014/main" id="{C3E7AE0A-9C40-1867-88B6-077D050719F8}"/>
                  </a:ext>
                </a:extLst>
              </p:cNvPr>
              <p:cNvSpPr/>
              <p:nvPr/>
            </p:nvSpPr>
            <p:spPr>
              <a:xfrm>
                <a:off x="392111" y="760412"/>
                <a:ext cx="3825873"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080808"/>
                  </a:solidFill>
                  <a:ea typeface="微软雅黑" panose="020B0503020204020204" pitchFamily="34" charset="-122"/>
                  <a:cs typeface="Montserrat SemiBold" panose="00000700000000000000" charset="0"/>
                  <a:sym typeface="Arial" panose="020B0604020202020204" pitchFamily="34" charset="0"/>
                </a:endParaRPr>
              </a:p>
            </p:txBody>
          </p:sp>
        </p:grpSp>
        <p:sp>
          <p:nvSpPr>
            <p:cNvPr id="41" name="TextBox 40">
              <a:extLst>
                <a:ext uri="{FF2B5EF4-FFF2-40B4-BE49-F238E27FC236}">
                  <a16:creationId xmlns:a16="http://schemas.microsoft.com/office/drawing/2014/main" id="{ED2A7292-9E60-3873-0480-A5BC1D78C559}"/>
                </a:ext>
              </a:extLst>
            </p:cNvPr>
            <p:cNvSpPr txBox="1"/>
            <p:nvPr/>
          </p:nvSpPr>
          <p:spPr>
            <a:xfrm>
              <a:off x="8929989" y="1764853"/>
              <a:ext cx="533400" cy="830997"/>
            </a:xfrm>
            <a:prstGeom prst="rect">
              <a:avLst/>
            </a:prstGeom>
            <a:noFill/>
          </p:spPr>
          <p:txBody>
            <a:bodyPr wrap="square" rtlCol="0">
              <a:spAutoFit/>
            </a:bodyPr>
            <a:lstStyle/>
            <a:p>
              <a:r>
                <a:rPr lang="en-US" sz="4800">
                  <a:solidFill>
                    <a:srgbClr val="2B3F93"/>
                  </a:solidFill>
                </a:rPr>
                <a:t>4</a:t>
              </a:r>
            </a:p>
          </p:txBody>
        </p:sp>
      </p:grpSp>
      <p:sp>
        <p:nvSpPr>
          <p:cNvPr id="44" name="TextBox 43">
            <a:extLst>
              <a:ext uri="{FF2B5EF4-FFF2-40B4-BE49-F238E27FC236}">
                <a16:creationId xmlns:a16="http://schemas.microsoft.com/office/drawing/2014/main" id="{129D6483-2D1E-6227-A5A6-8FFD6926A876}"/>
              </a:ext>
            </a:extLst>
          </p:cNvPr>
          <p:cNvSpPr txBox="1"/>
          <p:nvPr/>
        </p:nvSpPr>
        <p:spPr>
          <a:xfrm>
            <a:off x="7595341" y="2815090"/>
            <a:ext cx="1689198" cy="1697644"/>
          </a:xfrm>
          <a:prstGeom prst="rect">
            <a:avLst/>
          </a:prstGeom>
          <a:noFill/>
        </p:spPr>
        <p:txBody>
          <a:bodyPr wrap="square" rtlCol="0">
            <a:spAutoFit/>
          </a:bodyPr>
          <a:lstStyle/>
          <a:p>
            <a:pPr algn="ctr">
              <a:lnSpc>
                <a:spcPct val="150000"/>
              </a:lnSpc>
            </a:pPr>
            <a:r>
              <a:rPr lang="vi-VN" sz="2400">
                <a:solidFill>
                  <a:srgbClr val="2B3F93"/>
                </a:solidFill>
              </a:rPr>
              <a:t>Giá trị của nghệ thuật Tuồng</a:t>
            </a:r>
            <a:endParaRPr lang="en-US" sz="2400">
              <a:solidFill>
                <a:srgbClr val="2B3F93"/>
              </a:solidFill>
            </a:endParaRPr>
          </a:p>
        </p:txBody>
      </p:sp>
      <p:grpSp>
        <p:nvGrpSpPr>
          <p:cNvPr id="45" name="Group 44">
            <a:extLst>
              <a:ext uri="{FF2B5EF4-FFF2-40B4-BE49-F238E27FC236}">
                <a16:creationId xmlns:a16="http://schemas.microsoft.com/office/drawing/2014/main" id="{529D3B41-5DE5-FAD7-75AE-905B950F85C0}"/>
              </a:ext>
            </a:extLst>
          </p:cNvPr>
          <p:cNvGrpSpPr/>
          <p:nvPr/>
        </p:nvGrpSpPr>
        <p:grpSpPr>
          <a:xfrm>
            <a:off x="9652987" y="2371356"/>
            <a:ext cx="2364465" cy="3379204"/>
            <a:chOff x="1054961" y="3133428"/>
            <a:chExt cx="3389781" cy="2670175"/>
          </a:xfrm>
        </p:grpSpPr>
        <p:sp>
          <p:nvSpPr>
            <p:cNvPr id="46" name="Rectangle 45">
              <a:extLst>
                <a:ext uri="{FF2B5EF4-FFF2-40B4-BE49-F238E27FC236}">
                  <a16:creationId xmlns:a16="http://schemas.microsoft.com/office/drawing/2014/main" id="{27E0FC6E-05C4-075F-7897-C4D7A2C3867C}"/>
                </a:ext>
              </a:extLst>
            </p:cNvPr>
            <p:cNvSpPr/>
            <p:nvPr/>
          </p:nvSpPr>
          <p:spPr>
            <a:xfrm>
              <a:off x="1219201" y="3200400"/>
              <a:ext cx="3123583" cy="2442258"/>
            </a:xfrm>
            <a:prstGeom prst="rect">
              <a:avLst/>
            </a:prstGeom>
            <a:solidFill>
              <a:schemeClr val="bg1"/>
            </a:solidFill>
            <a:ln w="508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1600"/>
            </a:p>
          </p:txBody>
        </p:sp>
        <p:sp>
          <p:nvSpPr>
            <p:cNvPr id="47" name="Frame 46">
              <a:extLst>
                <a:ext uri="{FF2B5EF4-FFF2-40B4-BE49-F238E27FC236}">
                  <a16:creationId xmlns:a16="http://schemas.microsoft.com/office/drawing/2014/main" id="{0A8A0C1E-4B93-5F9F-2E70-C321A6608816}"/>
                </a:ext>
              </a:extLst>
            </p:cNvPr>
            <p:cNvSpPr/>
            <p:nvPr/>
          </p:nvSpPr>
          <p:spPr>
            <a:xfrm>
              <a:off x="1054961" y="3133428"/>
              <a:ext cx="3389781" cy="2670175"/>
            </a:xfrm>
            <a:prstGeom prst="frame">
              <a:avLst>
                <a:gd name="adj1" fmla="val 7363"/>
              </a:avLst>
            </a:prstGeom>
            <a:solidFill>
              <a:srgbClr val="FFD45B"/>
            </a:solidFill>
            <a:ln>
              <a:noFill/>
            </a:ln>
            <a:effectLst>
              <a:outerShdw blurRad="88900" sx="96000" sy="96000" algn="ctr" rotWithShape="0">
                <a:srgbClr val="DE7B2A">
                  <a:alpha val="46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1600">
                <a:solidFill>
                  <a:schemeClr val="tx1"/>
                </a:solidFill>
              </a:endParaRPr>
            </a:p>
          </p:txBody>
        </p:sp>
      </p:grpSp>
      <p:grpSp>
        <p:nvGrpSpPr>
          <p:cNvPr id="48" name="Group 47">
            <a:extLst>
              <a:ext uri="{FF2B5EF4-FFF2-40B4-BE49-F238E27FC236}">
                <a16:creationId xmlns:a16="http://schemas.microsoft.com/office/drawing/2014/main" id="{17CA50D8-1814-9FCC-8573-3129EE02BD89}"/>
              </a:ext>
            </a:extLst>
          </p:cNvPr>
          <p:cNvGrpSpPr/>
          <p:nvPr/>
        </p:nvGrpSpPr>
        <p:grpSpPr>
          <a:xfrm>
            <a:off x="10351151" y="1782592"/>
            <a:ext cx="1107483" cy="1107483"/>
            <a:chOff x="8632577" y="1727020"/>
            <a:chExt cx="1107483" cy="1107483"/>
          </a:xfrm>
        </p:grpSpPr>
        <p:grpSp>
          <p:nvGrpSpPr>
            <p:cNvPr id="49" name="组合 6">
              <a:extLst>
                <a:ext uri="{FF2B5EF4-FFF2-40B4-BE49-F238E27FC236}">
                  <a16:creationId xmlns:a16="http://schemas.microsoft.com/office/drawing/2014/main" id="{2839996B-D1D6-93AA-F1BD-42832BF2F6F9}"/>
                </a:ext>
              </a:extLst>
            </p:cNvPr>
            <p:cNvGrpSpPr/>
            <p:nvPr/>
          </p:nvGrpSpPr>
          <p:grpSpPr>
            <a:xfrm>
              <a:off x="8632577" y="1727020"/>
              <a:ext cx="1107483" cy="1107483"/>
              <a:chOff x="304800" y="673100"/>
              <a:chExt cx="4000500" cy="4000500"/>
            </a:xfrm>
            <a:effectLst>
              <a:outerShdw blurRad="444500" dist="254000" dir="8100000" algn="tr" rotWithShape="0">
                <a:prstClr val="black">
                  <a:alpha val="50000"/>
                </a:prstClr>
              </a:outerShdw>
            </a:effectLst>
          </p:grpSpPr>
          <p:sp>
            <p:nvSpPr>
              <p:cNvPr id="51" name="同心圆 7">
                <a:extLst>
                  <a:ext uri="{FF2B5EF4-FFF2-40B4-BE49-F238E27FC236}">
                    <a16:creationId xmlns:a16="http://schemas.microsoft.com/office/drawing/2014/main" id="{51F9245B-DDD7-7117-7063-E285D034FDA5}"/>
                  </a:ext>
                </a:extLst>
              </p:cNvPr>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080808"/>
                  </a:solidFill>
                  <a:ea typeface="微软雅黑" panose="020B0503020204020204" pitchFamily="34" charset="-122"/>
                  <a:cs typeface="Montserrat SemiBold" panose="00000700000000000000" charset="0"/>
                  <a:sym typeface="Arial" panose="020B0604020202020204" pitchFamily="34" charset="0"/>
                </a:endParaRPr>
              </a:p>
            </p:txBody>
          </p:sp>
          <p:sp>
            <p:nvSpPr>
              <p:cNvPr id="52" name="椭圆 8">
                <a:extLst>
                  <a:ext uri="{FF2B5EF4-FFF2-40B4-BE49-F238E27FC236}">
                    <a16:creationId xmlns:a16="http://schemas.microsoft.com/office/drawing/2014/main" id="{28E3CA59-1253-7338-E26C-F9061E526073}"/>
                  </a:ext>
                </a:extLst>
              </p:cNvPr>
              <p:cNvSpPr/>
              <p:nvPr/>
            </p:nvSpPr>
            <p:spPr>
              <a:xfrm>
                <a:off x="392111" y="760412"/>
                <a:ext cx="3825873"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080808"/>
                  </a:solidFill>
                  <a:ea typeface="微软雅黑" panose="020B0503020204020204" pitchFamily="34" charset="-122"/>
                  <a:cs typeface="Montserrat SemiBold" panose="00000700000000000000" charset="0"/>
                  <a:sym typeface="Arial" panose="020B0604020202020204" pitchFamily="34" charset="0"/>
                </a:endParaRPr>
              </a:p>
            </p:txBody>
          </p:sp>
        </p:grpSp>
        <p:sp>
          <p:nvSpPr>
            <p:cNvPr id="50" name="TextBox 49">
              <a:extLst>
                <a:ext uri="{FF2B5EF4-FFF2-40B4-BE49-F238E27FC236}">
                  <a16:creationId xmlns:a16="http://schemas.microsoft.com/office/drawing/2014/main" id="{E2DB1FC5-7F24-01EE-4E1F-142645437901}"/>
                </a:ext>
              </a:extLst>
            </p:cNvPr>
            <p:cNvSpPr txBox="1"/>
            <p:nvPr/>
          </p:nvSpPr>
          <p:spPr>
            <a:xfrm>
              <a:off x="8929989" y="1764853"/>
              <a:ext cx="533400" cy="830997"/>
            </a:xfrm>
            <a:prstGeom prst="rect">
              <a:avLst/>
            </a:prstGeom>
            <a:noFill/>
          </p:spPr>
          <p:txBody>
            <a:bodyPr wrap="square" rtlCol="0">
              <a:spAutoFit/>
            </a:bodyPr>
            <a:lstStyle/>
            <a:p>
              <a:r>
                <a:rPr lang="en-US" sz="4800">
                  <a:solidFill>
                    <a:srgbClr val="2B3F93"/>
                  </a:solidFill>
                </a:rPr>
                <a:t>5</a:t>
              </a:r>
            </a:p>
          </p:txBody>
        </p:sp>
      </p:grpSp>
      <p:sp>
        <p:nvSpPr>
          <p:cNvPr id="53" name="TextBox 52">
            <a:extLst>
              <a:ext uri="{FF2B5EF4-FFF2-40B4-BE49-F238E27FC236}">
                <a16:creationId xmlns:a16="http://schemas.microsoft.com/office/drawing/2014/main" id="{526E9E31-E51A-D071-2DF9-BF4F1D012D6A}"/>
              </a:ext>
            </a:extLst>
          </p:cNvPr>
          <p:cNvSpPr txBox="1"/>
          <p:nvPr/>
        </p:nvSpPr>
        <p:spPr>
          <a:xfrm>
            <a:off x="9855213" y="2741239"/>
            <a:ext cx="2003455" cy="2805640"/>
          </a:xfrm>
          <a:prstGeom prst="rect">
            <a:avLst/>
          </a:prstGeom>
          <a:noFill/>
        </p:spPr>
        <p:txBody>
          <a:bodyPr wrap="square" rtlCol="0">
            <a:spAutoFit/>
          </a:bodyPr>
          <a:lstStyle/>
          <a:p>
            <a:pPr algn="ctr">
              <a:lnSpc>
                <a:spcPct val="150000"/>
              </a:lnSpc>
            </a:pPr>
            <a:r>
              <a:rPr lang="vi-VN" sz="2400">
                <a:solidFill>
                  <a:srgbClr val="2B3F93"/>
                </a:solidFill>
              </a:rPr>
              <a:t>Một số biện pháp bảo tồn và phát triển Tuồng ở Đà Nẵng</a:t>
            </a:r>
            <a:endParaRPr lang="en-US" sz="2400">
              <a:solidFill>
                <a:srgbClr val="2B3F93"/>
              </a:solidFill>
            </a:endParaRPr>
          </a:p>
        </p:txBody>
      </p:sp>
    </p:spTree>
    <p:extLst>
      <p:ext uri="{BB962C8B-B14F-4D97-AF65-F5344CB8AC3E}">
        <p14:creationId xmlns:p14="http://schemas.microsoft.com/office/powerpoint/2010/main" val="35316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Ngành lịch sử: Trân trọng quá khứ, nắm giữ tương lai!">
            <a:extLst>
              <a:ext uri="{FF2B5EF4-FFF2-40B4-BE49-F238E27FC236}">
                <a16:creationId xmlns:a16="http://schemas.microsoft.com/office/drawing/2014/main" id="{04FD8F61-CFCD-14C1-4245-6F3B8134D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486" r="22172" b="-1"/>
          <a:stretch>
            <a:fillRect/>
          </a:stretch>
        </p:blipFill>
        <p:spPr bwMode="auto">
          <a:xfrm>
            <a:off x="1" y="10"/>
            <a:ext cx="6936390"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2AAA793-FE80-AB2D-D280-7B06A266A072}"/>
              </a:ext>
            </a:extLst>
          </p:cNvPr>
          <p:cNvSpPr txBox="1"/>
          <p:nvPr/>
        </p:nvSpPr>
        <p:spPr>
          <a:xfrm>
            <a:off x="7315200" y="2434201"/>
            <a:ext cx="4785360" cy="3742762"/>
          </a:xfrm>
          <a:prstGeom prst="rect">
            <a:avLst/>
          </a:prstGeom>
        </p:spPr>
        <p:txBody>
          <a:bodyPr vert="horz" lIns="91440" tIns="45720" rIns="91440" bIns="45720" rtlCol="0">
            <a:normAutofit/>
          </a:bodyPr>
          <a:lstStyle/>
          <a:p>
            <a:pPr algn="just">
              <a:lnSpc>
                <a:spcPct val="90000"/>
              </a:lnSpc>
              <a:spcAft>
                <a:spcPts val="1000"/>
              </a:spcAft>
            </a:pPr>
            <a:r>
              <a:rPr lang="en-US" sz="3200">
                <a:effectLst/>
                <a:latin typeface="Calibri" panose="020F0502020204030204" pitchFamily="34" charset="0"/>
                <a:ea typeface="Calibri" panose="020F0502020204030204" pitchFamily="34" charset="0"/>
                <a:cs typeface="Calibri" panose="020F0502020204030204" pitchFamily="34" charset="0"/>
              </a:rPr>
              <a:t>b. Lịch sử</a:t>
            </a:r>
          </a:p>
          <a:p>
            <a:pPr algn="just">
              <a:lnSpc>
                <a:spcPct val="90000"/>
              </a:lnSpc>
              <a:spcAft>
                <a:spcPts val="1000"/>
              </a:spcAft>
            </a:pPr>
            <a:r>
              <a:rPr lang="en-US" sz="3200">
                <a:effectLst/>
                <a:latin typeface="Calibri" panose="020F0502020204030204" pitchFamily="34" charset="0"/>
                <a:ea typeface="Calibri" panose="020F0502020204030204" pitchFamily="34" charset="0"/>
                <a:cs typeface="Calibri" panose="020F0502020204030204" pitchFamily="34" charset="0"/>
              </a:rPr>
              <a:t>- Tuồng là “pho sử sống” ghi lại đời sống, tâm tư, văn hoá người Việt qua nhiều thời kỳ; phản ánh bản sắc vùng đất Đà Nẵng – Quảng Nam.</a:t>
            </a:r>
          </a:p>
        </p:txBody>
      </p:sp>
    </p:spTree>
    <p:extLst>
      <p:ext uri="{BB962C8B-B14F-4D97-AF65-F5344CB8AC3E}">
        <p14:creationId xmlns:p14="http://schemas.microsoft.com/office/powerpoint/2010/main" val="28008827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8" name="Rectangle 5137">
            <a:extLst>
              <a:ext uri="{FF2B5EF4-FFF2-40B4-BE49-F238E27FC236}">
                <a16:creationId xmlns:a16="http://schemas.microsoft.com/office/drawing/2014/main" id="{9D9CE3C4-25D7-403C-9312-F3B39099D2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2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Nhà Hát Nghệ Thuật Truyền Thống Đà Nẵng">
            <a:extLst>
              <a:ext uri="{FF2B5EF4-FFF2-40B4-BE49-F238E27FC236}">
                <a16:creationId xmlns:a16="http://schemas.microsoft.com/office/drawing/2014/main" id="{DBF1EAF9-3BCB-D155-DC7E-F57CDAC9F13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7030" r="13728" b="-2"/>
          <a:stretch>
            <a:fillRect/>
          </a:stretch>
        </p:blipFill>
        <p:spPr bwMode="auto">
          <a:xfrm>
            <a:off x="304" y="-20320"/>
            <a:ext cx="4445462" cy="3730714"/>
          </a:xfrm>
          <a:custGeom>
            <a:avLst/>
            <a:gdLst/>
            <a:ahLst/>
            <a:cxnLst/>
            <a:rect l="l" t="t" r="r" b="b"/>
            <a:pathLst>
              <a:path w="4443799" h="3776782">
                <a:moveTo>
                  <a:pt x="0" y="0"/>
                </a:moveTo>
                <a:lnTo>
                  <a:pt x="4164578" y="0"/>
                </a:lnTo>
                <a:lnTo>
                  <a:pt x="4238884" y="154250"/>
                </a:lnTo>
                <a:cubicBezTo>
                  <a:pt x="4370833" y="466214"/>
                  <a:pt x="4443799" y="809200"/>
                  <a:pt x="4443799" y="1169228"/>
                </a:cubicBezTo>
                <a:cubicBezTo>
                  <a:pt x="4443799" y="2609341"/>
                  <a:pt x="3276357" y="3776782"/>
                  <a:pt x="1836244" y="3776782"/>
                </a:cubicBezTo>
                <a:cubicBezTo>
                  <a:pt x="1206195" y="3776782"/>
                  <a:pt x="628337" y="3553326"/>
                  <a:pt x="177598" y="3181344"/>
                </a:cubicBezTo>
                <a:lnTo>
                  <a:pt x="0" y="3019932"/>
                </a:ln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5126" name="Picture 6" descr="Chiêm ngưỡng nghệ thuật hóa trang đầy ma mị, huyền bí trong tuồng cổ Bình  Định - Báo An Giang Online">
            <a:extLst>
              <a:ext uri="{FF2B5EF4-FFF2-40B4-BE49-F238E27FC236}">
                <a16:creationId xmlns:a16="http://schemas.microsoft.com/office/drawing/2014/main" id="{906EC94E-D2B0-B349-22E9-841FBD1E2400}"/>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r="21570" b="-3"/>
          <a:stretch>
            <a:fillRect/>
          </a:stretch>
        </p:blipFill>
        <p:spPr bwMode="auto">
          <a:xfrm>
            <a:off x="8578" y="3917279"/>
            <a:ext cx="3440586" cy="2950205"/>
          </a:xfrm>
          <a:custGeom>
            <a:avLst/>
            <a:gdLst/>
            <a:ahLst/>
            <a:cxnLst/>
            <a:rect l="l" t="t" r="r" b="b"/>
            <a:pathLst>
              <a:path w="3440586" h="2950205">
                <a:moveTo>
                  <a:pt x="1539166" y="0"/>
                </a:moveTo>
                <a:cubicBezTo>
                  <a:pt x="2589292" y="0"/>
                  <a:pt x="3440586" y="851294"/>
                  <a:pt x="3440586" y="1901419"/>
                </a:cubicBezTo>
                <a:cubicBezTo>
                  <a:pt x="3440586" y="2229583"/>
                  <a:pt x="3357452" y="2538330"/>
                  <a:pt x="3211095" y="2807749"/>
                </a:cubicBezTo>
                <a:lnTo>
                  <a:pt x="3124550" y="2950205"/>
                </a:lnTo>
                <a:lnTo>
                  <a:pt x="0" y="2950205"/>
                </a:lnTo>
                <a:lnTo>
                  <a:pt x="0" y="788141"/>
                </a:lnTo>
                <a:lnTo>
                  <a:pt x="71938" y="691940"/>
                </a:lnTo>
                <a:cubicBezTo>
                  <a:pt x="420687" y="269355"/>
                  <a:pt x="948471" y="0"/>
                  <a:pt x="1539166"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grpSp>
        <p:nvGrpSpPr>
          <p:cNvPr id="5133" name="Group 5132">
            <a:extLst>
              <a:ext uri="{FF2B5EF4-FFF2-40B4-BE49-F238E27FC236}">
                <a16:creationId xmlns:a16="http://schemas.microsoft.com/office/drawing/2014/main" id="{2E56C079-9BED-4728-8FAD-2F9E3A1791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4" y="-20320"/>
            <a:ext cx="4619342" cy="3993680"/>
            <a:chOff x="6642" y="0"/>
            <a:chExt cx="4656944" cy="4026189"/>
          </a:xfrm>
        </p:grpSpPr>
        <p:sp>
          <p:nvSpPr>
            <p:cNvPr id="5134" name="Freeform: Shape 5133">
              <a:extLst>
                <a:ext uri="{FF2B5EF4-FFF2-40B4-BE49-F238E27FC236}">
                  <a16:creationId xmlns:a16="http://schemas.microsoft.com/office/drawing/2014/main" id="{4FE2DBDC-CA19-4342-8088-8ADCA94AA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0"/>
              <a:ext cx="4481649" cy="3774194"/>
            </a:xfrm>
            <a:custGeom>
              <a:avLst/>
              <a:gdLst>
                <a:gd name="connsiteX0" fmla="*/ 3838758 w 4481649"/>
                <a:gd name="connsiteY0" fmla="*/ 0 h 3774194"/>
                <a:gd name="connsiteX1" fmla="*/ 4072279 w 4481649"/>
                <a:gd name="connsiteY1" fmla="*/ 0 h 3774194"/>
                <a:gd name="connsiteX2" fmla="*/ 4075362 w 4481649"/>
                <a:gd name="connsiteY2" fmla="*/ 4673 h 3774194"/>
                <a:gd name="connsiteX3" fmla="*/ 4106646 w 4481649"/>
                <a:gd name="connsiteY3" fmla="*/ 54070 h 3774194"/>
                <a:gd name="connsiteX4" fmla="*/ 4136804 w 4481649"/>
                <a:gd name="connsiteY4" fmla="*/ 104160 h 3774194"/>
                <a:gd name="connsiteX5" fmla="*/ 4246950 w 4481649"/>
                <a:gd name="connsiteY5" fmla="*/ 310241 h 3774194"/>
                <a:gd name="connsiteX6" fmla="*/ 4397741 w 4481649"/>
                <a:gd name="connsiteY6" fmla="*/ 750480 h 3774194"/>
                <a:gd name="connsiteX7" fmla="*/ 4433098 w 4481649"/>
                <a:gd name="connsiteY7" fmla="*/ 979526 h 3774194"/>
                <a:gd name="connsiteX8" fmla="*/ 4456064 w 4481649"/>
                <a:gd name="connsiteY8" fmla="*/ 1208745 h 3774194"/>
                <a:gd name="connsiteX9" fmla="*/ 4474350 w 4481649"/>
                <a:gd name="connsiteY9" fmla="*/ 1437964 h 3774194"/>
                <a:gd name="connsiteX10" fmla="*/ 4478075 w 4481649"/>
                <a:gd name="connsiteY10" fmla="*/ 1495420 h 3774194"/>
                <a:gd name="connsiteX11" fmla="*/ 4479722 w 4481649"/>
                <a:gd name="connsiteY11" fmla="*/ 1524971 h 3774194"/>
                <a:gd name="connsiteX12" fmla="*/ 4480936 w 4481649"/>
                <a:gd name="connsiteY12" fmla="*/ 1555043 h 3774194"/>
                <a:gd name="connsiteX13" fmla="*/ 4479288 w 4481649"/>
                <a:gd name="connsiteY13" fmla="*/ 1676195 h 3774194"/>
                <a:gd name="connsiteX14" fmla="*/ 4355883 w 4481649"/>
                <a:gd name="connsiteY14" fmla="*/ 2152052 h 3774194"/>
                <a:gd name="connsiteX15" fmla="*/ 4081600 w 4481649"/>
                <a:gd name="connsiteY15" fmla="*/ 2556153 h 3774194"/>
                <a:gd name="connsiteX16" fmla="*/ 3914431 w 4481649"/>
                <a:gd name="connsiteY16" fmla="*/ 2724623 h 3774194"/>
                <a:gd name="connsiteX17" fmla="*/ 3740156 w 4481649"/>
                <a:gd name="connsiteY17" fmla="*/ 2877753 h 3774194"/>
                <a:gd name="connsiteX18" fmla="*/ 3386143 w 4481649"/>
                <a:gd name="connsiteY18" fmla="*/ 3153683 h 3774194"/>
                <a:gd name="connsiteX19" fmla="*/ 3297056 w 4481649"/>
                <a:gd name="connsiteY19" fmla="*/ 3221018 h 3774194"/>
                <a:gd name="connsiteX20" fmla="*/ 3205542 w 4481649"/>
                <a:gd name="connsiteY20" fmla="*/ 3288787 h 3774194"/>
                <a:gd name="connsiteX21" fmla="*/ 3111775 w 4481649"/>
                <a:gd name="connsiteY21" fmla="*/ 3355690 h 3774194"/>
                <a:gd name="connsiteX22" fmla="*/ 3015060 w 4481649"/>
                <a:gd name="connsiteY22" fmla="*/ 3420685 h 3774194"/>
                <a:gd name="connsiteX23" fmla="*/ 2812014 w 4481649"/>
                <a:gd name="connsiteY23" fmla="*/ 3542705 h 3774194"/>
                <a:gd name="connsiteX24" fmla="*/ 2593627 w 4481649"/>
                <a:gd name="connsiteY24" fmla="*/ 3646439 h 3774194"/>
                <a:gd name="connsiteX25" fmla="*/ 2118377 w 4481649"/>
                <a:gd name="connsiteY25" fmla="*/ 3765771 h 3774194"/>
                <a:gd name="connsiteX26" fmla="*/ 1996011 w 4481649"/>
                <a:gd name="connsiteY26" fmla="*/ 3773484 h 3774194"/>
                <a:gd name="connsiteX27" fmla="*/ 1965420 w 4481649"/>
                <a:gd name="connsiteY27" fmla="*/ 3774177 h 3774194"/>
                <a:gd name="connsiteX28" fmla="*/ 1934915 w 4481649"/>
                <a:gd name="connsiteY28" fmla="*/ 3774003 h 3774194"/>
                <a:gd name="connsiteX29" fmla="*/ 1904497 w 4481649"/>
                <a:gd name="connsiteY29" fmla="*/ 3773658 h 3774194"/>
                <a:gd name="connsiteX30" fmla="*/ 1874945 w 4481649"/>
                <a:gd name="connsiteY30" fmla="*/ 3772531 h 3774194"/>
                <a:gd name="connsiteX31" fmla="*/ 1638881 w 4481649"/>
                <a:gd name="connsiteY31" fmla="*/ 3753725 h 3774194"/>
                <a:gd name="connsiteX32" fmla="*/ 1404288 w 4481649"/>
                <a:gd name="connsiteY32" fmla="*/ 3712301 h 3774194"/>
                <a:gd name="connsiteX33" fmla="*/ 1173856 w 4481649"/>
                <a:gd name="connsiteY33" fmla="*/ 3647392 h 3774194"/>
                <a:gd name="connsiteX34" fmla="*/ 732751 w 4481649"/>
                <a:gd name="connsiteY34" fmla="*/ 3452230 h 3774194"/>
                <a:gd name="connsiteX35" fmla="*/ 360973 w 4481649"/>
                <a:gd name="connsiteY35" fmla="*/ 3148396 h 3774194"/>
                <a:gd name="connsiteX36" fmla="*/ 210269 w 4481649"/>
                <a:gd name="connsiteY36" fmla="*/ 2965542 h 3774194"/>
                <a:gd name="connsiteX37" fmla="*/ 78631 w 4481649"/>
                <a:gd name="connsiteY37" fmla="*/ 2771940 h 3774194"/>
                <a:gd name="connsiteX38" fmla="*/ 47866 w 4481649"/>
                <a:gd name="connsiteY38" fmla="*/ 2722630 h 3774194"/>
                <a:gd name="connsiteX39" fmla="*/ 18488 w 4481649"/>
                <a:gd name="connsiteY39" fmla="*/ 2674792 h 3774194"/>
                <a:gd name="connsiteX40" fmla="*/ 0 w 4481649"/>
                <a:gd name="connsiteY40" fmla="*/ 2645223 h 3774194"/>
                <a:gd name="connsiteX41" fmla="*/ 0 w 4481649"/>
                <a:gd name="connsiteY41" fmla="*/ 2227021 h 3774194"/>
                <a:gd name="connsiteX42" fmla="*/ 25421 w 4481649"/>
                <a:gd name="connsiteY42" fmla="*/ 2260119 h 3774194"/>
                <a:gd name="connsiteX43" fmla="*/ 167979 w 4481649"/>
                <a:gd name="connsiteY43" fmla="*/ 2432922 h 3774194"/>
                <a:gd name="connsiteX44" fmla="*/ 238868 w 4481649"/>
                <a:gd name="connsiteY44" fmla="*/ 2523135 h 3774194"/>
                <a:gd name="connsiteX45" fmla="*/ 272926 w 4481649"/>
                <a:gd name="connsiteY45" fmla="*/ 2567420 h 3774194"/>
                <a:gd name="connsiteX46" fmla="*/ 306290 w 4481649"/>
                <a:gd name="connsiteY46" fmla="*/ 2609797 h 3774194"/>
                <a:gd name="connsiteX47" fmla="*/ 592966 w 4481649"/>
                <a:gd name="connsiteY47" fmla="*/ 2922991 h 3774194"/>
                <a:gd name="connsiteX48" fmla="*/ 745402 w 4481649"/>
                <a:gd name="connsiteY48" fmla="*/ 3063902 h 3774194"/>
                <a:gd name="connsiteX49" fmla="*/ 905033 w 4481649"/>
                <a:gd name="connsiteY49" fmla="*/ 3193806 h 3774194"/>
                <a:gd name="connsiteX50" fmla="*/ 1261644 w 4481649"/>
                <a:gd name="connsiteY50" fmla="*/ 3399280 h 3774194"/>
                <a:gd name="connsiteX51" fmla="*/ 1461138 w 4481649"/>
                <a:gd name="connsiteY51" fmla="*/ 3457343 h 3774194"/>
                <a:gd name="connsiteX52" fmla="*/ 1512268 w 4481649"/>
                <a:gd name="connsiteY52" fmla="*/ 3467570 h 3774194"/>
                <a:gd name="connsiteX53" fmla="*/ 1563832 w 4481649"/>
                <a:gd name="connsiteY53" fmla="*/ 3476149 h 3774194"/>
                <a:gd name="connsiteX54" fmla="*/ 1667912 w 4481649"/>
                <a:gd name="connsiteY54" fmla="*/ 3488455 h 3774194"/>
                <a:gd name="connsiteX55" fmla="*/ 1720255 w 4481649"/>
                <a:gd name="connsiteY55" fmla="*/ 3492441 h 3774194"/>
                <a:gd name="connsiteX56" fmla="*/ 1772771 w 4481649"/>
                <a:gd name="connsiteY56" fmla="*/ 3495215 h 3774194"/>
                <a:gd name="connsiteX57" fmla="*/ 1825462 w 4481649"/>
                <a:gd name="connsiteY57" fmla="*/ 3496428 h 3774194"/>
                <a:gd name="connsiteX58" fmla="*/ 1878238 w 4481649"/>
                <a:gd name="connsiteY58" fmla="*/ 3496167 h 3774194"/>
                <a:gd name="connsiteX59" fmla="*/ 1904671 w 4481649"/>
                <a:gd name="connsiteY59" fmla="*/ 3495907 h 3774194"/>
                <a:gd name="connsiteX60" fmla="*/ 1930149 w 4481649"/>
                <a:gd name="connsiteY60" fmla="*/ 3494782 h 3774194"/>
                <a:gd name="connsiteX61" fmla="*/ 1955541 w 4481649"/>
                <a:gd name="connsiteY61" fmla="*/ 3493482 h 3774194"/>
                <a:gd name="connsiteX62" fmla="*/ 1980846 w 4481649"/>
                <a:gd name="connsiteY62" fmla="*/ 3491401 h 3774194"/>
                <a:gd name="connsiteX63" fmla="*/ 2081199 w 4481649"/>
                <a:gd name="connsiteY63" fmla="*/ 3479010 h 3774194"/>
                <a:gd name="connsiteX64" fmla="*/ 2463462 w 4481649"/>
                <a:gd name="connsiteY64" fmla="*/ 3353524 h 3774194"/>
                <a:gd name="connsiteX65" fmla="*/ 2816606 w 4481649"/>
                <a:gd name="connsiteY65" fmla="*/ 3133490 h 3774194"/>
                <a:gd name="connsiteX66" fmla="*/ 2902227 w 4481649"/>
                <a:gd name="connsiteY66" fmla="*/ 3068842 h 3774194"/>
                <a:gd name="connsiteX67" fmla="*/ 2987849 w 4481649"/>
                <a:gd name="connsiteY67" fmla="*/ 3002026 h 3774194"/>
                <a:gd name="connsiteX68" fmla="*/ 3161258 w 4481649"/>
                <a:gd name="connsiteY68" fmla="*/ 2863368 h 3774194"/>
                <a:gd name="connsiteX69" fmla="*/ 3517696 w 4481649"/>
                <a:gd name="connsiteY69" fmla="*/ 2594978 h 3774194"/>
                <a:gd name="connsiteX70" fmla="*/ 3849781 w 4481649"/>
                <a:gd name="connsiteY70" fmla="*/ 2328061 h 3774194"/>
                <a:gd name="connsiteX71" fmla="*/ 4115313 w 4481649"/>
                <a:gd name="connsiteY71" fmla="*/ 2022147 h 3774194"/>
                <a:gd name="connsiteX72" fmla="*/ 4205786 w 4481649"/>
                <a:gd name="connsiteY72" fmla="*/ 1844318 h 3774194"/>
                <a:gd name="connsiteX73" fmla="*/ 4260902 w 4481649"/>
                <a:gd name="connsiteY73" fmla="*/ 1650024 h 3774194"/>
                <a:gd name="connsiteX74" fmla="*/ 4276155 w 4481649"/>
                <a:gd name="connsiteY74" fmla="*/ 1548110 h 3774194"/>
                <a:gd name="connsiteX75" fmla="*/ 4278669 w 4481649"/>
                <a:gd name="connsiteY75" fmla="*/ 1522285 h 3774194"/>
                <a:gd name="connsiteX76" fmla="*/ 4280575 w 4481649"/>
                <a:gd name="connsiteY76" fmla="*/ 1495940 h 3774194"/>
                <a:gd name="connsiteX77" fmla="*/ 4283348 w 4481649"/>
                <a:gd name="connsiteY77" fmla="*/ 1441517 h 3774194"/>
                <a:gd name="connsiteX78" fmla="*/ 4278582 w 4481649"/>
                <a:gd name="connsiteY78" fmla="*/ 1223910 h 3774194"/>
                <a:gd name="connsiteX79" fmla="*/ 4247990 w 4481649"/>
                <a:gd name="connsiteY79" fmla="*/ 1008990 h 3774194"/>
                <a:gd name="connsiteX80" fmla="*/ 4196080 w 4481649"/>
                <a:gd name="connsiteY80" fmla="*/ 799270 h 3774194"/>
                <a:gd name="connsiteX81" fmla="*/ 4062015 w 4481649"/>
                <a:gd name="connsiteY81" fmla="*/ 392396 h 3774194"/>
                <a:gd name="connsiteX82" fmla="*/ 3970675 w 4481649"/>
                <a:gd name="connsiteY82" fmla="*/ 199228 h 3774194"/>
                <a:gd name="connsiteX83" fmla="*/ 3944070 w 4481649"/>
                <a:gd name="connsiteY83" fmla="*/ 152951 h 3774194"/>
                <a:gd name="connsiteX84" fmla="*/ 3916078 w 4481649"/>
                <a:gd name="connsiteY84" fmla="*/ 107540 h 3774194"/>
                <a:gd name="connsiteX85" fmla="*/ 3886439 w 4481649"/>
                <a:gd name="connsiteY85" fmla="*/ 63170 h 3774194"/>
                <a:gd name="connsiteX86" fmla="*/ 3855502 w 4481649"/>
                <a:gd name="connsiteY86" fmla="*/ 19753 h 3774194"/>
                <a:gd name="connsiteX87" fmla="*/ 143864 w 4481649"/>
                <a:gd name="connsiteY87" fmla="*/ 0 h 3774194"/>
                <a:gd name="connsiteX88" fmla="*/ 437641 w 4481649"/>
                <a:gd name="connsiteY88" fmla="*/ 0 h 3774194"/>
                <a:gd name="connsiteX89" fmla="*/ 429955 w 4481649"/>
                <a:gd name="connsiteY89" fmla="*/ 6407 h 3774194"/>
                <a:gd name="connsiteX90" fmla="*/ 137300 w 4481649"/>
                <a:gd name="connsiteY90" fmla="*/ 320554 h 3774194"/>
                <a:gd name="connsiteX91" fmla="*/ 12931 w 4481649"/>
                <a:gd name="connsiteY91" fmla="*/ 495447 h 3774194"/>
                <a:gd name="connsiteX92" fmla="*/ 0 w 4481649"/>
                <a:gd name="connsiteY92" fmla="*/ 517906 h 3774194"/>
                <a:gd name="connsiteX93" fmla="*/ 0 w 4481649"/>
                <a:gd name="connsiteY93" fmla="*/ 176135 h 3774194"/>
                <a:gd name="connsiteX94" fmla="*/ 125001 w 4481649"/>
                <a:gd name="connsiteY94" fmla="*/ 19820 h 377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4481649" h="3774194">
                  <a:moveTo>
                    <a:pt x="3838758" y="0"/>
                  </a:moveTo>
                  <a:lnTo>
                    <a:pt x="4072279" y="0"/>
                  </a:lnTo>
                  <a:lnTo>
                    <a:pt x="4075362" y="4673"/>
                  </a:lnTo>
                  <a:cubicBezTo>
                    <a:pt x="4085761" y="21140"/>
                    <a:pt x="4096420" y="37518"/>
                    <a:pt x="4106646" y="54070"/>
                  </a:cubicBezTo>
                  <a:lnTo>
                    <a:pt x="4136804" y="104160"/>
                  </a:lnTo>
                  <a:cubicBezTo>
                    <a:pt x="4176234" y="171410"/>
                    <a:pt x="4213413" y="239959"/>
                    <a:pt x="4246950" y="310241"/>
                  </a:cubicBezTo>
                  <a:cubicBezTo>
                    <a:pt x="4314200" y="450805"/>
                    <a:pt x="4366023" y="598737"/>
                    <a:pt x="4397741" y="750480"/>
                  </a:cubicBezTo>
                  <a:cubicBezTo>
                    <a:pt x="4413514" y="826396"/>
                    <a:pt x="4424520" y="902917"/>
                    <a:pt x="4433098" y="979526"/>
                  </a:cubicBezTo>
                  <a:cubicBezTo>
                    <a:pt x="4441851" y="1056048"/>
                    <a:pt x="4448872" y="1132484"/>
                    <a:pt x="4456064" y="1208745"/>
                  </a:cubicBezTo>
                  <a:cubicBezTo>
                    <a:pt x="4462910" y="1285094"/>
                    <a:pt x="4468976" y="1361442"/>
                    <a:pt x="4474350" y="1437964"/>
                  </a:cubicBezTo>
                  <a:lnTo>
                    <a:pt x="4478075" y="1495420"/>
                  </a:lnTo>
                  <a:cubicBezTo>
                    <a:pt x="4478769" y="1504867"/>
                    <a:pt x="4479203" y="1515005"/>
                    <a:pt x="4479722" y="1524971"/>
                  </a:cubicBezTo>
                  <a:cubicBezTo>
                    <a:pt x="4480243" y="1534938"/>
                    <a:pt x="4480762" y="1544991"/>
                    <a:pt x="4480936" y="1555043"/>
                  </a:cubicBezTo>
                  <a:cubicBezTo>
                    <a:pt x="4482236" y="1595167"/>
                    <a:pt x="4481802" y="1635638"/>
                    <a:pt x="4479288" y="1676195"/>
                  </a:cubicBezTo>
                  <a:cubicBezTo>
                    <a:pt x="4469929" y="1838512"/>
                    <a:pt x="4426339" y="2002042"/>
                    <a:pt x="4355883" y="2152052"/>
                  </a:cubicBezTo>
                  <a:cubicBezTo>
                    <a:pt x="4285601" y="2302496"/>
                    <a:pt x="4188714" y="2437514"/>
                    <a:pt x="4081600" y="2556153"/>
                  </a:cubicBezTo>
                  <a:cubicBezTo>
                    <a:pt x="4028043" y="2615690"/>
                    <a:pt x="3971801" y="2671500"/>
                    <a:pt x="3914431" y="2724623"/>
                  </a:cubicBezTo>
                  <a:cubicBezTo>
                    <a:pt x="3857061" y="2777747"/>
                    <a:pt x="3798911" y="2828876"/>
                    <a:pt x="3740156" y="2877753"/>
                  </a:cubicBezTo>
                  <a:cubicBezTo>
                    <a:pt x="3622902" y="2975940"/>
                    <a:pt x="3503050" y="3065461"/>
                    <a:pt x="3386143" y="3153683"/>
                  </a:cubicBezTo>
                  <a:lnTo>
                    <a:pt x="3297056" y="3221018"/>
                  </a:lnTo>
                  <a:cubicBezTo>
                    <a:pt x="3266898" y="3243636"/>
                    <a:pt x="3236480" y="3266429"/>
                    <a:pt x="3205542" y="3288787"/>
                  </a:cubicBezTo>
                  <a:cubicBezTo>
                    <a:pt x="3174691" y="3311233"/>
                    <a:pt x="3143492" y="3333591"/>
                    <a:pt x="3111775" y="3355690"/>
                  </a:cubicBezTo>
                  <a:cubicBezTo>
                    <a:pt x="3079970" y="3377615"/>
                    <a:pt x="3047905" y="3399367"/>
                    <a:pt x="3015060" y="3420685"/>
                  </a:cubicBezTo>
                  <a:cubicBezTo>
                    <a:pt x="2949718" y="3463410"/>
                    <a:pt x="2882296" y="3504834"/>
                    <a:pt x="2812014" y="3542705"/>
                  </a:cubicBezTo>
                  <a:cubicBezTo>
                    <a:pt x="2741818" y="3580750"/>
                    <a:pt x="2669196" y="3616108"/>
                    <a:pt x="2593627" y="3646439"/>
                  </a:cubicBezTo>
                  <a:cubicBezTo>
                    <a:pt x="2443183" y="3707968"/>
                    <a:pt x="2281560" y="3749478"/>
                    <a:pt x="2118377" y="3765771"/>
                  </a:cubicBezTo>
                  <a:cubicBezTo>
                    <a:pt x="2077559" y="3769671"/>
                    <a:pt x="2036742" y="3772618"/>
                    <a:pt x="1996011" y="3773484"/>
                  </a:cubicBezTo>
                  <a:lnTo>
                    <a:pt x="1965420" y="3774177"/>
                  </a:lnTo>
                  <a:cubicBezTo>
                    <a:pt x="1955280" y="3774264"/>
                    <a:pt x="1945054" y="3774003"/>
                    <a:pt x="1934915" y="3774003"/>
                  </a:cubicBezTo>
                  <a:lnTo>
                    <a:pt x="1904497" y="3773658"/>
                  </a:lnTo>
                  <a:lnTo>
                    <a:pt x="1874945" y="3772531"/>
                  </a:lnTo>
                  <a:cubicBezTo>
                    <a:pt x="1796257" y="3770017"/>
                    <a:pt x="1717395" y="3763778"/>
                    <a:pt x="1638881" y="3753725"/>
                  </a:cubicBezTo>
                  <a:cubicBezTo>
                    <a:pt x="1560279" y="3744192"/>
                    <a:pt x="1481850" y="3730500"/>
                    <a:pt x="1404288" y="3712301"/>
                  </a:cubicBezTo>
                  <a:cubicBezTo>
                    <a:pt x="1326813" y="3693928"/>
                    <a:pt x="1249944" y="3672177"/>
                    <a:pt x="1173856" y="3647392"/>
                  </a:cubicBezTo>
                  <a:cubicBezTo>
                    <a:pt x="1021938" y="3597388"/>
                    <a:pt x="871755" y="3535165"/>
                    <a:pt x="732751" y="3452230"/>
                  </a:cubicBezTo>
                  <a:cubicBezTo>
                    <a:pt x="593659" y="3369470"/>
                    <a:pt x="469474" y="3264522"/>
                    <a:pt x="360973" y="3148396"/>
                  </a:cubicBezTo>
                  <a:cubicBezTo>
                    <a:pt x="306463" y="3090420"/>
                    <a:pt x="256893" y="3028718"/>
                    <a:pt x="210269" y="2965542"/>
                  </a:cubicBezTo>
                  <a:cubicBezTo>
                    <a:pt x="163905" y="2902105"/>
                    <a:pt x="119795" y="2837716"/>
                    <a:pt x="78631" y="2771940"/>
                  </a:cubicBezTo>
                  <a:cubicBezTo>
                    <a:pt x="68059" y="2755648"/>
                    <a:pt x="58093" y="2739095"/>
                    <a:pt x="47866" y="2722630"/>
                  </a:cubicBezTo>
                  <a:lnTo>
                    <a:pt x="18488" y="2674792"/>
                  </a:lnTo>
                  <a:lnTo>
                    <a:pt x="0" y="2645223"/>
                  </a:lnTo>
                  <a:lnTo>
                    <a:pt x="0" y="2227021"/>
                  </a:lnTo>
                  <a:lnTo>
                    <a:pt x="25421" y="2260119"/>
                  </a:lnTo>
                  <a:cubicBezTo>
                    <a:pt x="71871" y="2316968"/>
                    <a:pt x="120401" y="2373818"/>
                    <a:pt x="167979" y="2432922"/>
                  </a:cubicBezTo>
                  <a:cubicBezTo>
                    <a:pt x="191810" y="2462385"/>
                    <a:pt x="215382" y="2492545"/>
                    <a:pt x="238868" y="2523135"/>
                  </a:cubicBezTo>
                  <a:lnTo>
                    <a:pt x="272926" y="2567420"/>
                  </a:lnTo>
                  <a:cubicBezTo>
                    <a:pt x="284104" y="2581545"/>
                    <a:pt x="294765" y="2596017"/>
                    <a:pt x="306290" y="2609797"/>
                  </a:cubicBezTo>
                  <a:cubicBezTo>
                    <a:pt x="396245" y="2721936"/>
                    <a:pt x="493826" y="2825149"/>
                    <a:pt x="592966" y="2922991"/>
                  </a:cubicBezTo>
                  <a:cubicBezTo>
                    <a:pt x="642796" y="2971695"/>
                    <a:pt x="693493" y="3018751"/>
                    <a:pt x="745402" y="3063902"/>
                  </a:cubicBezTo>
                  <a:cubicBezTo>
                    <a:pt x="797312" y="3109052"/>
                    <a:pt x="850176" y="3152729"/>
                    <a:pt x="905033" y="3193806"/>
                  </a:cubicBezTo>
                  <a:cubicBezTo>
                    <a:pt x="1014313" y="3276135"/>
                    <a:pt x="1132171" y="3349710"/>
                    <a:pt x="1261644" y="3399280"/>
                  </a:cubicBezTo>
                  <a:cubicBezTo>
                    <a:pt x="1326206" y="3424066"/>
                    <a:pt x="1393108" y="3443044"/>
                    <a:pt x="1461138" y="3457343"/>
                  </a:cubicBezTo>
                  <a:cubicBezTo>
                    <a:pt x="1478210" y="3460723"/>
                    <a:pt x="1495109" y="3464623"/>
                    <a:pt x="1512268" y="3467570"/>
                  </a:cubicBezTo>
                  <a:lnTo>
                    <a:pt x="1563832" y="3476149"/>
                  </a:lnTo>
                  <a:cubicBezTo>
                    <a:pt x="1598409" y="3480742"/>
                    <a:pt x="1632988" y="3485595"/>
                    <a:pt x="1667912" y="3488455"/>
                  </a:cubicBezTo>
                  <a:cubicBezTo>
                    <a:pt x="1685330" y="3490101"/>
                    <a:pt x="1702749" y="3491661"/>
                    <a:pt x="1720255" y="3492441"/>
                  </a:cubicBezTo>
                  <a:cubicBezTo>
                    <a:pt x="1737760" y="3493309"/>
                    <a:pt x="1755180" y="3494695"/>
                    <a:pt x="1772771" y="3495215"/>
                  </a:cubicBezTo>
                  <a:lnTo>
                    <a:pt x="1825462" y="3496428"/>
                  </a:lnTo>
                  <a:cubicBezTo>
                    <a:pt x="1842968" y="3496862"/>
                    <a:pt x="1860646" y="3496254"/>
                    <a:pt x="1878238" y="3496167"/>
                  </a:cubicBezTo>
                  <a:lnTo>
                    <a:pt x="1904671" y="3495907"/>
                  </a:lnTo>
                  <a:cubicBezTo>
                    <a:pt x="1913250" y="3495648"/>
                    <a:pt x="1921656" y="3495128"/>
                    <a:pt x="1930149" y="3494782"/>
                  </a:cubicBezTo>
                  <a:cubicBezTo>
                    <a:pt x="1938642" y="3494348"/>
                    <a:pt x="1947135" y="3494088"/>
                    <a:pt x="1955541" y="3493482"/>
                  </a:cubicBezTo>
                  <a:lnTo>
                    <a:pt x="1980846" y="3491401"/>
                  </a:lnTo>
                  <a:cubicBezTo>
                    <a:pt x="2014556" y="3488716"/>
                    <a:pt x="2048009" y="3484208"/>
                    <a:pt x="2081199" y="3479010"/>
                  </a:cubicBezTo>
                  <a:cubicBezTo>
                    <a:pt x="2214051" y="3456996"/>
                    <a:pt x="2341789" y="3413926"/>
                    <a:pt x="2463462" y="3353524"/>
                  </a:cubicBezTo>
                  <a:cubicBezTo>
                    <a:pt x="2585568" y="3293814"/>
                    <a:pt x="2701781" y="3217378"/>
                    <a:pt x="2816606" y="3133490"/>
                  </a:cubicBezTo>
                  <a:cubicBezTo>
                    <a:pt x="2845291" y="3112605"/>
                    <a:pt x="2873803" y="3090853"/>
                    <a:pt x="2902227" y="3068842"/>
                  </a:cubicBezTo>
                  <a:cubicBezTo>
                    <a:pt x="2930826" y="3046917"/>
                    <a:pt x="2959337" y="3024644"/>
                    <a:pt x="2987849" y="3002026"/>
                  </a:cubicBezTo>
                  <a:lnTo>
                    <a:pt x="3161258" y="2863368"/>
                  </a:lnTo>
                  <a:cubicBezTo>
                    <a:pt x="3280244" y="2768994"/>
                    <a:pt x="3400357" y="2681119"/>
                    <a:pt x="3517696" y="2594978"/>
                  </a:cubicBezTo>
                  <a:cubicBezTo>
                    <a:pt x="3634949" y="2508836"/>
                    <a:pt x="3747781" y="2421829"/>
                    <a:pt x="3849781" y="2328061"/>
                  </a:cubicBezTo>
                  <a:cubicBezTo>
                    <a:pt x="3951782" y="2234467"/>
                    <a:pt x="4043903" y="2134719"/>
                    <a:pt x="4115313" y="2022147"/>
                  </a:cubicBezTo>
                  <a:cubicBezTo>
                    <a:pt x="4151016" y="1965904"/>
                    <a:pt x="4181521" y="1906627"/>
                    <a:pt x="4205786" y="1844318"/>
                  </a:cubicBezTo>
                  <a:cubicBezTo>
                    <a:pt x="4230225" y="1782095"/>
                    <a:pt x="4247817" y="1716926"/>
                    <a:pt x="4260902" y="1650024"/>
                  </a:cubicBezTo>
                  <a:cubicBezTo>
                    <a:pt x="4267402" y="1616572"/>
                    <a:pt x="4272602" y="1582515"/>
                    <a:pt x="4276155" y="1548110"/>
                  </a:cubicBezTo>
                  <a:cubicBezTo>
                    <a:pt x="4277195" y="1539531"/>
                    <a:pt x="4277889" y="1530864"/>
                    <a:pt x="4278669" y="1522285"/>
                  </a:cubicBezTo>
                  <a:cubicBezTo>
                    <a:pt x="4279361" y="1513618"/>
                    <a:pt x="4280229" y="1505126"/>
                    <a:pt x="4280575" y="1495940"/>
                  </a:cubicBezTo>
                  <a:lnTo>
                    <a:pt x="4283348" y="1441517"/>
                  </a:lnTo>
                  <a:cubicBezTo>
                    <a:pt x="4285861" y="1368895"/>
                    <a:pt x="4284301" y="1296186"/>
                    <a:pt x="4278582" y="1223910"/>
                  </a:cubicBezTo>
                  <a:cubicBezTo>
                    <a:pt x="4273036" y="1151549"/>
                    <a:pt x="4262376" y="1079793"/>
                    <a:pt x="4247990" y="1008990"/>
                  </a:cubicBezTo>
                  <a:cubicBezTo>
                    <a:pt x="4233431" y="938189"/>
                    <a:pt x="4215232" y="868339"/>
                    <a:pt x="4196080" y="799270"/>
                  </a:cubicBezTo>
                  <a:cubicBezTo>
                    <a:pt x="4157862" y="661046"/>
                    <a:pt x="4115658" y="524642"/>
                    <a:pt x="4062015" y="392396"/>
                  </a:cubicBezTo>
                  <a:cubicBezTo>
                    <a:pt x="4035151" y="326360"/>
                    <a:pt x="4005165" y="261537"/>
                    <a:pt x="3970675" y="199228"/>
                  </a:cubicBezTo>
                  <a:cubicBezTo>
                    <a:pt x="3962269" y="183543"/>
                    <a:pt x="3952995" y="168290"/>
                    <a:pt x="3944070" y="152951"/>
                  </a:cubicBezTo>
                  <a:cubicBezTo>
                    <a:pt x="3934883" y="137699"/>
                    <a:pt x="3925350" y="122706"/>
                    <a:pt x="3916078" y="107540"/>
                  </a:cubicBezTo>
                  <a:lnTo>
                    <a:pt x="3886439" y="63170"/>
                  </a:lnTo>
                  <a:lnTo>
                    <a:pt x="3855502" y="19753"/>
                  </a:lnTo>
                  <a:close/>
                  <a:moveTo>
                    <a:pt x="143864" y="0"/>
                  </a:moveTo>
                  <a:lnTo>
                    <a:pt x="437641" y="0"/>
                  </a:lnTo>
                  <a:lnTo>
                    <a:pt x="429955" y="6407"/>
                  </a:lnTo>
                  <a:cubicBezTo>
                    <a:pt x="323796" y="102687"/>
                    <a:pt x="225436" y="207721"/>
                    <a:pt x="137300" y="320554"/>
                  </a:cubicBezTo>
                  <a:cubicBezTo>
                    <a:pt x="93146" y="376884"/>
                    <a:pt x="51592" y="435250"/>
                    <a:pt x="12931" y="495447"/>
                  </a:cubicBezTo>
                  <a:lnTo>
                    <a:pt x="0" y="517906"/>
                  </a:lnTo>
                  <a:lnTo>
                    <a:pt x="0" y="176135"/>
                  </a:lnTo>
                  <a:lnTo>
                    <a:pt x="125001" y="1982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5" name="Freeform: Shape 5134">
              <a:extLst>
                <a:ext uri="{FF2B5EF4-FFF2-40B4-BE49-F238E27FC236}">
                  <a16:creationId xmlns:a16="http://schemas.microsoft.com/office/drawing/2014/main" id="{F5A22C1F-1C9F-4DFC-AD2E-4BF0D7713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452858" cy="3729027"/>
            </a:xfrm>
            <a:custGeom>
              <a:avLst/>
              <a:gdLst>
                <a:gd name="connsiteX0" fmla="*/ 3491469 w 4452858"/>
                <a:gd name="connsiteY0" fmla="*/ 0 h 3729027"/>
                <a:gd name="connsiteX1" fmla="*/ 4038310 w 4452858"/>
                <a:gd name="connsiteY1" fmla="*/ 0 h 3729027"/>
                <a:gd name="connsiteX2" fmla="*/ 4126393 w 4452858"/>
                <a:gd name="connsiteY2" fmla="*/ 144253 h 3729027"/>
                <a:gd name="connsiteX3" fmla="*/ 4452858 w 4452858"/>
                <a:gd name="connsiteY3" fmla="*/ 1509806 h 3729027"/>
                <a:gd name="connsiteX4" fmla="*/ 3318809 w 4452858"/>
                <a:gd name="connsiteY4" fmla="*/ 3104286 h 3729027"/>
                <a:gd name="connsiteX5" fmla="*/ 1929716 w 4452858"/>
                <a:gd name="connsiteY5" fmla="*/ 3729027 h 3729027"/>
                <a:gd name="connsiteX6" fmla="*/ 92844 w 4452858"/>
                <a:gd name="connsiteY6" fmla="*/ 2672799 h 3729027"/>
                <a:gd name="connsiteX7" fmla="*/ 0 w 4452858"/>
                <a:gd name="connsiteY7" fmla="*/ 2540909 h 3729027"/>
                <a:gd name="connsiteX8" fmla="*/ 0 w 4452858"/>
                <a:gd name="connsiteY8" fmla="*/ 1684718 h 3729027"/>
                <a:gd name="connsiteX9" fmla="*/ 380 w 4452858"/>
                <a:gd name="connsiteY9" fmla="*/ 1686965 h 3729027"/>
                <a:gd name="connsiteX10" fmla="*/ 293898 w 4452858"/>
                <a:gd name="connsiteY10" fmla="*/ 2207948 h 3729027"/>
                <a:gd name="connsiteX11" fmla="*/ 451448 w 4452858"/>
                <a:gd name="connsiteY11" fmla="*/ 2429541 h 3729027"/>
                <a:gd name="connsiteX12" fmla="*/ 1929803 w 4452858"/>
                <a:gd name="connsiteY12" fmla="*/ 3295720 h 3729027"/>
                <a:gd name="connsiteX13" fmla="*/ 3052066 w 4452858"/>
                <a:gd name="connsiteY13" fmla="*/ 2762840 h 3729027"/>
                <a:gd name="connsiteX14" fmla="*/ 3188643 w 4452858"/>
                <a:gd name="connsiteY14" fmla="*/ 2657026 h 3729027"/>
                <a:gd name="connsiteX15" fmla="*/ 3809831 w 4452858"/>
                <a:gd name="connsiteY15" fmla="*/ 2103868 h 3729027"/>
                <a:gd name="connsiteX16" fmla="*/ 4019638 w 4452858"/>
                <a:gd name="connsiteY16" fmla="*/ 1509806 h 3729027"/>
                <a:gd name="connsiteX17" fmla="*/ 3548634 w 4452858"/>
                <a:gd name="connsiteY17" fmla="*/ 61263 h 3729027"/>
                <a:gd name="connsiteX18" fmla="*/ 185138 w 4452858"/>
                <a:gd name="connsiteY18" fmla="*/ 0 h 3729027"/>
                <a:gd name="connsiteX19" fmla="*/ 834013 w 4452858"/>
                <a:gd name="connsiteY19" fmla="*/ 0 h 3729027"/>
                <a:gd name="connsiteX20" fmla="*/ 691153 w 4452858"/>
                <a:gd name="connsiteY20" fmla="*/ 111873 h 3729027"/>
                <a:gd name="connsiteX21" fmla="*/ 170145 w 4452858"/>
                <a:gd name="connsiteY21" fmla="*/ 757933 h 3729027"/>
                <a:gd name="connsiteX22" fmla="*/ 28693 w 4452858"/>
                <a:gd name="connsiteY22" fmla="*/ 1128897 h 3729027"/>
                <a:gd name="connsiteX23" fmla="*/ 0 w 4452858"/>
                <a:gd name="connsiteY23" fmla="*/ 1281783 h 3729027"/>
                <a:gd name="connsiteX24" fmla="*/ 0 w 4452858"/>
                <a:gd name="connsiteY24" fmla="*/ 222263 h 3729027"/>
                <a:gd name="connsiteX25" fmla="*/ 56950 w 4452858"/>
                <a:gd name="connsiteY25" fmla="*/ 144253 h 372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52858" h="3729027">
                  <a:moveTo>
                    <a:pt x="3491469" y="0"/>
                  </a:moveTo>
                  <a:lnTo>
                    <a:pt x="4038310" y="0"/>
                  </a:lnTo>
                  <a:lnTo>
                    <a:pt x="4126393" y="144253"/>
                  </a:lnTo>
                  <a:cubicBezTo>
                    <a:pt x="4339509" y="534059"/>
                    <a:pt x="4452858" y="1003975"/>
                    <a:pt x="4452858" y="1509806"/>
                  </a:cubicBezTo>
                  <a:cubicBezTo>
                    <a:pt x="4452858" y="2290190"/>
                    <a:pt x="3890946" y="2657200"/>
                    <a:pt x="3318809" y="3104286"/>
                  </a:cubicBezTo>
                  <a:cubicBezTo>
                    <a:pt x="2902054" y="3429958"/>
                    <a:pt x="2500553" y="3729027"/>
                    <a:pt x="1929716" y="3729027"/>
                  </a:cubicBezTo>
                  <a:cubicBezTo>
                    <a:pt x="1083208" y="3729027"/>
                    <a:pt x="533602" y="3322499"/>
                    <a:pt x="92844" y="2672799"/>
                  </a:cubicBezTo>
                  <a:lnTo>
                    <a:pt x="0" y="2540909"/>
                  </a:lnTo>
                  <a:lnTo>
                    <a:pt x="0" y="1684718"/>
                  </a:lnTo>
                  <a:lnTo>
                    <a:pt x="380" y="1686965"/>
                  </a:lnTo>
                  <a:cubicBezTo>
                    <a:pt x="38821" y="1851705"/>
                    <a:pt x="135502" y="1990731"/>
                    <a:pt x="293898" y="2207948"/>
                  </a:cubicBezTo>
                  <a:cubicBezTo>
                    <a:pt x="344854" y="2277797"/>
                    <a:pt x="397545" y="2350072"/>
                    <a:pt x="451448" y="2429541"/>
                  </a:cubicBezTo>
                  <a:cubicBezTo>
                    <a:pt x="863349" y="3036689"/>
                    <a:pt x="1305494" y="3295720"/>
                    <a:pt x="1929803" y="3295720"/>
                  </a:cubicBezTo>
                  <a:cubicBezTo>
                    <a:pt x="2339537" y="3295720"/>
                    <a:pt x="2640164" y="3084700"/>
                    <a:pt x="3052066" y="2762840"/>
                  </a:cubicBezTo>
                  <a:cubicBezTo>
                    <a:pt x="3098083" y="2726876"/>
                    <a:pt x="3144100" y="2691345"/>
                    <a:pt x="3188643" y="2657026"/>
                  </a:cubicBezTo>
                  <a:cubicBezTo>
                    <a:pt x="3430081" y="2470792"/>
                    <a:pt x="3658087" y="2294870"/>
                    <a:pt x="3809831" y="2103868"/>
                  </a:cubicBezTo>
                  <a:cubicBezTo>
                    <a:pt x="3954901" y="1921273"/>
                    <a:pt x="4019638" y="1738071"/>
                    <a:pt x="4019638" y="1509806"/>
                  </a:cubicBezTo>
                  <a:cubicBezTo>
                    <a:pt x="4019638" y="937667"/>
                    <a:pt x="3852382" y="423246"/>
                    <a:pt x="3548634" y="61263"/>
                  </a:cubicBezTo>
                  <a:close/>
                  <a:moveTo>
                    <a:pt x="185138" y="0"/>
                  </a:moveTo>
                  <a:lnTo>
                    <a:pt x="834013" y="0"/>
                  </a:lnTo>
                  <a:lnTo>
                    <a:pt x="691153" y="111873"/>
                  </a:lnTo>
                  <a:cubicBezTo>
                    <a:pt x="468086" y="302962"/>
                    <a:pt x="292771" y="520394"/>
                    <a:pt x="170145" y="757933"/>
                  </a:cubicBezTo>
                  <a:cubicBezTo>
                    <a:pt x="107489" y="879345"/>
                    <a:pt x="60259" y="1003292"/>
                    <a:pt x="28693" y="1128897"/>
                  </a:cubicBezTo>
                  <a:lnTo>
                    <a:pt x="0" y="1281783"/>
                  </a:lnTo>
                  <a:lnTo>
                    <a:pt x="0" y="222263"/>
                  </a:lnTo>
                  <a:lnTo>
                    <a:pt x="56950" y="144253"/>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6" name="Freeform: Shape 5135">
              <a:extLst>
                <a:ext uri="{FF2B5EF4-FFF2-40B4-BE49-F238E27FC236}">
                  <a16:creationId xmlns:a16="http://schemas.microsoft.com/office/drawing/2014/main" id="{44BBFF0F-32AB-4101-8F9E-5FB2BDAD4C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452858" cy="3729027"/>
            </a:xfrm>
            <a:custGeom>
              <a:avLst/>
              <a:gdLst>
                <a:gd name="connsiteX0" fmla="*/ 185138 w 4452858"/>
                <a:gd name="connsiteY0" fmla="*/ 0 h 3729027"/>
                <a:gd name="connsiteX1" fmla="*/ 986505 w 4452858"/>
                <a:gd name="connsiteY1" fmla="*/ 0 h 3729027"/>
                <a:gd name="connsiteX2" fmla="*/ 913397 w 4452858"/>
                <a:gd name="connsiteY2" fmla="*/ 47750 h 3729027"/>
                <a:gd name="connsiteX3" fmla="*/ 747482 w 4452858"/>
                <a:gd name="connsiteY3" fmla="*/ 177649 h 3729027"/>
                <a:gd name="connsiteX4" fmla="*/ 247101 w 4452858"/>
                <a:gd name="connsiteY4" fmla="*/ 797624 h 3729027"/>
                <a:gd name="connsiteX5" fmla="*/ 67798 w 4452858"/>
                <a:gd name="connsiteY5" fmla="*/ 1509806 h 3729027"/>
                <a:gd name="connsiteX6" fmla="*/ 363833 w 4452858"/>
                <a:gd name="connsiteY6" fmla="*/ 2156904 h 3729027"/>
                <a:gd name="connsiteX7" fmla="*/ 523117 w 4452858"/>
                <a:gd name="connsiteY7" fmla="*/ 2380924 h 3729027"/>
                <a:gd name="connsiteX8" fmla="*/ 1130785 w 4452858"/>
                <a:gd name="connsiteY8" fmla="*/ 3001246 h 3729027"/>
                <a:gd name="connsiteX9" fmla="*/ 1929716 w 4452858"/>
                <a:gd name="connsiteY9" fmla="*/ 3209058 h 3729027"/>
                <a:gd name="connsiteX10" fmla="*/ 2443616 w 4452858"/>
                <a:gd name="connsiteY10" fmla="*/ 3076727 h 3729027"/>
                <a:gd name="connsiteX11" fmla="*/ 2998596 w 4452858"/>
                <a:gd name="connsiteY11" fmla="*/ 2694637 h 3729027"/>
                <a:gd name="connsiteX12" fmla="*/ 3135607 w 4452858"/>
                <a:gd name="connsiteY12" fmla="*/ 2588478 h 3729027"/>
                <a:gd name="connsiteX13" fmla="*/ 3741889 w 4452858"/>
                <a:gd name="connsiteY13" fmla="*/ 2049965 h 3729027"/>
                <a:gd name="connsiteX14" fmla="*/ 3932891 w 4452858"/>
                <a:gd name="connsiteY14" fmla="*/ 1509806 h 3729027"/>
                <a:gd name="connsiteX15" fmla="*/ 3482165 w 4452858"/>
                <a:gd name="connsiteY15" fmla="*/ 116986 h 3729027"/>
                <a:gd name="connsiteX16" fmla="*/ 3373043 w 4452858"/>
                <a:gd name="connsiteY16" fmla="*/ 0 h 3729027"/>
                <a:gd name="connsiteX17" fmla="*/ 4038310 w 4452858"/>
                <a:gd name="connsiteY17" fmla="*/ 0 h 3729027"/>
                <a:gd name="connsiteX18" fmla="*/ 4126393 w 4452858"/>
                <a:gd name="connsiteY18" fmla="*/ 144253 h 3729027"/>
                <a:gd name="connsiteX19" fmla="*/ 4452858 w 4452858"/>
                <a:gd name="connsiteY19" fmla="*/ 1509806 h 3729027"/>
                <a:gd name="connsiteX20" fmla="*/ 3318809 w 4452858"/>
                <a:gd name="connsiteY20" fmla="*/ 3104286 h 3729027"/>
                <a:gd name="connsiteX21" fmla="*/ 1929716 w 4452858"/>
                <a:gd name="connsiteY21" fmla="*/ 3729027 h 3729027"/>
                <a:gd name="connsiteX22" fmla="*/ 92844 w 4452858"/>
                <a:gd name="connsiteY22" fmla="*/ 2672799 h 3729027"/>
                <a:gd name="connsiteX23" fmla="*/ 0 w 4452858"/>
                <a:gd name="connsiteY23" fmla="*/ 2540909 h 3729027"/>
                <a:gd name="connsiteX24" fmla="*/ 0 w 4452858"/>
                <a:gd name="connsiteY24" fmla="*/ 222263 h 3729027"/>
                <a:gd name="connsiteX25" fmla="*/ 56950 w 4452858"/>
                <a:gd name="connsiteY25" fmla="*/ 144253 h 372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52858" h="3729027">
                  <a:moveTo>
                    <a:pt x="185138" y="0"/>
                  </a:moveTo>
                  <a:lnTo>
                    <a:pt x="986505" y="0"/>
                  </a:lnTo>
                  <a:lnTo>
                    <a:pt x="913397" y="47750"/>
                  </a:lnTo>
                  <a:cubicBezTo>
                    <a:pt x="855880" y="88897"/>
                    <a:pt x="800433" y="132282"/>
                    <a:pt x="747482" y="177649"/>
                  </a:cubicBezTo>
                  <a:cubicBezTo>
                    <a:pt x="535943" y="358858"/>
                    <a:pt x="362967" y="573258"/>
                    <a:pt x="247101" y="797624"/>
                  </a:cubicBezTo>
                  <a:cubicBezTo>
                    <a:pt x="128115" y="1028056"/>
                    <a:pt x="67798" y="1267673"/>
                    <a:pt x="67798" y="1509806"/>
                  </a:cubicBezTo>
                  <a:cubicBezTo>
                    <a:pt x="67798" y="1741191"/>
                    <a:pt x="158533" y="1875430"/>
                    <a:pt x="363833" y="2156904"/>
                  </a:cubicBezTo>
                  <a:cubicBezTo>
                    <a:pt x="415223" y="2227360"/>
                    <a:pt x="468346" y="2300242"/>
                    <a:pt x="523117" y="2380924"/>
                  </a:cubicBezTo>
                  <a:cubicBezTo>
                    <a:pt x="716804" y="2666387"/>
                    <a:pt x="915519" y="2869346"/>
                    <a:pt x="1130785" y="3001246"/>
                  </a:cubicBezTo>
                  <a:cubicBezTo>
                    <a:pt x="1358964" y="3141116"/>
                    <a:pt x="1620335" y="3209058"/>
                    <a:pt x="1929716" y="3209058"/>
                  </a:cubicBezTo>
                  <a:cubicBezTo>
                    <a:pt x="2105291" y="3209058"/>
                    <a:pt x="2268560" y="3167028"/>
                    <a:pt x="2443616" y="3076727"/>
                  </a:cubicBezTo>
                  <a:cubicBezTo>
                    <a:pt x="2623352" y="2984000"/>
                    <a:pt x="2801267" y="2848808"/>
                    <a:pt x="2998596" y="2694637"/>
                  </a:cubicBezTo>
                  <a:cubicBezTo>
                    <a:pt x="3044873" y="2658500"/>
                    <a:pt x="3090975" y="2622883"/>
                    <a:pt x="3135607" y="2588478"/>
                  </a:cubicBezTo>
                  <a:cubicBezTo>
                    <a:pt x="3372711" y="2405536"/>
                    <a:pt x="3596645" y="2232733"/>
                    <a:pt x="3741889" y="2049965"/>
                  </a:cubicBezTo>
                  <a:cubicBezTo>
                    <a:pt x="3875781" y="1881496"/>
                    <a:pt x="3932891" y="1719959"/>
                    <a:pt x="3932891" y="1509806"/>
                  </a:cubicBezTo>
                  <a:cubicBezTo>
                    <a:pt x="3932891" y="958034"/>
                    <a:pt x="3772827" y="463371"/>
                    <a:pt x="3482165" y="116986"/>
                  </a:cubicBezTo>
                  <a:lnTo>
                    <a:pt x="3373043" y="0"/>
                  </a:lnTo>
                  <a:lnTo>
                    <a:pt x="4038310" y="0"/>
                  </a:lnTo>
                  <a:lnTo>
                    <a:pt x="4126393" y="144253"/>
                  </a:lnTo>
                  <a:cubicBezTo>
                    <a:pt x="4339509" y="534059"/>
                    <a:pt x="4452858" y="1003975"/>
                    <a:pt x="4452858" y="1509806"/>
                  </a:cubicBezTo>
                  <a:cubicBezTo>
                    <a:pt x="4452858" y="2290190"/>
                    <a:pt x="3890946" y="2657200"/>
                    <a:pt x="3318809" y="3104286"/>
                  </a:cubicBezTo>
                  <a:cubicBezTo>
                    <a:pt x="2902054" y="3429958"/>
                    <a:pt x="2500553" y="3729027"/>
                    <a:pt x="1929716" y="3729027"/>
                  </a:cubicBezTo>
                  <a:cubicBezTo>
                    <a:pt x="1083208" y="3729027"/>
                    <a:pt x="533602" y="3322499"/>
                    <a:pt x="92844" y="2672799"/>
                  </a:cubicBezTo>
                  <a:lnTo>
                    <a:pt x="0" y="2540909"/>
                  </a:lnTo>
                  <a:lnTo>
                    <a:pt x="0" y="222263"/>
                  </a:lnTo>
                  <a:lnTo>
                    <a:pt x="56950" y="144253"/>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5137" name="Freeform: Shape 5136">
              <a:extLst>
                <a:ext uri="{FF2B5EF4-FFF2-40B4-BE49-F238E27FC236}">
                  <a16:creationId xmlns:a16="http://schemas.microsoft.com/office/drawing/2014/main" id="{3F8E6D8D-90E6-4613-AA16-1E08EDD25E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656944" cy="4026189"/>
            </a:xfrm>
            <a:custGeom>
              <a:avLst/>
              <a:gdLst>
                <a:gd name="connsiteX0" fmla="*/ 1945140 w 4656944"/>
                <a:gd name="connsiteY0" fmla="*/ 3991264 h 4026189"/>
                <a:gd name="connsiteX1" fmla="*/ 1959526 w 4656944"/>
                <a:gd name="connsiteY1" fmla="*/ 3991438 h 4026189"/>
                <a:gd name="connsiteX2" fmla="*/ 1972179 w 4656944"/>
                <a:gd name="connsiteY2" fmla="*/ 3991351 h 4026189"/>
                <a:gd name="connsiteX3" fmla="*/ 1945140 w 4656944"/>
                <a:gd name="connsiteY3" fmla="*/ 3991264 h 4026189"/>
                <a:gd name="connsiteX4" fmla="*/ 3966403 w 4656944"/>
                <a:gd name="connsiteY4" fmla="*/ 0 h 4026189"/>
                <a:gd name="connsiteX5" fmla="*/ 4231031 w 4656944"/>
                <a:gd name="connsiteY5" fmla="*/ 0 h 4026189"/>
                <a:gd name="connsiteX6" fmla="*/ 4309866 w 4656944"/>
                <a:gd name="connsiteY6" fmla="*/ 126953 h 4026189"/>
                <a:gd name="connsiteX7" fmla="*/ 4656944 w 4656944"/>
                <a:gd name="connsiteY7" fmla="*/ 1425485 h 4026189"/>
                <a:gd name="connsiteX8" fmla="*/ 4452596 w 4656944"/>
                <a:gd name="connsiteY8" fmla="*/ 2437688 h 4026189"/>
                <a:gd name="connsiteX9" fmla="*/ 3895452 w 4656944"/>
                <a:gd name="connsiteY9" fmla="*/ 3264090 h 4026189"/>
                <a:gd name="connsiteX10" fmla="*/ 3069051 w 4656944"/>
                <a:gd name="connsiteY10" fmla="*/ 3821235 h 4026189"/>
                <a:gd name="connsiteX11" fmla="*/ 2057107 w 4656944"/>
                <a:gd name="connsiteY11" fmla="*/ 4025583 h 4026189"/>
                <a:gd name="connsiteX12" fmla="*/ 2036916 w 4656944"/>
                <a:gd name="connsiteY12" fmla="*/ 4025322 h 4026189"/>
                <a:gd name="connsiteX13" fmla="*/ 2027036 w 4656944"/>
                <a:gd name="connsiteY13" fmla="*/ 4025149 h 4026189"/>
                <a:gd name="connsiteX14" fmla="*/ 2005458 w 4656944"/>
                <a:gd name="connsiteY14" fmla="*/ 4025928 h 4026189"/>
                <a:gd name="connsiteX15" fmla="*/ 2004937 w 4656944"/>
                <a:gd name="connsiteY15" fmla="*/ 4025928 h 4026189"/>
                <a:gd name="connsiteX16" fmla="*/ 2004418 w 4656944"/>
                <a:gd name="connsiteY16" fmla="*/ 4025928 h 4026189"/>
                <a:gd name="connsiteX17" fmla="*/ 1972700 w 4656944"/>
                <a:gd name="connsiteY17" fmla="*/ 4026102 h 4026189"/>
                <a:gd name="connsiteX18" fmla="*/ 1959526 w 4656944"/>
                <a:gd name="connsiteY18" fmla="*/ 4026189 h 4026189"/>
                <a:gd name="connsiteX19" fmla="*/ 1919922 w 4656944"/>
                <a:gd name="connsiteY19" fmla="*/ 4025583 h 4026189"/>
                <a:gd name="connsiteX20" fmla="*/ 1908656 w 4656944"/>
                <a:gd name="connsiteY20" fmla="*/ 4025322 h 4026189"/>
                <a:gd name="connsiteX21" fmla="*/ 1799030 w 4656944"/>
                <a:gd name="connsiteY21" fmla="*/ 4020902 h 4026189"/>
                <a:gd name="connsiteX22" fmla="*/ 1782305 w 4656944"/>
                <a:gd name="connsiteY22" fmla="*/ 4020036 h 4026189"/>
                <a:gd name="connsiteX23" fmla="*/ 1781784 w 4656944"/>
                <a:gd name="connsiteY23" fmla="*/ 4020036 h 4026189"/>
                <a:gd name="connsiteX24" fmla="*/ 1781265 w 4656944"/>
                <a:gd name="connsiteY24" fmla="*/ 4019949 h 4026189"/>
                <a:gd name="connsiteX25" fmla="*/ 1765839 w 4656944"/>
                <a:gd name="connsiteY25" fmla="*/ 4018649 h 4026189"/>
                <a:gd name="connsiteX26" fmla="*/ 1655000 w 4656944"/>
                <a:gd name="connsiteY26" fmla="*/ 4007816 h 4026189"/>
                <a:gd name="connsiteX27" fmla="*/ 1402382 w 4656944"/>
                <a:gd name="connsiteY27" fmla="*/ 3964573 h 4026189"/>
                <a:gd name="connsiteX28" fmla="*/ 1154617 w 4656944"/>
                <a:gd name="connsiteY28" fmla="*/ 3889696 h 4026189"/>
                <a:gd name="connsiteX29" fmla="*/ 918639 w 4656944"/>
                <a:gd name="connsiteY29" fmla="*/ 3780850 h 4026189"/>
                <a:gd name="connsiteX30" fmla="*/ 741589 w 4656944"/>
                <a:gd name="connsiteY30" fmla="*/ 3668278 h 4026189"/>
                <a:gd name="connsiteX31" fmla="*/ 103549 w 4656944"/>
                <a:gd name="connsiteY31" fmla="*/ 3140728 h 4026189"/>
                <a:gd name="connsiteX32" fmla="*/ 0 w 4656944"/>
                <a:gd name="connsiteY32" fmla="*/ 3015106 h 4026189"/>
                <a:gd name="connsiteX33" fmla="*/ 0 w 4656944"/>
                <a:gd name="connsiteY33" fmla="*/ 2484097 h 4026189"/>
                <a:gd name="connsiteX34" fmla="*/ 17188 w 4656944"/>
                <a:gd name="connsiteY34" fmla="*/ 2506324 h 4026189"/>
                <a:gd name="connsiteX35" fmla="*/ 75252 w 4656944"/>
                <a:gd name="connsiteY35" fmla="*/ 2580765 h 4026189"/>
                <a:gd name="connsiteX36" fmla="*/ 148653 w 4656944"/>
                <a:gd name="connsiteY36" fmla="*/ 2676699 h 4026189"/>
                <a:gd name="connsiteX37" fmla="*/ 186177 w 4656944"/>
                <a:gd name="connsiteY37" fmla="*/ 2727656 h 4026189"/>
                <a:gd name="connsiteX38" fmla="*/ 219802 w 4656944"/>
                <a:gd name="connsiteY38" fmla="*/ 2773414 h 4026189"/>
                <a:gd name="connsiteX39" fmla="*/ 219975 w 4656944"/>
                <a:gd name="connsiteY39" fmla="*/ 2773586 h 4026189"/>
                <a:gd name="connsiteX40" fmla="*/ 220149 w 4656944"/>
                <a:gd name="connsiteY40" fmla="*/ 2773760 h 4026189"/>
                <a:gd name="connsiteX41" fmla="*/ 278992 w 4656944"/>
                <a:gd name="connsiteY41" fmla="*/ 2851322 h 4026189"/>
                <a:gd name="connsiteX42" fmla="*/ 290344 w 4656944"/>
                <a:gd name="connsiteY42" fmla="*/ 2865967 h 4026189"/>
                <a:gd name="connsiteX43" fmla="*/ 296065 w 4656944"/>
                <a:gd name="connsiteY43" fmla="*/ 2873075 h 4026189"/>
                <a:gd name="connsiteX44" fmla="*/ 363834 w 4656944"/>
                <a:gd name="connsiteY44" fmla="*/ 2955229 h 4026189"/>
                <a:gd name="connsiteX45" fmla="*/ 519304 w 4656944"/>
                <a:gd name="connsiteY45" fmla="*/ 3123178 h 4026189"/>
                <a:gd name="connsiteX46" fmla="*/ 867075 w 4656944"/>
                <a:gd name="connsiteY46" fmla="*/ 3402488 h 4026189"/>
                <a:gd name="connsiteX47" fmla="*/ 1058596 w 4656944"/>
                <a:gd name="connsiteY47" fmla="*/ 3507088 h 4026189"/>
                <a:gd name="connsiteX48" fmla="*/ 1058770 w 4656944"/>
                <a:gd name="connsiteY48" fmla="*/ 3507175 h 4026189"/>
                <a:gd name="connsiteX49" fmla="*/ 1058943 w 4656944"/>
                <a:gd name="connsiteY49" fmla="*/ 3507262 h 4026189"/>
                <a:gd name="connsiteX50" fmla="*/ 1261123 w 4656944"/>
                <a:gd name="connsiteY50" fmla="*/ 3586297 h 4026189"/>
                <a:gd name="connsiteX51" fmla="*/ 1472230 w 4656944"/>
                <a:gd name="connsiteY51" fmla="*/ 3640980 h 4026189"/>
                <a:gd name="connsiteX52" fmla="*/ 1579344 w 4656944"/>
                <a:gd name="connsiteY52" fmla="*/ 3659005 h 4026189"/>
                <a:gd name="connsiteX53" fmla="*/ 1686890 w 4656944"/>
                <a:gd name="connsiteY53" fmla="*/ 3671225 h 4026189"/>
                <a:gd name="connsiteX54" fmla="*/ 1909524 w 4656944"/>
                <a:gd name="connsiteY54" fmla="*/ 3680931 h 4026189"/>
                <a:gd name="connsiteX55" fmla="*/ 1920703 w 4656944"/>
                <a:gd name="connsiteY55" fmla="*/ 3680931 h 4026189"/>
                <a:gd name="connsiteX56" fmla="*/ 1935434 w 4656944"/>
                <a:gd name="connsiteY56" fmla="*/ 3681018 h 4026189"/>
                <a:gd name="connsiteX57" fmla="*/ 1964120 w 4656944"/>
                <a:gd name="connsiteY57" fmla="*/ 3680584 h 4026189"/>
                <a:gd name="connsiteX58" fmla="*/ 1964379 w 4656944"/>
                <a:gd name="connsiteY58" fmla="*/ 3680584 h 4026189"/>
                <a:gd name="connsiteX59" fmla="*/ 1964639 w 4656944"/>
                <a:gd name="connsiteY59" fmla="*/ 3680584 h 4026189"/>
                <a:gd name="connsiteX60" fmla="*/ 1991591 w 4656944"/>
                <a:gd name="connsiteY60" fmla="*/ 3679891 h 4026189"/>
                <a:gd name="connsiteX61" fmla="*/ 2018717 w 4656944"/>
                <a:gd name="connsiteY61" fmla="*/ 3678503 h 4026189"/>
                <a:gd name="connsiteX62" fmla="*/ 2124963 w 4656944"/>
                <a:gd name="connsiteY62" fmla="*/ 3669231 h 4026189"/>
                <a:gd name="connsiteX63" fmla="*/ 2535738 w 4656944"/>
                <a:gd name="connsiteY63" fmla="*/ 3558218 h 4026189"/>
                <a:gd name="connsiteX64" fmla="*/ 2730812 w 4656944"/>
                <a:gd name="connsiteY64" fmla="*/ 3461503 h 4026189"/>
                <a:gd name="connsiteX65" fmla="*/ 2920080 w 4656944"/>
                <a:gd name="connsiteY65" fmla="*/ 3343298 h 4026189"/>
                <a:gd name="connsiteX66" fmla="*/ 3105101 w 4656944"/>
                <a:gd name="connsiteY66" fmla="*/ 3208887 h 4026189"/>
                <a:gd name="connsiteX67" fmla="*/ 3196443 w 4656944"/>
                <a:gd name="connsiteY67" fmla="*/ 3137650 h 4026189"/>
                <a:gd name="connsiteX68" fmla="*/ 3289603 w 4656944"/>
                <a:gd name="connsiteY68" fmla="*/ 3063123 h 4026189"/>
                <a:gd name="connsiteX69" fmla="*/ 3446634 w 4656944"/>
                <a:gd name="connsiteY69" fmla="*/ 2940150 h 4026189"/>
                <a:gd name="connsiteX70" fmla="*/ 3662420 w 4656944"/>
                <a:gd name="connsiteY70" fmla="*/ 2769601 h 4026189"/>
                <a:gd name="connsiteX71" fmla="*/ 3998319 w 4656944"/>
                <a:gd name="connsiteY71" fmla="*/ 2463860 h 4026189"/>
                <a:gd name="connsiteX72" fmla="*/ 4137238 w 4656944"/>
                <a:gd name="connsiteY72" fmla="*/ 2295217 h 4026189"/>
                <a:gd name="connsiteX73" fmla="*/ 4247124 w 4656944"/>
                <a:gd name="connsiteY73" fmla="*/ 2111582 h 4026189"/>
                <a:gd name="connsiteX74" fmla="*/ 4361949 w 4656944"/>
                <a:gd name="connsiteY74" fmla="*/ 1700374 h 4026189"/>
                <a:gd name="connsiteX75" fmla="*/ 4368449 w 4656944"/>
                <a:gd name="connsiteY75" fmla="*/ 1590747 h 4026189"/>
                <a:gd name="connsiteX76" fmla="*/ 4368536 w 4656944"/>
                <a:gd name="connsiteY76" fmla="*/ 1586502 h 4026189"/>
                <a:gd name="connsiteX77" fmla="*/ 4368796 w 4656944"/>
                <a:gd name="connsiteY77" fmla="*/ 1534158 h 4026189"/>
                <a:gd name="connsiteX78" fmla="*/ 4368710 w 4656944"/>
                <a:gd name="connsiteY78" fmla="*/ 1517606 h 4026189"/>
                <a:gd name="connsiteX79" fmla="*/ 4368189 w 4656944"/>
                <a:gd name="connsiteY79" fmla="*/ 1476095 h 4026189"/>
                <a:gd name="connsiteX80" fmla="*/ 4356749 w 4656944"/>
                <a:gd name="connsiteY80" fmla="*/ 1244884 h 4026189"/>
                <a:gd name="connsiteX81" fmla="*/ 4287074 w 4656944"/>
                <a:gd name="connsiteY81" fmla="*/ 787052 h 4026189"/>
                <a:gd name="connsiteX82" fmla="*/ 4147029 w 4656944"/>
                <a:gd name="connsiteY82" fmla="*/ 346032 h 4026189"/>
                <a:gd name="connsiteX83" fmla="*/ 4100319 w 4656944"/>
                <a:gd name="connsiteY83" fmla="*/ 240307 h 4026189"/>
                <a:gd name="connsiteX84" fmla="*/ 4048323 w 4656944"/>
                <a:gd name="connsiteY84" fmla="*/ 136833 h 4026189"/>
                <a:gd name="connsiteX85" fmla="*/ 0 w 4656944"/>
                <a:gd name="connsiteY85" fmla="*/ 0 h 4026189"/>
                <a:gd name="connsiteX86" fmla="*/ 278246 w 4656944"/>
                <a:gd name="connsiteY86" fmla="*/ 0 h 4026189"/>
                <a:gd name="connsiteX87" fmla="*/ 193425 w 4656944"/>
                <a:gd name="connsiteY87" fmla="*/ 86981 h 4026189"/>
                <a:gd name="connsiteX88" fmla="*/ 48300 w 4656944"/>
                <a:gd name="connsiteY88" fmla="*/ 263444 h 4026189"/>
                <a:gd name="connsiteX89" fmla="*/ 0 w 4656944"/>
                <a:gd name="connsiteY89" fmla="*/ 333888 h 4026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656944" h="4026189">
                  <a:moveTo>
                    <a:pt x="1945140" y="3991264"/>
                  </a:moveTo>
                  <a:cubicBezTo>
                    <a:pt x="1949907" y="3991351"/>
                    <a:pt x="1954673" y="3991438"/>
                    <a:pt x="1959526" y="3991438"/>
                  </a:cubicBezTo>
                  <a:cubicBezTo>
                    <a:pt x="1963686" y="3991438"/>
                    <a:pt x="1967847" y="3991438"/>
                    <a:pt x="1972179" y="3991351"/>
                  </a:cubicBezTo>
                  <a:cubicBezTo>
                    <a:pt x="1962994" y="3991523"/>
                    <a:pt x="1954067" y="3991351"/>
                    <a:pt x="1945140" y="3991264"/>
                  </a:cubicBezTo>
                  <a:close/>
                  <a:moveTo>
                    <a:pt x="3966403" y="0"/>
                  </a:moveTo>
                  <a:lnTo>
                    <a:pt x="4231031" y="0"/>
                  </a:lnTo>
                  <a:lnTo>
                    <a:pt x="4309866" y="126953"/>
                  </a:lnTo>
                  <a:cubicBezTo>
                    <a:pt x="4536919" y="519962"/>
                    <a:pt x="4656944" y="969040"/>
                    <a:pt x="4656944" y="1425485"/>
                  </a:cubicBezTo>
                  <a:cubicBezTo>
                    <a:pt x="4656944" y="1776462"/>
                    <a:pt x="4588222" y="2116955"/>
                    <a:pt x="4452596" y="2437688"/>
                  </a:cubicBezTo>
                  <a:cubicBezTo>
                    <a:pt x="4321651" y="2747329"/>
                    <a:pt x="4134204" y="3025338"/>
                    <a:pt x="3895452" y="3264090"/>
                  </a:cubicBezTo>
                  <a:cubicBezTo>
                    <a:pt x="3656701" y="3502841"/>
                    <a:pt x="3378605" y="3690290"/>
                    <a:pt x="3069051" y="3821235"/>
                  </a:cubicBezTo>
                  <a:cubicBezTo>
                    <a:pt x="2748577" y="3956859"/>
                    <a:pt x="2408086" y="4025583"/>
                    <a:pt x="2057107" y="4025583"/>
                  </a:cubicBezTo>
                  <a:cubicBezTo>
                    <a:pt x="2050348" y="4025583"/>
                    <a:pt x="2043675" y="4025409"/>
                    <a:pt x="2036916" y="4025322"/>
                  </a:cubicBezTo>
                  <a:cubicBezTo>
                    <a:pt x="2033621" y="4025236"/>
                    <a:pt x="2030329" y="4025149"/>
                    <a:pt x="2027036" y="4025149"/>
                  </a:cubicBezTo>
                  <a:lnTo>
                    <a:pt x="2005458" y="4025928"/>
                  </a:lnTo>
                  <a:lnTo>
                    <a:pt x="2004937" y="4025928"/>
                  </a:lnTo>
                  <a:lnTo>
                    <a:pt x="2004418" y="4025928"/>
                  </a:lnTo>
                  <a:lnTo>
                    <a:pt x="1972700" y="4026102"/>
                  </a:lnTo>
                  <a:cubicBezTo>
                    <a:pt x="1968279" y="4026189"/>
                    <a:pt x="1963860" y="4026189"/>
                    <a:pt x="1959526" y="4026189"/>
                  </a:cubicBezTo>
                  <a:cubicBezTo>
                    <a:pt x="1946008" y="4026189"/>
                    <a:pt x="1932749" y="4025928"/>
                    <a:pt x="1919922" y="4025583"/>
                  </a:cubicBezTo>
                  <a:lnTo>
                    <a:pt x="1908656" y="4025322"/>
                  </a:lnTo>
                  <a:cubicBezTo>
                    <a:pt x="1871913" y="4024889"/>
                    <a:pt x="1834908" y="4022809"/>
                    <a:pt x="1799030" y="4020902"/>
                  </a:cubicBezTo>
                  <a:lnTo>
                    <a:pt x="1782305" y="4020036"/>
                  </a:lnTo>
                  <a:lnTo>
                    <a:pt x="1781784" y="4020036"/>
                  </a:lnTo>
                  <a:lnTo>
                    <a:pt x="1781265" y="4019949"/>
                  </a:lnTo>
                  <a:lnTo>
                    <a:pt x="1765839" y="4018649"/>
                  </a:lnTo>
                  <a:cubicBezTo>
                    <a:pt x="1729528" y="4015616"/>
                    <a:pt x="1692003" y="4012496"/>
                    <a:pt x="1655000" y="4007816"/>
                  </a:cubicBezTo>
                  <a:cubicBezTo>
                    <a:pt x="1564178" y="3996984"/>
                    <a:pt x="1481504" y="3982858"/>
                    <a:pt x="1402382" y="3964573"/>
                  </a:cubicBezTo>
                  <a:cubicBezTo>
                    <a:pt x="1317886" y="3945074"/>
                    <a:pt x="1234519" y="3919856"/>
                    <a:pt x="1154617" y="3889696"/>
                  </a:cubicBezTo>
                  <a:cubicBezTo>
                    <a:pt x="1075495" y="3859799"/>
                    <a:pt x="996114" y="3823228"/>
                    <a:pt x="918639" y="3780850"/>
                  </a:cubicBezTo>
                  <a:cubicBezTo>
                    <a:pt x="857543" y="3746706"/>
                    <a:pt x="797920" y="3708834"/>
                    <a:pt x="741589" y="3668278"/>
                  </a:cubicBezTo>
                  <a:cubicBezTo>
                    <a:pt x="501863" y="3527345"/>
                    <a:pt x="286341" y="3348667"/>
                    <a:pt x="103549" y="3140728"/>
                  </a:cubicBezTo>
                  <a:lnTo>
                    <a:pt x="0" y="3015106"/>
                  </a:lnTo>
                  <a:lnTo>
                    <a:pt x="0" y="2484097"/>
                  </a:lnTo>
                  <a:lnTo>
                    <a:pt x="17188" y="2506324"/>
                  </a:lnTo>
                  <a:cubicBezTo>
                    <a:pt x="36254" y="2530676"/>
                    <a:pt x="56012" y="2555807"/>
                    <a:pt x="75252" y="2580765"/>
                  </a:cubicBezTo>
                  <a:cubicBezTo>
                    <a:pt x="95443" y="2606851"/>
                    <a:pt x="122048" y="2641256"/>
                    <a:pt x="148653" y="2676699"/>
                  </a:cubicBezTo>
                  <a:cubicBezTo>
                    <a:pt x="161306" y="2693426"/>
                    <a:pt x="173958" y="2710844"/>
                    <a:pt x="186177" y="2727656"/>
                  </a:cubicBezTo>
                  <a:cubicBezTo>
                    <a:pt x="197791" y="2743602"/>
                    <a:pt x="208797" y="2758768"/>
                    <a:pt x="219802" y="2773414"/>
                  </a:cubicBezTo>
                  <a:lnTo>
                    <a:pt x="219975" y="2773586"/>
                  </a:lnTo>
                  <a:lnTo>
                    <a:pt x="220149" y="2773760"/>
                  </a:lnTo>
                  <a:cubicBezTo>
                    <a:pt x="239128" y="2799846"/>
                    <a:pt x="259407" y="2826017"/>
                    <a:pt x="278992" y="2851322"/>
                  </a:cubicBezTo>
                  <a:lnTo>
                    <a:pt x="290344" y="2865967"/>
                  </a:lnTo>
                  <a:lnTo>
                    <a:pt x="296065" y="2873075"/>
                  </a:lnTo>
                  <a:cubicBezTo>
                    <a:pt x="318075" y="2900286"/>
                    <a:pt x="340695" y="2928451"/>
                    <a:pt x="363834" y="2955229"/>
                  </a:cubicBezTo>
                  <a:cubicBezTo>
                    <a:pt x="414704" y="3014852"/>
                    <a:pt x="467047" y="3071355"/>
                    <a:pt x="519304" y="3123178"/>
                  </a:cubicBezTo>
                  <a:cubicBezTo>
                    <a:pt x="630577" y="3232979"/>
                    <a:pt x="747655" y="3327005"/>
                    <a:pt x="867075" y="3402488"/>
                  </a:cubicBezTo>
                  <a:cubicBezTo>
                    <a:pt x="934671" y="3444865"/>
                    <a:pt x="997241" y="3479096"/>
                    <a:pt x="1058596" y="3507088"/>
                  </a:cubicBezTo>
                  <a:lnTo>
                    <a:pt x="1058770" y="3507175"/>
                  </a:lnTo>
                  <a:lnTo>
                    <a:pt x="1058943" y="3507262"/>
                  </a:lnTo>
                  <a:cubicBezTo>
                    <a:pt x="1121339" y="3536639"/>
                    <a:pt x="1189368" y="3563245"/>
                    <a:pt x="1261123" y="3586297"/>
                  </a:cubicBezTo>
                  <a:cubicBezTo>
                    <a:pt x="1327160" y="3607528"/>
                    <a:pt x="1398222" y="3625987"/>
                    <a:pt x="1472230" y="3640980"/>
                  </a:cubicBezTo>
                  <a:cubicBezTo>
                    <a:pt x="1506288" y="3647739"/>
                    <a:pt x="1542426" y="3653805"/>
                    <a:pt x="1579344" y="3659005"/>
                  </a:cubicBezTo>
                  <a:cubicBezTo>
                    <a:pt x="1614008" y="3663857"/>
                    <a:pt x="1650232" y="3667931"/>
                    <a:pt x="1686890" y="3671225"/>
                  </a:cubicBezTo>
                  <a:cubicBezTo>
                    <a:pt x="1756999" y="3677637"/>
                    <a:pt x="1829794" y="3680757"/>
                    <a:pt x="1909524" y="3680931"/>
                  </a:cubicBezTo>
                  <a:lnTo>
                    <a:pt x="1920703" y="3680931"/>
                  </a:lnTo>
                  <a:cubicBezTo>
                    <a:pt x="1925642" y="3681018"/>
                    <a:pt x="1930496" y="3681018"/>
                    <a:pt x="1935434" y="3681018"/>
                  </a:cubicBezTo>
                  <a:cubicBezTo>
                    <a:pt x="1947307" y="3681018"/>
                    <a:pt x="1956146" y="3680931"/>
                    <a:pt x="1964120" y="3680584"/>
                  </a:cubicBezTo>
                  <a:lnTo>
                    <a:pt x="1964379" y="3680584"/>
                  </a:lnTo>
                  <a:lnTo>
                    <a:pt x="1964639" y="3680584"/>
                  </a:lnTo>
                  <a:lnTo>
                    <a:pt x="1991591" y="3679891"/>
                  </a:lnTo>
                  <a:lnTo>
                    <a:pt x="2018717" y="3678503"/>
                  </a:lnTo>
                  <a:cubicBezTo>
                    <a:pt x="2049567" y="3677118"/>
                    <a:pt x="2082412" y="3674257"/>
                    <a:pt x="2124963" y="3669231"/>
                  </a:cubicBezTo>
                  <a:cubicBezTo>
                    <a:pt x="2263187" y="3652332"/>
                    <a:pt x="2401412" y="3614981"/>
                    <a:pt x="2535738" y="3558218"/>
                  </a:cubicBezTo>
                  <a:cubicBezTo>
                    <a:pt x="2597354" y="3532480"/>
                    <a:pt x="2661136" y="3500848"/>
                    <a:pt x="2730812" y="3461503"/>
                  </a:cubicBezTo>
                  <a:cubicBezTo>
                    <a:pt x="2790781" y="3427879"/>
                    <a:pt x="2852657" y="3389229"/>
                    <a:pt x="2920080" y="3343298"/>
                  </a:cubicBezTo>
                  <a:cubicBezTo>
                    <a:pt x="2975543" y="3305514"/>
                    <a:pt x="3034385" y="3262790"/>
                    <a:pt x="3105101" y="3208887"/>
                  </a:cubicBezTo>
                  <a:cubicBezTo>
                    <a:pt x="3136127" y="3185315"/>
                    <a:pt x="3167411" y="3160616"/>
                    <a:pt x="3196443" y="3137650"/>
                  </a:cubicBezTo>
                  <a:lnTo>
                    <a:pt x="3289603" y="3063123"/>
                  </a:lnTo>
                  <a:cubicBezTo>
                    <a:pt x="3342033" y="3021525"/>
                    <a:pt x="3395243" y="2980187"/>
                    <a:pt x="3446634" y="2940150"/>
                  </a:cubicBezTo>
                  <a:cubicBezTo>
                    <a:pt x="3518216" y="2884427"/>
                    <a:pt x="3592311" y="2826798"/>
                    <a:pt x="3662420" y="2769601"/>
                  </a:cubicBezTo>
                  <a:cubicBezTo>
                    <a:pt x="3806018" y="2653389"/>
                    <a:pt x="3909664" y="2559013"/>
                    <a:pt x="3998319" y="2463860"/>
                  </a:cubicBezTo>
                  <a:cubicBezTo>
                    <a:pt x="4052308" y="2405537"/>
                    <a:pt x="4097806" y="2350333"/>
                    <a:pt x="4137238" y="2295217"/>
                  </a:cubicBezTo>
                  <a:cubicBezTo>
                    <a:pt x="4181694" y="2232560"/>
                    <a:pt x="4217572" y="2172592"/>
                    <a:pt x="4247124" y="2111582"/>
                  </a:cubicBezTo>
                  <a:cubicBezTo>
                    <a:pt x="4308913" y="1985577"/>
                    <a:pt x="4347564" y="1847178"/>
                    <a:pt x="4361949" y="1700374"/>
                  </a:cubicBezTo>
                  <a:cubicBezTo>
                    <a:pt x="4365329" y="1665537"/>
                    <a:pt x="4367496" y="1628532"/>
                    <a:pt x="4368449" y="1590747"/>
                  </a:cubicBezTo>
                  <a:lnTo>
                    <a:pt x="4368536" y="1586502"/>
                  </a:lnTo>
                  <a:cubicBezTo>
                    <a:pt x="4368796" y="1569516"/>
                    <a:pt x="4369057" y="1552097"/>
                    <a:pt x="4368796" y="1534158"/>
                  </a:cubicBezTo>
                  <a:cubicBezTo>
                    <a:pt x="4368796" y="1528612"/>
                    <a:pt x="4368710" y="1523152"/>
                    <a:pt x="4368710" y="1517606"/>
                  </a:cubicBezTo>
                  <a:cubicBezTo>
                    <a:pt x="4368710" y="1504000"/>
                    <a:pt x="4368623" y="1490047"/>
                    <a:pt x="4368189" y="1476095"/>
                  </a:cubicBezTo>
                  <a:cubicBezTo>
                    <a:pt x="4366715" y="1397060"/>
                    <a:pt x="4362817" y="1319238"/>
                    <a:pt x="4356749" y="1244884"/>
                  </a:cubicBezTo>
                  <a:cubicBezTo>
                    <a:pt x="4343144" y="1083520"/>
                    <a:pt x="4319745" y="929522"/>
                    <a:pt x="4287074" y="787052"/>
                  </a:cubicBezTo>
                  <a:cubicBezTo>
                    <a:pt x="4251284" y="631321"/>
                    <a:pt x="4204139" y="482958"/>
                    <a:pt x="4147029" y="346032"/>
                  </a:cubicBezTo>
                  <a:cubicBezTo>
                    <a:pt x="4132211" y="310328"/>
                    <a:pt x="4116439" y="274710"/>
                    <a:pt x="4100319" y="240307"/>
                  </a:cubicBezTo>
                  <a:cubicBezTo>
                    <a:pt x="4084547" y="207028"/>
                    <a:pt x="4067041" y="172277"/>
                    <a:pt x="4048323" y="136833"/>
                  </a:cubicBezTo>
                  <a:close/>
                  <a:moveTo>
                    <a:pt x="0" y="0"/>
                  </a:moveTo>
                  <a:lnTo>
                    <a:pt x="278246" y="0"/>
                  </a:lnTo>
                  <a:lnTo>
                    <a:pt x="193425" y="86981"/>
                  </a:lnTo>
                  <a:cubicBezTo>
                    <a:pt x="142241" y="144090"/>
                    <a:pt x="93754" y="203041"/>
                    <a:pt x="48300" y="263444"/>
                  </a:cubicBezTo>
                  <a:lnTo>
                    <a:pt x="0" y="3338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124" name="Picture 4" descr="Hóa trang mặt trong nghệ thuật tuồng">
            <a:extLst>
              <a:ext uri="{FF2B5EF4-FFF2-40B4-BE49-F238E27FC236}">
                <a16:creationId xmlns:a16="http://schemas.microsoft.com/office/drawing/2014/main" id="{A307FE49-F80A-9F50-2AA0-BDBAC30959E1}"/>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l="8256" r="5009" b="3"/>
          <a:stretch>
            <a:fillRect/>
          </a:stretch>
        </p:blipFill>
        <p:spPr bwMode="auto">
          <a:xfrm>
            <a:off x="3125968" y="2564970"/>
            <a:ext cx="3316388" cy="3278632"/>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grpSp>
        <p:nvGrpSpPr>
          <p:cNvPr id="5139" name="Graphic 4">
            <a:extLst>
              <a:ext uri="{FF2B5EF4-FFF2-40B4-BE49-F238E27FC236}">
                <a16:creationId xmlns:a16="http://schemas.microsoft.com/office/drawing/2014/main" id="{DE51D1B5-E12D-46A1-B0B3-7BAB36C342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938" y="2543765"/>
            <a:ext cx="3375140" cy="3326212"/>
            <a:chOff x="3414665" y="738154"/>
            <a:chExt cx="5366579" cy="5378461"/>
          </a:xfrm>
          <a:solidFill>
            <a:schemeClr val="bg1">
              <a:alpha val="30000"/>
            </a:schemeClr>
          </a:solidFill>
        </p:grpSpPr>
        <p:sp>
          <p:nvSpPr>
            <p:cNvPr id="5140" name="Freeform: Shape 5139">
              <a:extLst>
                <a:ext uri="{FF2B5EF4-FFF2-40B4-BE49-F238E27FC236}">
                  <a16:creationId xmlns:a16="http://schemas.microsoft.com/office/drawing/2014/main" id="{DCD62F51-9CF9-43CF-BD8B-D030D6711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67033" y="752474"/>
              <a:ext cx="5098846" cy="5278088"/>
            </a:xfrm>
            <a:custGeom>
              <a:avLst/>
              <a:gdLst>
                <a:gd name="connsiteX0" fmla="*/ 2413047 w 5098846"/>
                <a:gd name="connsiteY0" fmla="*/ 571500 h 5278088"/>
                <a:gd name="connsiteX1" fmla="*/ 2488866 w 5098846"/>
                <a:gd name="connsiteY1" fmla="*/ 572738 h 5278088"/>
                <a:gd name="connsiteX2" fmla="*/ 2498486 w 5098846"/>
                <a:gd name="connsiteY2" fmla="*/ 573024 h 5278088"/>
                <a:gd name="connsiteX3" fmla="*/ 2508107 w 5098846"/>
                <a:gd name="connsiteY3" fmla="*/ 573024 h 5278088"/>
                <a:gd name="connsiteX4" fmla="*/ 2513345 w 5098846"/>
                <a:gd name="connsiteY4" fmla="*/ 573024 h 5278088"/>
                <a:gd name="connsiteX5" fmla="*/ 3401742 w 5098846"/>
                <a:gd name="connsiteY5" fmla="*/ 751904 h 5278088"/>
                <a:gd name="connsiteX6" fmla="*/ 4014200 w 5098846"/>
                <a:gd name="connsiteY6" fmla="*/ 1210532 h 5278088"/>
                <a:gd name="connsiteX7" fmla="*/ 4395390 w 5098846"/>
                <a:gd name="connsiteY7" fmla="*/ 1879473 h 5278088"/>
                <a:gd name="connsiteX8" fmla="*/ 4527311 w 5098846"/>
                <a:gd name="connsiteY8" fmla="*/ 2668334 h 5278088"/>
                <a:gd name="connsiteX9" fmla="*/ 4399010 w 5098846"/>
                <a:gd name="connsiteY9" fmla="*/ 3439001 h 5278088"/>
                <a:gd name="connsiteX10" fmla="*/ 4025820 w 5098846"/>
                <a:gd name="connsiteY10" fmla="*/ 4084796 h 5278088"/>
                <a:gd name="connsiteX11" fmla="*/ 3412982 w 5098846"/>
                <a:gd name="connsiteY11" fmla="*/ 4529328 h 5278088"/>
                <a:gd name="connsiteX12" fmla="*/ 2496676 w 5098846"/>
                <a:gd name="connsiteY12" fmla="*/ 4705065 h 5278088"/>
                <a:gd name="connsiteX13" fmla="*/ 2489438 w 5098846"/>
                <a:gd name="connsiteY13" fmla="*/ 4705065 h 5278088"/>
                <a:gd name="connsiteX14" fmla="*/ 2479532 w 5098846"/>
                <a:gd name="connsiteY14" fmla="*/ 4705065 h 5278088"/>
                <a:gd name="connsiteX15" fmla="*/ 2469626 w 5098846"/>
                <a:gd name="connsiteY15" fmla="*/ 4705350 h 5278088"/>
                <a:gd name="connsiteX16" fmla="*/ 2389520 w 5098846"/>
                <a:gd name="connsiteY16" fmla="*/ 4706684 h 5278088"/>
                <a:gd name="connsiteX17" fmla="*/ 1585039 w 5098846"/>
                <a:gd name="connsiteY17" fmla="*/ 4538853 h 5278088"/>
                <a:gd name="connsiteX18" fmla="*/ 1036970 w 5098846"/>
                <a:gd name="connsiteY18" fmla="*/ 4105656 h 5278088"/>
                <a:gd name="connsiteX19" fmla="*/ 691880 w 5098846"/>
                <a:gd name="connsiteY19" fmla="*/ 3456718 h 5278088"/>
                <a:gd name="connsiteX20" fmla="*/ 571674 w 5098846"/>
                <a:gd name="connsiteY20" fmla="*/ 2673953 h 5278088"/>
                <a:gd name="connsiteX21" fmla="*/ 696166 w 5098846"/>
                <a:gd name="connsiteY21" fmla="*/ 1870710 h 5278088"/>
                <a:gd name="connsiteX22" fmla="*/ 1052782 w 5098846"/>
                <a:gd name="connsiteY22" fmla="*/ 1195959 h 5278088"/>
                <a:gd name="connsiteX23" fmla="*/ 1612090 w 5098846"/>
                <a:gd name="connsiteY23" fmla="*/ 744569 h 5278088"/>
                <a:gd name="connsiteX24" fmla="*/ 2413047 w 5098846"/>
                <a:gd name="connsiteY24" fmla="*/ 571500 h 5278088"/>
                <a:gd name="connsiteX25" fmla="*/ 2413047 w 5098846"/>
                <a:gd name="connsiteY25" fmla="*/ 0 h 5278088"/>
                <a:gd name="connsiteX26" fmla="*/ 2389425 w 5098846"/>
                <a:gd name="connsiteY26" fmla="*/ 5278089 h 5278088"/>
                <a:gd name="connsiteX27" fmla="*/ 2488104 w 5098846"/>
                <a:gd name="connsiteY27" fmla="*/ 5276469 h 5278088"/>
                <a:gd name="connsiteX28" fmla="*/ 2496676 w 5098846"/>
                <a:gd name="connsiteY28" fmla="*/ 5276469 h 5278088"/>
                <a:gd name="connsiteX29" fmla="*/ 2513441 w 5098846"/>
                <a:gd name="connsiteY29" fmla="*/ 1524 h 5278088"/>
                <a:gd name="connsiteX30" fmla="*/ 2507535 w 5098846"/>
                <a:gd name="connsiteY30" fmla="*/ 1524 h 5278088"/>
                <a:gd name="connsiteX31" fmla="*/ 2413047 w 5098846"/>
                <a:gd name="connsiteY31" fmla="*/ 0 h 5278088"/>
                <a:gd name="connsiteX32" fmla="*/ 2413047 w 5098846"/>
                <a:gd name="connsiteY32" fmla="*/ 0 h 527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098846" h="5278088">
                  <a:moveTo>
                    <a:pt x="2413047" y="571500"/>
                  </a:moveTo>
                  <a:cubicBezTo>
                    <a:pt x="2438384" y="571500"/>
                    <a:pt x="2463244" y="571881"/>
                    <a:pt x="2488866" y="572738"/>
                  </a:cubicBezTo>
                  <a:lnTo>
                    <a:pt x="2498486" y="573024"/>
                  </a:lnTo>
                  <a:lnTo>
                    <a:pt x="2508107" y="573024"/>
                  </a:lnTo>
                  <a:lnTo>
                    <a:pt x="2513345" y="573024"/>
                  </a:lnTo>
                  <a:cubicBezTo>
                    <a:pt x="2841101" y="573024"/>
                    <a:pt x="3139995" y="633222"/>
                    <a:pt x="3401742" y="751904"/>
                  </a:cubicBezTo>
                  <a:cubicBezTo>
                    <a:pt x="3637295" y="858774"/>
                    <a:pt x="3843416" y="1013079"/>
                    <a:pt x="4014200" y="1210532"/>
                  </a:cubicBezTo>
                  <a:cubicBezTo>
                    <a:pt x="4178601" y="1400651"/>
                    <a:pt x="4306903" y="1625727"/>
                    <a:pt x="4395390" y="1879473"/>
                  </a:cubicBezTo>
                  <a:cubicBezTo>
                    <a:pt x="4482925" y="2130362"/>
                    <a:pt x="4527311" y="2395728"/>
                    <a:pt x="4527311" y="2668334"/>
                  </a:cubicBezTo>
                  <a:cubicBezTo>
                    <a:pt x="4527311" y="2936843"/>
                    <a:pt x="4484163" y="3196114"/>
                    <a:pt x="4399010" y="3439001"/>
                  </a:cubicBezTo>
                  <a:cubicBezTo>
                    <a:pt x="4312808" y="3684937"/>
                    <a:pt x="4187269" y="3902202"/>
                    <a:pt x="4025820" y="4084796"/>
                  </a:cubicBezTo>
                  <a:cubicBezTo>
                    <a:pt x="3856751" y="4276058"/>
                    <a:pt x="3650535" y="4425601"/>
                    <a:pt x="3412982" y="4529328"/>
                  </a:cubicBezTo>
                  <a:cubicBezTo>
                    <a:pt x="3145710" y="4645914"/>
                    <a:pt x="2837481" y="4705065"/>
                    <a:pt x="2496676" y="4705065"/>
                  </a:cubicBezTo>
                  <a:lnTo>
                    <a:pt x="2489438" y="4705065"/>
                  </a:lnTo>
                  <a:lnTo>
                    <a:pt x="2479532" y="4705065"/>
                  </a:lnTo>
                  <a:lnTo>
                    <a:pt x="2469626" y="4705350"/>
                  </a:lnTo>
                  <a:cubicBezTo>
                    <a:pt x="2442765" y="4706207"/>
                    <a:pt x="2415809" y="4706684"/>
                    <a:pt x="2389520" y="4706684"/>
                  </a:cubicBezTo>
                  <a:cubicBezTo>
                    <a:pt x="2090245" y="4706684"/>
                    <a:pt x="1819640" y="4650200"/>
                    <a:pt x="1585039" y="4538853"/>
                  </a:cubicBezTo>
                  <a:cubicBezTo>
                    <a:pt x="1373774" y="4438555"/>
                    <a:pt x="1189370" y="4292823"/>
                    <a:pt x="1036970" y="4105656"/>
                  </a:cubicBezTo>
                  <a:cubicBezTo>
                    <a:pt x="888095" y="3922871"/>
                    <a:pt x="771985" y="3704463"/>
                    <a:pt x="691880" y="3456718"/>
                  </a:cubicBezTo>
                  <a:cubicBezTo>
                    <a:pt x="612060" y="3210020"/>
                    <a:pt x="571674" y="2946749"/>
                    <a:pt x="571674" y="2673953"/>
                  </a:cubicBezTo>
                  <a:cubicBezTo>
                    <a:pt x="571674" y="2396109"/>
                    <a:pt x="613584" y="2125790"/>
                    <a:pt x="696166" y="1870710"/>
                  </a:cubicBezTo>
                  <a:cubicBezTo>
                    <a:pt x="779224" y="1614011"/>
                    <a:pt x="899239" y="1387031"/>
                    <a:pt x="1052782" y="1195959"/>
                  </a:cubicBezTo>
                  <a:cubicBezTo>
                    <a:pt x="1209563" y="1000887"/>
                    <a:pt x="1397777" y="848963"/>
                    <a:pt x="1612090" y="744569"/>
                  </a:cubicBezTo>
                  <a:cubicBezTo>
                    <a:pt x="1847548" y="629698"/>
                    <a:pt x="2117105" y="571500"/>
                    <a:pt x="2413047" y="571500"/>
                  </a:cubicBezTo>
                  <a:moveTo>
                    <a:pt x="2413047" y="0"/>
                  </a:moveTo>
                  <a:cubicBezTo>
                    <a:pt x="-755635" y="0"/>
                    <a:pt x="-844694" y="5278089"/>
                    <a:pt x="2389425" y="5278089"/>
                  </a:cubicBezTo>
                  <a:cubicBezTo>
                    <a:pt x="2421810" y="5278089"/>
                    <a:pt x="2455052" y="5277517"/>
                    <a:pt x="2488104" y="5276469"/>
                  </a:cubicBezTo>
                  <a:cubicBezTo>
                    <a:pt x="2491152" y="5276469"/>
                    <a:pt x="2493629" y="5276469"/>
                    <a:pt x="2496676" y="5276469"/>
                  </a:cubicBezTo>
                  <a:cubicBezTo>
                    <a:pt x="6022832" y="5276469"/>
                    <a:pt x="5903674" y="1524"/>
                    <a:pt x="2513441" y="1524"/>
                  </a:cubicBezTo>
                  <a:cubicBezTo>
                    <a:pt x="2511536" y="1524"/>
                    <a:pt x="2509440" y="1524"/>
                    <a:pt x="2507535" y="1524"/>
                  </a:cubicBezTo>
                  <a:cubicBezTo>
                    <a:pt x="2475531" y="476"/>
                    <a:pt x="2444480" y="0"/>
                    <a:pt x="2413047" y="0"/>
                  </a:cubicBezTo>
                  <a:lnTo>
                    <a:pt x="2413047" y="0"/>
                  </a:lnTo>
                  <a:close/>
                </a:path>
              </a:pathLst>
            </a:custGeom>
            <a:grpFill/>
            <a:ln w="9525" cap="flat">
              <a:noFill/>
              <a:prstDash val="solid"/>
              <a:miter/>
            </a:ln>
          </p:spPr>
          <p:txBody>
            <a:bodyPr rtlCol="0" anchor="ctr"/>
            <a:lstStyle/>
            <a:p>
              <a:endParaRPr lang="en-US"/>
            </a:p>
          </p:txBody>
        </p:sp>
        <p:sp>
          <p:nvSpPr>
            <p:cNvPr id="5141" name="Freeform: Shape 5140">
              <a:extLst>
                <a:ext uri="{FF2B5EF4-FFF2-40B4-BE49-F238E27FC236}">
                  <a16:creationId xmlns:a16="http://schemas.microsoft.com/office/drawing/2014/main" id="{B245C1E2-FDA8-4E4F-92F2-DE5D880E6A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78615" y="772453"/>
              <a:ext cx="5079154" cy="5190747"/>
            </a:xfrm>
            <a:custGeom>
              <a:avLst/>
              <a:gdLst>
                <a:gd name="connsiteX0" fmla="*/ 2498620 w 5079154"/>
                <a:gd name="connsiteY0" fmla="*/ 24 h 5190747"/>
                <a:gd name="connsiteX1" fmla="*/ 3484267 w 5079154"/>
                <a:gd name="connsiteY1" fmla="*/ 172045 h 5190747"/>
                <a:gd name="connsiteX2" fmla="*/ 3543417 w 5079154"/>
                <a:gd name="connsiteY2" fmla="*/ 195382 h 5190747"/>
                <a:gd name="connsiteX3" fmla="*/ 3573040 w 5079154"/>
                <a:gd name="connsiteY3" fmla="*/ 207002 h 5190747"/>
                <a:gd name="connsiteX4" fmla="*/ 3602091 w 5079154"/>
                <a:gd name="connsiteY4" fmla="*/ 220051 h 5190747"/>
                <a:gd name="connsiteX5" fmla="*/ 3660099 w 5079154"/>
                <a:gd name="connsiteY5" fmla="*/ 246531 h 5190747"/>
                <a:gd name="connsiteX6" fmla="*/ 3689150 w 5079154"/>
                <a:gd name="connsiteY6" fmla="*/ 259771 h 5190747"/>
                <a:gd name="connsiteX7" fmla="*/ 3717534 w 5079154"/>
                <a:gd name="connsiteY7" fmla="*/ 274439 h 5190747"/>
                <a:gd name="connsiteX8" fmla="*/ 3774303 w 5079154"/>
                <a:gd name="connsiteY8" fmla="*/ 303871 h 5190747"/>
                <a:gd name="connsiteX9" fmla="*/ 3802688 w 5079154"/>
                <a:gd name="connsiteY9" fmla="*/ 318635 h 5190747"/>
                <a:gd name="connsiteX10" fmla="*/ 3830310 w 5079154"/>
                <a:gd name="connsiteY10" fmla="*/ 334732 h 5190747"/>
                <a:gd name="connsiteX11" fmla="*/ 3885555 w 5079154"/>
                <a:gd name="connsiteY11" fmla="*/ 367308 h 5190747"/>
                <a:gd name="connsiteX12" fmla="*/ 3913178 w 5079154"/>
                <a:gd name="connsiteY12" fmla="*/ 383691 h 5190747"/>
                <a:gd name="connsiteX13" fmla="*/ 3939943 w 5079154"/>
                <a:gd name="connsiteY13" fmla="*/ 401312 h 5190747"/>
                <a:gd name="connsiteX14" fmla="*/ 4339612 w 5079154"/>
                <a:gd name="connsiteY14" fmla="*/ 724972 h 5190747"/>
                <a:gd name="connsiteX15" fmla="*/ 4664034 w 5079154"/>
                <a:gd name="connsiteY15" fmla="*/ 1126832 h 5190747"/>
                <a:gd name="connsiteX16" fmla="*/ 4902539 w 5079154"/>
                <a:gd name="connsiteY16" fmla="*/ 1585460 h 5190747"/>
                <a:gd name="connsiteX17" fmla="*/ 5047891 w 5079154"/>
                <a:gd name="connsiteY17" fmla="*/ 2081046 h 5190747"/>
                <a:gd name="connsiteX18" fmla="*/ 5075228 w 5079154"/>
                <a:gd name="connsiteY18" fmla="*/ 2337554 h 5190747"/>
                <a:gd name="connsiteX19" fmla="*/ 5077609 w 5079154"/>
                <a:gd name="connsiteY19" fmla="*/ 2401943 h 5190747"/>
                <a:gd name="connsiteX20" fmla="*/ 5078847 w 5079154"/>
                <a:gd name="connsiteY20" fmla="*/ 2466237 h 5190747"/>
                <a:gd name="connsiteX21" fmla="*/ 5078466 w 5079154"/>
                <a:gd name="connsiteY21" fmla="*/ 2530531 h 5190747"/>
                <a:gd name="connsiteX22" fmla="*/ 5076942 w 5079154"/>
                <a:gd name="connsiteY22" fmla="*/ 2594729 h 5190747"/>
                <a:gd name="connsiteX23" fmla="*/ 4999028 w 5079154"/>
                <a:gd name="connsiteY23" fmla="*/ 3099269 h 5190747"/>
                <a:gd name="connsiteX24" fmla="*/ 4968738 w 5079154"/>
                <a:gd name="connsiteY24" fmla="*/ 3222141 h 5190747"/>
                <a:gd name="connsiteX25" fmla="*/ 4952451 w 5079154"/>
                <a:gd name="connsiteY25" fmla="*/ 3283101 h 5190747"/>
                <a:gd name="connsiteX26" fmla="*/ 4936925 w 5079154"/>
                <a:gd name="connsiteY26" fmla="*/ 3344156 h 5190747"/>
                <a:gd name="connsiteX27" fmla="*/ 4919875 w 5079154"/>
                <a:gd name="connsiteY27" fmla="*/ 3404831 h 5190747"/>
                <a:gd name="connsiteX28" fmla="*/ 4903016 w 5079154"/>
                <a:gd name="connsiteY28" fmla="*/ 3465410 h 5190747"/>
                <a:gd name="connsiteX29" fmla="*/ 4865297 w 5079154"/>
                <a:gd name="connsiteY29" fmla="*/ 3585520 h 5190747"/>
                <a:gd name="connsiteX30" fmla="*/ 4671177 w 5079154"/>
                <a:gd name="connsiteY30" fmla="*/ 4052340 h 5190747"/>
                <a:gd name="connsiteX31" fmla="*/ 4386094 w 5079154"/>
                <a:gd name="connsiteY31" fmla="*/ 4476393 h 5190747"/>
                <a:gd name="connsiteX32" fmla="*/ 4343708 w 5079154"/>
                <a:gd name="connsiteY32" fmla="*/ 4524875 h 5190747"/>
                <a:gd name="connsiteX33" fmla="*/ 4298655 w 5079154"/>
                <a:gd name="connsiteY33" fmla="*/ 4570976 h 5190747"/>
                <a:gd name="connsiteX34" fmla="*/ 4252935 w 5079154"/>
                <a:gd name="connsiteY34" fmla="*/ 4616411 h 5190747"/>
                <a:gd name="connsiteX35" fmla="*/ 4204738 w 5079154"/>
                <a:gd name="connsiteY35" fmla="*/ 4659273 h 5190747"/>
                <a:gd name="connsiteX36" fmla="*/ 4180354 w 5079154"/>
                <a:gd name="connsiteY36" fmla="*/ 4680419 h 5190747"/>
                <a:gd name="connsiteX37" fmla="*/ 4155494 w 5079154"/>
                <a:gd name="connsiteY37" fmla="*/ 4700898 h 5190747"/>
                <a:gd name="connsiteX38" fmla="*/ 4103964 w 5079154"/>
                <a:gd name="connsiteY38" fmla="*/ 4739664 h 5190747"/>
                <a:gd name="connsiteX39" fmla="*/ 4078151 w 5079154"/>
                <a:gd name="connsiteY39" fmla="*/ 4759000 h 5190747"/>
                <a:gd name="connsiteX40" fmla="*/ 4051766 w 5079154"/>
                <a:gd name="connsiteY40" fmla="*/ 4777479 h 5190747"/>
                <a:gd name="connsiteX41" fmla="*/ 3997950 w 5079154"/>
                <a:gd name="connsiteY41" fmla="*/ 4812816 h 5190747"/>
                <a:gd name="connsiteX42" fmla="*/ 3970994 w 5079154"/>
                <a:gd name="connsiteY42" fmla="*/ 4830342 h 5190747"/>
                <a:gd name="connsiteX43" fmla="*/ 3957469 w 5079154"/>
                <a:gd name="connsiteY43" fmla="*/ 4839010 h 5190747"/>
                <a:gd name="connsiteX44" fmla="*/ 3943563 w 5079154"/>
                <a:gd name="connsiteY44" fmla="*/ 4847011 h 5190747"/>
                <a:gd name="connsiteX45" fmla="*/ 3887746 w 5079154"/>
                <a:gd name="connsiteY45" fmla="*/ 4878824 h 5190747"/>
                <a:gd name="connsiteX46" fmla="*/ 3859742 w 5079154"/>
                <a:gd name="connsiteY46" fmla="*/ 4894541 h 5190747"/>
                <a:gd name="connsiteX47" fmla="*/ 3845741 w 5079154"/>
                <a:gd name="connsiteY47" fmla="*/ 4902351 h 5190747"/>
                <a:gd name="connsiteX48" fmla="*/ 3831358 w 5079154"/>
                <a:gd name="connsiteY48" fmla="*/ 4909400 h 5190747"/>
                <a:gd name="connsiteX49" fmla="*/ 3773827 w 5079154"/>
                <a:gd name="connsiteY49" fmla="*/ 4937498 h 5190747"/>
                <a:gd name="connsiteX50" fmla="*/ 3745157 w 5079154"/>
                <a:gd name="connsiteY50" fmla="*/ 4951500 h 5190747"/>
                <a:gd name="connsiteX51" fmla="*/ 3716106 w 5079154"/>
                <a:gd name="connsiteY51" fmla="*/ 4964835 h 5190747"/>
                <a:gd name="connsiteX52" fmla="*/ 3657146 w 5079154"/>
                <a:gd name="connsiteY52" fmla="*/ 4989314 h 5190747"/>
                <a:gd name="connsiteX53" fmla="*/ 3598091 w 5079154"/>
                <a:gd name="connsiteY53" fmla="*/ 5013032 h 5190747"/>
                <a:gd name="connsiteX54" fmla="*/ 3538083 w 5079154"/>
                <a:gd name="connsiteY54" fmla="*/ 5033986 h 5190747"/>
                <a:gd name="connsiteX55" fmla="*/ 3478171 w 5079154"/>
                <a:gd name="connsiteY55" fmla="*/ 5054656 h 5190747"/>
                <a:gd name="connsiteX56" fmla="*/ 3417306 w 5079154"/>
                <a:gd name="connsiteY56" fmla="*/ 5072086 h 5190747"/>
                <a:gd name="connsiteX57" fmla="*/ 3356632 w 5079154"/>
                <a:gd name="connsiteY57" fmla="*/ 5089422 h 5190747"/>
                <a:gd name="connsiteX58" fmla="*/ 3295386 w 5079154"/>
                <a:gd name="connsiteY58" fmla="*/ 5103996 h 5190747"/>
                <a:gd name="connsiteX59" fmla="*/ 3172514 w 5079154"/>
                <a:gd name="connsiteY59" fmla="*/ 5129999 h 5190747"/>
                <a:gd name="connsiteX60" fmla="*/ 3110887 w 5079154"/>
                <a:gd name="connsiteY60" fmla="*/ 5141143 h 5190747"/>
                <a:gd name="connsiteX61" fmla="*/ 3080121 w 5079154"/>
                <a:gd name="connsiteY61" fmla="*/ 5146667 h 5190747"/>
                <a:gd name="connsiteX62" fmla="*/ 3049165 w 5079154"/>
                <a:gd name="connsiteY62" fmla="*/ 5150954 h 5190747"/>
                <a:gd name="connsiteX63" fmla="*/ 2555008 w 5079154"/>
                <a:gd name="connsiteY63" fmla="*/ 5189435 h 5190747"/>
                <a:gd name="connsiteX64" fmla="*/ 2431945 w 5079154"/>
                <a:gd name="connsiteY64" fmla="*/ 5190483 h 5190747"/>
                <a:gd name="connsiteX65" fmla="*/ 2370318 w 5079154"/>
                <a:gd name="connsiteY65" fmla="*/ 5190387 h 5190747"/>
                <a:gd name="connsiteX66" fmla="*/ 2308501 w 5079154"/>
                <a:gd name="connsiteY66" fmla="*/ 5189244 h 5190747"/>
                <a:gd name="connsiteX67" fmla="*/ 2184200 w 5079154"/>
                <a:gd name="connsiteY67" fmla="*/ 5183434 h 5190747"/>
                <a:gd name="connsiteX68" fmla="*/ 2059994 w 5079154"/>
                <a:gd name="connsiteY68" fmla="*/ 5172099 h 5190747"/>
                <a:gd name="connsiteX69" fmla="*/ 1568027 w 5079154"/>
                <a:gd name="connsiteY69" fmla="*/ 5069134 h 5190747"/>
                <a:gd name="connsiteX70" fmla="*/ 1537738 w 5079154"/>
                <a:gd name="connsiteY70" fmla="*/ 5059704 h 5190747"/>
                <a:gd name="connsiteX71" fmla="*/ 1507829 w 5079154"/>
                <a:gd name="connsiteY71" fmla="*/ 5048941 h 5190747"/>
                <a:gd name="connsiteX72" fmla="*/ 1448298 w 5079154"/>
                <a:gd name="connsiteY72" fmla="*/ 5026557 h 5190747"/>
                <a:gd name="connsiteX73" fmla="*/ 1418485 w 5079154"/>
                <a:gd name="connsiteY73" fmla="*/ 5015318 h 5190747"/>
                <a:gd name="connsiteX74" fmla="*/ 1389243 w 5079154"/>
                <a:gd name="connsiteY74" fmla="*/ 5002649 h 5190747"/>
                <a:gd name="connsiteX75" fmla="*/ 1331045 w 5079154"/>
                <a:gd name="connsiteY75" fmla="*/ 4976360 h 5190747"/>
                <a:gd name="connsiteX76" fmla="*/ 1106446 w 5079154"/>
                <a:gd name="connsiteY76" fmla="*/ 4853583 h 5190747"/>
                <a:gd name="connsiteX77" fmla="*/ 710777 w 5079154"/>
                <a:gd name="connsiteY77" fmla="*/ 4526495 h 5190747"/>
                <a:gd name="connsiteX78" fmla="*/ 400834 w 5079154"/>
                <a:gd name="connsiteY78" fmla="*/ 4116824 h 5190747"/>
                <a:gd name="connsiteX79" fmla="*/ 181092 w 5079154"/>
                <a:gd name="connsiteY79" fmla="*/ 3653719 h 5190747"/>
                <a:gd name="connsiteX80" fmla="*/ 47361 w 5079154"/>
                <a:gd name="connsiteY80" fmla="*/ 3159943 h 5190747"/>
                <a:gd name="connsiteX81" fmla="*/ 36026 w 5079154"/>
                <a:gd name="connsiteY81" fmla="*/ 3096887 h 5190747"/>
                <a:gd name="connsiteX82" fmla="*/ 26882 w 5079154"/>
                <a:gd name="connsiteY82" fmla="*/ 3033546 h 5190747"/>
                <a:gd name="connsiteX83" fmla="*/ 18596 w 5079154"/>
                <a:gd name="connsiteY83" fmla="*/ 2970110 h 5190747"/>
                <a:gd name="connsiteX84" fmla="*/ 12214 w 5079154"/>
                <a:gd name="connsiteY84" fmla="*/ 2906482 h 5190747"/>
                <a:gd name="connsiteX85" fmla="*/ 3451 w 5079154"/>
                <a:gd name="connsiteY85" fmla="*/ 2778848 h 5190747"/>
                <a:gd name="connsiteX86" fmla="*/ 22 w 5079154"/>
                <a:gd name="connsiteY86" fmla="*/ 2650927 h 5190747"/>
                <a:gd name="connsiteX87" fmla="*/ 42313 w 5079154"/>
                <a:gd name="connsiteY87" fmla="*/ 2141625 h 5190747"/>
                <a:gd name="connsiteX88" fmla="*/ 165662 w 5079154"/>
                <a:gd name="connsiteY88" fmla="*/ 1644896 h 5190747"/>
                <a:gd name="connsiteX89" fmla="*/ 370259 w 5079154"/>
                <a:gd name="connsiteY89" fmla="*/ 1173504 h 5190747"/>
                <a:gd name="connsiteX90" fmla="*/ 661247 w 5079154"/>
                <a:gd name="connsiteY90" fmla="*/ 746022 h 5190747"/>
                <a:gd name="connsiteX91" fmla="*/ 704015 w 5079154"/>
                <a:gd name="connsiteY91" fmla="*/ 696968 h 5190747"/>
                <a:gd name="connsiteX92" fmla="*/ 747353 w 5079154"/>
                <a:gd name="connsiteY92" fmla="*/ 648486 h 5190747"/>
                <a:gd name="connsiteX93" fmla="*/ 792121 w 5079154"/>
                <a:gd name="connsiteY93" fmla="*/ 601147 h 5190747"/>
                <a:gd name="connsiteX94" fmla="*/ 814505 w 5079154"/>
                <a:gd name="connsiteY94" fmla="*/ 577429 h 5190747"/>
                <a:gd name="connsiteX95" fmla="*/ 838031 w 5079154"/>
                <a:gd name="connsiteY95" fmla="*/ 554855 h 5190747"/>
                <a:gd name="connsiteX96" fmla="*/ 885942 w 5079154"/>
                <a:gd name="connsiteY96" fmla="*/ 510469 h 5190747"/>
                <a:gd name="connsiteX97" fmla="*/ 910326 w 5079154"/>
                <a:gd name="connsiteY97" fmla="*/ 488752 h 5190747"/>
                <a:gd name="connsiteX98" fmla="*/ 935948 w 5079154"/>
                <a:gd name="connsiteY98" fmla="*/ 468368 h 5190747"/>
                <a:gd name="connsiteX99" fmla="*/ 1040533 w 5079154"/>
                <a:gd name="connsiteY99" fmla="*/ 390073 h 5190747"/>
                <a:gd name="connsiteX100" fmla="*/ 1501638 w 5079154"/>
                <a:gd name="connsiteY100" fmla="*/ 152614 h 5190747"/>
                <a:gd name="connsiteX101" fmla="*/ 1997700 w 5079154"/>
                <a:gd name="connsiteY101" fmla="*/ 32599 h 5190747"/>
                <a:gd name="connsiteX102" fmla="*/ 2498620 w 5079154"/>
                <a:gd name="connsiteY102" fmla="*/ 24 h 5190747"/>
                <a:gd name="connsiteX103" fmla="*/ 2496620 w 5079154"/>
                <a:gd name="connsiteY103" fmla="*/ 193572 h 5190747"/>
                <a:gd name="connsiteX104" fmla="*/ 2037229 w 5079154"/>
                <a:gd name="connsiteY104" fmla="*/ 241483 h 5190747"/>
                <a:gd name="connsiteX105" fmla="*/ 1613081 w 5079154"/>
                <a:gd name="connsiteY105" fmla="*/ 404646 h 5190747"/>
                <a:gd name="connsiteX106" fmla="*/ 1245892 w 5079154"/>
                <a:gd name="connsiteY106" fmla="*/ 657725 h 5190747"/>
                <a:gd name="connsiteX107" fmla="*/ 1163310 w 5079154"/>
                <a:gd name="connsiteY107" fmla="*/ 731639 h 5190747"/>
                <a:gd name="connsiteX108" fmla="*/ 1142831 w 5079154"/>
                <a:gd name="connsiteY108" fmla="*/ 750118 h 5190747"/>
                <a:gd name="connsiteX109" fmla="*/ 1123019 w 5079154"/>
                <a:gd name="connsiteY109" fmla="*/ 769453 h 5190747"/>
                <a:gd name="connsiteX110" fmla="*/ 1083014 w 5079154"/>
                <a:gd name="connsiteY110" fmla="*/ 807744 h 5190747"/>
                <a:gd name="connsiteX111" fmla="*/ 1062917 w 5079154"/>
                <a:gd name="connsiteY111" fmla="*/ 826794 h 5190747"/>
                <a:gd name="connsiteX112" fmla="*/ 1043676 w 5079154"/>
                <a:gd name="connsiteY112" fmla="*/ 846701 h 5190747"/>
                <a:gd name="connsiteX113" fmla="*/ 1005100 w 5079154"/>
                <a:gd name="connsiteY113" fmla="*/ 886516 h 5190747"/>
                <a:gd name="connsiteX114" fmla="*/ 968143 w 5079154"/>
                <a:gd name="connsiteY114" fmla="*/ 927949 h 5190747"/>
                <a:gd name="connsiteX115" fmla="*/ 932138 w 5079154"/>
                <a:gd name="connsiteY115" fmla="*/ 970336 h 5190747"/>
                <a:gd name="connsiteX116" fmla="*/ 514467 w 5079154"/>
                <a:gd name="connsiteY116" fmla="*/ 1759006 h 5190747"/>
                <a:gd name="connsiteX117" fmla="*/ 413693 w 5079154"/>
                <a:gd name="connsiteY117" fmla="*/ 2199918 h 5190747"/>
                <a:gd name="connsiteX118" fmla="*/ 380546 w 5079154"/>
                <a:gd name="connsiteY118" fmla="*/ 2651689 h 5190747"/>
                <a:gd name="connsiteX119" fmla="*/ 380260 w 5079154"/>
                <a:gd name="connsiteY119" fmla="*/ 2708363 h 5190747"/>
                <a:gd name="connsiteX120" fmla="*/ 381403 w 5079154"/>
                <a:gd name="connsiteY120" fmla="*/ 2765036 h 5190747"/>
                <a:gd name="connsiteX121" fmla="*/ 383117 w 5079154"/>
                <a:gd name="connsiteY121" fmla="*/ 2821710 h 5190747"/>
                <a:gd name="connsiteX122" fmla="*/ 384546 w 5079154"/>
                <a:gd name="connsiteY122" fmla="*/ 2849999 h 5190747"/>
                <a:gd name="connsiteX123" fmla="*/ 386261 w 5079154"/>
                <a:gd name="connsiteY123" fmla="*/ 2878289 h 5190747"/>
                <a:gd name="connsiteX124" fmla="*/ 389499 w 5079154"/>
                <a:gd name="connsiteY124" fmla="*/ 2934867 h 5190747"/>
                <a:gd name="connsiteX125" fmla="*/ 394547 w 5079154"/>
                <a:gd name="connsiteY125" fmla="*/ 2991255 h 5190747"/>
                <a:gd name="connsiteX126" fmla="*/ 399691 w 5079154"/>
                <a:gd name="connsiteY126" fmla="*/ 3047738 h 5190747"/>
                <a:gd name="connsiteX127" fmla="*/ 406644 w 5079154"/>
                <a:gd name="connsiteY127" fmla="*/ 3103936 h 5190747"/>
                <a:gd name="connsiteX128" fmla="*/ 500370 w 5079154"/>
                <a:gd name="connsiteY128" fmla="*/ 3546753 h 5190747"/>
                <a:gd name="connsiteX129" fmla="*/ 670677 w 5079154"/>
                <a:gd name="connsiteY129" fmla="*/ 3964710 h 5190747"/>
                <a:gd name="connsiteX130" fmla="*/ 920042 w 5079154"/>
                <a:gd name="connsiteY130" fmla="*/ 4339233 h 5190747"/>
                <a:gd name="connsiteX131" fmla="*/ 1248464 w 5079154"/>
                <a:gd name="connsiteY131" fmla="*/ 4646700 h 5190747"/>
                <a:gd name="connsiteX132" fmla="*/ 1294374 w 5079154"/>
                <a:gd name="connsiteY132" fmla="*/ 4679657 h 5190747"/>
                <a:gd name="connsiteX133" fmla="*/ 1317329 w 5079154"/>
                <a:gd name="connsiteY133" fmla="*/ 4696230 h 5190747"/>
                <a:gd name="connsiteX134" fmla="*/ 1341237 w 5079154"/>
                <a:gd name="connsiteY134" fmla="*/ 4711375 h 5190747"/>
                <a:gd name="connsiteX135" fmla="*/ 1388957 w 5079154"/>
                <a:gd name="connsiteY135" fmla="*/ 4742046 h 5190747"/>
                <a:gd name="connsiteX136" fmla="*/ 1412960 w 5079154"/>
                <a:gd name="connsiteY136" fmla="*/ 4757190 h 5190747"/>
                <a:gd name="connsiteX137" fmla="*/ 1437725 w 5079154"/>
                <a:gd name="connsiteY137" fmla="*/ 4771097 h 5190747"/>
                <a:gd name="connsiteX138" fmla="*/ 1487351 w 5079154"/>
                <a:gd name="connsiteY138" fmla="*/ 4798910 h 5190747"/>
                <a:gd name="connsiteX139" fmla="*/ 1512402 w 5079154"/>
                <a:gd name="connsiteY139" fmla="*/ 4812626 h 5190747"/>
                <a:gd name="connsiteX140" fmla="*/ 1538024 w 5079154"/>
                <a:gd name="connsiteY140" fmla="*/ 4825199 h 5190747"/>
                <a:gd name="connsiteX141" fmla="*/ 1589364 w 5079154"/>
                <a:gd name="connsiteY141" fmla="*/ 4850345 h 5190747"/>
                <a:gd name="connsiteX142" fmla="*/ 1615176 w 5079154"/>
                <a:gd name="connsiteY142" fmla="*/ 4862632 h 5190747"/>
                <a:gd name="connsiteX143" fmla="*/ 1641560 w 5079154"/>
                <a:gd name="connsiteY143" fmla="*/ 4873681 h 5190747"/>
                <a:gd name="connsiteX144" fmla="*/ 2083616 w 5079154"/>
                <a:gd name="connsiteY144" fmla="*/ 5005602 h 5190747"/>
                <a:gd name="connsiteX145" fmla="*/ 2199059 w 5079154"/>
                <a:gd name="connsiteY145" fmla="*/ 5021985 h 5190747"/>
                <a:gd name="connsiteX146" fmla="*/ 2315645 w 5079154"/>
                <a:gd name="connsiteY146" fmla="*/ 5031224 h 5190747"/>
                <a:gd name="connsiteX147" fmla="*/ 2374414 w 5079154"/>
                <a:gd name="connsiteY147" fmla="*/ 5033415 h 5190747"/>
                <a:gd name="connsiteX148" fmla="*/ 2433374 w 5079154"/>
                <a:gd name="connsiteY148" fmla="*/ 5034273 h 5190747"/>
                <a:gd name="connsiteX149" fmla="*/ 2551579 w 5079154"/>
                <a:gd name="connsiteY149" fmla="*/ 5033130 h 5190747"/>
                <a:gd name="connsiteX150" fmla="*/ 2669499 w 5079154"/>
                <a:gd name="connsiteY150" fmla="*/ 5027700 h 5190747"/>
                <a:gd name="connsiteX151" fmla="*/ 2727982 w 5079154"/>
                <a:gd name="connsiteY151" fmla="*/ 5022747 h 5190747"/>
                <a:gd name="connsiteX152" fmla="*/ 2757224 w 5079154"/>
                <a:gd name="connsiteY152" fmla="*/ 5020270 h 5190747"/>
                <a:gd name="connsiteX153" fmla="*/ 2771797 w 5079154"/>
                <a:gd name="connsiteY153" fmla="*/ 5018937 h 5190747"/>
                <a:gd name="connsiteX154" fmla="*/ 2786275 w 5079154"/>
                <a:gd name="connsiteY154" fmla="*/ 5016842 h 5190747"/>
                <a:gd name="connsiteX155" fmla="*/ 2902099 w 5079154"/>
                <a:gd name="connsiteY155" fmla="*/ 4999792 h 5190747"/>
                <a:gd name="connsiteX156" fmla="*/ 3016494 w 5079154"/>
                <a:gd name="connsiteY156" fmla="*/ 4976170 h 5190747"/>
                <a:gd name="connsiteX157" fmla="*/ 3452263 w 5079154"/>
                <a:gd name="connsiteY157" fmla="*/ 4822627 h 5190747"/>
                <a:gd name="connsiteX158" fmla="*/ 3503889 w 5079154"/>
                <a:gd name="connsiteY158" fmla="*/ 4797767 h 5190747"/>
                <a:gd name="connsiteX159" fmla="*/ 3554085 w 5079154"/>
                <a:gd name="connsiteY159" fmla="*/ 4770430 h 5190747"/>
                <a:gd name="connsiteX160" fmla="*/ 3603996 w 5079154"/>
                <a:gd name="connsiteY160" fmla="*/ 4742903 h 5190747"/>
                <a:gd name="connsiteX161" fmla="*/ 3628475 w 5079154"/>
                <a:gd name="connsiteY161" fmla="*/ 4728425 h 5190747"/>
                <a:gd name="connsiteX162" fmla="*/ 3652669 w 5079154"/>
                <a:gd name="connsiteY162" fmla="*/ 4713375 h 5190747"/>
                <a:gd name="connsiteX163" fmla="*/ 3700866 w 5079154"/>
                <a:gd name="connsiteY163" fmla="*/ 4683467 h 5190747"/>
                <a:gd name="connsiteX164" fmla="*/ 3712867 w 5079154"/>
                <a:gd name="connsiteY164" fmla="*/ 4675942 h 5190747"/>
                <a:gd name="connsiteX165" fmla="*/ 3724488 w 5079154"/>
                <a:gd name="connsiteY165" fmla="*/ 4667750 h 5190747"/>
                <a:gd name="connsiteX166" fmla="*/ 3747633 w 5079154"/>
                <a:gd name="connsiteY166" fmla="*/ 4651463 h 5190747"/>
                <a:gd name="connsiteX167" fmla="*/ 3794115 w 5079154"/>
                <a:gd name="connsiteY167" fmla="*/ 4619268 h 5190747"/>
                <a:gd name="connsiteX168" fmla="*/ 3805736 w 5079154"/>
                <a:gd name="connsiteY168" fmla="*/ 4611267 h 5190747"/>
                <a:gd name="connsiteX169" fmla="*/ 3816880 w 5079154"/>
                <a:gd name="connsiteY169" fmla="*/ 4602599 h 5190747"/>
                <a:gd name="connsiteX170" fmla="*/ 3839168 w 5079154"/>
                <a:gd name="connsiteY170" fmla="*/ 4585264 h 5190747"/>
                <a:gd name="connsiteX171" fmla="*/ 3883841 w 5079154"/>
                <a:gd name="connsiteY171" fmla="*/ 4550879 h 5190747"/>
                <a:gd name="connsiteX172" fmla="*/ 3905558 w 5079154"/>
                <a:gd name="connsiteY172" fmla="*/ 4532972 h 5190747"/>
                <a:gd name="connsiteX173" fmla="*/ 3926989 w 5079154"/>
                <a:gd name="connsiteY173" fmla="*/ 4514684 h 5190747"/>
                <a:gd name="connsiteX174" fmla="*/ 3969851 w 5079154"/>
                <a:gd name="connsiteY174" fmla="*/ 4478393 h 5190747"/>
                <a:gd name="connsiteX175" fmla="*/ 4011381 w 5079154"/>
                <a:gd name="connsiteY175" fmla="*/ 4440579 h 5190747"/>
                <a:gd name="connsiteX176" fmla="*/ 4053291 w 5079154"/>
                <a:gd name="connsiteY176" fmla="*/ 4403146 h 5190747"/>
                <a:gd name="connsiteX177" fmla="*/ 4093581 w 5079154"/>
                <a:gd name="connsiteY177" fmla="*/ 4363998 h 5190747"/>
                <a:gd name="connsiteX178" fmla="*/ 4134063 w 5079154"/>
                <a:gd name="connsiteY178" fmla="*/ 4324946 h 5190747"/>
                <a:gd name="connsiteX179" fmla="*/ 4172639 w 5079154"/>
                <a:gd name="connsiteY179" fmla="*/ 4283988 h 5190747"/>
                <a:gd name="connsiteX180" fmla="*/ 4450483 w 5079154"/>
                <a:gd name="connsiteY180" fmla="*/ 3926610 h 5190747"/>
                <a:gd name="connsiteX181" fmla="*/ 4647746 w 5079154"/>
                <a:gd name="connsiteY181" fmla="*/ 3513035 h 5190747"/>
                <a:gd name="connsiteX182" fmla="*/ 4664796 w 5079154"/>
                <a:gd name="connsiteY182" fmla="*/ 3457980 h 5190747"/>
                <a:gd name="connsiteX183" fmla="*/ 4681083 w 5079154"/>
                <a:gd name="connsiteY183" fmla="*/ 3402640 h 5190747"/>
                <a:gd name="connsiteX184" fmla="*/ 4707753 w 5079154"/>
                <a:gd name="connsiteY184" fmla="*/ 3290340 h 5190747"/>
                <a:gd name="connsiteX185" fmla="*/ 4726041 w 5079154"/>
                <a:gd name="connsiteY185" fmla="*/ 3176326 h 5190747"/>
                <a:gd name="connsiteX186" fmla="*/ 4735090 w 5079154"/>
                <a:gd name="connsiteY186" fmla="*/ 3061169 h 5190747"/>
                <a:gd name="connsiteX187" fmla="*/ 4713659 w 5079154"/>
                <a:gd name="connsiteY187" fmla="*/ 2603302 h 5190747"/>
                <a:gd name="connsiteX188" fmla="*/ 4707658 w 5079154"/>
                <a:gd name="connsiteY188" fmla="*/ 2546914 h 5190747"/>
                <a:gd name="connsiteX189" fmla="*/ 4700991 w 5079154"/>
                <a:gd name="connsiteY189" fmla="*/ 2490716 h 5190747"/>
                <a:gd name="connsiteX190" fmla="*/ 4692894 w 5079154"/>
                <a:gd name="connsiteY190" fmla="*/ 2434805 h 5190747"/>
                <a:gd name="connsiteX191" fmla="*/ 4684036 w 5079154"/>
                <a:gd name="connsiteY191" fmla="*/ 2379083 h 5190747"/>
                <a:gd name="connsiteX192" fmla="*/ 4673940 w 5079154"/>
                <a:gd name="connsiteY192" fmla="*/ 2323648 h 5190747"/>
                <a:gd name="connsiteX193" fmla="*/ 4669177 w 5079154"/>
                <a:gd name="connsiteY193" fmla="*/ 2295930 h 5190747"/>
                <a:gd name="connsiteX194" fmla="*/ 4663367 w 5079154"/>
                <a:gd name="connsiteY194" fmla="*/ 2268403 h 5190747"/>
                <a:gd name="connsiteX195" fmla="*/ 4652127 w 5079154"/>
                <a:gd name="connsiteY195" fmla="*/ 2213348 h 5190747"/>
                <a:gd name="connsiteX196" fmla="*/ 4646793 w 5079154"/>
                <a:gd name="connsiteY196" fmla="*/ 2185821 h 5190747"/>
                <a:gd name="connsiteX197" fmla="*/ 4640602 w 5079154"/>
                <a:gd name="connsiteY197" fmla="*/ 2158484 h 5190747"/>
                <a:gd name="connsiteX198" fmla="*/ 4526969 w 5079154"/>
                <a:gd name="connsiteY198" fmla="*/ 1725668 h 5190747"/>
                <a:gd name="connsiteX199" fmla="*/ 4348947 w 5079154"/>
                <a:gd name="connsiteY199" fmla="*/ 1315426 h 5190747"/>
                <a:gd name="connsiteX200" fmla="*/ 4322277 w 5079154"/>
                <a:gd name="connsiteY200" fmla="*/ 1266087 h 5190747"/>
                <a:gd name="connsiteX201" fmla="*/ 4293416 w 5079154"/>
                <a:gd name="connsiteY201" fmla="*/ 1218176 h 5190747"/>
                <a:gd name="connsiteX202" fmla="*/ 4264555 w 5079154"/>
                <a:gd name="connsiteY202" fmla="*/ 1170075 h 5190747"/>
                <a:gd name="connsiteX203" fmla="*/ 4233599 w 5079154"/>
                <a:gd name="connsiteY203" fmla="*/ 1123403 h 5190747"/>
                <a:gd name="connsiteX204" fmla="*/ 4202262 w 5079154"/>
                <a:gd name="connsiteY204" fmla="*/ 1076825 h 5190747"/>
                <a:gd name="connsiteX205" fmla="*/ 4169115 w 5079154"/>
                <a:gd name="connsiteY205" fmla="*/ 1031582 h 5190747"/>
                <a:gd name="connsiteX206" fmla="*/ 4152541 w 5079154"/>
                <a:gd name="connsiteY206" fmla="*/ 1008912 h 5190747"/>
                <a:gd name="connsiteX207" fmla="*/ 4144254 w 5079154"/>
                <a:gd name="connsiteY207" fmla="*/ 997577 h 5190747"/>
                <a:gd name="connsiteX208" fmla="*/ 4135396 w 5079154"/>
                <a:gd name="connsiteY208" fmla="*/ 986719 h 5190747"/>
                <a:gd name="connsiteX209" fmla="*/ 4099963 w 5079154"/>
                <a:gd name="connsiteY209" fmla="*/ 943190 h 5190747"/>
                <a:gd name="connsiteX210" fmla="*/ 3779256 w 5079154"/>
                <a:gd name="connsiteY210" fmla="*/ 627721 h 5190747"/>
                <a:gd name="connsiteX211" fmla="*/ 3593519 w 5079154"/>
                <a:gd name="connsiteY211" fmla="*/ 497705 h 5190747"/>
                <a:gd name="connsiteX212" fmla="*/ 3392827 w 5079154"/>
                <a:gd name="connsiteY212" fmla="*/ 389882 h 5190747"/>
                <a:gd name="connsiteX213" fmla="*/ 2957534 w 5079154"/>
                <a:gd name="connsiteY213" fmla="*/ 245102 h 5190747"/>
                <a:gd name="connsiteX214" fmla="*/ 2901051 w 5079154"/>
                <a:gd name="connsiteY214" fmla="*/ 232910 h 5190747"/>
                <a:gd name="connsiteX215" fmla="*/ 2843901 w 5079154"/>
                <a:gd name="connsiteY215" fmla="*/ 223861 h 5190747"/>
                <a:gd name="connsiteX216" fmla="*/ 2729030 w 5079154"/>
                <a:gd name="connsiteY216" fmla="*/ 208240 h 5190747"/>
                <a:gd name="connsiteX217" fmla="*/ 2671213 w 5079154"/>
                <a:gd name="connsiteY217" fmla="*/ 202716 h 5190747"/>
                <a:gd name="connsiteX218" fmla="*/ 2613206 w 5079154"/>
                <a:gd name="connsiteY218" fmla="*/ 198430 h 5190747"/>
                <a:gd name="connsiteX219" fmla="*/ 2496620 w 5079154"/>
                <a:gd name="connsiteY219" fmla="*/ 193572 h 5190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Lst>
              <a:rect l="l" t="t" r="r" b="b"/>
              <a:pathLst>
                <a:path w="5079154" h="5190747">
                  <a:moveTo>
                    <a:pt x="2498620" y="24"/>
                  </a:moveTo>
                  <a:cubicBezTo>
                    <a:pt x="2829900" y="881"/>
                    <a:pt x="3167084" y="51649"/>
                    <a:pt x="3484267" y="172045"/>
                  </a:cubicBezTo>
                  <a:lnTo>
                    <a:pt x="3543417" y="195382"/>
                  </a:lnTo>
                  <a:lnTo>
                    <a:pt x="3573040" y="207002"/>
                  </a:lnTo>
                  <a:cubicBezTo>
                    <a:pt x="3582756" y="211193"/>
                    <a:pt x="3592376" y="215670"/>
                    <a:pt x="3602091" y="220051"/>
                  </a:cubicBezTo>
                  <a:lnTo>
                    <a:pt x="3660099" y="246531"/>
                  </a:lnTo>
                  <a:lnTo>
                    <a:pt x="3689150" y="259771"/>
                  </a:lnTo>
                  <a:cubicBezTo>
                    <a:pt x="3698770" y="264343"/>
                    <a:pt x="3708009" y="269486"/>
                    <a:pt x="3717534" y="274439"/>
                  </a:cubicBezTo>
                  <a:lnTo>
                    <a:pt x="3774303" y="303871"/>
                  </a:lnTo>
                  <a:lnTo>
                    <a:pt x="3802688" y="318635"/>
                  </a:lnTo>
                  <a:cubicBezTo>
                    <a:pt x="3812022" y="323779"/>
                    <a:pt x="3821071" y="329398"/>
                    <a:pt x="3830310" y="334732"/>
                  </a:cubicBezTo>
                  <a:lnTo>
                    <a:pt x="3885555" y="367308"/>
                  </a:lnTo>
                  <a:lnTo>
                    <a:pt x="3913178" y="383691"/>
                  </a:lnTo>
                  <a:lnTo>
                    <a:pt x="3939943" y="401312"/>
                  </a:lnTo>
                  <a:cubicBezTo>
                    <a:pt x="4083580" y="494371"/>
                    <a:pt x="4218168" y="602957"/>
                    <a:pt x="4339612" y="724972"/>
                  </a:cubicBezTo>
                  <a:cubicBezTo>
                    <a:pt x="4460675" y="847368"/>
                    <a:pt x="4570117" y="982051"/>
                    <a:pt x="4664034" y="1126832"/>
                  </a:cubicBezTo>
                  <a:cubicBezTo>
                    <a:pt x="4758331" y="1271421"/>
                    <a:pt x="4837674" y="1425631"/>
                    <a:pt x="4902539" y="1585460"/>
                  </a:cubicBezTo>
                  <a:cubicBezTo>
                    <a:pt x="4966357" y="1745576"/>
                    <a:pt x="5019316" y="1910930"/>
                    <a:pt x="5047891" y="2081046"/>
                  </a:cubicBezTo>
                  <a:cubicBezTo>
                    <a:pt x="5062369" y="2166009"/>
                    <a:pt x="5070847" y="2251829"/>
                    <a:pt x="5075228" y="2337554"/>
                  </a:cubicBezTo>
                  <a:cubicBezTo>
                    <a:pt x="5076942" y="2358986"/>
                    <a:pt x="5077228" y="2380417"/>
                    <a:pt x="5077609" y="2401943"/>
                  </a:cubicBezTo>
                  <a:lnTo>
                    <a:pt x="5078847" y="2466237"/>
                  </a:lnTo>
                  <a:cubicBezTo>
                    <a:pt x="5079609" y="2487668"/>
                    <a:pt x="5078752" y="2509099"/>
                    <a:pt x="5078466" y="2530531"/>
                  </a:cubicBezTo>
                  <a:lnTo>
                    <a:pt x="5076942" y="2594729"/>
                  </a:lnTo>
                  <a:cubicBezTo>
                    <a:pt x="5071037" y="2765894"/>
                    <a:pt x="5038557" y="2934962"/>
                    <a:pt x="4999028" y="3099269"/>
                  </a:cubicBezTo>
                  <a:cubicBezTo>
                    <a:pt x="4988550" y="3140321"/>
                    <a:pt x="4978359" y="3181279"/>
                    <a:pt x="4968738" y="3222141"/>
                  </a:cubicBezTo>
                  <a:lnTo>
                    <a:pt x="4952451" y="3283101"/>
                  </a:lnTo>
                  <a:lnTo>
                    <a:pt x="4936925" y="3344156"/>
                  </a:lnTo>
                  <a:lnTo>
                    <a:pt x="4919875" y="3404831"/>
                  </a:lnTo>
                  <a:cubicBezTo>
                    <a:pt x="4914256" y="3425024"/>
                    <a:pt x="4909207" y="3445407"/>
                    <a:pt x="4903016" y="3465410"/>
                  </a:cubicBezTo>
                  <a:cubicBezTo>
                    <a:pt x="4890252" y="3505415"/>
                    <a:pt x="4878537" y="3545705"/>
                    <a:pt x="4865297" y="3585520"/>
                  </a:cubicBezTo>
                  <a:cubicBezTo>
                    <a:pt x="4811957" y="3744682"/>
                    <a:pt x="4749378" y="3901655"/>
                    <a:pt x="4671177" y="4052340"/>
                  </a:cubicBezTo>
                  <a:cubicBezTo>
                    <a:pt x="4593073" y="4202835"/>
                    <a:pt x="4498870" y="4346948"/>
                    <a:pt x="4386094" y="4476393"/>
                  </a:cubicBezTo>
                  <a:cubicBezTo>
                    <a:pt x="4371997" y="4492490"/>
                    <a:pt x="4358091" y="4508969"/>
                    <a:pt x="4343708" y="4524875"/>
                  </a:cubicBezTo>
                  <a:lnTo>
                    <a:pt x="4298655" y="4570976"/>
                  </a:lnTo>
                  <a:cubicBezTo>
                    <a:pt x="4283605" y="4586312"/>
                    <a:pt x="4268651" y="4601742"/>
                    <a:pt x="4252935" y="4616411"/>
                  </a:cubicBezTo>
                  <a:cubicBezTo>
                    <a:pt x="4237028" y="4630793"/>
                    <a:pt x="4221026" y="4645176"/>
                    <a:pt x="4204738" y="4659273"/>
                  </a:cubicBezTo>
                  <a:lnTo>
                    <a:pt x="4180354" y="4680419"/>
                  </a:lnTo>
                  <a:cubicBezTo>
                    <a:pt x="4172163" y="4687372"/>
                    <a:pt x="4164257" y="4694706"/>
                    <a:pt x="4155494" y="4700898"/>
                  </a:cubicBezTo>
                  <a:lnTo>
                    <a:pt x="4103964" y="4739664"/>
                  </a:lnTo>
                  <a:lnTo>
                    <a:pt x="4078151" y="4759000"/>
                  </a:lnTo>
                  <a:cubicBezTo>
                    <a:pt x="4069578" y="4765477"/>
                    <a:pt x="4060910" y="4771764"/>
                    <a:pt x="4051766" y="4777479"/>
                  </a:cubicBezTo>
                  <a:lnTo>
                    <a:pt x="3997950" y="4812816"/>
                  </a:lnTo>
                  <a:lnTo>
                    <a:pt x="3970994" y="4830342"/>
                  </a:lnTo>
                  <a:lnTo>
                    <a:pt x="3957469" y="4839010"/>
                  </a:lnTo>
                  <a:lnTo>
                    <a:pt x="3943563" y="4847011"/>
                  </a:lnTo>
                  <a:lnTo>
                    <a:pt x="3887746" y="4878824"/>
                  </a:lnTo>
                  <a:lnTo>
                    <a:pt x="3859742" y="4894541"/>
                  </a:lnTo>
                  <a:lnTo>
                    <a:pt x="3845741" y="4902351"/>
                  </a:lnTo>
                  <a:lnTo>
                    <a:pt x="3831358" y="4909400"/>
                  </a:lnTo>
                  <a:lnTo>
                    <a:pt x="3773827" y="4937498"/>
                  </a:lnTo>
                  <a:lnTo>
                    <a:pt x="3745157" y="4951500"/>
                  </a:lnTo>
                  <a:cubicBezTo>
                    <a:pt x="3735632" y="4956263"/>
                    <a:pt x="3726012" y="4960835"/>
                    <a:pt x="3716106" y="4964835"/>
                  </a:cubicBezTo>
                  <a:lnTo>
                    <a:pt x="3657146" y="4989314"/>
                  </a:lnTo>
                  <a:cubicBezTo>
                    <a:pt x="3637429" y="4997220"/>
                    <a:pt x="3618093" y="5005983"/>
                    <a:pt x="3598091" y="5013032"/>
                  </a:cubicBezTo>
                  <a:lnTo>
                    <a:pt x="3538083" y="5033986"/>
                  </a:lnTo>
                  <a:cubicBezTo>
                    <a:pt x="3518081" y="5040845"/>
                    <a:pt x="3498174" y="5047989"/>
                    <a:pt x="3478171" y="5054656"/>
                  </a:cubicBezTo>
                  <a:lnTo>
                    <a:pt x="3417306" y="5072086"/>
                  </a:lnTo>
                  <a:lnTo>
                    <a:pt x="3356632" y="5089422"/>
                  </a:lnTo>
                  <a:cubicBezTo>
                    <a:pt x="3336344" y="5094756"/>
                    <a:pt x="3315770" y="5099138"/>
                    <a:pt x="3295386" y="5103996"/>
                  </a:cubicBezTo>
                  <a:cubicBezTo>
                    <a:pt x="3254524" y="5113330"/>
                    <a:pt x="3213948" y="5123712"/>
                    <a:pt x="3172514" y="5129999"/>
                  </a:cubicBezTo>
                  <a:lnTo>
                    <a:pt x="3110887" y="5141143"/>
                  </a:lnTo>
                  <a:lnTo>
                    <a:pt x="3080121" y="5146667"/>
                  </a:lnTo>
                  <a:cubicBezTo>
                    <a:pt x="3069834" y="5148286"/>
                    <a:pt x="3059547" y="5149525"/>
                    <a:pt x="3049165" y="5150954"/>
                  </a:cubicBezTo>
                  <a:cubicBezTo>
                    <a:pt x="2884859" y="5176481"/>
                    <a:pt x="2718838" y="5186958"/>
                    <a:pt x="2555008" y="5189435"/>
                  </a:cubicBezTo>
                  <a:cubicBezTo>
                    <a:pt x="2514050" y="5190197"/>
                    <a:pt x="2473093" y="5191244"/>
                    <a:pt x="2431945" y="5190483"/>
                  </a:cubicBezTo>
                  <a:lnTo>
                    <a:pt x="2370318" y="5190387"/>
                  </a:lnTo>
                  <a:cubicBezTo>
                    <a:pt x="2349744" y="5190292"/>
                    <a:pt x="2329266" y="5190577"/>
                    <a:pt x="2308501" y="5189244"/>
                  </a:cubicBezTo>
                  <a:lnTo>
                    <a:pt x="2184200" y="5183434"/>
                  </a:lnTo>
                  <a:lnTo>
                    <a:pt x="2059994" y="5172099"/>
                  </a:lnTo>
                  <a:cubicBezTo>
                    <a:pt x="1894544" y="5153335"/>
                    <a:pt x="1729095" y="5121236"/>
                    <a:pt x="1568027" y="5069134"/>
                  </a:cubicBezTo>
                  <a:lnTo>
                    <a:pt x="1537738" y="5059704"/>
                  </a:lnTo>
                  <a:cubicBezTo>
                    <a:pt x="1527546" y="5056751"/>
                    <a:pt x="1517831" y="5052465"/>
                    <a:pt x="1507829" y="5048941"/>
                  </a:cubicBezTo>
                  <a:lnTo>
                    <a:pt x="1448298" y="5026557"/>
                  </a:lnTo>
                  <a:lnTo>
                    <a:pt x="1418485" y="5015318"/>
                  </a:lnTo>
                  <a:cubicBezTo>
                    <a:pt x="1408484" y="5011698"/>
                    <a:pt x="1398959" y="5006840"/>
                    <a:pt x="1389243" y="5002649"/>
                  </a:cubicBezTo>
                  <a:lnTo>
                    <a:pt x="1331045" y="4976360"/>
                  </a:lnTo>
                  <a:cubicBezTo>
                    <a:pt x="1253702" y="4940737"/>
                    <a:pt x="1178645" y="4899494"/>
                    <a:pt x="1106446" y="4853583"/>
                  </a:cubicBezTo>
                  <a:cubicBezTo>
                    <a:pt x="962047" y="4761667"/>
                    <a:pt x="829268" y="4650796"/>
                    <a:pt x="710777" y="4526495"/>
                  </a:cubicBezTo>
                  <a:cubicBezTo>
                    <a:pt x="592667" y="4401813"/>
                    <a:pt x="488940" y="4263795"/>
                    <a:pt x="400834" y="4116824"/>
                  </a:cubicBezTo>
                  <a:cubicBezTo>
                    <a:pt x="312728" y="3969758"/>
                    <a:pt x="239671" y="3814215"/>
                    <a:pt x="181092" y="3653719"/>
                  </a:cubicBezTo>
                  <a:cubicBezTo>
                    <a:pt x="122418" y="3493223"/>
                    <a:pt x="78127" y="3327773"/>
                    <a:pt x="47361" y="3159943"/>
                  </a:cubicBezTo>
                  <a:cubicBezTo>
                    <a:pt x="43646" y="3138988"/>
                    <a:pt x="39265" y="3118033"/>
                    <a:pt x="36026" y="3096887"/>
                  </a:cubicBezTo>
                  <a:lnTo>
                    <a:pt x="26882" y="3033546"/>
                  </a:lnTo>
                  <a:cubicBezTo>
                    <a:pt x="24120" y="3012400"/>
                    <a:pt x="20596" y="2991350"/>
                    <a:pt x="18596" y="2970110"/>
                  </a:cubicBezTo>
                  <a:lnTo>
                    <a:pt x="12214" y="2906482"/>
                  </a:lnTo>
                  <a:cubicBezTo>
                    <a:pt x="7261" y="2864096"/>
                    <a:pt x="5737" y="2821424"/>
                    <a:pt x="3451" y="2778848"/>
                  </a:cubicBezTo>
                  <a:cubicBezTo>
                    <a:pt x="689" y="2736271"/>
                    <a:pt x="308" y="2693599"/>
                    <a:pt x="22" y="2650927"/>
                  </a:cubicBezTo>
                  <a:cubicBezTo>
                    <a:pt x="-645" y="2480334"/>
                    <a:pt x="13928" y="2309837"/>
                    <a:pt x="42313" y="2141625"/>
                  </a:cubicBezTo>
                  <a:cubicBezTo>
                    <a:pt x="70507" y="1973414"/>
                    <a:pt x="111369" y="1807202"/>
                    <a:pt x="165662" y="1644896"/>
                  </a:cubicBezTo>
                  <a:cubicBezTo>
                    <a:pt x="219954" y="1482685"/>
                    <a:pt x="287963" y="1324666"/>
                    <a:pt x="370259" y="1173504"/>
                  </a:cubicBezTo>
                  <a:cubicBezTo>
                    <a:pt x="452459" y="1022438"/>
                    <a:pt x="549519" y="878515"/>
                    <a:pt x="661247" y="746022"/>
                  </a:cubicBezTo>
                  <a:lnTo>
                    <a:pt x="704015" y="696968"/>
                  </a:lnTo>
                  <a:cubicBezTo>
                    <a:pt x="718302" y="680680"/>
                    <a:pt x="732113" y="664012"/>
                    <a:pt x="747353" y="648486"/>
                  </a:cubicBezTo>
                  <a:lnTo>
                    <a:pt x="792121" y="601147"/>
                  </a:lnTo>
                  <a:lnTo>
                    <a:pt x="814505" y="577429"/>
                  </a:lnTo>
                  <a:cubicBezTo>
                    <a:pt x="822125" y="569619"/>
                    <a:pt x="830221" y="562380"/>
                    <a:pt x="838031" y="554855"/>
                  </a:cubicBezTo>
                  <a:cubicBezTo>
                    <a:pt x="853843" y="539901"/>
                    <a:pt x="869845" y="525137"/>
                    <a:pt x="885942" y="510469"/>
                  </a:cubicBezTo>
                  <a:cubicBezTo>
                    <a:pt x="894038" y="503230"/>
                    <a:pt x="902039" y="495800"/>
                    <a:pt x="910326" y="488752"/>
                  </a:cubicBezTo>
                  <a:lnTo>
                    <a:pt x="935948" y="468368"/>
                  </a:lnTo>
                  <a:cubicBezTo>
                    <a:pt x="970334" y="441508"/>
                    <a:pt x="1004147" y="414171"/>
                    <a:pt x="1040533" y="390073"/>
                  </a:cubicBezTo>
                  <a:cubicBezTo>
                    <a:pt x="1183313" y="290155"/>
                    <a:pt x="1339713" y="210907"/>
                    <a:pt x="1501638" y="152614"/>
                  </a:cubicBezTo>
                  <a:cubicBezTo>
                    <a:pt x="1663658" y="93940"/>
                    <a:pt x="1830822" y="56602"/>
                    <a:pt x="1997700" y="32599"/>
                  </a:cubicBezTo>
                  <a:cubicBezTo>
                    <a:pt x="2164864" y="9073"/>
                    <a:pt x="2332599" y="-548"/>
                    <a:pt x="2498620" y="24"/>
                  </a:cubicBezTo>
                  <a:close/>
                  <a:moveTo>
                    <a:pt x="2496620" y="193572"/>
                  </a:moveTo>
                  <a:cubicBezTo>
                    <a:pt x="2340886" y="190714"/>
                    <a:pt x="2186486" y="205859"/>
                    <a:pt x="2037229" y="241483"/>
                  </a:cubicBezTo>
                  <a:cubicBezTo>
                    <a:pt x="1887972" y="276820"/>
                    <a:pt x="1745383" y="333494"/>
                    <a:pt x="1613081" y="404646"/>
                  </a:cubicBezTo>
                  <a:cubicBezTo>
                    <a:pt x="1480683" y="475893"/>
                    <a:pt x="1358477" y="561904"/>
                    <a:pt x="1245892" y="657725"/>
                  </a:cubicBezTo>
                  <a:cubicBezTo>
                    <a:pt x="1216841" y="680490"/>
                    <a:pt x="1190837" y="707160"/>
                    <a:pt x="1163310" y="731639"/>
                  </a:cubicBezTo>
                  <a:lnTo>
                    <a:pt x="1142831" y="750118"/>
                  </a:lnTo>
                  <a:cubicBezTo>
                    <a:pt x="1136069" y="756404"/>
                    <a:pt x="1129687" y="763072"/>
                    <a:pt x="1123019" y="769453"/>
                  </a:cubicBezTo>
                  <a:cubicBezTo>
                    <a:pt x="1109780" y="782312"/>
                    <a:pt x="1096540" y="795171"/>
                    <a:pt x="1083014" y="807744"/>
                  </a:cubicBezTo>
                  <a:cubicBezTo>
                    <a:pt x="1076347" y="814126"/>
                    <a:pt x="1069394" y="820222"/>
                    <a:pt x="1062917" y="826794"/>
                  </a:cubicBezTo>
                  <a:lnTo>
                    <a:pt x="1043676" y="846701"/>
                  </a:lnTo>
                  <a:lnTo>
                    <a:pt x="1005100" y="886516"/>
                  </a:lnTo>
                  <a:cubicBezTo>
                    <a:pt x="991860" y="899470"/>
                    <a:pt x="980240" y="913948"/>
                    <a:pt x="968143" y="927949"/>
                  </a:cubicBezTo>
                  <a:lnTo>
                    <a:pt x="932138" y="970336"/>
                  </a:lnTo>
                  <a:cubicBezTo>
                    <a:pt x="744020" y="1200269"/>
                    <a:pt x="605526" y="1472113"/>
                    <a:pt x="514467" y="1759006"/>
                  </a:cubicBezTo>
                  <a:cubicBezTo>
                    <a:pt x="468842" y="1902547"/>
                    <a:pt x="435219" y="2050376"/>
                    <a:pt x="413693" y="2199918"/>
                  </a:cubicBezTo>
                  <a:cubicBezTo>
                    <a:pt x="392261" y="2349556"/>
                    <a:pt x="381689" y="2500622"/>
                    <a:pt x="380546" y="2651689"/>
                  </a:cubicBezTo>
                  <a:lnTo>
                    <a:pt x="380260" y="2708363"/>
                  </a:lnTo>
                  <a:cubicBezTo>
                    <a:pt x="379688" y="2727317"/>
                    <a:pt x="381117" y="2746082"/>
                    <a:pt x="381403" y="2765036"/>
                  </a:cubicBezTo>
                  <a:lnTo>
                    <a:pt x="383117" y="2821710"/>
                  </a:lnTo>
                  <a:cubicBezTo>
                    <a:pt x="383213" y="2831140"/>
                    <a:pt x="383879" y="2840570"/>
                    <a:pt x="384546" y="2849999"/>
                  </a:cubicBezTo>
                  <a:lnTo>
                    <a:pt x="386261" y="2878289"/>
                  </a:lnTo>
                  <a:lnTo>
                    <a:pt x="389499" y="2934867"/>
                  </a:lnTo>
                  <a:cubicBezTo>
                    <a:pt x="390452" y="2953727"/>
                    <a:pt x="392928" y="2972491"/>
                    <a:pt x="394547" y="2991255"/>
                  </a:cubicBezTo>
                  <a:lnTo>
                    <a:pt x="399691" y="3047738"/>
                  </a:lnTo>
                  <a:cubicBezTo>
                    <a:pt x="401501" y="3066598"/>
                    <a:pt x="404358" y="3085172"/>
                    <a:pt x="406644" y="3103936"/>
                  </a:cubicBezTo>
                  <a:cubicBezTo>
                    <a:pt x="425599" y="3253859"/>
                    <a:pt x="456650" y="3402354"/>
                    <a:pt x="500370" y="3546753"/>
                  </a:cubicBezTo>
                  <a:cubicBezTo>
                    <a:pt x="544090" y="3691152"/>
                    <a:pt x="600668" y="3831550"/>
                    <a:pt x="670677" y="3964710"/>
                  </a:cubicBezTo>
                  <a:cubicBezTo>
                    <a:pt x="740591" y="4097870"/>
                    <a:pt x="823458" y="4224171"/>
                    <a:pt x="920042" y="4339233"/>
                  </a:cubicBezTo>
                  <a:cubicBezTo>
                    <a:pt x="1016720" y="4454105"/>
                    <a:pt x="1127115" y="4557356"/>
                    <a:pt x="1248464" y="4646700"/>
                  </a:cubicBezTo>
                  <a:lnTo>
                    <a:pt x="1294374" y="4679657"/>
                  </a:lnTo>
                  <a:lnTo>
                    <a:pt x="1317329" y="4696230"/>
                  </a:lnTo>
                  <a:lnTo>
                    <a:pt x="1341237" y="4711375"/>
                  </a:lnTo>
                  <a:lnTo>
                    <a:pt x="1388957" y="4742046"/>
                  </a:lnTo>
                  <a:cubicBezTo>
                    <a:pt x="1396958" y="4747094"/>
                    <a:pt x="1404769" y="4752523"/>
                    <a:pt x="1412960" y="4757190"/>
                  </a:cubicBezTo>
                  <a:lnTo>
                    <a:pt x="1437725" y="4771097"/>
                  </a:lnTo>
                  <a:lnTo>
                    <a:pt x="1487351" y="4798910"/>
                  </a:lnTo>
                  <a:cubicBezTo>
                    <a:pt x="1495733" y="4803387"/>
                    <a:pt x="1503734" y="4808625"/>
                    <a:pt x="1512402" y="4812626"/>
                  </a:cubicBezTo>
                  <a:lnTo>
                    <a:pt x="1538024" y="4825199"/>
                  </a:lnTo>
                  <a:lnTo>
                    <a:pt x="1589364" y="4850345"/>
                  </a:lnTo>
                  <a:cubicBezTo>
                    <a:pt x="1598031" y="4854345"/>
                    <a:pt x="1606318" y="4859108"/>
                    <a:pt x="1615176" y="4862632"/>
                  </a:cubicBezTo>
                  <a:lnTo>
                    <a:pt x="1641560" y="4873681"/>
                  </a:lnTo>
                  <a:cubicBezTo>
                    <a:pt x="1781864" y="4934355"/>
                    <a:pt x="1930549" y="4979218"/>
                    <a:pt x="2083616" y="5005602"/>
                  </a:cubicBezTo>
                  <a:lnTo>
                    <a:pt x="2199059" y="5021985"/>
                  </a:lnTo>
                  <a:cubicBezTo>
                    <a:pt x="2237825" y="5025604"/>
                    <a:pt x="2276688" y="5028176"/>
                    <a:pt x="2315645" y="5031224"/>
                  </a:cubicBezTo>
                  <a:cubicBezTo>
                    <a:pt x="2334981" y="5033225"/>
                    <a:pt x="2354697" y="5033034"/>
                    <a:pt x="2374414" y="5033415"/>
                  </a:cubicBezTo>
                  <a:lnTo>
                    <a:pt x="2433374" y="5034273"/>
                  </a:lnTo>
                  <a:cubicBezTo>
                    <a:pt x="2472617" y="5035129"/>
                    <a:pt x="2512146" y="5033892"/>
                    <a:pt x="2551579" y="5033130"/>
                  </a:cubicBezTo>
                  <a:cubicBezTo>
                    <a:pt x="2591013" y="5031891"/>
                    <a:pt x="2630637" y="5031701"/>
                    <a:pt x="2669499" y="5027700"/>
                  </a:cubicBezTo>
                  <a:lnTo>
                    <a:pt x="2727982" y="5022747"/>
                  </a:lnTo>
                  <a:lnTo>
                    <a:pt x="2757224" y="5020270"/>
                  </a:lnTo>
                  <a:lnTo>
                    <a:pt x="2771797" y="5018937"/>
                  </a:lnTo>
                  <a:lnTo>
                    <a:pt x="2786275" y="5016842"/>
                  </a:lnTo>
                  <a:lnTo>
                    <a:pt x="2902099" y="4999792"/>
                  </a:lnTo>
                  <a:cubicBezTo>
                    <a:pt x="2940485" y="4992839"/>
                    <a:pt x="2978394" y="4984076"/>
                    <a:pt x="3016494" y="4976170"/>
                  </a:cubicBezTo>
                  <a:cubicBezTo>
                    <a:pt x="3167942" y="4940737"/>
                    <a:pt x="3314246" y="4888540"/>
                    <a:pt x="3452263" y="4822627"/>
                  </a:cubicBezTo>
                  <a:lnTo>
                    <a:pt x="3503889" y="4797767"/>
                  </a:lnTo>
                  <a:cubicBezTo>
                    <a:pt x="3521033" y="4789385"/>
                    <a:pt x="3537416" y="4779479"/>
                    <a:pt x="3554085" y="4770430"/>
                  </a:cubicBezTo>
                  <a:lnTo>
                    <a:pt x="3603996" y="4742903"/>
                  </a:lnTo>
                  <a:cubicBezTo>
                    <a:pt x="3612474" y="4738616"/>
                    <a:pt x="3620475" y="4733568"/>
                    <a:pt x="3628475" y="4728425"/>
                  </a:cubicBezTo>
                  <a:lnTo>
                    <a:pt x="3652669" y="4713375"/>
                  </a:lnTo>
                  <a:lnTo>
                    <a:pt x="3700866" y="4683467"/>
                  </a:lnTo>
                  <a:lnTo>
                    <a:pt x="3712867" y="4675942"/>
                  </a:lnTo>
                  <a:lnTo>
                    <a:pt x="3724488" y="4667750"/>
                  </a:lnTo>
                  <a:lnTo>
                    <a:pt x="3747633" y="4651463"/>
                  </a:lnTo>
                  <a:lnTo>
                    <a:pt x="3794115" y="4619268"/>
                  </a:lnTo>
                  <a:lnTo>
                    <a:pt x="3805736" y="4611267"/>
                  </a:lnTo>
                  <a:lnTo>
                    <a:pt x="3816880" y="4602599"/>
                  </a:lnTo>
                  <a:lnTo>
                    <a:pt x="3839168" y="4585264"/>
                  </a:lnTo>
                  <a:lnTo>
                    <a:pt x="3883841" y="4550879"/>
                  </a:lnTo>
                  <a:cubicBezTo>
                    <a:pt x="3891366" y="4545354"/>
                    <a:pt x="3898509" y="4539163"/>
                    <a:pt x="3905558" y="4532972"/>
                  </a:cubicBezTo>
                  <a:lnTo>
                    <a:pt x="3926989" y="4514684"/>
                  </a:lnTo>
                  <a:lnTo>
                    <a:pt x="3969851" y="4478393"/>
                  </a:lnTo>
                  <a:cubicBezTo>
                    <a:pt x="3984234" y="4466392"/>
                    <a:pt x="3997379" y="4452962"/>
                    <a:pt x="4011381" y="4440579"/>
                  </a:cubicBezTo>
                  <a:cubicBezTo>
                    <a:pt x="4025192" y="4427911"/>
                    <a:pt x="4039193" y="4415529"/>
                    <a:pt x="4053291" y="4403146"/>
                  </a:cubicBezTo>
                  <a:cubicBezTo>
                    <a:pt x="4067102" y="4390573"/>
                    <a:pt x="4079960" y="4376857"/>
                    <a:pt x="4093581" y="4363998"/>
                  </a:cubicBezTo>
                  <a:lnTo>
                    <a:pt x="4134063" y="4324946"/>
                  </a:lnTo>
                  <a:lnTo>
                    <a:pt x="4172639" y="4283988"/>
                  </a:lnTo>
                  <a:cubicBezTo>
                    <a:pt x="4275223" y="4174546"/>
                    <a:pt x="4369425" y="4055579"/>
                    <a:pt x="4450483" y="3926610"/>
                  </a:cubicBezTo>
                  <a:cubicBezTo>
                    <a:pt x="4531541" y="3797832"/>
                    <a:pt x="4599359" y="3658957"/>
                    <a:pt x="4647746" y="3513035"/>
                  </a:cubicBezTo>
                  <a:cubicBezTo>
                    <a:pt x="4654604" y="3495032"/>
                    <a:pt x="4659176" y="3476268"/>
                    <a:pt x="4664796" y="3457980"/>
                  </a:cubicBezTo>
                  <a:lnTo>
                    <a:pt x="4681083" y="3402640"/>
                  </a:lnTo>
                  <a:cubicBezTo>
                    <a:pt x="4690704" y="3365397"/>
                    <a:pt x="4699181" y="3327869"/>
                    <a:pt x="4707753" y="3290340"/>
                  </a:cubicBezTo>
                  <a:cubicBezTo>
                    <a:pt x="4714802" y="3252431"/>
                    <a:pt x="4720517" y="3214331"/>
                    <a:pt x="4726041" y="3176326"/>
                  </a:cubicBezTo>
                  <a:cubicBezTo>
                    <a:pt x="4729566" y="3137845"/>
                    <a:pt x="4733090" y="3099554"/>
                    <a:pt x="4735090" y="3061169"/>
                  </a:cubicBezTo>
                  <a:cubicBezTo>
                    <a:pt x="4741281" y="2906959"/>
                    <a:pt x="4727280" y="2753702"/>
                    <a:pt x="4713659" y="2603302"/>
                  </a:cubicBezTo>
                  <a:lnTo>
                    <a:pt x="4707658" y="2546914"/>
                  </a:lnTo>
                  <a:cubicBezTo>
                    <a:pt x="4705658" y="2528149"/>
                    <a:pt x="4704134" y="2509385"/>
                    <a:pt x="4700991" y="2490716"/>
                  </a:cubicBezTo>
                  <a:lnTo>
                    <a:pt x="4692894" y="2434805"/>
                  </a:lnTo>
                  <a:cubicBezTo>
                    <a:pt x="4690227" y="2416136"/>
                    <a:pt x="4687656" y="2397562"/>
                    <a:pt x="4684036" y="2379083"/>
                  </a:cubicBezTo>
                  <a:lnTo>
                    <a:pt x="4673940" y="2323648"/>
                  </a:lnTo>
                  <a:lnTo>
                    <a:pt x="4669177" y="2295930"/>
                  </a:lnTo>
                  <a:cubicBezTo>
                    <a:pt x="4667463" y="2286691"/>
                    <a:pt x="4665272" y="2277547"/>
                    <a:pt x="4663367" y="2268403"/>
                  </a:cubicBezTo>
                  <a:cubicBezTo>
                    <a:pt x="4659366" y="2250115"/>
                    <a:pt x="4655747" y="2231732"/>
                    <a:pt x="4652127" y="2213348"/>
                  </a:cubicBezTo>
                  <a:lnTo>
                    <a:pt x="4646793" y="2185821"/>
                  </a:lnTo>
                  <a:lnTo>
                    <a:pt x="4640602" y="2158484"/>
                  </a:lnTo>
                  <a:cubicBezTo>
                    <a:pt x="4608979" y="2012561"/>
                    <a:pt x="4575737" y="1866829"/>
                    <a:pt x="4526969" y="1725668"/>
                  </a:cubicBezTo>
                  <a:cubicBezTo>
                    <a:pt x="4479344" y="1584222"/>
                    <a:pt x="4419813" y="1446776"/>
                    <a:pt x="4348947" y="1315426"/>
                  </a:cubicBezTo>
                  <a:lnTo>
                    <a:pt x="4322277" y="1266087"/>
                  </a:lnTo>
                  <a:lnTo>
                    <a:pt x="4293416" y="1218176"/>
                  </a:lnTo>
                  <a:cubicBezTo>
                    <a:pt x="4283796" y="1202174"/>
                    <a:pt x="4274557" y="1185887"/>
                    <a:pt x="4264555" y="1170075"/>
                  </a:cubicBezTo>
                  <a:lnTo>
                    <a:pt x="4233599" y="1123403"/>
                  </a:lnTo>
                  <a:cubicBezTo>
                    <a:pt x="4223121" y="1107972"/>
                    <a:pt x="4213406" y="1091875"/>
                    <a:pt x="4202262" y="1076825"/>
                  </a:cubicBezTo>
                  <a:lnTo>
                    <a:pt x="4169115" y="1031582"/>
                  </a:lnTo>
                  <a:lnTo>
                    <a:pt x="4152541" y="1008912"/>
                  </a:lnTo>
                  <a:lnTo>
                    <a:pt x="4144254" y="997577"/>
                  </a:lnTo>
                  <a:lnTo>
                    <a:pt x="4135396" y="986719"/>
                  </a:lnTo>
                  <a:lnTo>
                    <a:pt x="4099963" y="943190"/>
                  </a:lnTo>
                  <a:cubicBezTo>
                    <a:pt x="4004999" y="827461"/>
                    <a:pt x="3897938" y="720781"/>
                    <a:pt x="3779256" y="627721"/>
                  </a:cubicBezTo>
                  <a:cubicBezTo>
                    <a:pt x="3719916" y="581144"/>
                    <a:pt x="3657908" y="537710"/>
                    <a:pt x="3593519" y="497705"/>
                  </a:cubicBezTo>
                  <a:cubicBezTo>
                    <a:pt x="3528844" y="458367"/>
                    <a:pt x="3462074" y="421791"/>
                    <a:pt x="3392827" y="389882"/>
                  </a:cubicBezTo>
                  <a:cubicBezTo>
                    <a:pt x="3254715" y="325398"/>
                    <a:pt x="3108125" y="277487"/>
                    <a:pt x="2957534" y="245102"/>
                  </a:cubicBezTo>
                  <a:lnTo>
                    <a:pt x="2901051" y="232910"/>
                  </a:lnTo>
                  <a:cubicBezTo>
                    <a:pt x="2882097" y="229576"/>
                    <a:pt x="2862951" y="226909"/>
                    <a:pt x="2843901" y="223861"/>
                  </a:cubicBezTo>
                  <a:cubicBezTo>
                    <a:pt x="2805706" y="218146"/>
                    <a:pt x="2767701" y="211193"/>
                    <a:pt x="2729030" y="208240"/>
                  </a:cubicBezTo>
                  <a:lnTo>
                    <a:pt x="2671213" y="202716"/>
                  </a:lnTo>
                  <a:cubicBezTo>
                    <a:pt x="2651973" y="200906"/>
                    <a:pt x="2632732" y="198811"/>
                    <a:pt x="2613206" y="198430"/>
                  </a:cubicBezTo>
                  <a:lnTo>
                    <a:pt x="2496620" y="193572"/>
                  </a:lnTo>
                  <a:close/>
                </a:path>
              </a:pathLst>
            </a:custGeom>
            <a:grpFill/>
            <a:ln w="9525" cap="flat">
              <a:noFill/>
              <a:prstDash val="solid"/>
              <a:miter/>
            </a:ln>
          </p:spPr>
          <p:txBody>
            <a:bodyPr rtlCol="0" anchor="ctr"/>
            <a:lstStyle/>
            <a:p>
              <a:endParaRPr lang="en-US" dirty="0"/>
            </a:p>
          </p:txBody>
        </p:sp>
        <p:sp useBgFill="1">
          <p:nvSpPr>
            <p:cNvPr id="5142" name="Freeform: Shape 5141">
              <a:extLst>
                <a:ext uri="{FF2B5EF4-FFF2-40B4-BE49-F238E27FC236}">
                  <a16:creationId xmlns:a16="http://schemas.microsoft.com/office/drawing/2014/main" id="{F00387E4-31F7-4BBB-A9C7-508D62215F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14665" y="738154"/>
              <a:ext cx="5366579" cy="5378461"/>
            </a:xfrm>
            <a:custGeom>
              <a:avLst/>
              <a:gdLst>
                <a:gd name="connsiteX0" fmla="*/ 2659998 w 5366579"/>
                <a:gd name="connsiteY0" fmla="*/ 1557 h 5378461"/>
                <a:gd name="connsiteX1" fmla="*/ 3683078 w 5366579"/>
                <a:gd name="connsiteY1" fmla="*/ 158815 h 5378461"/>
                <a:gd name="connsiteX2" fmla="*/ 3744609 w 5366579"/>
                <a:gd name="connsiteY2" fmla="*/ 181294 h 5378461"/>
                <a:gd name="connsiteX3" fmla="*/ 3775470 w 5366579"/>
                <a:gd name="connsiteY3" fmla="*/ 192438 h 5378461"/>
                <a:gd name="connsiteX4" fmla="*/ 3806141 w 5366579"/>
                <a:gd name="connsiteY4" fmla="*/ 204154 h 5378461"/>
                <a:gd name="connsiteX5" fmla="*/ 3927109 w 5366579"/>
                <a:gd name="connsiteY5" fmla="*/ 255874 h 5378461"/>
                <a:gd name="connsiteX6" fmla="*/ 4045695 w 5366579"/>
                <a:gd name="connsiteY6" fmla="*/ 313786 h 5378461"/>
                <a:gd name="connsiteX7" fmla="*/ 4161233 w 5366579"/>
                <a:gd name="connsiteY7" fmla="*/ 378461 h 5378461"/>
                <a:gd name="connsiteX8" fmla="*/ 4585095 w 5366579"/>
                <a:gd name="connsiteY8" fmla="*/ 700597 h 5378461"/>
                <a:gd name="connsiteX9" fmla="*/ 5176217 w 5366579"/>
                <a:gd name="connsiteY9" fmla="*/ 1590232 h 5378461"/>
                <a:gd name="connsiteX10" fmla="*/ 5366432 w 5366579"/>
                <a:gd name="connsiteY10" fmla="*/ 2641982 h 5378461"/>
                <a:gd name="connsiteX11" fmla="*/ 4594239 w 5366579"/>
                <a:gd name="connsiteY11" fmla="*/ 4567938 h 5378461"/>
                <a:gd name="connsiteX12" fmla="*/ 4193332 w 5366579"/>
                <a:gd name="connsiteY12" fmla="*/ 4906456 h 5378461"/>
                <a:gd name="connsiteX13" fmla="*/ 4166376 w 5366579"/>
                <a:gd name="connsiteY13" fmla="*/ 4925220 h 5378461"/>
                <a:gd name="connsiteX14" fmla="*/ 4138563 w 5366579"/>
                <a:gd name="connsiteY14" fmla="*/ 4942651 h 5378461"/>
                <a:gd name="connsiteX15" fmla="*/ 4082652 w 5366579"/>
                <a:gd name="connsiteY15" fmla="*/ 4977132 h 5378461"/>
                <a:gd name="connsiteX16" fmla="*/ 4054743 w 5366579"/>
                <a:gd name="connsiteY16" fmla="*/ 4994467 h 5378461"/>
                <a:gd name="connsiteX17" fmla="*/ 4026073 w 5366579"/>
                <a:gd name="connsiteY17" fmla="*/ 5010469 h 5378461"/>
                <a:gd name="connsiteX18" fmla="*/ 3968447 w 5366579"/>
                <a:gd name="connsiteY18" fmla="*/ 5042092 h 5378461"/>
                <a:gd name="connsiteX19" fmla="*/ 3939586 w 5366579"/>
                <a:gd name="connsiteY19" fmla="*/ 5057904 h 5378461"/>
                <a:gd name="connsiteX20" fmla="*/ 3910059 w 5366579"/>
                <a:gd name="connsiteY20" fmla="*/ 5072286 h 5378461"/>
                <a:gd name="connsiteX21" fmla="*/ 3850813 w 5366579"/>
                <a:gd name="connsiteY21" fmla="*/ 5100671 h 5378461"/>
                <a:gd name="connsiteX22" fmla="*/ 3730417 w 5366579"/>
                <a:gd name="connsiteY22" fmla="*/ 5153439 h 5378461"/>
                <a:gd name="connsiteX23" fmla="*/ 3227116 w 5366579"/>
                <a:gd name="connsiteY23" fmla="*/ 5305172 h 5378461"/>
                <a:gd name="connsiteX24" fmla="*/ 3162346 w 5366579"/>
                <a:gd name="connsiteY24" fmla="*/ 5317841 h 5378461"/>
                <a:gd name="connsiteX25" fmla="*/ 3097386 w 5366579"/>
                <a:gd name="connsiteY25" fmla="*/ 5329175 h 5378461"/>
                <a:gd name="connsiteX26" fmla="*/ 2966893 w 5366579"/>
                <a:gd name="connsiteY26" fmla="*/ 5348225 h 5378461"/>
                <a:gd name="connsiteX27" fmla="*/ 2835543 w 5366579"/>
                <a:gd name="connsiteY27" fmla="*/ 5360798 h 5378461"/>
                <a:gd name="connsiteX28" fmla="*/ 2802682 w 5366579"/>
                <a:gd name="connsiteY28" fmla="*/ 5363751 h 5378461"/>
                <a:gd name="connsiteX29" fmla="*/ 2770107 w 5366579"/>
                <a:gd name="connsiteY29" fmla="*/ 5365276 h 5378461"/>
                <a:gd name="connsiteX30" fmla="*/ 2704956 w 5366579"/>
                <a:gd name="connsiteY30" fmla="*/ 5368323 h 5378461"/>
                <a:gd name="connsiteX31" fmla="*/ 2574273 w 5366579"/>
                <a:gd name="connsiteY31" fmla="*/ 5374419 h 5378461"/>
                <a:gd name="connsiteX32" fmla="*/ 2442637 w 5366579"/>
                <a:gd name="connsiteY32" fmla="*/ 5378134 h 5378461"/>
                <a:gd name="connsiteX33" fmla="*/ 2376057 w 5366579"/>
                <a:gd name="connsiteY33" fmla="*/ 5377563 h 5378461"/>
                <a:gd name="connsiteX34" fmla="*/ 2309382 w 5366579"/>
                <a:gd name="connsiteY34" fmla="*/ 5375943 h 5378461"/>
                <a:gd name="connsiteX35" fmla="*/ 2175937 w 5366579"/>
                <a:gd name="connsiteY35" fmla="*/ 5367180 h 5378461"/>
                <a:gd name="connsiteX36" fmla="*/ 2042778 w 5366579"/>
                <a:gd name="connsiteY36" fmla="*/ 5350988 h 5378461"/>
                <a:gd name="connsiteX37" fmla="*/ 2009631 w 5366579"/>
                <a:gd name="connsiteY37" fmla="*/ 5345749 h 5378461"/>
                <a:gd name="connsiteX38" fmla="*/ 1976484 w 5366579"/>
                <a:gd name="connsiteY38" fmla="*/ 5339843 h 5378461"/>
                <a:gd name="connsiteX39" fmla="*/ 1910190 w 5366579"/>
                <a:gd name="connsiteY39" fmla="*/ 5327842 h 5378461"/>
                <a:gd name="connsiteX40" fmla="*/ 1844372 w 5366579"/>
                <a:gd name="connsiteY40" fmla="*/ 5312983 h 5378461"/>
                <a:gd name="connsiteX41" fmla="*/ 1778745 w 5366579"/>
                <a:gd name="connsiteY41" fmla="*/ 5296885 h 5378461"/>
                <a:gd name="connsiteX42" fmla="*/ 1745979 w 5366579"/>
                <a:gd name="connsiteY42" fmla="*/ 5288503 h 5378461"/>
                <a:gd name="connsiteX43" fmla="*/ 1713594 w 5366579"/>
                <a:gd name="connsiteY43" fmla="*/ 5278502 h 5378461"/>
                <a:gd name="connsiteX44" fmla="*/ 1648919 w 5366579"/>
                <a:gd name="connsiteY44" fmla="*/ 5258214 h 5378461"/>
                <a:gd name="connsiteX45" fmla="*/ 1616629 w 5366579"/>
                <a:gd name="connsiteY45" fmla="*/ 5247927 h 5378461"/>
                <a:gd name="connsiteX46" fmla="*/ 1584911 w 5366579"/>
                <a:gd name="connsiteY46" fmla="*/ 5235926 h 5378461"/>
                <a:gd name="connsiteX47" fmla="*/ 1521379 w 5366579"/>
                <a:gd name="connsiteY47" fmla="*/ 5211827 h 5378461"/>
                <a:gd name="connsiteX48" fmla="*/ 1489661 w 5366579"/>
                <a:gd name="connsiteY48" fmla="*/ 5199540 h 5378461"/>
                <a:gd name="connsiteX49" fmla="*/ 1458705 w 5366579"/>
                <a:gd name="connsiteY49" fmla="*/ 5185443 h 5378461"/>
                <a:gd name="connsiteX50" fmla="*/ 1396697 w 5366579"/>
                <a:gd name="connsiteY50" fmla="*/ 5157249 h 5378461"/>
                <a:gd name="connsiteX51" fmla="*/ 1365741 w 5366579"/>
                <a:gd name="connsiteY51" fmla="*/ 5142962 h 5378461"/>
                <a:gd name="connsiteX52" fmla="*/ 1335546 w 5366579"/>
                <a:gd name="connsiteY52" fmla="*/ 5127055 h 5378461"/>
                <a:gd name="connsiteX53" fmla="*/ 1275253 w 5366579"/>
                <a:gd name="connsiteY53" fmla="*/ 5095051 h 5378461"/>
                <a:gd name="connsiteX54" fmla="*/ 1245345 w 5366579"/>
                <a:gd name="connsiteY54" fmla="*/ 5078573 h 5378461"/>
                <a:gd name="connsiteX55" fmla="*/ 1216198 w 5366579"/>
                <a:gd name="connsiteY55" fmla="*/ 5060761 h 5378461"/>
                <a:gd name="connsiteX56" fmla="*/ 1158000 w 5366579"/>
                <a:gd name="connsiteY56" fmla="*/ 5024947 h 5378461"/>
                <a:gd name="connsiteX57" fmla="*/ 737567 w 5366579"/>
                <a:gd name="connsiteY57" fmla="*/ 4676713 h 5378461"/>
                <a:gd name="connsiteX58" fmla="*/ 409050 w 5366579"/>
                <a:gd name="connsiteY58" fmla="*/ 4241706 h 5378461"/>
                <a:gd name="connsiteX59" fmla="*/ 177973 w 5366579"/>
                <a:gd name="connsiteY59" fmla="*/ 3750121 h 5378461"/>
                <a:gd name="connsiteX60" fmla="*/ 42813 w 5366579"/>
                <a:gd name="connsiteY60" fmla="*/ 3226055 h 5378461"/>
                <a:gd name="connsiteX61" fmla="*/ 46 w 5366579"/>
                <a:gd name="connsiteY61" fmla="*/ 2687988 h 5378461"/>
                <a:gd name="connsiteX62" fmla="*/ 47862 w 5366579"/>
                <a:gd name="connsiteY62" fmla="*/ 2151064 h 5378461"/>
                <a:gd name="connsiteX63" fmla="*/ 184926 w 5366579"/>
                <a:gd name="connsiteY63" fmla="*/ 1629761 h 5378461"/>
                <a:gd name="connsiteX64" fmla="*/ 747949 w 5366579"/>
                <a:gd name="connsiteY64" fmla="*/ 718789 h 5378461"/>
                <a:gd name="connsiteX65" fmla="*/ 1161334 w 5366579"/>
                <a:gd name="connsiteY65" fmla="*/ 381128 h 5378461"/>
                <a:gd name="connsiteX66" fmla="*/ 1635393 w 5366579"/>
                <a:gd name="connsiteY66" fmla="*/ 149766 h 5378461"/>
                <a:gd name="connsiteX67" fmla="*/ 2659998 w 5366579"/>
                <a:gd name="connsiteY67" fmla="*/ 1557 h 5378461"/>
                <a:gd name="connsiteX68" fmla="*/ 2659712 w 5366579"/>
                <a:gd name="connsiteY68" fmla="*/ 30132 h 5378461"/>
                <a:gd name="connsiteX69" fmla="*/ 2149267 w 5366579"/>
                <a:gd name="connsiteY69" fmla="*/ 68708 h 5378461"/>
                <a:gd name="connsiteX70" fmla="*/ 2086402 w 5366579"/>
                <a:gd name="connsiteY70" fmla="*/ 80329 h 5378461"/>
                <a:gd name="connsiteX71" fmla="*/ 2024394 w 5366579"/>
                <a:gd name="connsiteY71" fmla="*/ 95664 h 5378461"/>
                <a:gd name="connsiteX72" fmla="*/ 1962577 w 5366579"/>
                <a:gd name="connsiteY72" fmla="*/ 111285 h 5378461"/>
                <a:gd name="connsiteX73" fmla="*/ 1901712 w 5366579"/>
                <a:gd name="connsiteY73" fmla="*/ 130144 h 5378461"/>
                <a:gd name="connsiteX74" fmla="*/ 1841038 w 5366579"/>
                <a:gd name="connsiteY74" fmla="*/ 149575 h 5378461"/>
                <a:gd name="connsiteX75" fmla="*/ 1825893 w 5366579"/>
                <a:gd name="connsiteY75" fmla="*/ 154528 h 5378461"/>
                <a:gd name="connsiteX76" fmla="*/ 1811034 w 5366579"/>
                <a:gd name="connsiteY76" fmla="*/ 160243 h 5378461"/>
                <a:gd name="connsiteX77" fmla="*/ 1781412 w 5366579"/>
                <a:gd name="connsiteY77" fmla="*/ 171864 h 5378461"/>
                <a:gd name="connsiteX78" fmla="*/ 1722357 w 5366579"/>
                <a:gd name="connsiteY78" fmla="*/ 195200 h 5378461"/>
                <a:gd name="connsiteX79" fmla="*/ 1707593 w 5366579"/>
                <a:gd name="connsiteY79" fmla="*/ 201010 h 5378461"/>
                <a:gd name="connsiteX80" fmla="*/ 1693210 w 5366579"/>
                <a:gd name="connsiteY80" fmla="*/ 207678 h 5378461"/>
                <a:gd name="connsiteX81" fmla="*/ 1664445 w 5366579"/>
                <a:gd name="connsiteY81" fmla="*/ 221108 h 5378461"/>
                <a:gd name="connsiteX82" fmla="*/ 1237629 w 5366579"/>
                <a:gd name="connsiteY82" fmla="*/ 486856 h 5378461"/>
                <a:gd name="connsiteX83" fmla="*/ 891396 w 5366579"/>
                <a:gd name="connsiteY83" fmla="*/ 843567 h 5378461"/>
                <a:gd name="connsiteX84" fmla="*/ 629839 w 5366579"/>
                <a:gd name="connsiteY84" fmla="*/ 1261715 h 5378461"/>
                <a:gd name="connsiteX85" fmla="*/ 576975 w 5366579"/>
                <a:gd name="connsiteY85" fmla="*/ 1372871 h 5378461"/>
                <a:gd name="connsiteX86" fmla="*/ 529160 w 5366579"/>
                <a:gd name="connsiteY86" fmla="*/ 1486219 h 5378461"/>
                <a:gd name="connsiteX87" fmla="*/ 485821 w 5366579"/>
                <a:gd name="connsiteY87" fmla="*/ 1601376 h 5378461"/>
                <a:gd name="connsiteX88" fmla="*/ 447531 w 5366579"/>
                <a:gd name="connsiteY88" fmla="*/ 1718248 h 5378461"/>
                <a:gd name="connsiteX89" fmla="*/ 339041 w 5366579"/>
                <a:gd name="connsiteY89" fmla="*/ 2197641 h 5378461"/>
                <a:gd name="connsiteX90" fmla="*/ 305608 w 5366579"/>
                <a:gd name="connsiteY90" fmla="*/ 2687988 h 5378461"/>
                <a:gd name="connsiteX91" fmla="*/ 460770 w 5366579"/>
                <a:gd name="connsiteY91" fmla="*/ 3652299 h 5378461"/>
                <a:gd name="connsiteX92" fmla="*/ 936163 w 5366579"/>
                <a:gd name="connsiteY92" fmla="*/ 4493738 h 5378461"/>
                <a:gd name="connsiteX93" fmla="*/ 1727024 w 5366579"/>
                <a:gd name="connsiteY93" fmla="*/ 5041997 h 5378461"/>
                <a:gd name="connsiteX94" fmla="*/ 1784364 w 5366579"/>
                <a:gd name="connsiteY94" fmla="*/ 5063523 h 5378461"/>
                <a:gd name="connsiteX95" fmla="*/ 1813035 w 5366579"/>
                <a:gd name="connsiteY95" fmla="*/ 5074477 h 5378461"/>
                <a:gd name="connsiteX96" fmla="*/ 1842181 w 5366579"/>
                <a:gd name="connsiteY96" fmla="*/ 5083907 h 5378461"/>
                <a:gd name="connsiteX97" fmla="*/ 1900760 w 5366579"/>
                <a:gd name="connsiteY97" fmla="*/ 5102290 h 5378461"/>
                <a:gd name="connsiteX98" fmla="*/ 1959815 w 5366579"/>
                <a:gd name="connsiteY98" fmla="*/ 5119625 h 5378461"/>
                <a:gd name="connsiteX99" fmla="*/ 2019537 w 5366579"/>
                <a:gd name="connsiteY99" fmla="*/ 5134866 h 5378461"/>
                <a:gd name="connsiteX100" fmla="*/ 2049445 w 5366579"/>
                <a:gd name="connsiteY100" fmla="*/ 5142581 h 5378461"/>
                <a:gd name="connsiteX101" fmla="*/ 2079544 w 5366579"/>
                <a:gd name="connsiteY101" fmla="*/ 5149629 h 5378461"/>
                <a:gd name="connsiteX102" fmla="*/ 2201178 w 5366579"/>
                <a:gd name="connsiteY102" fmla="*/ 5173442 h 5378461"/>
                <a:gd name="connsiteX103" fmla="*/ 2324337 w 5366579"/>
                <a:gd name="connsiteY103" fmla="*/ 5190587 h 5378461"/>
                <a:gd name="connsiteX104" fmla="*/ 2386344 w 5366579"/>
                <a:gd name="connsiteY104" fmla="*/ 5196873 h 5378461"/>
                <a:gd name="connsiteX105" fmla="*/ 2448638 w 5366579"/>
                <a:gd name="connsiteY105" fmla="*/ 5202207 h 5378461"/>
                <a:gd name="connsiteX106" fmla="*/ 2574844 w 5366579"/>
                <a:gd name="connsiteY106" fmla="*/ 5208303 h 5378461"/>
                <a:gd name="connsiteX107" fmla="*/ 2702003 w 5366579"/>
                <a:gd name="connsiteY107" fmla="*/ 5212209 h 5378461"/>
                <a:gd name="connsiteX108" fmla="*/ 2765725 w 5366579"/>
                <a:gd name="connsiteY108" fmla="*/ 5213828 h 5378461"/>
                <a:gd name="connsiteX109" fmla="*/ 2797634 w 5366579"/>
                <a:gd name="connsiteY109" fmla="*/ 5214685 h 5378461"/>
                <a:gd name="connsiteX110" fmla="*/ 2829162 w 5366579"/>
                <a:gd name="connsiteY110" fmla="*/ 5214113 h 5378461"/>
                <a:gd name="connsiteX111" fmla="*/ 2955273 w 5366579"/>
                <a:gd name="connsiteY111" fmla="*/ 5211256 h 5378461"/>
                <a:gd name="connsiteX112" fmla="*/ 3081098 w 5366579"/>
                <a:gd name="connsiteY112" fmla="*/ 5201922 h 5378461"/>
                <a:gd name="connsiteX113" fmla="*/ 3143772 w 5366579"/>
                <a:gd name="connsiteY113" fmla="*/ 5194968 h 5378461"/>
                <a:gd name="connsiteX114" fmla="*/ 3206352 w 5366579"/>
                <a:gd name="connsiteY114" fmla="*/ 5186777 h 5378461"/>
                <a:gd name="connsiteX115" fmla="*/ 3330843 w 5366579"/>
                <a:gd name="connsiteY115" fmla="*/ 5165727 h 5378461"/>
                <a:gd name="connsiteX116" fmla="*/ 3392851 w 5366579"/>
                <a:gd name="connsiteY116" fmla="*/ 5153725 h 5378461"/>
                <a:gd name="connsiteX117" fmla="*/ 3454097 w 5366579"/>
                <a:gd name="connsiteY117" fmla="*/ 5138580 h 5378461"/>
                <a:gd name="connsiteX118" fmla="*/ 3515343 w 5366579"/>
                <a:gd name="connsiteY118" fmla="*/ 5123150 h 5378461"/>
                <a:gd name="connsiteX119" fmla="*/ 3575731 w 5366579"/>
                <a:gd name="connsiteY119" fmla="*/ 5104766 h 5378461"/>
                <a:gd name="connsiteX120" fmla="*/ 3636120 w 5366579"/>
                <a:gd name="connsiteY120" fmla="*/ 5086002 h 5378461"/>
                <a:gd name="connsiteX121" fmla="*/ 3651169 w 5366579"/>
                <a:gd name="connsiteY121" fmla="*/ 5081240 h 5378461"/>
                <a:gd name="connsiteX122" fmla="*/ 3665933 w 5366579"/>
                <a:gd name="connsiteY122" fmla="*/ 5075620 h 5378461"/>
                <a:gd name="connsiteX123" fmla="*/ 3695460 w 5366579"/>
                <a:gd name="connsiteY123" fmla="*/ 5064380 h 5378461"/>
                <a:gd name="connsiteX124" fmla="*/ 4526898 w 5366579"/>
                <a:gd name="connsiteY124" fmla="*/ 4505644 h 5378461"/>
                <a:gd name="connsiteX125" fmla="*/ 4569094 w 5366579"/>
                <a:gd name="connsiteY125" fmla="*/ 4458590 h 5378461"/>
                <a:gd name="connsiteX126" fmla="*/ 4608813 w 5366579"/>
                <a:gd name="connsiteY126" fmla="*/ 4409441 h 5378461"/>
                <a:gd name="connsiteX127" fmla="*/ 4648056 w 5366579"/>
                <a:gd name="connsiteY127" fmla="*/ 4360007 h 5378461"/>
                <a:gd name="connsiteX128" fmla="*/ 4684822 w 5366579"/>
                <a:gd name="connsiteY128" fmla="*/ 4308667 h 5378461"/>
                <a:gd name="connsiteX129" fmla="*/ 4721017 w 5366579"/>
                <a:gd name="connsiteY129" fmla="*/ 4257041 h 5378461"/>
                <a:gd name="connsiteX130" fmla="*/ 4754545 w 5366579"/>
                <a:gd name="connsiteY130" fmla="*/ 4203606 h 5378461"/>
                <a:gd name="connsiteX131" fmla="*/ 4787692 w 5366579"/>
                <a:gd name="connsiteY131" fmla="*/ 4149980 h 5378461"/>
                <a:gd name="connsiteX132" fmla="*/ 4818268 w 5366579"/>
                <a:gd name="connsiteY132" fmla="*/ 4094831 h 5378461"/>
                <a:gd name="connsiteX133" fmla="*/ 5011244 w 5366579"/>
                <a:gd name="connsiteY133" fmla="*/ 3631630 h 5378461"/>
                <a:gd name="connsiteX134" fmla="*/ 5111352 w 5366579"/>
                <a:gd name="connsiteY134" fmla="*/ 3142426 h 5378461"/>
                <a:gd name="connsiteX135" fmla="*/ 5122877 w 5366579"/>
                <a:gd name="connsiteY135" fmla="*/ 3018410 h 5378461"/>
                <a:gd name="connsiteX136" fmla="*/ 5129259 w 5366579"/>
                <a:gd name="connsiteY136" fmla="*/ 2894204 h 5378461"/>
                <a:gd name="connsiteX137" fmla="*/ 5131069 w 5366579"/>
                <a:gd name="connsiteY137" fmla="*/ 2769998 h 5378461"/>
                <a:gd name="connsiteX138" fmla="*/ 5129735 w 5366579"/>
                <a:gd name="connsiteY138" fmla="*/ 2707990 h 5378461"/>
                <a:gd name="connsiteX139" fmla="*/ 5128116 w 5366579"/>
                <a:gd name="connsiteY139" fmla="*/ 2646078 h 5378461"/>
                <a:gd name="connsiteX140" fmla="*/ 5124687 w 5366579"/>
                <a:gd name="connsiteY140" fmla="*/ 2584165 h 5378461"/>
                <a:gd name="connsiteX141" fmla="*/ 5120401 w 5366579"/>
                <a:gd name="connsiteY141" fmla="*/ 2522444 h 5378461"/>
                <a:gd name="connsiteX142" fmla="*/ 5114876 w 5366579"/>
                <a:gd name="connsiteY142" fmla="*/ 2460817 h 5378461"/>
                <a:gd name="connsiteX143" fmla="*/ 5112209 w 5366579"/>
                <a:gd name="connsiteY143" fmla="*/ 2430051 h 5378461"/>
                <a:gd name="connsiteX144" fmla="*/ 5108399 w 5366579"/>
                <a:gd name="connsiteY144" fmla="*/ 2399381 h 5378461"/>
                <a:gd name="connsiteX145" fmla="*/ 5070108 w 5366579"/>
                <a:gd name="connsiteY145" fmla="*/ 2155255 h 5378461"/>
                <a:gd name="connsiteX146" fmla="*/ 4939140 w 5366579"/>
                <a:gd name="connsiteY146" fmla="*/ 1680338 h 5378461"/>
                <a:gd name="connsiteX147" fmla="*/ 4452888 w 5366579"/>
                <a:gd name="connsiteY147" fmla="*/ 826517 h 5378461"/>
                <a:gd name="connsiteX148" fmla="*/ 4091605 w 5366579"/>
                <a:gd name="connsiteY148" fmla="*/ 482855 h 5378461"/>
                <a:gd name="connsiteX149" fmla="*/ 3989211 w 5366579"/>
                <a:gd name="connsiteY149" fmla="*/ 409703 h 5378461"/>
                <a:gd name="connsiteX150" fmla="*/ 3882531 w 5366579"/>
                <a:gd name="connsiteY150" fmla="*/ 342171 h 5378461"/>
                <a:gd name="connsiteX151" fmla="*/ 3771565 w 5366579"/>
                <a:gd name="connsiteY151" fmla="*/ 281211 h 5378461"/>
                <a:gd name="connsiteX152" fmla="*/ 3656884 w 5366579"/>
                <a:gd name="connsiteY152" fmla="*/ 226633 h 5378461"/>
                <a:gd name="connsiteX153" fmla="*/ 3642406 w 5366579"/>
                <a:gd name="connsiteY153" fmla="*/ 219965 h 5378461"/>
                <a:gd name="connsiteX154" fmla="*/ 3627642 w 5366579"/>
                <a:gd name="connsiteY154" fmla="*/ 214060 h 5378461"/>
                <a:gd name="connsiteX155" fmla="*/ 3598115 w 5366579"/>
                <a:gd name="connsiteY155" fmla="*/ 202249 h 5378461"/>
                <a:gd name="connsiteX156" fmla="*/ 3538965 w 5366579"/>
                <a:gd name="connsiteY156" fmla="*/ 178627 h 5378461"/>
                <a:gd name="connsiteX157" fmla="*/ 3478767 w 5366579"/>
                <a:gd name="connsiteY157" fmla="*/ 157576 h 5378461"/>
                <a:gd name="connsiteX158" fmla="*/ 3418092 w 5366579"/>
                <a:gd name="connsiteY158" fmla="*/ 137764 h 5378461"/>
                <a:gd name="connsiteX159" fmla="*/ 3387708 w 5366579"/>
                <a:gd name="connsiteY159" fmla="*/ 127954 h 5378461"/>
                <a:gd name="connsiteX160" fmla="*/ 3356847 w 5366579"/>
                <a:gd name="connsiteY160" fmla="*/ 119762 h 5378461"/>
                <a:gd name="connsiteX161" fmla="*/ 3295029 w 5366579"/>
                <a:gd name="connsiteY161" fmla="*/ 103570 h 5378461"/>
                <a:gd name="connsiteX162" fmla="*/ 3170061 w 5366579"/>
                <a:gd name="connsiteY162" fmla="*/ 76233 h 5378461"/>
                <a:gd name="connsiteX163" fmla="*/ 2659712 w 5366579"/>
                <a:gd name="connsiteY163" fmla="*/ 30132 h 5378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5366579" h="5378461">
                  <a:moveTo>
                    <a:pt x="2659998" y="1557"/>
                  </a:moveTo>
                  <a:cubicBezTo>
                    <a:pt x="3004422" y="1843"/>
                    <a:pt x="3351989" y="45943"/>
                    <a:pt x="3683078" y="158815"/>
                  </a:cubicBezTo>
                  <a:lnTo>
                    <a:pt x="3744609" y="181294"/>
                  </a:lnTo>
                  <a:lnTo>
                    <a:pt x="3775470" y="192438"/>
                  </a:lnTo>
                  <a:cubicBezTo>
                    <a:pt x="3785758" y="196248"/>
                    <a:pt x="3796140" y="199582"/>
                    <a:pt x="3806141" y="204154"/>
                  </a:cubicBezTo>
                  <a:cubicBezTo>
                    <a:pt x="3846336" y="221394"/>
                    <a:pt x="3887008" y="237967"/>
                    <a:pt x="3927109" y="255874"/>
                  </a:cubicBezTo>
                  <a:cubicBezTo>
                    <a:pt x="3966542" y="275115"/>
                    <a:pt x="4006452" y="293784"/>
                    <a:pt x="4045695" y="313786"/>
                  </a:cubicBezTo>
                  <a:cubicBezTo>
                    <a:pt x="4084080" y="335313"/>
                    <a:pt x="4123133" y="356078"/>
                    <a:pt x="4161233" y="378461"/>
                  </a:cubicBezTo>
                  <a:cubicBezTo>
                    <a:pt x="4312966" y="469234"/>
                    <a:pt x="4455746" y="577248"/>
                    <a:pt x="4585095" y="700597"/>
                  </a:cubicBezTo>
                  <a:cubicBezTo>
                    <a:pt x="4843890" y="947485"/>
                    <a:pt x="5045915" y="1255619"/>
                    <a:pt x="5176217" y="1590232"/>
                  </a:cubicBezTo>
                  <a:cubicBezTo>
                    <a:pt x="5307281" y="1924940"/>
                    <a:pt x="5370051" y="2284700"/>
                    <a:pt x="5366432" y="2641982"/>
                  </a:cubicBezTo>
                  <a:cubicBezTo>
                    <a:pt x="5359859" y="3357215"/>
                    <a:pt x="5080015" y="4061588"/>
                    <a:pt x="4594239" y="4567938"/>
                  </a:cubicBezTo>
                  <a:cubicBezTo>
                    <a:pt x="4472796" y="4694430"/>
                    <a:pt x="4338112" y="4807967"/>
                    <a:pt x="4193332" y="4906456"/>
                  </a:cubicBezTo>
                  <a:lnTo>
                    <a:pt x="4166376" y="4925220"/>
                  </a:lnTo>
                  <a:cubicBezTo>
                    <a:pt x="4157328" y="4931316"/>
                    <a:pt x="4147803" y="4936841"/>
                    <a:pt x="4138563" y="4942651"/>
                  </a:cubicBezTo>
                  <a:lnTo>
                    <a:pt x="4082652" y="4977132"/>
                  </a:lnTo>
                  <a:lnTo>
                    <a:pt x="4054743" y="4994467"/>
                  </a:lnTo>
                  <a:cubicBezTo>
                    <a:pt x="4045314" y="5000087"/>
                    <a:pt x="4035598" y="5005135"/>
                    <a:pt x="4026073" y="5010469"/>
                  </a:cubicBezTo>
                  <a:lnTo>
                    <a:pt x="3968447" y="5042092"/>
                  </a:lnTo>
                  <a:lnTo>
                    <a:pt x="3939586" y="5057904"/>
                  </a:lnTo>
                  <a:cubicBezTo>
                    <a:pt x="3929966" y="5063142"/>
                    <a:pt x="3919869" y="5067524"/>
                    <a:pt x="3910059" y="5072286"/>
                  </a:cubicBezTo>
                  <a:lnTo>
                    <a:pt x="3850813" y="5100671"/>
                  </a:lnTo>
                  <a:cubicBezTo>
                    <a:pt x="3811761" y="5120768"/>
                    <a:pt x="3770708" y="5136199"/>
                    <a:pt x="3730417" y="5153439"/>
                  </a:cubicBezTo>
                  <a:cubicBezTo>
                    <a:pt x="3568016" y="5219543"/>
                    <a:pt x="3399138" y="5269644"/>
                    <a:pt x="3227116" y="5305172"/>
                  </a:cubicBezTo>
                  <a:lnTo>
                    <a:pt x="3162346" y="5317841"/>
                  </a:lnTo>
                  <a:cubicBezTo>
                    <a:pt x="3140725" y="5322032"/>
                    <a:pt x="3119198" y="5326603"/>
                    <a:pt x="3097386" y="5329175"/>
                  </a:cubicBezTo>
                  <a:lnTo>
                    <a:pt x="2966893" y="5348225"/>
                  </a:lnTo>
                  <a:lnTo>
                    <a:pt x="2835543" y="5360798"/>
                  </a:lnTo>
                  <a:cubicBezTo>
                    <a:pt x="2824590" y="5361751"/>
                    <a:pt x="2813636" y="5362989"/>
                    <a:pt x="2802682" y="5363751"/>
                  </a:cubicBezTo>
                  <a:lnTo>
                    <a:pt x="2770107" y="5365276"/>
                  </a:lnTo>
                  <a:lnTo>
                    <a:pt x="2704956" y="5368323"/>
                  </a:lnTo>
                  <a:lnTo>
                    <a:pt x="2574273" y="5374419"/>
                  </a:lnTo>
                  <a:cubicBezTo>
                    <a:pt x="2530553" y="5375943"/>
                    <a:pt x="2487214" y="5379563"/>
                    <a:pt x="2442637" y="5378134"/>
                  </a:cubicBezTo>
                  <a:lnTo>
                    <a:pt x="2376057" y="5377563"/>
                  </a:lnTo>
                  <a:cubicBezTo>
                    <a:pt x="2353864" y="5377086"/>
                    <a:pt x="2331576" y="5377943"/>
                    <a:pt x="2309382" y="5375943"/>
                  </a:cubicBezTo>
                  <a:lnTo>
                    <a:pt x="2175937" y="5367180"/>
                  </a:lnTo>
                  <a:lnTo>
                    <a:pt x="2042778" y="5350988"/>
                  </a:lnTo>
                  <a:cubicBezTo>
                    <a:pt x="2031633" y="5349844"/>
                    <a:pt x="2020584" y="5347654"/>
                    <a:pt x="2009631" y="5345749"/>
                  </a:cubicBezTo>
                  <a:lnTo>
                    <a:pt x="1976484" y="5339843"/>
                  </a:lnTo>
                  <a:lnTo>
                    <a:pt x="1910190" y="5327842"/>
                  </a:lnTo>
                  <a:cubicBezTo>
                    <a:pt x="1887996" y="5324318"/>
                    <a:pt x="1866279" y="5318222"/>
                    <a:pt x="1844372" y="5312983"/>
                  </a:cubicBezTo>
                  <a:lnTo>
                    <a:pt x="1778745" y="5296885"/>
                  </a:lnTo>
                  <a:cubicBezTo>
                    <a:pt x="1767791" y="5294028"/>
                    <a:pt x="1756742" y="5291838"/>
                    <a:pt x="1745979" y="5288503"/>
                  </a:cubicBezTo>
                  <a:lnTo>
                    <a:pt x="1713594" y="5278502"/>
                  </a:lnTo>
                  <a:lnTo>
                    <a:pt x="1648919" y="5258214"/>
                  </a:lnTo>
                  <a:cubicBezTo>
                    <a:pt x="1638156" y="5254785"/>
                    <a:pt x="1627297" y="5251547"/>
                    <a:pt x="1616629" y="5247927"/>
                  </a:cubicBezTo>
                  <a:lnTo>
                    <a:pt x="1584911" y="5235926"/>
                  </a:lnTo>
                  <a:lnTo>
                    <a:pt x="1521379" y="5211827"/>
                  </a:lnTo>
                  <a:cubicBezTo>
                    <a:pt x="1510806" y="5207732"/>
                    <a:pt x="1500138" y="5203827"/>
                    <a:pt x="1489661" y="5199540"/>
                  </a:cubicBezTo>
                  <a:lnTo>
                    <a:pt x="1458705" y="5185443"/>
                  </a:lnTo>
                  <a:lnTo>
                    <a:pt x="1396697" y="5157249"/>
                  </a:lnTo>
                  <a:cubicBezTo>
                    <a:pt x="1386410" y="5152487"/>
                    <a:pt x="1375932" y="5148010"/>
                    <a:pt x="1365741" y="5142962"/>
                  </a:cubicBezTo>
                  <a:lnTo>
                    <a:pt x="1335546" y="5127055"/>
                  </a:lnTo>
                  <a:lnTo>
                    <a:pt x="1275253" y="5095051"/>
                  </a:lnTo>
                  <a:cubicBezTo>
                    <a:pt x="1265347" y="5089527"/>
                    <a:pt x="1254965" y="5084573"/>
                    <a:pt x="1245345" y="5078573"/>
                  </a:cubicBezTo>
                  <a:lnTo>
                    <a:pt x="1216198" y="5060761"/>
                  </a:lnTo>
                  <a:lnTo>
                    <a:pt x="1158000" y="5024947"/>
                  </a:lnTo>
                  <a:cubicBezTo>
                    <a:pt x="1004457" y="4926744"/>
                    <a:pt x="862916" y="4809111"/>
                    <a:pt x="737567" y="4676713"/>
                  </a:cubicBezTo>
                  <a:cubicBezTo>
                    <a:pt x="612218" y="4544220"/>
                    <a:pt x="502299" y="4397630"/>
                    <a:pt x="409050" y="4241706"/>
                  </a:cubicBezTo>
                  <a:cubicBezTo>
                    <a:pt x="315895" y="4085687"/>
                    <a:pt x="238552" y="3920714"/>
                    <a:pt x="177973" y="3750121"/>
                  </a:cubicBezTo>
                  <a:cubicBezTo>
                    <a:pt x="116727" y="3579814"/>
                    <a:pt x="72436" y="3403982"/>
                    <a:pt x="42813" y="3226055"/>
                  </a:cubicBezTo>
                  <a:cubicBezTo>
                    <a:pt x="12905" y="3048223"/>
                    <a:pt x="-906" y="2868011"/>
                    <a:pt x="46" y="2687988"/>
                  </a:cubicBezTo>
                  <a:cubicBezTo>
                    <a:pt x="999" y="2508061"/>
                    <a:pt x="16810" y="2328229"/>
                    <a:pt x="47862" y="2151064"/>
                  </a:cubicBezTo>
                  <a:cubicBezTo>
                    <a:pt x="78818" y="1973899"/>
                    <a:pt x="123300" y="1798925"/>
                    <a:pt x="184926" y="1629761"/>
                  </a:cubicBezTo>
                  <a:cubicBezTo>
                    <a:pt x="307037" y="1291433"/>
                    <a:pt x="498013" y="975964"/>
                    <a:pt x="747949" y="718789"/>
                  </a:cubicBezTo>
                  <a:cubicBezTo>
                    <a:pt x="872822" y="590297"/>
                    <a:pt x="1011887" y="476664"/>
                    <a:pt x="1161334" y="381128"/>
                  </a:cubicBezTo>
                  <a:cubicBezTo>
                    <a:pt x="1310781" y="285688"/>
                    <a:pt x="1470420" y="208345"/>
                    <a:pt x="1635393" y="149766"/>
                  </a:cubicBezTo>
                  <a:cubicBezTo>
                    <a:pt x="1965816" y="31846"/>
                    <a:pt x="2315669" y="-8825"/>
                    <a:pt x="2659998" y="1557"/>
                  </a:cubicBezTo>
                  <a:close/>
                  <a:moveTo>
                    <a:pt x="2659712" y="30132"/>
                  </a:moveTo>
                  <a:cubicBezTo>
                    <a:pt x="2488167" y="25750"/>
                    <a:pt x="2317002" y="37466"/>
                    <a:pt x="2149267" y="68708"/>
                  </a:cubicBezTo>
                  <a:lnTo>
                    <a:pt x="2086402" y="80329"/>
                  </a:lnTo>
                  <a:lnTo>
                    <a:pt x="2024394" y="95664"/>
                  </a:lnTo>
                  <a:lnTo>
                    <a:pt x="1962577" y="111285"/>
                  </a:lnTo>
                  <a:cubicBezTo>
                    <a:pt x="1942003" y="116619"/>
                    <a:pt x="1922001" y="123953"/>
                    <a:pt x="1901712" y="130144"/>
                  </a:cubicBezTo>
                  <a:lnTo>
                    <a:pt x="1841038" y="149575"/>
                  </a:lnTo>
                  <a:cubicBezTo>
                    <a:pt x="1835990" y="151195"/>
                    <a:pt x="1830942" y="152719"/>
                    <a:pt x="1825893" y="154528"/>
                  </a:cubicBezTo>
                  <a:lnTo>
                    <a:pt x="1811034" y="160243"/>
                  </a:lnTo>
                  <a:lnTo>
                    <a:pt x="1781412" y="171864"/>
                  </a:lnTo>
                  <a:lnTo>
                    <a:pt x="1722357" y="195200"/>
                  </a:lnTo>
                  <a:lnTo>
                    <a:pt x="1707593" y="201010"/>
                  </a:lnTo>
                  <a:lnTo>
                    <a:pt x="1693210" y="207678"/>
                  </a:lnTo>
                  <a:lnTo>
                    <a:pt x="1664445" y="221108"/>
                  </a:lnTo>
                  <a:cubicBezTo>
                    <a:pt x="1510711" y="291403"/>
                    <a:pt x="1367074" y="381319"/>
                    <a:pt x="1237629" y="486856"/>
                  </a:cubicBezTo>
                  <a:cubicBezTo>
                    <a:pt x="1107994" y="592202"/>
                    <a:pt x="992361" y="712789"/>
                    <a:pt x="891396" y="843567"/>
                  </a:cubicBezTo>
                  <a:cubicBezTo>
                    <a:pt x="790335" y="974345"/>
                    <a:pt x="703467" y="1114934"/>
                    <a:pt x="629839" y="1261715"/>
                  </a:cubicBezTo>
                  <a:cubicBezTo>
                    <a:pt x="611646" y="1298576"/>
                    <a:pt x="594692" y="1336009"/>
                    <a:pt x="576975" y="1372871"/>
                  </a:cubicBezTo>
                  <a:cubicBezTo>
                    <a:pt x="560592" y="1410495"/>
                    <a:pt x="545162" y="1448595"/>
                    <a:pt x="529160" y="1486219"/>
                  </a:cubicBezTo>
                  <a:lnTo>
                    <a:pt x="485821" y="1601376"/>
                  </a:lnTo>
                  <a:lnTo>
                    <a:pt x="447531" y="1718248"/>
                  </a:lnTo>
                  <a:cubicBezTo>
                    <a:pt x="399429" y="1875029"/>
                    <a:pt x="362377" y="2035240"/>
                    <a:pt x="339041" y="2197641"/>
                  </a:cubicBezTo>
                  <a:cubicBezTo>
                    <a:pt x="315800" y="2360042"/>
                    <a:pt x="304560" y="2524063"/>
                    <a:pt x="305608" y="2687988"/>
                  </a:cubicBezTo>
                  <a:cubicBezTo>
                    <a:pt x="307989" y="3015648"/>
                    <a:pt x="357900" y="3343022"/>
                    <a:pt x="460770" y="3652299"/>
                  </a:cubicBezTo>
                  <a:cubicBezTo>
                    <a:pt x="563736" y="3961004"/>
                    <a:pt x="721089" y="4251993"/>
                    <a:pt x="936163" y="4493738"/>
                  </a:cubicBezTo>
                  <a:cubicBezTo>
                    <a:pt x="1150857" y="4735673"/>
                    <a:pt x="1423653" y="4922553"/>
                    <a:pt x="1727024" y="5041997"/>
                  </a:cubicBezTo>
                  <a:lnTo>
                    <a:pt x="1784364" y="5063523"/>
                  </a:lnTo>
                  <a:lnTo>
                    <a:pt x="1813035" y="5074477"/>
                  </a:lnTo>
                  <a:cubicBezTo>
                    <a:pt x="1822560" y="5078097"/>
                    <a:pt x="1832466" y="5080763"/>
                    <a:pt x="1842181" y="5083907"/>
                  </a:cubicBezTo>
                  <a:lnTo>
                    <a:pt x="1900760" y="5102290"/>
                  </a:lnTo>
                  <a:cubicBezTo>
                    <a:pt x="1920381" y="5108291"/>
                    <a:pt x="1939717" y="5115149"/>
                    <a:pt x="1959815" y="5119625"/>
                  </a:cubicBezTo>
                  <a:lnTo>
                    <a:pt x="2019537" y="5134866"/>
                  </a:lnTo>
                  <a:lnTo>
                    <a:pt x="2049445" y="5142581"/>
                  </a:lnTo>
                  <a:cubicBezTo>
                    <a:pt x="2059446" y="5145152"/>
                    <a:pt x="2069352" y="5147915"/>
                    <a:pt x="2079544" y="5149629"/>
                  </a:cubicBezTo>
                  <a:lnTo>
                    <a:pt x="2201178" y="5173442"/>
                  </a:lnTo>
                  <a:lnTo>
                    <a:pt x="2324337" y="5190587"/>
                  </a:lnTo>
                  <a:cubicBezTo>
                    <a:pt x="2344815" y="5194016"/>
                    <a:pt x="2365675" y="5194778"/>
                    <a:pt x="2386344" y="5196873"/>
                  </a:cubicBezTo>
                  <a:lnTo>
                    <a:pt x="2448638" y="5202207"/>
                  </a:lnTo>
                  <a:cubicBezTo>
                    <a:pt x="2489881" y="5206779"/>
                    <a:pt x="2532649" y="5206589"/>
                    <a:pt x="2574844" y="5208303"/>
                  </a:cubicBezTo>
                  <a:lnTo>
                    <a:pt x="2702003" y="5212209"/>
                  </a:lnTo>
                  <a:lnTo>
                    <a:pt x="2765725" y="5213828"/>
                  </a:lnTo>
                  <a:lnTo>
                    <a:pt x="2797634" y="5214685"/>
                  </a:lnTo>
                  <a:cubicBezTo>
                    <a:pt x="2808207" y="5214780"/>
                    <a:pt x="2818684" y="5214304"/>
                    <a:pt x="2829162" y="5214113"/>
                  </a:cubicBezTo>
                  <a:lnTo>
                    <a:pt x="2955273" y="5211256"/>
                  </a:lnTo>
                  <a:lnTo>
                    <a:pt x="3081098" y="5201922"/>
                  </a:lnTo>
                  <a:cubicBezTo>
                    <a:pt x="3102148" y="5200779"/>
                    <a:pt x="3122913" y="5197635"/>
                    <a:pt x="3143772" y="5194968"/>
                  </a:cubicBezTo>
                  <a:lnTo>
                    <a:pt x="3206352" y="5186777"/>
                  </a:lnTo>
                  <a:cubicBezTo>
                    <a:pt x="3248357" y="5182395"/>
                    <a:pt x="3289410" y="5173347"/>
                    <a:pt x="3330843" y="5165727"/>
                  </a:cubicBezTo>
                  <a:cubicBezTo>
                    <a:pt x="3351513" y="5161726"/>
                    <a:pt x="3372277" y="5158107"/>
                    <a:pt x="3392851" y="5153725"/>
                  </a:cubicBezTo>
                  <a:lnTo>
                    <a:pt x="3454097" y="5138580"/>
                  </a:lnTo>
                  <a:lnTo>
                    <a:pt x="3515343" y="5123150"/>
                  </a:lnTo>
                  <a:cubicBezTo>
                    <a:pt x="3535726" y="5117626"/>
                    <a:pt x="3555634" y="5110863"/>
                    <a:pt x="3575731" y="5104766"/>
                  </a:cubicBezTo>
                  <a:lnTo>
                    <a:pt x="3636120" y="5086002"/>
                  </a:lnTo>
                  <a:lnTo>
                    <a:pt x="3651169" y="5081240"/>
                  </a:lnTo>
                  <a:lnTo>
                    <a:pt x="3665933" y="5075620"/>
                  </a:lnTo>
                  <a:lnTo>
                    <a:pt x="3695460" y="5064380"/>
                  </a:lnTo>
                  <a:cubicBezTo>
                    <a:pt x="4011691" y="4948080"/>
                    <a:pt x="4301346" y="4756437"/>
                    <a:pt x="4526898" y="4505644"/>
                  </a:cubicBezTo>
                  <a:lnTo>
                    <a:pt x="4569094" y="4458590"/>
                  </a:lnTo>
                  <a:cubicBezTo>
                    <a:pt x="4582905" y="4442684"/>
                    <a:pt x="4595478" y="4425729"/>
                    <a:pt x="4608813" y="4409441"/>
                  </a:cubicBezTo>
                  <a:lnTo>
                    <a:pt x="4648056" y="4360007"/>
                  </a:lnTo>
                  <a:cubicBezTo>
                    <a:pt x="4660534" y="4343052"/>
                    <a:pt x="4672535" y="4325812"/>
                    <a:pt x="4684822" y="4308667"/>
                  </a:cubicBezTo>
                  <a:cubicBezTo>
                    <a:pt x="4697014" y="4291522"/>
                    <a:pt x="4709206" y="4274377"/>
                    <a:pt x="4721017" y="4257041"/>
                  </a:cubicBezTo>
                  <a:lnTo>
                    <a:pt x="4754545" y="4203606"/>
                  </a:lnTo>
                  <a:cubicBezTo>
                    <a:pt x="4765594" y="4185699"/>
                    <a:pt x="4777310" y="4168268"/>
                    <a:pt x="4787692" y="4149980"/>
                  </a:cubicBezTo>
                  <a:lnTo>
                    <a:pt x="4818268" y="4094831"/>
                  </a:lnTo>
                  <a:cubicBezTo>
                    <a:pt x="4899040" y="3947574"/>
                    <a:pt x="4963143" y="3791650"/>
                    <a:pt x="5011244" y="3631630"/>
                  </a:cubicBezTo>
                  <a:cubicBezTo>
                    <a:pt x="5059440" y="3471610"/>
                    <a:pt x="5092683" y="3307589"/>
                    <a:pt x="5111352" y="3142426"/>
                  </a:cubicBezTo>
                  <a:lnTo>
                    <a:pt x="5122877" y="3018410"/>
                  </a:lnTo>
                  <a:cubicBezTo>
                    <a:pt x="5124972" y="2976977"/>
                    <a:pt x="5127735" y="2935543"/>
                    <a:pt x="5129259" y="2894204"/>
                  </a:cubicBezTo>
                  <a:cubicBezTo>
                    <a:pt x="5129735" y="2852771"/>
                    <a:pt x="5131354" y="2811432"/>
                    <a:pt x="5131069" y="2769998"/>
                  </a:cubicBezTo>
                  <a:lnTo>
                    <a:pt x="5129735" y="2707990"/>
                  </a:lnTo>
                  <a:cubicBezTo>
                    <a:pt x="5129163" y="2687321"/>
                    <a:pt x="5129735" y="2666652"/>
                    <a:pt x="5128116" y="2646078"/>
                  </a:cubicBezTo>
                  <a:lnTo>
                    <a:pt x="5124687" y="2584165"/>
                  </a:lnTo>
                  <a:cubicBezTo>
                    <a:pt x="5123449" y="2563592"/>
                    <a:pt x="5122782" y="2542922"/>
                    <a:pt x="5120401" y="2522444"/>
                  </a:cubicBezTo>
                  <a:lnTo>
                    <a:pt x="5114876" y="2460817"/>
                  </a:lnTo>
                  <a:lnTo>
                    <a:pt x="5112209" y="2430051"/>
                  </a:lnTo>
                  <a:cubicBezTo>
                    <a:pt x="5111352" y="2419764"/>
                    <a:pt x="5109637" y="2409572"/>
                    <a:pt x="5108399" y="2399381"/>
                  </a:cubicBezTo>
                  <a:cubicBezTo>
                    <a:pt x="5098398" y="2317561"/>
                    <a:pt x="5085920" y="2236027"/>
                    <a:pt x="5070108" y="2155255"/>
                  </a:cubicBezTo>
                  <a:cubicBezTo>
                    <a:pt x="5038676" y="1993711"/>
                    <a:pt x="4995051" y="1834738"/>
                    <a:pt x="4939140" y="1680338"/>
                  </a:cubicBezTo>
                  <a:cubicBezTo>
                    <a:pt x="4827126" y="1371824"/>
                    <a:pt x="4667392" y="1079406"/>
                    <a:pt x="4452888" y="826517"/>
                  </a:cubicBezTo>
                  <a:cubicBezTo>
                    <a:pt x="4345923" y="700025"/>
                    <a:pt x="4225241" y="583915"/>
                    <a:pt x="4091605" y="482855"/>
                  </a:cubicBezTo>
                  <a:cubicBezTo>
                    <a:pt x="4058077" y="457805"/>
                    <a:pt x="4023406" y="434183"/>
                    <a:pt x="3989211" y="409703"/>
                  </a:cubicBezTo>
                  <a:cubicBezTo>
                    <a:pt x="3954159" y="386653"/>
                    <a:pt x="3918155" y="364840"/>
                    <a:pt x="3882531" y="342171"/>
                  </a:cubicBezTo>
                  <a:cubicBezTo>
                    <a:pt x="3846051" y="321025"/>
                    <a:pt x="3808617" y="301594"/>
                    <a:pt x="3771565" y="281211"/>
                  </a:cubicBezTo>
                  <a:cubicBezTo>
                    <a:pt x="3733942" y="262066"/>
                    <a:pt x="3695270" y="244730"/>
                    <a:pt x="3656884" y="226633"/>
                  </a:cubicBezTo>
                  <a:lnTo>
                    <a:pt x="3642406" y="219965"/>
                  </a:lnTo>
                  <a:lnTo>
                    <a:pt x="3627642" y="214060"/>
                  </a:lnTo>
                  <a:lnTo>
                    <a:pt x="3598115" y="202249"/>
                  </a:lnTo>
                  <a:lnTo>
                    <a:pt x="3538965" y="178627"/>
                  </a:lnTo>
                  <a:cubicBezTo>
                    <a:pt x="3519438" y="170149"/>
                    <a:pt x="3498960" y="164434"/>
                    <a:pt x="3478767" y="157576"/>
                  </a:cubicBezTo>
                  <a:lnTo>
                    <a:pt x="3418092" y="137764"/>
                  </a:lnTo>
                  <a:lnTo>
                    <a:pt x="3387708" y="127954"/>
                  </a:lnTo>
                  <a:lnTo>
                    <a:pt x="3356847" y="119762"/>
                  </a:lnTo>
                  <a:lnTo>
                    <a:pt x="3295029" y="103570"/>
                  </a:lnTo>
                  <a:cubicBezTo>
                    <a:pt x="3253977" y="91759"/>
                    <a:pt x="3211876" y="84710"/>
                    <a:pt x="3170061" y="76233"/>
                  </a:cubicBezTo>
                  <a:cubicBezTo>
                    <a:pt x="3002326" y="43848"/>
                    <a:pt x="2831257" y="29560"/>
                    <a:pt x="2659712" y="30132"/>
                  </a:cubicBezTo>
                  <a:close/>
                </a:path>
              </a:pathLst>
            </a:custGeom>
            <a:ln w="9525" cap="flat">
              <a:noFill/>
              <a:prstDash val="solid"/>
              <a:miter/>
            </a:ln>
          </p:spPr>
          <p:txBody>
            <a:bodyPr rtlCol="0" anchor="ctr"/>
            <a:lstStyle/>
            <a:p>
              <a:endParaRPr lang="en-US"/>
            </a:p>
          </p:txBody>
        </p:sp>
      </p:grpSp>
      <p:grpSp>
        <p:nvGrpSpPr>
          <p:cNvPr id="5144" name="Group 5143">
            <a:extLst>
              <a:ext uri="{FF2B5EF4-FFF2-40B4-BE49-F238E27FC236}">
                <a16:creationId xmlns:a16="http://schemas.microsoft.com/office/drawing/2014/main" id="{51AC3D20-E4ED-49E6-AADF-E32D5427EC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32" y="3757558"/>
            <a:ext cx="3606713" cy="3109922"/>
            <a:chOff x="6642" y="3804226"/>
            <a:chExt cx="3664532" cy="3063253"/>
          </a:xfrm>
        </p:grpSpPr>
        <p:sp>
          <p:nvSpPr>
            <p:cNvPr id="5145" name="Freeform: Shape 5144">
              <a:extLst>
                <a:ext uri="{FF2B5EF4-FFF2-40B4-BE49-F238E27FC236}">
                  <a16:creationId xmlns:a16="http://schemas.microsoft.com/office/drawing/2014/main" id="{21CA964C-EED3-4447-826F-685E33AEC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3938592"/>
              <a:ext cx="3481139" cy="2928886"/>
            </a:xfrm>
            <a:custGeom>
              <a:avLst/>
              <a:gdLst>
                <a:gd name="connsiteX0" fmla="*/ 0 w 3481139"/>
                <a:gd name="connsiteY0" fmla="*/ 2638819 h 2928886"/>
                <a:gd name="connsiteX1" fmla="*/ 31090 w 3481139"/>
                <a:gd name="connsiteY1" fmla="*/ 2704150 h 2928886"/>
                <a:gd name="connsiteX2" fmla="*/ 120149 w 3481139"/>
                <a:gd name="connsiteY2" fmla="*/ 2845955 h 2928886"/>
                <a:gd name="connsiteX3" fmla="*/ 185501 w 3481139"/>
                <a:gd name="connsiteY3" fmla="*/ 2928886 h 2928886"/>
                <a:gd name="connsiteX4" fmla="*/ 0 w 3481139"/>
                <a:gd name="connsiteY4" fmla="*/ 2928886 h 2928886"/>
                <a:gd name="connsiteX5" fmla="*/ 1421035 w 3481139"/>
                <a:gd name="connsiteY5" fmla="*/ 1378 h 2928886"/>
                <a:gd name="connsiteX6" fmla="*/ 2605678 w 3481139"/>
                <a:gd name="connsiteY6" fmla="*/ 348168 h 2928886"/>
                <a:gd name="connsiteX7" fmla="*/ 3411215 w 3481139"/>
                <a:gd name="connsiteY7" fmla="*/ 1492067 h 2928886"/>
                <a:gd name="connsiteX8" fmla="*/ 3306857 w 3481139"/>
                <a:gd name="connsiteY8" fmla="*/ 2839295 h 2928886"/>
                <a:gd name="connsiteX9" fmla="*/ 3261670 w 3481139"/>
                <a:gd name="connsiteY9" fmla="*/ 2928886 h 2928886"/>
                <a:gd name="connsiteX10" fmla="*/ 2857174 w 3481139"/>
                <a:gd name="connsiteY10" fmla="*/ 2928886 h 2928886"/>
                <a:gd name="connsiteX11" fmla="*/ 2915377 w 3481139"/>
                <a:gd name="connsiteY11" fmla="*/ 2836712 h 2928886"/>
                <a:gd name="connsiteX12" fmla="*/ 3115608 w 3481139"/>
                <a:gd name="connsiteY12" fmla="*/ 2239047 h 2928886"/>
                <a:gd name="connsiteX13" fmla="*/ 3072115 w 3481139"/>
                <a:gd name="connsiteY13" fmla="*/ 1582856 h 2928886"/>
                <a:gd name="connsiteX14" fmla="*/ 2816844 w 3481139"/>
                <a:gd name="connsiteY14" fmla="*/ 1040240 h 2928886"/>
                <a:gd name="connsiteX15" fmla="*/ 2406710 w 3481139"/>
                <a:gd name="connsiteY15" fmla="*/ 637298 h 2928886"/>
                <a:gd name="connsiteX16" fmla="*/ 1778438 w 3481139"/>
                <a:gd name="connsiteY16" fmla="*/ 376813 h 2928886"/>
                <a:gd name="connsiteX17" fmla="*/ 1082136 w 3481139"/>
                <a:gd name="connsiteY17" fmla="*/ 405400 h 2928886"/>
                <a:gd name="connsiteX18" fmla="*/ 770453 w 3481139"/>
                <a:gd name="connsiteY18" fmla="*/ 610712 h 2928886"/>
                <a:gd name="connsiteX19" fmla="*/ 504311 w 3481139"/>
                <a:gd name="connsiteY19" fmla="*/ 1053517 h 2928886"/>
                <a:gd name="connsiteX20" fmla="*/ 370837 w 3481139"/>
                <a:gd name="connsiteY20" fmla="*/ 1303660 h 2928886"/>
                <a:gd name="connsiteX21" fmla="*/ 18332 w 3481139"/>
                <a:gd name="connsiteY21" fmla="*/ 1735234 h 2928886"/>
                <a:gd name="connsiteX22" fmla="*/ 0 w 3481139"/>
                <a:gd name="connsiteY22" fmla="*/ 1752611 h 2928886"/>
                <a:gd name="connsiteX23" fmla="*/ 0 w 3481139"/>
                <a:gd name="connsiteY23" fmla="*/ 1233485 h 2928886"/>
                <a:gd name="connsiteX24" fmla="*/ 18046 w 3481139"/>
                <a:gd name="connsiteY24" fmla="*/ 1208183 h 2928886"/>
                <a:gd name="connsiteX25" fmla="*/ 65393 w 3481139"/>
                <a:gd name="connsiteY25" fmla="*/ 1130865 h 2928886"/>
                <a:gd name="connsiteX26" fmla="*/ 991384 w 3481139"/>
                <a:gd name="connsiteY26" fmla="*/ 66436 h 2928886"/>
                <a:gd name="connsiteX27" fmla="*/ 1421035 w 3481139"/>
                <a:gd name="connsiteY27" fmla="*/ 1378 h 292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481139" h="2928886">
                  <a:moveTo>
                    <a:pt x="0" y="2638819"/>
                  </a:moveTo>
                  <a:lnTo>
                    <a:pt x="31090" y="2704150"/>
                  </a:lnTo>
                  <a:cubicBezTo>
                    <a:pt x="57644" y="2752264"/>
                    <a:pt x="87419" y="2799634"/>
                    <a:pt x="120149" y="2845955"/>
                  </a:cubicBezTo>
                  <a:lnTo>
                    <a:pt x="185501" y="2928886"/>
                  </a:lnTo>
                  <a:lnTo>
                    <a:pt x="0" y="2928886"/>
                  </a:lnTo>
                  <a:close/>
                  <a:moveTo>
                    <a:pt x="1421035" y="1378"/>
                  </a:moveTo>
                  <a:cubicBezTo>
                    <a:pt x="1848323" y="-14790"/>
                    <a:pt x="2262193" y="111988"/>
                    <a:pt x="2605678" y="348168"/>
                  </a:cubicBezTo>
                  <a:cubicBezTo>
                    <a:pt x="2986690" y="610157"/>
                    <a:pt x="3281171" y="1006736"/>
                    <a:pt x="3411215" y="1492067"/>
                  </a:cubicBezTo>
                  <a:cubicBezTo>
                    <a:pt x="3536497" y="1959627"/>
                    <a:pt x="3488465" y="2432119"/>
                    <a:pt x="3306857" y="2839295"/>
                  </a:cubicBezTo>
                  <a:lnTo>
                    <a:pt x="3261670" y="2928886"/>
                  </a:lnTo>
                  <a:lnTo>
                    <a:pt x="2857174" y="2928886"/>
                  </a:lnTo>
                  <a:lnTo>
                    <a:pt x="2915377" y="2836712"/>
                  </a:lnTo>
                  <a:cubicBezTo>
                    <a:pt x="3020179" y="2651516"/>
                    <a:pt x="3087510" y="2450417"/>
                    <a:pt x="3115608" y="2239047"/>
                  </a:cubicBezTo>
                  <a:cubicBezTo>
                    <a:pt x="3144700" y="2019998"/>
                    <a:pt x="3130088" y="1799215"/>
                    <a:pt x="3072115" y="1582856"/>
                  </a:cubicBezTo>
                  <a:cubicBezTo>
                    <a:pt x="3019429" y="1386229"/>
                    <a:pt x="2933521" y="1203663"/>
                    <a:pt x="2816844" y="1040240"/>
                  </a:cubicBezTo>
                  <a:cubicBezTo>
                    <a:pt x="2704247" y="882558"/>
                    <a:pt x="2566242" y="746942"/>
                    <a:pt x="2406710" y="637298"/>
                  </a:cubicBezTo>
                  <a:cubicBezTo>
                    <a:pt x="2218030" y="507559"/>
                    <a:pt x="2000748" y="417531"/>
                    <a:pt x="1778438" y="376813"/>
                  </a:cubicBezTo>
                  <a:cubicBezTo>
                    <a:pt x="1545966" y="334240"/>
                    <a:pt x="1311716" y="343884"/>
                    <a:pt x="1082136" y="405400"/>
                  </a:cubicBezTo>
                  <a:cubicBezTo>
                    <a:pt x="957109" y="438901"/>
                    <a:pt x="861000" y="502225"/>
                    <a:pt x="770453" y="610712"/>
                  </a:cubicBezTo>
                  <a:cubicBezTo>
                    <a:pt x="672863" y="727627"/>
                    <a:pt x="591021" y="885960"/>
                    <a:pt x="504311" y="1053517"/>
                  </a:cubicBezTo>
                  <a:cubicBezTo>
                    <a:pt x="462225" y="1134849"/>
                    <a:pt x="418774" y="1218945"/>
                    <a:pt x="370837" y="1303660"/>
                  </a:cubicBezTo>
                  <a:cubicBezTo>
                    <a:pt x="249038" y="1518990"/>
                    <a:pt x="115673" y="1643965"/>
                    <a:pt x="18332" y="1735234"/>
                  </a:cubicBezTo>
                  <a:lnTo>
                    <a:pt x="0" y="1752611"/>
                  </a:lnTo>
                  <a:lnTo>
                    <a:pt x="0" y="1233485"/>
                  </a:lnTo>
                  <a:lnTo>
                    <a:pt x="18046" y="1208183"/>
                  </a:lnTo>
                  <a:cubicBezTo>
                    <a:pt x="33947" y="1184196"/>
                    <a:pt x="49756" y="1158514"/>
                    <a:pt x="65393" y="1130865"/>
                  </a:cubicBezTo>
                  <a:cubicBezTo>
                    <a:pt x="315656" y="688463"/>
                    <a:pt x="466320" y="207127"/>
                    <a:pt x="991384" y="66436"/>
                  </a:cubicBezTo>
                  <a:cubicBezTo>
                    <a:pt x="1134686" y="28039"/>
                    <a:pt x="1278606" y="6767"/>
                    <a:pt x="1421035" y="137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46" name="Freeform: Shape 5145">
              <a:extLst>
                <a:ext uri="{FF2B5EF4-FFF2-40B4-BE49-F238E27FC236}">
                  <a16:creationId xmlns:a16="http://schemas.microsoft.com/office/drawing/2014/main" id="{54482870-6C00-4014-90C6-638B19BB54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3938592"/>
              <a:ext cx="3481139" cy="2928886"/>
            </a:xfrm>
            <a:custGeom>
              <a:avLst/>
              <a:gdLst>
                <a:gd name="connsiteX0" fmla="*/ 0 w 3481139"/>
                <a:gd name="connsiteY0" fmla="*/ 2454676 h 2928886"/>
                <a:gd name="connsiteX1" fmla="*/ 23037 w 3481139"/>
                <a:gd name="connsiteY1" fmla="*/ 2524361 h 2928886"/>
                <a:gd name="connsiteX2" fmla="*/ 92498 w 3481139"/>
                <a:gd name="connsiteY2" fmla="*/ 2670254 h 2928886"/>
                <a:gd name="connsiteX3" fmla="*/ 177819 w 3481139"/>
                <a:gd name="connsiteY3" fmla="*/ 2806016 h 2928886"/>
                <a:gd name="connsiteX4" fmla="*/ 274733 w 3481139"/>
                <a:gd name="connsiteY4" fmla="*/ 2928886 h 2928886"/>
                <a:gd name="connsiteX5" fmla="*/ 0 w 3481139"/>
                <a:gd name="connsiteY5" fmla="*/ 2928886 h 2928886"/>
                <a:gd name="connsiteX6" fmla="*/ 1421035 w 3481139"/>
                <a:gd name="connsiteY6" fmla="*/ 1378 h 2928886"/>
                <a:gd name="connsiteX7" fmla="*/ 2605678 w 3481139"/>
                <a:gd name="connsiteY7" fmla="*/ 348168 h 2928886"/>
                <a:gd name="connsiteX8" fmla="*/ 3411215 w 3481139"/>
                <a:gd name="connsiteY8" fmla="*/ 1492067 h 2928886"/>
                <a:gd name="connsiteX9" fmla="*/ 3306857 w 3481139"/>
                <a:gd name="connsiteY9" fmla="*/ 2839295 h 2928886"/>
                <a:gd name="connsiteX10" fmla="*/ 3261670 w 3481139"/>
                <a:gd name="connsiteY10" fmla="*/ 2928886 h 2928886"/>
                <a:gd name="connsiteX11" fmla="*/ 2774329 w 3481139"/>
                <a:gd name="connsiteY11" fmla="*/ 2928886 h 2928886"/>
                <a:gd name="connsiteX12" fmla="*/ 2854316 w 3481139"/>
                <a:gd name="connsiteY12" fmla="*/ 2802203 h 2928886"/>
                <a:gd name="connsiteX13" fmla="*/ 3046067 w 3481139"/>
                <a:gd name="connsiteY13" fmla="*/ 2229848 h 2928886"/>
                <a:gd name="connsiteX14" fmla="*/ 3004330 w 3481139"/>
                <a:gd name="connsiteY14" fmla="*/ 1601092 h 2928886"/>
                <a:gd name="connsiteX15" fmla="*/ 2759775 w 3481139"/>
                <a:gd name="connsiteY15" fmla="*/ 1081112 h 2928886"/>
                <a:gd name="connsiteX16" fmla="*/ 2367007 w 3481139"/>
                <a:gd name="connsiteY16" fmla="*/ 695245 h 2928886"/>
                <a:gd name="connsiteX17" fmla="*/ 1765861 w 3481139"/>
                <a:gd name="connsiteY17" fmla="*/ 445951 h 2928886"/>
                <a:gd name="connsiteX18" fmla="*/ 1100322 w 3481139"/>
                <a:gd name="connsiteY18" fmla="*/ 473271 h 2928886"/>
                <a:gd name="connsiteX19" fmla="*/ 566662 w 3481139"/>
                <a:gd name="connsiteY19" fmla="*/ 1085790 h 2928886"/>
                <a:gd name="connsiteX20" fmla="*/ 431916 w 3481139"/>
                <a:gd name="connsiteY20" fmla="*/ 1338236 h 2928886"/>
                <a:gd name="connsiteX21" fmla="*/ 66359 w 3481139"/>
                <a:gd name="connsiteY21" fmla="*/ 1786460 h 2928886"/>
                <a:gd name="connsiteX22" fmla="*/ 1807 w 3481139"/>
                <a:gd name="connsiteY22" fmla="*/ 1848695 h 2928886"/>
                <a:gd name="connsiteX23" fmla="*/ 0 w 3481139"/>
                <a:gd name="connsiteY23" fmla="*/ 1850695 h 2928886"/>
                <a:gd name="connsiteX24" fmla="*/ 0 w 3481139"/>
                <a:gd name="connsiteY24" fmla="*/ 1233485 h 2928886"/>
                <a:gd name="connsiteX25" fmla="*/ 18046 w 3481139"/>
                <a:gd name="connsiteY25" fmla="*/ 1208183 h 2928886"/>
                <a:gd name="connsiteX26" fmla="*/ 65393 w 3481139"/>
                <a:gd name="connsiteY26" fmla="*/ 1130865 h 2928886"/>
                <a:gd name="connsiteX27" fmla="*/ 991384 w 3481139"/>
                <a:gd name="connsiteY27" fmla="*/ 66436 h 2928886"/>
                <a:gd name="connsiteX28" fmla="*/ 1421035 w 3481139"/>
                <a:gd name="connsiteY28" fmla="*/ 1378 h 292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481139" h="2928886">
                  <a:moveTo>
                    <a:pt x="0" y="2454676"/>
                  </a:moveTo>
                  <a:lnTo>
                    <a:pt x="23037" y="2524361"/>
                  </a:lnTo>
                  <a:cubicBezTo>
                    <a:pt x="42843" y="2573572"/>
                    <a:pt x="66005" y="2622232"/>
                    <a:pt x="92498" y="2670254"/>
                  </a:cubicBezTo>
                  <a:cubicBezTo>
                    <a:pt x="117915" y="2716294"/>
                    <a:pt x="146441" y="2761645"/>
                    <a:pt x="177819" y="2806016"/>
                  </a:cubicBezTo>
                  <a:lnTo>
                    <a:pt x="274733" y="2928886"/>
                  </a:lnTo>
                  <a:lnTo>
                    <a:pt x="0" y="2928886"/>
                  </a:lnTo>
                  <a:close/>
                  <a:moveTo>
                    <a:pt x="1421035" y="1378"/>
                  </a:moveTo>
                  <a:cubicBezTo>
                    <a:pt x="1848323" y="-14790"/>
                    <a:pt x="2262193" y="111988"/>
                    <a:pt x="2605678" y="348168"/>
                  </a:cubicBezTo>
                  <a:cubicBezTo>
                    <a:pt x="2986690" y="610157"/>
                    <a:pt x="3281171" y="1006736"/>
                    <a:pt x="3411215" y="1492067"/>
                  </a:cubicBezTo>
                  <a:cubicBezTo>
                    <a:pt x="3536497" y="1959627"/>
                    <a:pt x="3488465" y="2432119"/>
                    <a:pt x="3306857" y="2839295"/>
                  </a:cubicBezTo>
                  <a:lnTo>
                    <a:pt x="3261670" y="2928886"/>
                  </a:lnTo>
                  <a:lnTo>
                    <a:pt x="2774329" y="2928886"/>
                  </a:lnTo>
                  <a:lnTo>
                    <a:pt x="2854316" y="2802203"/>
                  </a:lnTo>
                  <a:cubicBezTo>
                    <a:pt x="2954670" y="2624813"/>
                    <a:pt x="3019198" y="2432241"/>
                    <a:pt x="3046067" y="2229848"/>
                  </a:cubicBezTo>
                  <a:cubicBezTo>
                    <a:pt x="3073918" y="2019997"/>
                    <a:pt x="3059887" y="1808433"/>
                    <a:pt x="3004330" y="1601092"/>
                  </a:cubicBezTo>
                  <a:cubicBezTo>
                    <a:pt x="2953824" y="1412601"/>
                    <a:pt x="2871570" y="1237702"/>
                    <a:pt x="2759775" y="1081112"/>
                  </a:cubicBezTo>
                  <a:cubicBezTo>
                    <a:pt x="2651938" y="930074"/>
                    <a:pt x="2519787" y="800304"/>
                    <a:pt x="2367007" y="695245"/>
                  </a:cubicBezTo>
                  <a:cubicBezTo>
                    <a:pt x="2186422" y="571040"/>
                    <a:pt x="1978537" y="484889"/>
                    <a:pt x="1765861" y="445951"/>
                  </a:cubicBezTo>
                  <a:cubicBezTo>
                    <a:pt x="1543705" y="405264"/>
                    <a:pt x="1319800" y="414462"/>
                    <a:pt x="1100322" y="473271"/>
                  </a:cubicBezTo>
                  <a:cubicBezTo>
                    <a:pt x="859826" y="537712"/>
                    <a:pt x="751918" y="727591"/>
                    <a:pt x="566662" y="1085790"/>
                  </a:cubicBezTo>
                  <a:cubicBezTo>
                    <a:pt x="524297" y="1167705"/>
                    <a:pt x="480498" y="1252403"/>
                    <a:pt x="431916" y="1338236"/>
                  </a:cubicBezTo>
                  <a:cubicBezTo>
                    <a:pt x="304892" y="1562816"/>
                    <a:pt x="167019" y="1692123"/>
                    <a:pt x="66359" y="1786460"/>
                  </a:cubicBezTo>
                  <a:cubicBezTo>
                    <a:pt x="41685" y="1809641"/>
                    <a:pt x="19588" y="1830368"/>
                    <a:pt x="1807" y="1848695"/>
                  </a:cubicBezTo>
                  <a:lnTo>
                    <a:pt x="0" y="1850695"/>
                  </a:lnTo>
                  <a:lnTo>
                    <a:pt x="0" y="1233485"/>
                  </a:lnTo>
                  <a:lnTo>
                    <a:pt x="18046" y="1208183"/>
                  </a:lnTo>
                  <a:cubicBezTo>
                    <a:pt x="33947" y="1184196"/>
                    <a:pt x="49756" y="1158514"/>
                    <a:pt x="65393" y="1130865"/>
                  </a:cubicBezTo>
                  <a:cubicBezTo>
                    <a:pt x="315656" y="688463"/>
                    <a:pt x="466320" y="207127"/>
                    <a:pt x="991384" y="66436"/>
                  </a:cubicBezTo>
                  <a:cubicBezTo>
                    <a:pt x="1134686" y="28039"/>
                    <a:pt x="1278606" y="6767"/>
                    <a:pt x="1421035" y="137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5147" name="Freeform: Shape 5146">
              <a:extLst>
                <a:ext uri="{FF2B5EF4-FFF2-40B4-BE49-F238E27FC236}">
                  <a16:creationId xmlns:a16="http://schemas.microsoft.com/office/drawing/2014/main" id="{A97410C4-9F35-480D-AF41-9881677BA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3804226"/>
              <a:ext cx="3664532" cy="3063253"/>
            </a:xfrm>
            <a:custGeom>
              <a:avLst/>
              <a:gdLst>
                <a:gd name="connsiteX0" fmla="*/ 1589544 w 3664532"/>
                <a:gd name="connsiteY0" fmla="*/ 1348 h 3063253"/>
                <a:gd name="connsiteX1" fmla="*/ 3592316 w 3664532"/>
                <a:gd name="connsiteY1" fmla="*/ 1577908 h 3063253"/>
                <a:gd name="connsiteX2" fmla="*/ 3464985 w 3664532"/>
                <a:gd name="connsiteY2" fmla="*/ 3019497 h 3063253"/>
                <a:gd name="connsiteX3" fmla="*/ 3441980 w 3664532"/>
                <a:gd name="connsiteY3" fmla="*/ 3063253 h 3063253"/>
                <a:gd name="connsiteX4" fmla="*/ 3180670 w 3664532"/>
                <a:gd name="connsiteY4" fmla="*/ 3063253 h 3063253"/>
                <a:gd name="connsiteX5" fmla="*/ 3224136 w 3664532"/>
                <a:gd name="connsiteY5" fmla="*/ 2966554 h 3063253"/>
                <a:gd name="connsiteX6" fmla="*/ 3355620 w 3664532"/>
                <a:gd name="connsiteY6" fmla="*/ 2437076 h 3063253"/>
                <a:gd name="connsiteX7" fmla="*/ 3363467 w 3664532"/>
                <a:gd name="connsiteY7" fmla="*/ 2076633 h 3063253"/>
                <a:gd name="connsiteX8" fmla="*/ 3304293 w 3664532"/>
                <a:gd name="connsiteY8" fmla="*/ 1722087 h 3063253"/>
                <a:gd name="connsiteX9" fmla="*/ 3182877 w 3664532"/>
                <a:gd name="connsiteY9" fmla="*/ 1384217 h 3063253"/>
                <a:gd name="connsiteX10" fmla="*/ 3001025 w 3664532"/>
                <a:gd name="connsiteY10" fmla="*/ 1074386 h 3063253"/>
                <a:gd name="connsiteX11" fmla="*/ 2477205 w 3664532"/>
                <a:gd name="connsiteY11" fmla="*/ 580474 h 3063253"/>
                <a:gd name="connsiteX12" fmla="*/ 1798691 w 3664532"/>
                <a:gd name="connsiteY12" fmla="*/ 315283 h 3063253"/>
                <a:gd name="connsiteX13" fmla="*/ 1753281 w 3664532"/>
                <a:gd name="connsiteY13" fmla="*/ 307175 h 3063253"/>
                <a:gd name="connsiteX14" fmla="*/ 1730532 w 3664532"/>
                <a:gd name="connsiteY14" fmla="*/ 303097 h 3063253"/>
                <a:gd name="connsiteX15" fmla="*/ 1707599 w 3664532"/>
                <a:gd name="connsiteY15" fmla="*/ 300231 h 3063253"/>
                <a:gd name="connsiteX16" fmla="*/ 1661716 w 3664532"/>
                <a:gd name="connsiteY16" fmla="*/ 294430 h 3063253"/>
                <a:gd name="connsiteX17" fmla="*/ 1615761 w 3664532"/>
                <a:gd name="connsiteY17" fmla="*/ 289448 h 3063253"/>
                <a:gd name="connsiteX18" fmla="*/ 1523276 w 3664532"/>
                <a:gd name="connsiteY18" fmla="*/ 282763 h 3063253"/>
                <a:gd name="connsiteX19" fmla="*/ 1430359 w 3664532"/>
                <a:gd name="connsiteY19" fmla="*/ 280699 h 3063253"/>
                <a:gd name="connsiteX20" fmla="*/ 1059060 w 3664532"/>
                <a:gd name="connsiteY20" fmla="*/ 318854 h 3063253"/>
                <a:gd name="connsiteX21" fmla="*/ 1012987 w 3664532"/>
                <a:gd name="connsiteY21" fmla="*/ 328075 h 3063253"/>
                <a:gd name="connsiteX22" fmla="*/ 968530 w 3664532"/>
                <a:gd name="connsiteY22" fmla="*/ 339260 h 3063253"/>
                <a:gd name="connsiteX23" fmla="*/ 924773 w 3664532"/>
                <a:gd name="connsiteY23" fmla="*/ 352511 h 3063253"/>
                <a:gd name="connsiteX24" fmla="*/ 881731 w 3664532"/>
                <a:gd name="connsiteY24" fmla="*/ 367896 h 3063253"/>
                <a:gd name="connsiteX25" fmla="*/ 839561 w 3664532"/>
                <a:gd name="connsiteY25" fmla="*/ 385444 h 3063253"/>
                <a:gd name="connsiteX26" fmla="*/ 798365 w 3664532"/>
                <a:gd name="connsiteY26" fmla="*/ 405276 h 3063253"/>
                <a:gd name="connsiteX27" fmla="*/ 758403 w 3664532"/>
                <a:gd name="connsiteY27" fmla="*/ 427539 h 3063253"/>
                <a:gd name="connsiteX28" fmla="*/ 719600 w 3664532"/>
                <a:gd name="connsiteY28" fmla="*/ 451961 h 3063253"/>
                <a:gd name="connsiteX29" fmla="*/ 577562 w 3664532"/>
                <a:gd name="connsiteY29" fmla="*/ 569522 h 3063253"/>
                <a:gd name="connsiteX30" fmla="*/ 456753 w 3664532"/>
                <a:gd name="connsiteY30" fmla="*/ 712062 h 3063253"/>
                <a:gd name="connsiteX31" fmla="*/ 353265 w 3664532"/>
                <a:gd name="connsiteY31" fmla="*/ 870162 h 3063253"/>
                <a:gd name="connsiteX32" fmla="*/ 305715 w 3664532"/>
                <a:gd name="connsiteY32" fmla="*/ 952522 h 3063253"/>
                <a:gd name="connsiteX33" fmla="*/ 260078 w 3664532"/>
                <a:gd name="connsiteY33" fmla="*/ 1036331 h 3063253"/>
                <a:gd name="connsiteX34" fmla="*/ 170320 w 3664532"/>
                <a:gd name="connsiteY34" fmla="*/ 1205796 h 3063253"/>
                <a:gd name="connsiteX35" fmla="*/ 124857 w 3664532"/>
                <a:gd name="connsiteY35" fmla="*/ 1290794 h 3063253"/>
                <a:gd name="connsiteX36" fmla="*/ 77228 w 3664532"/>
                <a:gd name="connsiteY36" fmla="*/ 1375573 h 3063253"/>
                <a:gd name="connsiteX37" fmla="*/ 23967 w 3664532"/>
                <a:gd name="connsiteY37" fmla="*/ 1458613 h 3063253"/>
                <a:gd name="connsiteX38" fmla="*/ 0 w 3664532"/>
                <a:gd name="connsiteY38" fmla="*/ 1490102 h 3063253"/>
                <a:gd name="connsiteX39" fmla="*/ 0 w 3664532"/>
                <a:gd name="connsiteY39" fmla="*/ 600302 h 3063253"/>
                <a:gd name="connsiteX40" fmla="*/ 7155 w 3664532"/>
                <a:gd name="connsiteY40" fmla="*/ 592928 h 3063253"/>
                <a:gd name="connsiteX41" fmla="*/ 940651 w 3664532"/>
                <a:gd name="connsiteY41" fmla="*/ 75740 h 3063253"/>
                <a:gd name="connsiteX42" fmla="*/ 1589544 w 3664532"/>
                <a:gd name="connsiteY42" fmla="*/ 1348 h 306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664532" h="3063253">
                  <a:moveTo>
                    <a:pt x="1589544" y="1348"/>
                  </a:moveTo>
                  <a:cubicBezTo>
                    <a:pt x="2513808" y="33842"/>
                    <a:pt x="3344091" y="651520"/>
                    <a:pt x="3592316" y="1577908"/>
                  </a:cubicBezTo>
                  <a:cubicBezTo>
                    <a:pt x="3725976" y="2076733"/>
                    <a:pt x="3668729" y="2582423"/>
                    <a:pt x="3464985" y="3019497"/>
                  </a:cubicBezTo>
                  <a:lnTo>
                    <a:pt x="3441980" y="3063253"/>
                  </a:lnTo>
                  <a:lnTo>
                    <a:pt x="3180670" y="3063253"/>
                  </a:lnTo>
                  <a:lnTo>
                    <a:pt x="3224136" y="2966554"/>
                  </a:lnTo>
                  <a:cubicBezTo>
                    <a:pt x="3291771" y="2795537"/>
                    <a:pt x="3335430" y="2617005"/>
                    <a:pt x="3355620" y="2437076"/>
                  </a:cubicBezTo>
                  <a:cubicBezTo>
                    <a:pt x="3368996" y="2317218"/>
                    <a:pt x="3372310" y="2196423"/>
                    <a:pt x="3363467" y="2076633"/>
                  </a:cubicBezTo>
                  <a:cubicBezTo>
                    <a:pt x="3354557" y="1956861"/>
                    <a:pt x="3334732" y="1838125"/>
                    <a:pt x="3304293" y="1722087"/>
                  </a:cubicBezTo>
                  <a:cubicBezTo>
                    <a:pt x="3274126" y="1605975"/>
                    <a:pt x="3233351" y="1492852"/>
                    <a:pt x="3182877" y="1384217"/>
                  </a:cubicBezTo>
                  <a:cubicBezTo>
                    <a:pt x="3132588" y="1275460"/>
                    <a:pt x="3071047" y="1171897"/>
                    <a:pt x="3001025" y="1074386"/>
                  </a:cubicBezTo>
                  <a:cubicBezTo>
                    <a:pt x="2860378" y="879817"/>
                    <a:pt x="2682723" y="710135"/>
                    <a:pt x="2477205" y="580474"/>
                  </a:cubicBezTo>
                  <a:cubicBezTo>
                    <a:pt x="2271686" y="450814"/>
                    <a:pt x="2040125" y="361195"/>
                    <a:pt x="1798691" y="315283"/>
                  </a:cubicBezTo>
                  <a:lnTo>
                    <a:pt x="1753281" y="307175"/>
                  </a:lnTo>
                  <a:lnTo>
                    <a:pt x="1730532" y="303097"/>
                  </a:lnTo>
                  <a:lnTo>
                    <a:pt x="1707599" y="300231"/>
                  </a:lnTo>
                  <a:lnTo>
                    <a:pt x="1661716" y="294430"/>
                  </a:lnTo>
                  <a:cubicBezTo>
                    <a:pt x="1646462" y="292559"/>
                    <a:pt x="1631149" y="290194"/>
                    <a:pt x="1615761" y="289448"/>
                  </a:cubicBezTo>
                  <a:cubicBezTo>
                    <a:pt x="1584975" y="287377"/>
                    <a:pt x="1554157" y="284371"/>
                    <a:pt x="1523276" y="282763"/>
                  </a:cubicBezTo>
                  <a:lnTo>
                    <a:pt x="1430359" y="280699"/>
                  </a:lnTo>
                  <a:cubicBezTo>
                    <a:pt x="1306331" y="281594"/>
                    <a:pt x="1181785" y="294109"/>
                    <a:pt x="1059060" y="318854"/>
                  </a:cubicBezTo>
                  <a:lnTo>
                    <a:pt x="1012987" y="328075"/>
                  </a:lnTo>
                  <a:cubicBezTo>
                    <a:pt x="998030" y="331646"/>
                    <a:pt x="983384" y="335571"/>
                    <a:pt x="968530" y="339260"/>
                  </a:cubicBezTo>
                  <a:cubicBezTo>
                    <a:pt x="953853" y="343338"/>
                    <a:pt x="939377" y="348162"/>
                    <a:pt x="924773" y="352511"/>
                  </a:cubicBezTo>
                  <a:cubicBezTo>
                    <a:pt x="910278" y="357266"/>
                    <a:pt x="896136" y="362800"/>
                    <a:pt x="881731" y="367896"/>
                  </a:cubicBezTo>
                  <a:cubicBezTo>
                    <a:pt x="867590" y="373428"/>
                    <a:pt x="853698" y="379622"/>
                    <a:pt x="839561" y="385444"/>
                  </a:cubicBezTo>
                  <a:cubicBezTo>
                    <a:pt x="825810" y="391891"/>
                    <a:pt x="812130" y="398609"/>
                    <a:pt x="798365" y="405276"/>
                  </a:cubicBezTo>
                  <a:cubicBezTo>
                    <a:pt x="785090" y="412685"/>
                    <a:pt x="771605" y="419858"/>
                    <a:pt x="758403" y="427539"/>
                  </a:cubicBezTo>
                  <a:cubicBezTo>
                    <a:pt x="745548" y="435706"/>
                    <a:pt x="732259" y="443337"/>
                    <a:pt x="719600" y="451961"/>
                  </a:cubicBezTo>
                  <a:cubicBezTo>
                    <a:pt x="668664" y="485885"/>
                    <a:pt x="621352" y="525741"/>
                    <a:pt x="577562" y="569522"/>
                  </a:cubicBezTo>
                  <a:cubicBezTo>
                    <a:pt x="534000" y="613606"/>
                    <a:pt x="493580" y="661281"/>
                    <a:pt x="456753" y="712062"/>
                  </a:cubicBezTo>
                  <a:cubicBezTo>
                    <a:pt x="419754" y="762744"/>
                    <a:pt x="385485" y="815747"/>
                    <a:pt x="353265" y="870162"/>
                  </a:cubicBezTo>
                  <a:cubicBezTo>
                    <a:pt x="337069" y="897321"/>
                    <a:pt x="321168" y="924763"/>
                    <a:pt x="305715" y="952522"/>
                  </a:cubicBezTo>
                  <a:cubicBezTo>
                    <a:pt x="290262" y="980281"/>
                    <a:pt x="275152" y="1008238"/>
                    <a:pt x="260078" y="1036331"/>
                  </a:cubicBezTo>
                  <a:cubicBezTo>
                    <a:pt x="229846" y="1092467"/>
                    <a:pt x="200339" y="1149135"/>
                    <a:pt x="170320" y="1205796"/>
                  </a:cubicBezTo>
                  <a:lnTo>
                    <a:pt x="124857" y="1290794"/>
                  </a:lnTo>
                  <a:cubicBezTo>
                    <a:pt x="109549" y="1319095"/>
                    <a:pt x="94118" y="1347211"/>
                    <a:pt x="77228" y="1375573"/>
                  </a:cubicBezTo>
                  <a:cubicBezTo>
                    <a:pt x="60776" y="1403944"/>
                    <a:pt x="42932" y="1431630"/>
                    <a:pt x="23967" y="1458613"/>
                  </a:cubicBezTo>
                  <a:lnTo>
                    <a:pt x="0" y="1490102"/>
                  </a:lnTo>
                  <a:lnTo>
                    <a:pt x="0" y="600302"/>
                  </a:lnTo>
                  <a:lnTo>
                    <a:pt x="7155" y="592928"/>
                  </a:lnTo>
                  <a:cubicBezTo>
                    <a:pt x="261918" y="354349"/>
                    <a:pt x="578478" y="172784"/>
                    <a:pt x="940651" y="75740"/>
                  </a:cubicBezTo>
                  <a:cubicBezTo>
                    <a:pt x="1157955" y="17514"/>
                    <a:pt x="1376252" y="-6151"/>
                    <a:pt x="1589544" y="134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TextBox 2">
            <a:extLst>
              <a:ext uri="{FF2B5EF4-FFF2-40B4-BE49-F238E27FC236}">
                <a16:creationId xmlns:a16="http://schemas.microsoft.com/office/drawing/2014/main" id="{B233E01C-313E-11DD-77F9-D1D572513431}"/>
              </a:ext>
            </a:extLst>
          </p:cNvPr>
          <p:cNvSpPr txBox="1"/>
          <p:nvPr/>
        </p:nvSpPr>
        <p:spPr>
          <a:xfrm>
            <a:off x="6731614" y="1014629"/>
            <a:ext cx="5152516" cy="3639289"/>
          </a:xfrm>
          <a:prstGeom prst="rect">
            <a:avLst/>
          </a:prstGeom>
        </p:spPr>
        <p:txBody>
          <a:bodyPr vert="horz" lIns="91440" tIns="45720" rIns="91440" bIns="45720" rtlCol="0" anchor="ctr">
            <a:normAutofit/>
          </a:bodyPr>
          <a:lstStyle/>
          <a:p>
            <a:pPr algn="just">
              <a:lnSpc>
                <a:spcPct val="90000"/>
              </a:lnSpc>
              <a:spcAft>
                <a:spcPts val="1000"/>
              </a:spcAft>
            </a:pPr>
            <a:r>
              <a:rPr lang="en-US" sz="2800">
                <a:solidFill>
                  <a:schemeClr val="tx2"/>
                </a:solidFill>
                <a:effectLst/>
              </a:rPr>
              <a:t>c. Thẩm mĩ</a:t>
            </a:r>
          </a:p>
          <a:p>
            <a:pPr algn="just">
              <a:lnSpc>
                <a:spcPct val="90000"/>
              </a:lnSpc>
              <a:spcAft>
                <a:spcPts val="1000"/>
              </a:spcAft>
            </a:pPr>
            <a:r>
              <a:rPr lang="en-US" sz="2800">
                <a:solidFill>
                  <a:schemeClr val="tx2"/>
                </a:solidFill>
                <a:effectLst/>
              </a:rPr>
              <a:t>- Thể hiện cái đẹp qua âm nhạc, múa, hoá trang, diễn xuất và giá trị nhân văn sâu sắc; là sự kết hợp hài hoà giữa hình thức và nội dung.</a:t>
            </a:r>
          </a:p>
        </p:txBody>
      </p:sp>
    </p:spTree>
    <p:extLst>
      <p:ext uri="{BB962C8B-B14F-4D97-AF65-F5344CB8AC3E}">
        <p14:creationId xmlns:p14="http://schemas.microsoft.com/office/powerpoint/2010/main" val="1764427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8" name="Picture 4" descr="Nhà hát Tuồng Việt Nam phục dựng thành công vở “Không còn đường nào khác”">
            <a:extLst>
              <a:ext uri="{FF2B5EF4-FFF2-40B4-BE49-F238E27FC236}">
                <a16:creationId xmlns:a16="http://schemas.microsoft.com/office/drawing/2014/main" id="{311CB24D-A0CE-6CCB-D6D5-FDDE09B90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437" r="-2" b="-2"/>
          <a:stretch>
            <a:fillRect/>
          </a:stretch>
        </p:blipFill>
        <p:spPr bwMode="auto">
          <a:xfrm>
            <a:off x="621675" y="623282"/>
            <a:ext cx="4030914" cy="2764577"/>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Văn hóa Nghệ An">
            <a:extLst>
              <a:ext uri="{FF2B5EF4-FFF2-40B4-BE49-F238E27FC236}">
                <a16:creationId xmlns:a16="http://schemas.microsoft.com/office/drawing/2014/main" id="{4B96F51B-4BED-8027-0AF7-D7E63E2972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4" b="6093"/>
          <a:stretch>
            <a:fillRect/>
          </a:stretch>
        </p:blipFill>
        <p:spPr bwMode="auto">
          <a:xfrm>
            <a:off x="621675" y="3466572"/>
            <a:ext cx="4032621" cy="2764578"/>
          </a:xfrm>
          <a:prstGeom prst="rect">
            <a:avLst/>
          </a:prstGeom>
          <a:noFill/>
          <a:extLst>
            <a:ext uri="{909E8E84-426E-40DD-AFC4-6F175D3DCCD1}">
              <a14:hiddenFill xmlns:a14="http://schemas.microsoft.com/office/drawing/2010/main">
                <a:solidFill>
                  <a:srgbClr val="FFFFFF"/>
                </a:solidFill>
              </a14:hiddenFill>
            </a:ext>
          </a:extLst>
        </p:spPr>
      </p:pic>
      <p:sp>
        <p:nvSpPr>
          <p:cNvPr id="6155" name="Right Triangle 615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57" name="Rectangle 615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EE58538-ABEA-048D-BE08-FABAE2091F48}"/>
              </a:ext>
            </a:extLst>
          </p:cNvPr>
          <p:cNvSpPr txBox="1"/>
          <p:nvPr/>
        </p:nvSpPr>
        <p:spPr>
          <a:xfrm>
            <a:off x="5314904" y="1431714"/>
            <a:ext cx="5598580" cy="4069715"/>
          </a:xfrm>
          <a:prstGeom prst="rect">
            <a:avLst/>
          </a:prstGeom>
        </p:spPr>
        <p:txBody>
          <a:bodyPr vert="horz" lIns="91440" tIns="45720" rIns="91440" bIns="45720" rtlCol="0" anchor="t">
            <a:normAutofit/>
          </a:bodyPr>
          <a:lstStyle/>
          <a:p>
            <a:pPr algn="just">
              <a:lnSpc>
                <a:spcPct val="90000"/>
              </a:lnSpc>
              <a:spcAft>
                <a:spcPts val="1000"/>
              </a:spcAft>
            </a:pPr>
            <a:r>
              <a:rPr lang="en-US" sz="3200">
                <a:effectLst/>
              </a:rPr>
              <a:t>d. Giáo dục</a:t>
            </a:r>
          </a:p>
          <a:p>
            <a:pPr algn="just">
              <a:lnSpc>
                <a:spcPct val="90000"/>
              </a:lnSpc>
              <a:spcAft>
                <a:spcPts val="1000"/>
              </a:spcAft>
            </a:pPr>
            <a:r>
              <a:rPr lang="en-US" sz="3200">
                <a:effectLst/>
              </a:rPr>
              <a:t>- Dạy con người hướng thiện, tôn vinh chính nghĩa, đề cao đạo đức, phê phán cái xấu; góp phần hình thành nhân cách tốt đẹp.</a:t>
            </a:r>
          </a:p>
        </p:txBody>
      </p:sp>
    </p:spTree>
    <p:extLst>
      <p:ext uri="{BB962C8B-B14F-4D97-AF65-F5344CB8AC3E}">
        <p14:creationId xmlns:p14="http://schemas.microsoft.com/office/powerpoint/2010/main" val="35140010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7" name="Rectangle 7176">
            <a:extLst>
              <a:ext uri="{FF2B5EF4-FFF2-40B4-BE49-F238E27FC236}">
                <a16:creationId xmlns:a16="http://schemas.microsoft.com/office/drawing/2014/main" id="{861AF017-741B-4CC0-B7C2-C9B94E5B8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79" name="Group 7178">
            <a:extLst>
              <a:ext uri="{FF2B5EF4-FFF2-40B4-BE49-F238E27FC236}">
                <a16:creationId xmlns:a16="http://schemas.microsoft.com/office/drawing/2014/main" id="{D2A542E6-1924-4FE2-89D1-3CB19468C1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7180" name="Rectangle 7179">
              <a:extLst>
                <a:ext uri="{FF2B5EF4-FFF2-40B4-BE49-F238E27FC236}">
                  <a16:creationId xmlns:a16="http://schemas.microsoft.com/office/drawing/2014/main" id="{1F353183-2147-472B-AD7D-4A085FF6A4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1" name="Rectangle 7180">
              <a:extLst>
                <a:ext uri="{FF2B5EF4-FFF2-40B4-BE49-F238E27FC236}">
                  <a16:creationId xmlns:a16="http://schemas.microsoft.com/office/drawing/2014/main" id="{FAAA42C8-A082-4DFD-A5F3-FC9EF825B1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183" name="Rectangle 7182">
            <a:extLst>
              <a:ext uri="{FF2B5EF4-FFF2-40B4-BE49-F238E27FC236}">
                <a16:creationId xmlns:a16="http://schemas.microsoft.com/office/drawing/2014/main" id="{5FC9E5C3-B8DC-4532-8C1F-4D5331C64C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3863975" y="-12"/>
            <a:ext cx="8328026" cy="685799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pic>
        <p:nvPicPr>
          <p:cNvPr id="7172" name="Picture 4" descr="Người thắp lửa nghệ thuật tuồng xứ Quảng">
            <a:extLst>
              <a:ext uri="{FF2B5EF4-FFF2-40B4-BE49-F238E27FC236}">
                <a16:creationId xmlns:a16="http://schemas.microsoft.com/office/drawing/2014/main" id="{0B5D04CA-DE53-8F12-0403-D7A9B4A7E0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8651" r="4" b="4"/>
          <a:stretch>
            <a:fillRect/>
          </a:stretch>
        </p:blipFill>
        <p:spPr bwMode="auto">
          <a:xfrm>
            <a:off x="550862" y="551479"/>
            <a:ext cx="5256213" cy="279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Box 2">
            <a:extLst>
              <a:ext uri="{FF2B5EF4-FFF2-40B4-BE49-F238E27FC236}">
                <a16:creationId xmlns:a16="http://schemas.microsoft.com/office/drawing/2014/main" id="{F90733F7-3C68-CB45-B11E-212ADC591D0A}"/>
              </a:ext>
            </a:extLst>
          </p:cNvPr>
          <p:cNvSpPr txBox="1"/>
          <p:nvPr/>
        </p:nvSpPr>
        <p:spPr>
          <a:xfrm>
            <a:off x="6383338" y="2059200"/>
            <a:ext cx="5256214" cy="4276786"/>
          </a:xfrm>
          <a:prstGeom prst="rect">
            <a:avLst/>
          </a:prstGeom>
        </p:spPr>
        <p:txBody>
          <a:bodyPr vert="horz" lIns="91440" tIns="45720" rIns="91440" bIns="45720" rtlCol="0" anchor="t">
            <a:normAutofit/>
          </a:bodyPr>
          <a:lstStyle/>
          <a:p>
            <a:pPr algn="just">
              <a:lnSpc>
                <a:spcPct val="90000"/>
              </a:lnSpc>
              <a:spcAft>
                <a:spcPts val="1000"/>
              </a:spcAft>
            </a:pPr>
            <a:r>
              <a:rPr lang="en-US" sz="3200">
                <a:solidFill>
                  <a:srgbClr val="002060"/>
                </a:solidFill>
                <a:effectLst/>
                <a:latin typeface="Calibri" panose="020F0502020204030204" pitchFamily="34" charset="0"/>
                <a:ea typeface="Calibri" panose="020F0502020204030204" pitchFamily="34" charset="0"/>
                <a:cs typeface="Calibri" panose="020F0502020204030204" pitchFamily="34" charset="0"/>
              </a:rPr>
              <a:t>e. Tâm linh: Tuồng gắn với lễ hội, cúng đình, cầu ngư... thể hiện niềm tin vào điều lành và ước vọng bình an, thịnh vượng.</a:t>
            </a:r>
          </a:p>
        </p:txBody>
      </p:sp>
      <p:pic>
        <p:nvPicPr>
          <p:cNvPr id="7170" name="Picture 2" descr="Dấu ấn nghệ thuật tuồng 'Ngàn xưa âm vọng' tại Festival Huế 2024">
            <a:extLst>
              <a:ext uri="{FF2B5EF4-FFF2-40B4-BE49-F238E27FC236}">
                <a16:creationId xmlns:a16="http://schemas.microsoft.com/office/drawing/2014/main" id="{3182A789-A3AF-0ED0-9514-4A74431330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3924"/>
          <a:stretch>
            <a:fillRect/>
          </a:stretch>
        </p:blipFill>
        <p:spPr bwMode="auto">
          <a:xfrm>
            <a:off x="550862" y="3518725"/>
            <a:ext cx="5256000" cy="279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283409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9A724DBA-D2D9-471E-8ED7-2015DDD95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1" name="Rectangle 8200">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3" name="Rectangle 8202">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E-Book - Cổng thông tin du lịch thành phố Đà Nẵng">
            <a:extLst>
              <a:ext uri="{FF2B5EF4-FFF2-40B4-BE49-F238E27FC236}">
                <a16:creationId xmlns:a16="http://schemas.microsoft.com/office/drawing/2014/main" id="{60490214-58DC-A4FB-470D-5752EF00EB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103" b="16587"/>
          <a:stretch>
            <a:fillRect/>
          </a:stretch>
        </p:blipFill>
        <p:spPr bwMode="auto">
          <a:xfrm>
            <a:off x="670004" y="698661"/>
            <a:ext cx="5281139" cy="5460041"/>
          </a:xfrm>
          <a:prstGeom prst="rect">
            <a:avLst/>
          </a:prstGeom>
          <a:noFill/>
          <a:extLst>
            <a:ext uri="{909E8E84-426E-40DD-AFC4-6F175D3DCCD1}">
              <a14:hiddenFill xmlns:a14="http://schemas.microsoft.com/office/drawing/2010/main">
                <a:solidFill>
                  <a:srgbClr val="FFFFFF"/>
                </a:solidFill>
              </a14:hiddenFill>
            </a:ext>
          </a:extLst>
        </p:spPr>
      </p:pic>
      <p:sp>
        <p:nvSpPr>
          <p:cNvPr id="8205" name="Rectangle 8204">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A11AC23-9A70-AD15-F902-E4FE8C9F1DD5}"/>
              </a:ext>
            </a:extLst>
          </p:cNvPr>
          <p:cNvSpPr txBox="1"/>
          <p:nvPr/>
        </p:nvSpPr>
        <p:spPr>
          <a:xfrm>
            <a:off x="6929119" y="2031101"/>
            <a:ext cx="4904371" cy="3511943"/>
          </a:xfrm>
          <a:prstGeom prst="rect">
            <a:avLst/>
          </a:prstGeom>
        </p:spPr>
        <p:txBody>
          <a:bodyPr vert="horz" lIns="91440" tIns="45720" rIns="91440" bIns="45720" rtlCol="0" anchor="ctr">
            <a:normAutofit/>
          </a:bodyPr>
          <a:lstStyle/>
          <a:p>
            <a:pPr algn="just">
              <a:lnSpc>
                <a:spcPct val="90000"/>
              </a:lnSpc>
              <a:spcAft>
                <a:spcPts val="1000"/>
              </a:spcAft>
            </a:pPr>
            <a:r>
              <a:rPr lang="en-US" sz="3200">
                <a:effectLst/>
                <a:latin typeface="Calibri" panose="020F0502020204030204" pitchFamily="34" charset="0"/>
                <a:ea typeface="Calibri" panose="020F0502020204030204" pitchFamily="34" charset="0"/>
                <a:cs typeface="Calibri" panose="020F0502020204030204" pitchFamily="34" charset="0"/>
              </a:rPr>
              <a:t>g. Du lịch văn hóa</a:t>
            </a:r>
          </a:p>
          <a:p>
            <a:pPr algn="just">
              <a:lnSpc>
                <a:spcPct val="90000"/>
              </a:lnSpc>
            </a:pPr>
            <a:r>
              <a:rPr lang="en-US" sz="3200">
                <a:effectLst/>
                <a:latin typeface="Calibri" panose="020F0502020204030204" pitchFamily="34" charset="0"/>
                <a:ea typeface="Calibri" panose="020F0502020204030204" pitchFamily="34" charset="0"/>
                <a:cs typeface="Calibri" panose="020F0502020204030204" pitchFamily="34" charset="0"/>
              </a:rPr>
              <a:t>- Tuồng trở thành sản phẩm du lịch đặc sắc, quảng bá văn hoá Đà Nẵng – xứ Quảng đến du khách trong và ngoài nước.</a:t>
            </a:r>
            <a:endParaRPr lang="en-US" sz="3200">
              <a:latin typeface="Calibri" panose="020F0502020204030204" pitchFamily="34" charset="0"/>
              <a:ea typeface="Calibri" panose="020F0502020204030204" pitchFamily="34" charset="0"/>
              <a:cs typeface="Calibri" panose="020F0502020204030204" pitchFamily="34" charset="0"/>
            </a:endParaRPr>
          </a:p>
        </p:txBody>
      </p:sp>
      <p:sp>
        <p:nvSpPr>
          <p:cNvPr id="8207" name="Rectangle 8206">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81938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6B067B1-F4E5-4FDF-813D-C9E872E80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Tuồng xuống phố” ở Đà Nẵng thu hút du khách - Ảnh 1.">
            <a:extLst>
              <a:ext uri="{FF2B5EF4-FFF2-40B4-BE49-F238E27FC236}">
                <a16:creationId xmlns:a16="http://schemas.microsoft.com/office/drawing/2014/main" id="{63AC08A2-1AC2-8B08-1405-463F32F5D1F0}"/>
              </a:ext>
            </a:extLst>
          </p:cNvPr>
          <p:cNvPicPr>
            <a:picLocks noChangeAspect="1"/>
          </p:cNvPicPr>
          <p:nvPr/>
        </p:nvPicPr>
        <p:blipFill>
          <a:blip r:embed="rId2" cstate="print">
            <a:extLst>
              <a:ext uri="{28A0092B-C50C-407E-A947-70E740481C1C}">
                <a14:useLocalDpi xmlns:a14="http://schemas.microsoft.com/office/drawing/2010/main" val="0"/>
              </a:ext>
            </a:extLst>
          </a:blip>
          <a:srcRect t="14493"/>
          <a:stretch>
            <a:fillRect/>
          </a:stretch>
        </p:blipFill>
        <p:spPr bwMode="auto">
          <a:xfrm>
            <a:off x="307775" y="261437"/>
            <a:ext cx="11576450" cy="6335126"/>
          </a:xfrm>
          <a:prstGeom prst="rect">
            <a:avLst/>
          </a:prstGeom>
          <a:noFill/>
        </p:spPr>
      </p:pic>
      <p:sp>
        <p:nvSpPr>
          <p:cNvPr id="4" name="TextBox 3">
            <a:extLst>
              <a:ext uri="{FF2B5EF4-FFF2-40B4-BE49-F238E27FC236}">
                <a16:creationId xmlns:a16="http://schemas.microsoft.com/office/drawing/2014/main" id="{9C8EA118-65DA-4273-AF8D-67C175521635}"/>
              </a:ext>
            </a:extLst>
          </p:cNvPr>
          <p:cNvSpPr txBox="1"/>
          <p:nvPr/>
        </p:nvSpPr>
        <p:spPr>
          <a:xfrm>
            <a:off x="3201888" y="5557558"/>
            <a:ext cx="6096000" cy="954107"/>
          </a:xfrm>
          <a:prstGeom prst="rect">
            <a:avLst/>
          </a:prstGeom>
          <a:solidFill>
            <a:schemeClr val="bg1"/>
          </a:solidFill>
        </p:spPr>
        <p:txBody>
          <a:bodyPr wrap="square">
            <a:spAutoFit/>
          </a:bodyPr>
          <a:lstStyle/>
          <a:p>
            <a:pPr algn="ctr">
              <a:spcAft>
                <a:spcPts val="1000"/>
              </a:spcAft>
              <a:buNone/>
            </a:pPr>
            <a:r>
              <a:rPr lang="en-US" sz="2800" i="1">
                <a:solidFill>
                  <a:srgbClr val="000000"/>
                </a:solidFill>
                <a:effectLst/>
                <a:latin typeface="Times New Roman" panose="02020603050405020304" pitchFamily="18" charset="0"/>
                <a:ea typeface="Times New Roman" panose="02020603050405020304" pitchFamily="18" charset="0"/>
              </a:rPr>
              <a:t>"Tuồng xuống phố" diễn ra tại công viên phía bắc, bờ đông cầu Sông Hàn </a:t>
            </a:r>
            <a:endParaRPr lang="en-US" sz="200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757553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uồng xuống phố” ở Đà Nẵng thu hút du khách">
            <a:extLst>
              <a:ext uri="{FF2B5EF4-FFF2-40B4-BE49-F238E27FC236}">
                <a16:creationId xmlns:a16="http://schemas.microsoft.com/office/drawing/2014/main" id="{56F6C6FB-D033-8204-420A-B5676F787BC6}"/>
              </a:ext>
            </a:extLst>
          </p:cNvPr>
          <p:cNvPicPr>
            <a:picLocks noChangeAspect="1"/>
          </p:cNvPicPr>
          <p:nvPr/>
        </p:nvPicPr>
        <p:blipFill>
          <a:blip r:embed="rId2" cstate="print">
            <a:extLst>
              <a:ext uri="{28A0092B-C50C-407E-A947-70E740481C1C}">
                <a14:useLocalDpi xmlns:a14="http://schemas.microsoft.com/office/drawing/2010/main" val="0"/>
              </a:ext>
            </a:extLst>
          </a:blip>
          <a:srcRect l="4162" r="7266" b="2"/>
          <a:stretch>
            <a:fillRect/>
          </a:stretch>
        </p:blipFill>
        <p:spPr bwMode="auto">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a:noFill/>
        </p:spPr>
      </p:pic>
      <p:pic>
        <p:nvPicPr>
          <p:cNvPr id="2" name="Picture 1" descr="“Tuồng xuống phố” ở Đà Nẵng thu hút du khách - Ảnh 5.">
            <a:extLst>
              <a:ext uri="{FF2B5EF4-FFF2-40B4-BE49-F238E27FC236}">
                <a16:creationId xmlns:a16="http://schemas.microsoft.com/office/drawing/2014/main" id="{EB183F1B-D075-1232-623D-90EC16040D4B}"/>
              </a:ext>
            </a:extLst>
          </p:cNvPr>
          <p:cNvPicPr>
            <a:picLocks noChangeAspect="1"/>
          </p:cNvPicPr>
          <p:nvPr/>
        </p:nvPicPr>
        <p:blipFill>
          <a:blip r:embed="rId3" cstate="print">
            <a:extLst>
              <a:ext uri="{28A0092B-C50C-407E-A947-70E740481C1C}">
                <a14:useLocalDpi xmlns:a14="http://schemas.microsoft.com/office/drawing/2010/main" val="0"/>
              </a:ext>
            </a:extLst>
          </a:blip>
          <a:srcRect l="68" r="20762" b="-1"/>
          <a:stretch>
            <a:fillRect/>
          </a:stretch>
        </p:blipFill>
        <p:spPr bwMode="auto">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a:noFill/>
        </p:spPr>
      </p:pic>
      <p:sp>
        <p:nvSpPr>
          <p:cNvPr id="5" name="TextBox 4">
            <a:extLst>
              <a:ext uri="{FF2B5EF4-FFF2-40B4-BE49-F238E27FC236}">
                <a16:creationId xmlns:a16="http://schemas.microsoft.com/office/drawing/2014/main" id="{D0596BC3-3639-FA23-12BF-B96C934BA5E0}"/>
              </a:ext>
            </a:extLst>
          </p:cNvPr>
          <p:cNvSpPr txBox="1"/>
          <p:nvPr/>
        </p:nvSpPr>
        <p:spPr>
          <a:xfrm>
            <a:off x="4155440" y="6219902"/>
            <a:ext cx="6096000" cy="523220"/>
          </a:xfrm>
          <a:prstGeom prst="rect">
            <a:avLst/>
          </a:prstGeom>
          <a:solidFill>
            <a:schemeClr val="bg1"/>
          </a:solidFill>
        </p:spPr>
        <p:txBody>
          <a:bodyPr wrap="square">
            <a:spAutoFit/>
          </a:bodyPr>
          <a:lstStyle/>
          <a:p>
            <a:pPr algn="ctr">
              <a:spcAft>
                <a:spcPts val="1000"/>
              </a:spcAft>
              <a:buNone/>
            </a:pPr>
            <a:r>
              <a:rPr lang="en-US" sz="2800">
                <a:solidFill>
                  <a:srgbClr val="000000"/>
                </a:solidFill>
                <a:effectLst/>
                <a:latin typeface="Times New Roman" panose="02020603050405020304" pitchFamily="18" charset="0"/>
                <a:ea typeface="Times New Roman" panose="02020603050405020304" pitchFamily="18" charset="0"/>
              </a:rPr>
              <a:t>Khách du lịch xem Tuồng ở Đà Nẵng</a:t>
            </a:r>
            <a:endParaRPr lang="en-US" sz="200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658897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ECE48-4F9F-C3DC-B19F-C6FEC4A88001}"/>
            </a:ext>
          </a:extLst>
        </p:cNvPr>
        <p:cNvGrpSpPr/>
        <p:nvPr/>
      </p:nvGrpSpPr>
      <p:grpSpPr>
        <a:xfrm>
          <a:off x="0" y="0"/>
          <a:ext cx="0" cy="0"/>
          <a:chOff x="0" y="0"/>
          <a:chExt cx="0" cy="0"/>
        </a:xfrm>
      </p:grpSpPr>
      <p:sp>
        <p:nvSpPr>
          <p:cNvPr id="2" name="Freeform 4">
            <a:extLst>
              <a:ext uri="{FF2B5EF4-FFF2-40B4-BE49-F238E27FC236}">
                <a16:creationId xmlns:a16="http://schemas.microsoft.com/office/drawing/2014/main" id="{566E14F0-59CF-2300-47DF-EC695FD28436}"/>
              </a:ext>
            </a:extLst>
          </p:cNvPr>
          <p:cNvSpPr/>
          <p:nvPr/>
        </p:nvSpPr>
        <p:spPr>
          <a:xfrm flipH="1">
            <a:off x="-4495800" y="-1741041"/>
            <a:ext cx="8026489" cy="10340082"/>
          </a:xfrm>
          <a:custGeom>
            <a:avLst/>
            <a:gdLst/>
            <a:ahLst/>
            <a:cxnLst/>
            <a:rect l="l" t="t" r="r" b="b"/>
            <a:pathLst>
              <a:path w="12039733" h="15510123">
                <a:moveTo>
                  <a:pt x="12039733" y="0"/>
                </a:moveTo>
                <a:lnTo>
                  <a:pt x="0" y="0"/>
                </a:lnTo>
                <a:lnTo>
                  <a:pt x="0" y="15510122"/>
                </a:lnTo>
                <a:lnTo>
                  <a:pt x="12039733" y="15510122"/>
                </a:lnTo>
                <a:lnTo>
                  <a:pt x="12039733"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12">
            <a:extLst>
              <a:ext uri="{FF2B5EF4-FFF2-40B4-BE49-F238E27FC236}">
                <a16:creationId xmlns:a16="http://schemas.microsoft.com/office/drawing/2014/main" id="{96E16068-4944-4DAE-E48C-8CF4181C073F}"/>
              </a:ext>
            </a:extLst>
          </p:cNvPr>
          <p:cNvSpPr/>
          <p:nvPr/>
        </p:nvSpPr>
        <p:spPr>
          <a:xfrm>
            <a:off x="3006150" y="4643937"/>
            <a:ext cx="379253" cy="397123"/>
          </a:xfrm>
          <a:custGeom>
            <a:avLst/>
            <a:gdLst/>
            <a:ahLst/>
            <a:cxnLst/>
            <a:rect l="l" t="t" r="r" b="b"/>
            <a:pathLst>
              <a:path w="568879" h="595685">
                <a:moveTo>
                  <a:pt x="0" y="0"/>
                </a:moveTo>
                <a:lnTo>
                  <a:pt x="568879" y="0"/>
                </a:lnTo>
                <a:lnTo>
                  <a:pt x="568879" y="595685"/>
                </a:lnTo>
                <a:lnTo>
                  <a:pt x="0" y="5956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15">
            <a:extLst>
              <a:ext uri="{FF2B5EF4-FFF2-40B4-BE49-F238E27FC236}">
                <a16:creationId xmlns:a16="http://schemas.microsoft.com/office/drawing/2014/main" id="{A5630CFE-DB26-A7DD-2A87-8E22EF89D738}"/>
              </a:ext>
            </a:extLst>
          </p:cNvPr>
          <p:cNvSpPr txBox="1"/>
          <p:nvPr/>
        </p:nvSpPr>
        <p:spPr>
          <a:xfrm>
            <a:off x="2393032" y="2214063"/>
            <a:ext cx="9331136" cy="1477328"/>
          </a:xfrm>
          <a:prstGeom prst="rect">
            <a:avLst/>
          </a:prstGeom>
        </p:spPr>
        <p:txBody>
          <a:bodyPr wrap="square" lIns="0" tIns="0" rIns="0" bIns="0" rtlCol="0" anchor="t">
            <a:spAutoFit/>
          </a:bodyPr>
          <a:lstStyle/>
          <a:p>
            <a:pPr lvl="0" algn="ctr" defTabSz="609660">
              <a:defRPr/>
            </a:pPr>
            <a:r>
              <a:rPr lang="en-US" sz="4800" b="1">
                <a:solidFill>
                  <a:prstClr val="black"/>
                </a:solidFill>
                <a:ea typeface="Tahoma" panose="020B0604030504040204" pitchFamily="34" charset="0"/>
                <a:cs typeface="#9Slide03 Arima Madurai Black" panose="00000A00000000000000" pitchFamily="2" charset="0"/>
              </a:rPr>
              <a:t>5. Một số biện pháp bảo tồn và phát triển Tuồng ở Đà Nẵng</a:t>
            </a:r>
          </a:p>
        </p:txBody>
      </p:sp>
    </p:spTree>
    <p:extLst>
      <p:ext uri="{BB962C8B-B14F-4D97-AF65-F5344CB8AC3E}">
        <p14:creationId xmlns:p14="http://schemas.microsoft.com/office/powerpoint/2010/main" val="232125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4B20BF-94CA-425A-8E95-BA0E37FA28A1}"/>
              </a:ext>
            </a:extLst>
          </p:cNvPr>
          <p:cNvSpPr/>
          <p:nvPr/>
        </p:nvSpPr>
        <p:spPr>
          <a:xfrm>
            <a:off x="0" y="0"/>
            <a:ext cx="12192000" cy="8382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Aptos (Body)"/>
                <a:ea typeface="Calibri" panose="020F0502020204030204" pitchFamily="34" charset="0"/>
                <a:cs typeface="Calibri" panose="020F0502020204030204" pitchFamily="34" charset="0"/>
              </a:rPr>
              <a:t>5. Một số biện pháp bảo tồn và phát triển Tuồng ở Đà Nẵng</a:t>
            </a:r>
          </a:p>
        </p:txBody>
      </p:sp>
      <p:pic>
        <p:nvPicPr>
          <p:cNvPr id="2" name="Picture 1">
            <a:extLst>
              <a:ext uri="{FF2B5EF4-FFF2-40B4-BE49-F238E27FC236}">
                <a16:creationId xmlns:a16="http://schemas.microsoft.com/office/drawing/2014/main" id="{E8A6A670-3039-458B-BF3E-AE7489B81AF0}"/>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1279" y1="55000" x2="31279" y2="55000"/>
                        <a14:foregroundMark x1="46163" y1="68140" x2="46163" y2="68140"/>
                        <a14:foregroundMark x1="61279" y1="68256" x2="61279" y2="68256"/>
                        <a14:foregroundMark x1="58721" y1="75116" x2="58721" y2="75116"/>
                        <a14:foregroundMark x1="69302" y1="75698" x2="69302" y2="75698"/>
                        <a14:foregroundMark x1="32558" y1="75814" x2="32558" y2="75814"/>
                        <a14:foregroundMark x1="36860" y1="75233" x2="36860" y2="75233"/>
                      </a14:backgroundRemoval>
                    </a14:imgEffect>
                  </a14:imgLayer>
                </a14:imgProps>
              </a:ext>
            </a:extLst>
          </a:blip>
          <a:srcRect l="21260" t="37778" r="23333" b="21443"/>
          <a:stretch/>
        </p:blipFill>
        <p:spPr>
          <a:xfrm>
            <a:off x="173925" y="4384194"/>
            <a:ext cx="878187" cy="646332"/>
          </a:xfrm>
          <a:prstGeom prst="rect">
            <a:avLst/>
          </a:prstGeom>
        </p:spPr>
      </p:pic>
      <p:pic>
        <p:nvPicPr>
          <p:cNvPr id="5" name="Picture 2" descr="Học Sinh Học Hoạt Hình Hình ảnh PNG | Vector và các tập tin PSD | Tải về  miễn phí trên Pngtree">
            <a:extLst>
              <a:ext uri="{FF2B5EF4-FFF2-40B4-BE49-F238E27FC236}">
                <a16:creationId xmlns:a16="http://schemas.microsoft.com/office/drawing/2014/main" id="{67307ED0-7049-2FF3-5E52-301FCAD98881}"/>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51565" y="818762"/>
            <a:ext cx="2307909" cy="230791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CAA4AE4-2C09-41BF-06D7-E735EE070BD8}"/>
              </a:ext>
            </a:extLst>
          </p:cNvPr>
          <p:cNvSpPr txBox="1"/>
          <p:nvPr/>
        </p:nvSpPr>
        <p:spPr>
          <a:xfrm>
            <a:off x="1912164" y="1498396"/>
            <a:ext cx="9173500" cy="1231106"/>
          </a:xfrm>
          <a:prstGeom prst="rect">
            <a:avLst/>
          </a:prstGeom>
          <a:noFill/>
        </p:spPr>
        <p:txBody>
          <a:bodyPr wrap="square">
            <a:spAutoFit/>
          </a:bodyPr>
          <a:lstStyle/>
          <a:p>
            <a:pPr marL="0" marR="0" lvl="0" indent="180340" algn="just" defTabSz="914400" rtl="0" eaLnBrk="1" fontAlgn="auto" latinLnBrk="0" hangingPunct="1">
              <a:lnSpc>
                <a:spcPct val="100000"/>
              </a:lnSpc>
              <a:spcBef>
                <a:spcPts val="0"/>
              </a:spcBef>
              <a:spcAft>
                <a:spcPts val="600"/>
              </a:spcAft>
              <a:buClrTx/>
              <a:buSzTx/>
              <a:buFontTx/>
              <a:buNone/>
              <a:tabLst/>
              <a:defRPr/>
            </a:pPr>
            <a:r>
              <a:rPr kumimoji="0" lang="en-US" sz="2300" b="0" i="0" u="none" strike="noStrike" kern="1200" cap="none" spc="0" normalizeH="0" baseline="0" noProof="0" dirty="0" err="1">
                <a:ln>
                  <a:noFill/>
                </a:ln>
                <a:solidFill>
                  <a:srgbClr val="4472C4"/>
                </a:solidFill>
                <a:effectLst/>
                <a:uLnTx/>
                <a:uFillTx/>
                <a:latin typeface="Arial" panose="020B0604020202020204" pitchFamily="34" charset="0"/>
                <a:ea typeface="Cambria" panose="02040503050406030204" pitchFamily="18" charset="0"/>
                <a:cs typeface="Arial" panose="020B0604020202020204" pitchFamily="34" charset="0"/>
              </a:rPr>
              <a:t>Bước</a:t>
            </a:r>
            <a:r>
              <a:rPr kumimoji="0" lang="en-US" sz="2300" b="0" i="0" u="none" strike="noStrike" kern="1200" cap="none" spc="0" normalizeH="0" baseline="0" noProof="0" dirty="0">
                <a:ln>
                  <a:noFill/>
                </a:ln>
                <a:solidFill>
                  <a:srgbClr val="4472C4"/>
                </a:solidFill>
                <a:effectLst/>
                <a:uLnTx/>
                <a:uFillTx/>
                <a:latin typeface="Arial" panose="020B0604020202020204" pitchFamily="34" charset="0"/>
                <a:ea typeface="Cambria" panose="02040503050406030204" pitchFamily="18" charset="0"/>
                <a:cs typeface="Arial" panose="020B0604020202020204" pitchFamily="34" charset="0"/>
              </a:rPr>
              <a:t> 1: </a:t>
            </a:r>
            <a:r>
              <a:rPr kumimoji="0" lang="vi-VN" sz="2300" b="1" i="0" u="none" strike="noStrike" kern="1200" cap="none" spc="0" normalizeH="0" baseline="0" noProof="0" dirty="0">
                <a:ln>
                  <a:noFill/>
                </a:ln>
                <a:solidFill>
                  <a:srgbClr val="4472C4"/>
                </a:solidFill>
                <a:effectLst/>
                <a:uLnTx/>
                <a:uFillTx/>
                <a:latin typeface="Arial" panose="020B0604020202020204" pitchFamily="34" charset="0"/>
                <a:ea typeface="Cambria" panose="02040503050406030204" pitchFamily="18" charset="0"/>
                <a:cs typeface="Arial" panose="020B0604020202020204" pitchFamily="34" charset="0"/>
              </a:rPr>
              <a:t>Đọc thông tin SGK, </a:t>
            </a:r>
            <a:r>
              <a:rPr kumimoji="0" lang="vi-VN" sz="2300" b="1"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thực hiện nhiệm vụ: </a:t>
            </a:r>
            <a:endParaRPr kumimoji="0" lang="en-US" sz="2300" b="1" i="0" u="none" strike="noStrike" kern="1200" cap="none" spc="0" normalizeH="0" baseline="0" noProof="0" dirty="0">
              <a:ln>
                <a:noFill/>
              </a:ln>
              <a:solidFill>
                <a:srgbClr val="4472C4"/>
              </a:solidFill>
              <a:effectLst/>
              <a:uLnTx/>
              <a:uFillTx/>
              <a:latin typeface="Arial" panose="020B0604020202020204" pitchFamily="34" charset="0"/>
              <a:ea typeface="+mn-ea"/>
              <a:cs typeface="+mn-cs"/>
            </a:endParaRPr>
          </a:p>
          <a:p>
            <a:pPr lvl="0" indent="180340" algn="just">
              <a:spcAft>
                <a:spcPts val="600"/>
              </a:spcAft>
              <a:defRPr/>
            </a:pPr>
            <a:r>
              <a:rPr kumimoji="0" lang="en-US" sz="23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2300" b="1" i="0" u="none" strike="noStrike" kern="1200" cap="none" spc="0" normalizeH="0" baseline="0" noProof="0">
                <a:ln>
                  <a:noFill/>
                </a:ln>
                <a:solidFill>
                  <a:prstClr val="black"/>
                </a:solidFill>
                <a:effectLst/>
                <a:uLnTx/>
                <a:uFillTx/>
                <a:latin typeface="Calibri" panose="020F0502020204030204"/>
                <a:ea typeface="+mn-ea"/>
                <a:cs typeface="+mn-cs"/>
              </a:rPr>
              <a:t> </a:t>
            </a:r>
            <a:r>
              <a:rPr lang="vi-VN" sz="2300">
                <a:solidFill>
                  <a:prstClr val="black"/>
                </a:solidFill>
              </a:rPr>
              <a:t>Để bảo tồn và phát triển Tuồng ở Đà Nẵng cần có những biện pháp nào?</a:t>
            </a:r>
            <a:endParaRPr kumimoji="0" lang="vi-VN"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nvGrpSpPr>
          <p:cNvPr id="10" name="Group 9">
            <a:extLst>
              <a:ext uri="{FF2B5EF4-FFF2-40B4-BE49-F238E27FC236}">
                <a16:creationId xmlns:a16="http://schemas.microsoft.com/office/drawing/2014/main" id="{5658E302-3F80-D856-680C-D32F363A1291}"/>
              </a:ext>
            </a:extLst>
          </p:cNvPr>
          <p:cNvGrpSpPr/>
          <p:nvPr/>
        </p:nvGrpSpPr>
        <p:grpSpPr>
          <a:xfrm>
            <a:off x="228600" y="3447638"/>
            <a:ext cx="10425504" cy="1010063"/>
            <a:chOff x="320009" y="3228748"/>
            <a:chExt cx="9766745" cy="1010063"/>
          </a:xfrm>
        </p:grpSpPr>
        <p:pic>
          <p:nvPicPr>
            <p:cNvPr id="11" name="image33.jpg" descr="Image result for think pair share">
              <a:extLst>
                <a:ext uri="{FF2B5EF4-FFF2-40B4-BE49-F238E27FC236}">
                  <a16:creationId xmlns:a16="http://schemas.microsoft.com/office/drawing/2014/main" id="{E958C7B8-303F-CA8B-C7EE-8A855A51BC56}"/>
                </a:ext>
              </a:extLst>
            </p:cNvPr>
            <p:cNvPicPr/>
            <p:nvPr/>
          </p:nvPicPr>
          <p:blipFill rotWithShape="1">
            <a:blip r:embed="rId6"/>
            <a:srcRect t="5485" r="4840" b="66004"/>
            <a:stretch/>
          </p:blipFill>
          <p:spPr>
            <a:xfrm>
              <a:off x="320009" y="3228748"/>
              <a:ext cx="2568567" cy="1010063"/>
            </a:xfrm>
            <a:prstGeom prst="rect">
              <a:avLst/>
            </a:prstGeom>
            <a:ln/>
          </p:spPr>
        </p:pic>
        <p:sp>
          <p:nvSpPr>
            <p:cNvPr id="12" name="TextBox 11">
              <a:extLst>
                <a:ext uri="{FF2B5EF4-FFF2-40B4-BE49-F238E27FC236}">
                  <a16:creationId xmlns:a16="http://schemas.microsoft.com/office/drawing/2014/main" id="{AD30650C-1FC0-6631-F170-71C3199DD8D8}"/>
                </a:ext>
              </a:extLst>
            </p:cNvPr>
            <p:cNvSpPr txBox="1"/>
            <p:nvPr/>
          </p:nvSpPr>
          <p:spPr>
            <a:xfrm>
              <a:off x="2960240" y="3668775"/>
              <a:ext cx="7126514" cy="461217"/>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60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C</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á nhân ghi ra giấy note hoặc hoặc giấy A5</a:t>
              </a:r>
              <a:r>
                <a:rPr kumimoji="0" lang="en-US" sz="22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1"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3</a:t>
              </a:r>
              <a:r>
                <a:rPr kumimoji="0" lang="en-US" sz="22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0" i="0" u="none" strike="noStrike" kern="1200" cap="none" spc="0" normalizeH="0" baseline="0" noProof="0" dirty="0" err="1">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phút</a:t>
              </a:r>
              <a:r>
                <a:rPr kumimoji="0" lang="en-US" sz="22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a:t>
              </a:r>
              <a:endParaRPr kumimoji="0" lang="en-US" sz="2200" b="0" i="0" u="none" strike="noStrike" kern="1200" cap="none" spc="0" normalizeH="0" baseline="0" noProof="0" dirty="0">
                <a:ln>
                  <a:noFill/>
                </a:ln>
                <a:solidFill>
                  <a:srgbClr val="002060"/>
                </a:solidFill>
                <a:effectLst/>
                <a:uLnTx/>
                <a:uFillTx/>
                <a:latin typeface="Arial" panose="020B0604020202020204" pitchFamily="34" charset="0"/>
                <a:ea typeface="Noto Sans Symbols"/>
                <a:cs typeface="Arial" panose="020B0604020202020204" pitchFamily="34" charset="0"/>
              </a:endParaRPr>
            </a:p>
          </p:txBody>
        </p:sp>
      </p:grpSp>
      <p:grpSp>
        <p:nvGrpSpPr>
          <p:cNvPr id="13" name="Group 12">
            <a:extLst>
              <a:ext uri="{FF2B5EF4-FFF2-40B4-BE49-F238E27FC236}">
                <a16:creationId xmlns:a16="http://schemas.microsoft.com/office/drawing/2014/main" id="{11A4C4D8-61AA-57FF-686E-EAB44EC0914B}"/>
              </a:ext>
            </a:extLst>
          </p:cNvPr>
          <p:cNvGrpSpPr/>
          <p:nvPr/>
        </p:nvGrpSpPr>
        <p:grpSpPr>
          <a:xfrm>
            <a:off x="2586365" y="4619035"/>
            <a:ext cx="9013374" cy="1010063"/>
            <a:chOff x="1720406" y="4390959"/>
            <a:chExt cx="9013374" cy="1010063"/>
          </a:xfrm>
        </p:grpSpPr>
        <p:pic>
          <p:nvPicPr>
            <p:cNvPr id="14" name="image33.jpg" descr="Image result for think pair share">
              <a:extLst>
                <a:ext uri="{FF2B5EF4-FFF2-40B4-BE49-F238E27FC236}">
                  <a16:creationId xmlns:a16="http://schemas.microsoft.com/office/drawing/2014/main" id="{EFFAFC6C-34B5-0FE2-16B0-054A13E621DB}"/>
                </a:ext>
              </a:extLst>
            </p:cNvPr>
            <p:cNvPicPr/>
            <p:nvPr/>
          </p:nvPicPr>
          <p:blipFill rotWithShape="1">
            <a:blip r:embed="rId6"/>
            <a:srcRect t="36083" b="35406"/>
            <a:stretch/>
          </p:blipFill>
          <p:spPr>
            <a:xfrm>
              <a:off x="1720406" y="4390959"/>
              <a:ext cx="2699195" cy="1010063"/>
            </a:xfrm>
            <a:prstGeom prst="rect">
              <a:avLst/>
            </a:prstGeom>
            <a:ln/>
          </p:spPr>
        </p:pic>
        <p:sp>
          <p:nvSpPr>
            <p:cNvPr id="15" name="TextBox 14">
              <a:extLst>
                <a:ext uri="{FF2B5EF4-FFF2-40B4-BE49-F238E27FC236}">
                  <a16:creationId xmlns:a16="http://schemas.microsoft.com/office/drawing/2014/main" id="{2D4DC23E-538A-670A-EDF3-A3E25BABAC89}"/>
                </a:ext>
              </a:extLst>
            </p:cNvPr>
            <p:cNvSpPr txBox="1"/>
            <p:nvPr/>
          </p:nvSpPr>
          <p:spPr>
            <a:xfrm>
              <a:off x="4231380" y="4614792"/>
              <a:ext cx="6502400" cy="461217"/>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600"/>
                </a:spcAft>
                <a:buClrTx/>
                <a:buSzTx/>
                <a:buFontTx/>
                <a:buNone/>
                <a:tabLst/>
                <a:defRPr/>
              </a:pPr>
              <a:r>
                <a:rPr kumimoji="0" lang="en-US" sz="22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C</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hia sẻ cặp đôi với nhau</a:t>
              </a:r>
              <a:r>
                <a:rPr kumimoji="0" lang="en-US" sz="22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1"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1</a:t>
              </a:r>
              <a:r>
                <a:rPr kumimoji="0" lang="en-US" sz="22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0" i="0" u="none" strike="noStrike" kern="1200" cap="none" spc="0" normalizeH="0" baseline="0" noProof="0" dirty="0" err="1">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phút</a:t>
              </a:r>
              <a:r>
                <a:rPr kumimoji="0" lang="en-US" sz="22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a:t>
              </a:r>
              <a:r>
                <a:rPr kumimoji="0" lang="vi-VN" sz="22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a:t>
              </a:r>
              <a:endParaRPr kumimoji="0" lang="en-US" sz="2200" b="0" i="0" u="none" strike="noStrike" kern="1200" cap="none" spc="0" normalizeH="0" baseline="0" noProof="0" dirty="0">
                <a:ln>
                  <a:noFill/>
                </a:ln>
                <a:solidFill>
                  <a:srgbClr val="002060"/>
                </a:solidFill>
                <a:effectLst/>
                <a:uLnTx/>
                <a:uFillTx/>
                <a:latin typeface="Arial" panose="020B0604020202020204" pitchFamily="34" charset="0"/>
                <a:ea typeface="Noto Sans Symbols"/>
                <a:cs typeface="Arial" panose="020B0604020202020204" pitchFamily="34" charset="0"/>
              </a:endParaRPr>
            </a:p>
          </p:txBody>
        </p:sp>
      </p:grpSp>
      <p:sp>
        <p:nvSpPr>
          <p:cNvPr id="16" name="TextBox 15">
            <a:extLst>
              <a:ext uri="{FF2B5EF4-FFF2-40B4-BE49-F238E27FC236}">
                <a16:creationId xmlns:a16="http://schemas.microsoft.com/office/drawing/2014/main" id="{4D7DF752-01AF-D4F8-7DC6-DE1A78483212}"/>
              </a:ext>
            </a:extLst>
          </p:cNvPr>
          <p:cNvSpPr txBox="1"/>
          <p:nvPr/>
        </p:nvSpPr>
        <p:spPr>
          <a:xfrm>
            <a:off x="2871898" y="3356387"/>
            <a:ext cx="6458856" cy="494751"/>
          </a:xfrm>
          <a:prstGeom prst="rect">
            <a:avLst/>
          </a:prstGeom>
          <a:noFill/>
        </p:spPr>
        <p:txBody>
          <a:bodyPr wrap="square">
            <a:spAutoFit/>
          </a:bodyPr>
          <a:lstStyle/>
          <a:p>
            <a:pPr marL="0" marR="0" lvl="0" indent="180340" algn="just" defTabSz="914400" rtl="0" eaLnBrk="1" fontAlgn="auto" latinLnBrk="0" hangingPunct="1">
              <a:lnSpc>
                <a:spcPct val="120000"/>
              </a:lnSpc>
              <a:spcBef>
                <a:spcPts val="0"/>
              </a:spcBef>
              <a:spcAft>
                <a:spcPts val="600"/>
              </a:spcAft>
              <a:buClrTx/>
              <a:buSzTx/>
              <a:buFontTx/>
              <a:buNone/>
              <a:tabLst/>
              <a:defRPr/>
            </a:pP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Cambria" panose="02040503050406030204" pitchFamily="18" charset="0"/>
                <a:cs typeface="Arial" panose="020B0604020202020204" pitchFamily="34" charset="0"/>
              </a:rPr>
              <a:t>Bước</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Cambria" panose="02040503050406030204" pitchFamily="18" charset="0"/>
                <a:cs typeface="Arial" panose="020B0604020202020204" pitchFamily="34" charset="0"/>
              </a:rPr>
              <a:t> 2: </a:t>
            </a:r>
            <a:r>
              <a:rPr kumimoji="0" lang="vi-VN" sz="2400" b="1" i="0" u="none" strike="noStrike" kern="1200" cap="none" spc="0" normalizeH="0" baseline="0" noProof="0" dirty="0">
                <a:ln>
                  <a:noFill/>
                </a:ln>
                <a:solidFill>
                  <a:srgbClr val="0070C0"/>
                </a:solidFill>
                <a:effectLst/>
                <a:uLnTx/>
                <a:uFillTx/>
                <a:latin typeface="Arial" panose="020B0604020202020204" pitchFamily="34" charset="0"/>
                <a:ea typeface="Cambria" panose="02040503050406030204" pitchFamily="18" charset="0"/>
                <a:cs typeface="Arial" panose="020B0604020202020204" pitchFamily="34" charset="0"/>
              </a:rPr>
              <a:t>Think – Pair – Share</a:t>
            </a:r>
            <a:endPar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7" name="Freeform: Shape 32">
            <a:extLst>
              <a:ext uri="{FF2B5EF4-FFF2-40B4-BE49-F238E27FC236}">
                <a16:creationId xmlns:a16="http://schemas.microsoft.com/office/drawing/2014/main" id="{81AC5DBB-45D6-E36C-9B4F-1E8CB2C9F747}"/>
              </a:ext>
            </a:extLst>
          </p:cNvPr>
          <p:cNvSpPr/>
          <p:nvPr/>
        </p:nvSpPr>
        <p:spPr>
          <a:xfrm>
            <a:off x="1577735" y="4384490"/>
            <a:ext cx="1161143" cy="696686"/>
          </a:xfrm>
          <a:custGeom>
            <a:avLst/>
            <a:gdLst>
              <a:gd name="connsiteX0" fmla="*/ 0 w 1161143"/>
              <a:gd name="connsiteY0" fmla="*/ 0 h 696686"/>
              <a:gd name="connsiteX1" fmla="*/ 0 w 1161143"/>
              <a:gd name="connsiteY1" fmla="*/ 696686 h 696686"/>
              <a:gd name="connsiteX2" fmla="*/ 1161143 w 1161143"/>
              <a:gd name="connsiteY2" fmla="*/ 696686 h 696686"/>
              <a:gd name="connsiteX3" fmla="*/ 1161143 w 1161143"/>
              <a:gd name="connsiteY3" fmla="*/ 696686 h 696686"/>
            </a:gdLst>
            <a:ahLst/>
            <a:cxnLst>
              <a:cxn ang="0">
                <a:pos x="connsiteX0" y="connsiteY0"/>
              </a:cxn>
              <a:cxn ang="0">
                <a:pos x="connsiteX1" y="connsiteY1"/>
              </a:cxn>
              <a:cxn ang="0">
                <a:pos x="connsiteX2" y="connsiteY2"/>
              </a:cxn>
              <a:cxn ang="0">
                <a:pos x="connsiteX3" y="connsiteY3"/>
              </a:cxn>
            </a:cxnLst>
            <a:rect l="l" t="t" r="r" b="b"/>
            <a:pathLst>
              <a:path w="1161143" h="696686">
                <a:moveTo>
                  <a:pt x="0" y="0"/>
                </a:moveTo>
                <a:lnTo>
                  <a:pt x="0" y="696686"/>
                </a:lnTo>
                <a:lnTo>
                  <a:pt x="1161143" y="696686"/>
                </a:lnTo>
                <a:lnTo>
                  <a:pt x="1161143" y="696686"/>
                </a:lnTo>
              </a:path>
            </a:pathLst>
          </a:custGeom>
          <a:no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F1D8ED64-507B-475E-54A7-9152DC6C6A9E}"/>
              </a:ext>
            </a:extLst>
          </p:cNvPr>
          <p:cNvGrpSpPr/>
          <p:nvPr/>
        </p:nvGrpSpPr>
        <p:grpSpPr>
          <a:xfrm>
            <a:off x="4872993" y="5669020"/>
            <a:ext cx="6938007" cy="1010063"/>
            <a:chOff x="2815827" y="5454680"/>
            <a:chExt cx="8975888" cy="1010063"/>
          </a:xfrm>
        </p:grpSpPr>
        <p:pic>
          <p:nvPicPr>
            <p:cNvPr id="19" name="image33.jpg" descr="Image result for think pair share">
              <a:extLst>
                <a:ext uri="{FF2B5EF4-FFF2-40B4-BE49-F238E27FC236}">
                  <a16:creationId xmlns:a16="http://schemas.microsoft.com/office/drawing/2014/main" id="{6FC2BD87-0ADB-C885-3F17-A0049EA471A3}"/>
                </a:ext>
              </a:extLst>
            </p:cNvPr>
            <p:cNvPicPr/>
            <p:nvPr/>
          </p:nvPicPr>
          <p:blipFill rotWithShape="1">
            <a:blip r:embed="rId6"/>
            <a:srcRect t="66431" b="5058"/>
            <a:stretch/>
          </p:blipFill>
          <p:spPr>
            <a:xfrm>
              <a:off x="2815827" y="5454680"/>
              <a:ext cx="2699195" cy="1010063"/>
            </a:xfrm>
            <a:prstGeom prst="rect">
              <a:avLst/>
            </a:prstGeom>
            <a:ln/>
          </p:spPr>
        </p:pic>
        <p:sp>
          <p:nvSpPr>
            <p:cNvPr id="20" name="TextBox 19">
              <a:extLst>
                <a:ext uri="{FF2B5EF4-FFF2-40B4-BE49-F238E27FC236}">
                  <a16:creationId xmlns:a16="http://schemas.microsoft.com/office/drawing/2014/main" id="{7DBA0B1D-6425-B2FC-77F1-8B381F3230EC}"/>
                </a:ext>
              </a:extLst>
            </p:cNvPr>
            <p:cNvSpPr txBox="1"/>
            <p:nvPr/>
          </p:nvSpPr>
          <p:spPr>
            <a:xfrm>
              <a:off x="5374192" y="5527734"/>
              <a:ext cx="6417523" cy="70788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Mời</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 HS </a:t>
              </a:r>
              <a:r>
                <a:rPr kumimoji="0" lang="en-US" sz="2000" b="0" i="0" u="none" strike="noStrike" kern="1200" cap="none" spc="0" normalizeH="0" baseline="0" noProof="0" dirty="0" err="1">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ngẫu</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0" u="none" strike="noStrike" kern="1200" cap="none" spc="0" normalizeH="0" baseline="0" noProof="0" dirty="0" err="1">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nhiên</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 chia </a:t>
              </a:r>
              <a:r>
                <a:rPr kumimoji="0" lang="en-US" sz="2000" b="0" i="0" u="none" strike="noStrike" kern="1200" cap="none" spc="0" normalizeH="0" baseline="0" noProof="0" dirty="0" err="1">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sẻ</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0" u="none" strike="noStrike" kern="1200" cap="none" spc="0" normalizeH="0" baseline="0" noProof="0" dirty="0" err="1">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kết</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0" u="none" strike="noStrike" kern="1200" cap="none" spc="0" normalizeH="0" baseline="0" noProof="0" dirty="0" err="1">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quả</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0" u="none" strike="noStrike" kern="1200" cap="none" spc="0" normalizeH="0" baseline="0" noProof="0" dirty="0" err="1">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vừa</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0" u="none" strike="noStrike" kern="1200" cap="none" spc="0" normalizeH="0" baseline="0" noProof="0" dirty="0" err="1">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thảo</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0" u="none" strike="noStrike" kern="1200" cap="none" spc="0" normalizeH="0" baseline="0" noProof="0" dirty="0" err="1">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luận</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vi-VN" sz="20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a:t>
              </a:r>
              <a:r>
                <a:rPr kumimoji="0" lang="vi-VN" sz="2000" b="1"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2 </a:t>
              </a:r>
              <a:r>
                <a:rPr kumimoji="0" lang="vi-VN" sz="2000" b="0" i="0" u="none" strike="noStrike" kern="1200" cap="none" spc="0" normalizeH="0" baseline="0" noProof="0" dirty="0">
                  <a:ln>
                    <a:noFill/>
                  </a:ln>
                  <a:solidFill>
                    <a:srgbClr val="002060"/>
                  </a:solidFill>
                  <a:effectLst/>
                  <a:uLnTx/>
                  <a:uFillTx/>
                  <a:latin typeface="Arial" panose="020B0604020202020204" pitchFamily="34" charset="0"/>
                  <a:ea typeface="Cambria" panose="02040503050406030204" pitchFamily="18" charset="0"/>
                  <a:cs typeface="Arial" panose="020B0604020202020204" pitchFamily="34" charset="0"/>
                </a:rPr>
                <a:t>phút)</a:t>
              </a:r>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grpSp>
      <p:sp>
        <p:nvSpPr>
          <p:cNvPr id="21" name="Freeform: Shape 33">
            <a:extLst>
              <a:ext uri="{FF2B5EF4-FFF2-40B4-BE49-F238E27FC236}">
                <a16:creationId xmlns:a16="http://schemas.microsoft.com/office/drawing/2014/main" id="{D1744C93-5AFE-D6C0-BCA6-01BDB7E60145}"/>
              </a:ext>
            </a:extLst>
          </p:cNvPr>
          <p:cNvSpPr/>
          <p:nvPr/>
        </p:nvSpPr>
        <p:spPr>
          <a:xfrm>
            <a:off x="3885507" y="5560147"/>
            <a:ext cx="1103086" cy="682172"/>
          </a:xfrm>
          <a:custGeom>
            <a:avLst/>
            <a:gdLst>
              <a:gd name="connsiteX0" fmla="*/ 0 w 1059543"/>
              <a:gd name="connsiteY0" fmla="*/ 0 h 682172"/>
              <a:gd name="connsiteX1" fmla="*/ 0 w 1059543"/>
              <a:gd name="connsiteY1" fmla="*/ 682172 h 682172"/>
              <a:gd name="connsiteX2" fmla="*/ 1059543 w 1059543"/>
              <a:gd name="connsiteY2" fmla="*/ 682172 h 682172"/>
            </a:gdLst>
            <a:ahLst/>
            <a:cxnLst>
              <a:cxn ang="0">
                <a:pos x="connsiteX0" y="connsiteY0"/>
              </a:cxn>
              <a:cxn ang="0">
                <a:pos x="connsiteX1" y="connsiteY1"/>
              </a:cxn>
              <a:cxn ang="0">
                <a:pos x="connsiteX2" y="connsiteY2"/>
              </a:cxn>
            </a:cxnLst>
            <a:rect l="l" t="t" r="r" b="b"/>
            <a:pathLst>
              <a:path w="1059543" h="682172">
                <a:moveTo>
                  <a:pt x="0" y="0"/>
                </a:moveTo>
                <a:lnTo>
                  <a:pt x="0" y="682172"/>
                </a:lnTo>
                <a:lnTo>
                  <a:pt x="1059543" y="682172"/>
                </a:lnTo>
              </a:path>
            </a:pathLst>
          </a:custGeom>
          <a:no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85224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10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10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10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10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left)">
                                      <p:cBhvr>
                                        <p:cTn id="40"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P spid="17" grpId="0" animBg="1"/>
      <p:bldP spid="2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568F2-3C96-6647-7479-597F3E6285A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042F571-E9DA-9F00-7DF2-56AA7850BC30}"/>
              </a:ext>
            </a:extLst>
          </p:cNvPr>
          <p:cNvGrpSpPr/>
          <p:nvPr/>
        </p:nvGrpSpPr>
        <p:grpSpPr>
          <a:xfrm>
            <a:off x="659259" y="1171658"/>
            <a:ext cx="4544787" cy="4544787"/>
            <a:chOff x="0" y="0"/>
            <a:chExt cx="837653" cy="837653"/>
          </a:xfrm>
        </p:grpSpPr>
        <p:sp>
          <p:nvSpPr>
            <p:cNvPr id="3" name="Freeform 3">
              <a:extLst>
                <a:ext uri="{FF2B5EF4-FFF2-40B4-BE49-F238E27FC236}">
                  <a16:creationId xmlns:a16="http://schemas.microsoft.com/office/drawing/2014/main" id="{B389CD1F-728C-E6CC-C28B-FCB25F87C135}"/>
                </a:ext>
              </a:extLst>
            </p:cNvPr>
            <p:cNvSpPr/>
            <p:nvPr/>
          </p:nvSpPr>
          <p:spPr>
            <a:xfrm>
              <a:off x="0" y="0"/>
              <a:ext cx="837653" cy="837653"/>
            </a:xfrm>
            <a:custGeom>
              <a:avLst/>
              <a:gdLst/>
              <a:ahLst/>
              <a:cxnLst/>
              <a:rect l="l" t="t" r="r" b="b"/>
              <a:pathLst>
                <a:path w="837653" h="837653">
                  <a:moveTo>
                    <a:pt x="418826" y="0"/>
                  </a:moveTo>
                  <a:cubicBezTo>
                    <a:pt x="187515" y="0"/>
                    <a:pt x="0" y="187515"/>
                    <a:pt x="0" y="418826"/>
                  </a:cubicBezTo>
                  <a:cubicBezTo>
                    <a:pt x="0" y="650138"/>
                    <a:pt x="187515" y="837653"/>
                    <a:pt x="418826" y="837653"/>
                  </a:cubicBezTo>
                  <a:cubicBezTo>
                    <a:pt x="650138" y="837653"/>
                    <a:pt x="837653" y="650138"/>
                    <a:pt x="837653" y="418826"/>
                  </a:cubicBezTo>
                  <a:cubicBezTo>
                    <a:pt x="837653" y="187515"/>
                    <a:pt x="650138" y="0"/>
                    <a:pt x="418826" y="0"/>
                  </a:cubicBezTo>
                  <a:close/>
                </a:path>
              </a:pathLst>
            </a:custGeom>
            <a:solidFill>
              <a:srgbClr val="CD1824"/>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ED8327E7-A3B7-F2D8-283F-EEC95228E454}"/>
                </a:ext>
              </a:extLst>
            </p:cNvPr>
            <p:cNvSpPr txBox="1"/>
            <p:nvPr/>
          </p:nvSpPr>
          <p:spPr>
            <a:xfrm>
              <a:off x="78530" y="21380"/>
              <a:ext cx="680593" cy="737743"/>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a:extLst>
              <a:ext uri="{FF2B5EF4-FFF2-40B4-BE49-F238E27FC236}">
                <a16:creationId xmlns:a16="http://schemas.microsoft.com/office/drawing/2014/main" id="{1E557A8A-0FE9-39FB-BC35-367ECF3E314F}"/>
              </a:ext>
            </a:extLst>
          </p:cNvPr>
          <p:cNvSpPr/>
          <p:nvPr/>
        </p:nvSpPr>
        <p:spPr>
          <a:xfrm>
            <a:off x="858186" y="1370585"/>
            <a:ext cx="4146932" cy="4146932"/>
          </a:xfrm>
          <a:custGeom>
            <a:avLst/>
            <a:gdLst/>
            <a:ahLst/>
            <a:cxnLst/>
            <a:rect l="l" t="t" r="r" b="b"/>
            <a:pathLst>
              <a:path w="6220398" h="6220398">
                <a:moveTo>
                  <a:pt x="0" y="0"/>
                </a:moveTo>
                <a:lnTo>
                  <a:pt x="6220398" y="0"/>
                </a:lnTo>
                <a:lnTo>
                  <a:pt x="6220398" y="6220397"/>
                </a:lnTo>
                <a:lnTo>
                  <a:pt x="0" y="6220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E59AC797-2F7A-CF64-716B-06264F112646}"/>
              </a:ext>
            </a:extLst>
          </p:cNvPr>
          <p:cNvSpPr/>
          <p:nvPr/>
        </p:nvSpPr>
        <p:spPr>
          <a:xfrm>
            <a:off x="974725" y="1425585"/>
            <a:ext cx="4036931" cy="4036931"/>
          </a:xfrm>
          <a:custGeom>
            <a:avLst/>
            <a:gdLst/>
            <a:ahLst/>
            <a:cxnLst/>
            <a:rect l="l" t="t" r="r" b="b"/>
            <a:pathLst>
              <a:path w="6055396" h="6055396">
                <a:moveTo>
                  <a:pt x="0" y="0"/>
                </a:moveTo>
                <a:lnTo>
                  <a:pt x="6055397" y="0"/>
                </a:lnTo>
                <a:lnTo>
                  <a:pt x="6055397" y="6055397"/>
                </a:lnTo>
                <a:lnTo>
                  <a:pt x="0" y="6055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a:extLst>
              <a:ext uri="{FF2B5EF4-FFF2-40B4-BE49-F238E27FC236}">
                <a16:creationId xmlns:a16="http://schemas.microsoft.com/office/drawing/2014/main" id="{11915C28-6E5A-18D3-629C-62EE676F083A}"/>
              </a:ext>
            </a:extLst>
          </p:cNvPr>
          <p:cNvGrpSpPr/>
          <p:nvPr/>
        </p:nvGrpSpPr>
        <p:grpSpPr>
          <a:xfrm>
            <a:off x="1013215" y="1599776"/>
            <a:ext cx="3870584" cy="3688549"/>
            <a:chOff x="0" y="0"/>
            <a:chExt cx="852913" cy="812800"/>
          </a:xfrm>
        </p:grpSpPr>
        <p:sp>
          <p:nvSpPr>
            <p:cNvPr id="8" name="Freeform 8">
              <a:extLst>
                <a:ext uri="{FF2B5EF4-FFF2-40B4-BE49-F238E27FC236}">
                  <a16:creationId xmlns:a16="http://schemas.microsoft.com/office/drawing/2014/main" id="{90D908D2-3799-1677-9BF9-452840B1568A}"/>
                </a:ext>
              </a:extLst>
            </p:cNvPr>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FFBC0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a:extLst>
                <a:ext uri="{FF2B5EF4-FFF2-40B4-BE49-F238E27FC236}">
                  <a16:creationId xmlns:a16="http://schemas.microsoft.com/office/drawing/2014/main" id="{1087395E-694E-520D-6DE3-916985842F14}"/>
                </a:ext>
              </a:extLst>
            </p:cNvPr>
            <p:cNvSpPr txBox="1"/>
            <p:nvPr/>
          </p:nvSpPr>
          <p:spPr>
            <a:xfrm>
              <a:off x="79961" y="19050"/>
              <a:ext cx="692992"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a:extLst>
              <a:ext uri="{FF2B5EF4-FFF2-40B4-BE49-F238E27FC236}">
                <a16:creationId xmlns:a16="http://schemas.microsoft.com/office/drawing/2014/main" id="{E2E0C4E9-8483-07F9-561E-F9DF1F89D740}"/>
              </a:ext>
            </a:extLst>
          </p:cNvPr>
          <p:cNvGrpSpPr/>
          <p:nvPr/>
        </p:nvGrpSpPr>
        <p:grpSpPr>
          <a:xfrm>
            <a:off x="1215426" y="1727832"/>
            <a:ext cx="3432452" cy="3432438"/>
            <a:chOff x="0" y="0"/>
            <a:chExt cx="6350000" cy="6349975"/>
          </a:xfrm>
        </p:grpSpPr>
        <p:sp>
          <p:nvSpPr>
            <p:cNvPr id="11" name="Freeform 11">
              <a:extLst>
                <a:ext uri="{FF2B5EF4-FFF2-40B4-BE49-F238E27FC236}">
                  <a16:creationId xmlns:a16="http://schemas.microsoft.com/office/drawing/2014/main" id="{D0AC318E-941C-4868-C6D4-8B9B6D283CB1}"/>
                </a:ext>
              </a:extLst>
            </p:cNvPr>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5046" r="-25046"/>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C323EAB6-E114-F77C-EA3C-6307F87DA13E}"/>
              </a:ext>
            </a:extLst>
          </p:cNvPr>
          <p:cNvSpPr/>
          <p:nvPr/>
        </p:nvSpPr>
        <p:spPr>
          <a:xfrm rot="-10800000">
            <a:off x="2931652" y="500576"/>
            <a:ext cx="2928425" cy="5856849"/>
          </a:xfrm>
          <a:custGeom>
            <a:avLst/>
            <a:gdLst/>
            <a:ahLst/>
            <a:cxnLst/>
            <a:rect l="l" t="t" r="r" b="b"/>
            <a:pathLst>
              <a:path w="4392637" h="8785274">
                <a:moveTo>
                  <a:pt x="0" y="0"/>
                </a:moveTo>
                <a:lnTo>
                  <a:pt x="4392637" y="0"/>
                </a:lnTo>
                <a:lnTo>
                  <a:pt x="4392637" y="8785274"/>
                </a:lnTo>
                <a:lnTo>
                  <a:pt x="0" y="87852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a:extLst>
              <a:ext uri="{FF2B5EF4-FFF2-40B4-BE49-F238E27FC236}">
                <a16:creationId xmlns:a16="http://schemas.microsoft.com/office/drawing/2014/main" id="{8FF58821-49ED-F0E3-D6EA-021DD08CE16F}"/>
              </a:ext>
            </a:extLst>
          </p:cNvPr>
          <p:cNvSpPr/>
          <p:nvPr/>
        </p:nvSpPr>
        <p:spPr>
          <a:xfrm rot="-5400000">
            <a:off x="-1201450" y="2929282"/>
            <a:ext cx="3402336" cy="999436"/>
          </a:xfrm>
          <a:custGeom>
            <a:avLst/>
            <a:gdLst/>
            <a:ahLst/>
            <a:cxnLst/>
            <a:rect l="l" t="t" r="r" b="b"/>
            <a:pathLst>
              <a:path w="5103504" h="1499154">
                <a:moveTo>
                  <a:pt x="0" y="0"/>
                </a:moveTo>
                <a:lnTo>
                  <a:pt x="5103504" y="0"/>
                </a:lnTo>
                <a:lnTo>
                  <a:pt x="5103504" y="1499154"/>
                </a:lnTo>
                <a:lnTo>
                  <a:pt x="0" y="149915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4" name="Group 14">
            <a:extLst>
              <a:ext uri="{FF2B5EF4-FFF2-40B4-BE49-F238E27FC236}">
                <a16:creationId xmlns:a16="http://schemas.microsoft.com/office/drawing/2014/main" id="{C769F151-83F6-1A5C-1D4B-ECE2293EDBFD}"/>
              </a:ext>
            </a:extLst>
          </p:cNvPr>
          <p:cNvGrpSpPr/>
          <p:nvPr/>
        </p:nvGrpSpPr>
        <p:grpSpPr>
          <a:xfrm>
            <a:off x="869201" y="1568766"/>
            <a:ext cx="288029" cy="288029"/>
            <a:chOff x="0" y="0"/>
            <a:chExt cx="812800" cy="812800"/>
          </a:xfrm>
        </p:grpSpPr>
        <p:sp>
          <p:nvSpPr>
            <p:cNvPr id="15" name="Freeform 15">
              <a:extLst>
                <a:ext uri="{FF2B5EF4-FFF2-40B4-BE49-F238E27FC236}">
                  <a16:creationId xmlns:a16="http://schemas.microsoft.com/office/drawing/2014/main" id="{EE1C676A-9E49-7F9D-CDF5-2A486E7CB2D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C2FA8C56-4FB3-B8EB-3205-2FA766971D18}"/>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59990760-0713-E82C-AD3B-437FF954B047}"/>
              </a:ext>
            </a:extLst>
          </p:cNvPr>
          <p:cNvGrpSpPr/>
          <p:nvPr/>
        </p:nvGrpSpPr>
        <p:grpSpPr>
          <a:xfrm>
            <a:off x="830710" y="4971103"/>
            <a:ext cx="288029" cy="288029"/>
            <a:chOff x="0" y="0"/>
            <a:chExt cx="812800" cy="812800"/>
          </a:xfrm>
        </p:grpSpPr>
        <p:sp>
          <p:nvSpPr>
            <p:cNvPr id="18" name="Freeform 18">
              <a:extLst>
                <a:ext uri="{FF2B5EF4-FFF2-40B4-BE49-F238E27FC236}">
                  <a16:creationId xmlns:a16="http://schemas.microsoft.com/office/drawing/2014/main" id="{483C5386-1C70-4E8B-1120-105C4C9A2CD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9">
              <a:extLst>
                <a:ext uri="{FF2B5EF4-FFF2-40B4-BE49-F238E27FC236}">
                  <a16:creationId xmlns:a16="http://schemas.microsoft.com/office/drawing/2014/main" id="{4E2B9D39-E312-A107-68A0-30FD4EEE4A10}"/>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a:extLst>
              <a:ext uri="{FF2B5EF4-FFF2-40B4-BE49-F238E27FC236}">
                <a16:creationId xmlns:a16="http://schemas.microsoft.com/office/drawing/2014/main" id="{3037E4C2-31B0-EAF7-9383-23B94784E5B5}"/>
              </a:ext>
            </a:extLst>
          </p:cNvPr>
          <p:cNvGrpSpPr/>
          <p:nvPr/>
        </p:nvGrpSpPr>
        <p:grpSpPr>
          <a:xfrm>
            <a:off x="69218" y="6059727"/>
            <a:ext cx="1887995" cy="1887995"/>
            <a:chOff x="0" y="0"/>
            <a:chExt cx="812800" cy="812800"/>
          </a:xfrm>
        </p:grpSpPr>
        <p:sp>
          <p:nvSpPr>
            <p:cNvPr id="21" name="Freeform 21">
              <a:extLst>
                <a:ext uri="{FF2B5EF4-FFF2-40B4-BE49-F238E27FC236}">
                  <a16:creationId xmlns:a16="http://schemas.microsoft.com/office/drawing/2014/main" id="{E8842D74-1026-AA67-5B16-52CA797F953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a:extLst>
                <a:ext uri="{FF2B5EF4-FFF2-40B4-BE49-F238E27FC236}">
                  <a16:creationId xmlns:a16="http://schemas.microsoft.com/office/drawing/2014/main" id="{6C8721A6-749E-0DF5-0817-6F876BDCD70C}"/>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70BD1ACD-E5CC-C15C-FBBB-23A5E9F6EEBD}"/>
              </a:ext>
            </a:extLst>
          </p:cNvPr>
          <p:cNvGrpSpPr/>
          <p:nvPr/>
        </p:nvGrpSpPr>
        <p:grpSpPr>
          <a:xfrm>
            <a:off x="1215426" y="290069"/>
            <a:ext cx="791463" cy="791463"/>
            <a:chOff x="0" y="0"/>
            <a:chExt cx="812800" cy="812800"/>
          </a:xfrm>
        </p:grpSpPr>
        <p:sp>
          <p:nvSpPr>
            <p:cNvPr id="24" name="Freeform 24">
              <a:extLst>
                <a:ext uri="{FF2B5EF4-FFF2-40B4-BE49-F238E27FC236}">
                  <a16:creationId xmlns:a16="http://schemas.microsoft.com/office/drawing/2014/main" id="{CA549E65-93D1-25E6-AD64-9FD378C74B7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Box 25">
              <a:extLst>
                <a:ext uri="{FF2B5EF4-FFF2-40B4-BE49-F238E27FC236}">
                  <a16:creationId xmlns:a16="http://schemas.microsoft.com/office/drawing/2014/main" id="{23094523-7BB9-A620-B60E-B62D4EB8593E}"/>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6" name="Group 26">
            <a:extLst>
              <a:ext uri="{FF2B5EF4-FFF2-40B4-BE49-F238E27FC236}">
                <a16:creationId xmlns:a16="http://schemas.microsoft.com/office/drawing/2014/main" id="{EC81BFA5-8321-0392-E7AB-C947D8CCA298}"/>
              </a:ext>
            </a:extLst>
          </p:cNvPr>
          <p:cNvGrpSpPr/>
          <p:nvPr/>
        </p:nvGrpSpPr>
        <p:grpSpPr>
          <a:xfrm>
            <a:off x="5011656" y="5807522"/>
            <a:ext cx="700385" cy="700385"/>
            <a:chOff x="0" y="0"/>
            <a:chExt cx="812800" cy="812800"/>
          </a:xfrm>
        </p:grpSpPr>
        <p:sp>
          <p:nvSpPr>
            <p:cNvPr id="27" name="Freeform 27">
              <a:extLst>
                <a:ext uri="{FF2B5EF4-FFF2-40B4-BE49-F238E27FC236}">
                  <a16:creationId xmlns:a16="http://schemas.microsoft.com/office/drawing/2014/main" id="{6AE63D24-0759-3D89-D5EC-971AC70CD29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28">
              <a:extLst>
                <a:ext uri="{FF2B5EF4-FFF2-40B4-BE49-F238E27FC236}">
                  <a16:creationId xmlns:a16="http://schemas.microsoft.com/office/drawing/2014/main" id="{1B065473-148D-49EF-3DAE-8E39FF86DBFA}"/>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Group 29">
            <a:extLst>
              <a:ext uri="{FF2B5EF4-FFF2-40B4-BE49-F238E27FC236}">
                <a16:creationId xmlns:a16="http://schemas.microsoft.com/office/drawing/2014/main" id="{DDE68A77-AB51-0413-4D1C-1D8BA007396C}"/>
              </a:ext>
            </a:extLst>
          </p:cNvPr>
          <p:cNvGrpSpPr/>
          <p:nvPr/>
        </p:nvGrpSpPr>
        <p:grpSpPr>
          <a:xfrm>
            <a:off x="5361848" y="-598101"/>
            <a:ext cx="1196202" cy="1196202"/>
            <a:chOff x="0" y="0"/>
            <a:chExt cx="812800" cy="812800"/>
          </a:xfrm>
        </p:grpSpPr>
        <p:sp>
          <p:nvSpPr>
            <p:cNvPr id="30" name="Freeform 30">
              <a:extLst>
                <a:ext uri="{FF2B5EF4-FFF2-40B4-BE49-F238E27FC236}">
                  <a16:creationId xmlns:a16="http://schemas.microsoft.com/office/drawing/2014/main" id="{700DDCB2-AE06-2B53-CC42-A5DCC82DE00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1" name="TextBox 31">
              <a:extLst>
                <a:ext uri="{FF2B5EF4-FFF2-40B4-BE49-F238E27FC236}">
                  <a16:creationId xmlns:a16="http://schemas.microsoft.com/office/drawing/2014/main" id="{029C34CB-75AA-E9BE-1454-BB7CCB69C964}"/>
                </a:ext>
              </a:extLst>
            </p:cNvPr>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1866"/>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TextBox 35">
            <a:extLst>
              <a:ext uri="{FF2B5EF4-FFF2-40B4-BE49-F238E27FC236}">
                <a16:creationId xmlns:a16="http://schemas.microsoft.com/office/drawing/2014/main" id="{46F5269E-8880-4B13-19C7-AFC897B262F4}"/>
              </a:ext>
            </a:extLst>
          </p:cNvPr>
          <p:cNvSpPr txBox="1"/>
          <p:nvPr/>
        </p:nvSpPr>
        <p:spPr>
          <a:xfrm>
            <a:off x="7480218" y="3965574"/>
            <a:ext cx="3993101" cy="436017"/>
          </a:xfrm>
          <a:prstGeom prst="rect">
            <a:avLst/>
          </a:prstGeom>
        </p:spPr>
        <p:txBody>
          <a:bodyPr lIns="0" tIns="0" rIns="0" bIns="0" rtlCol="0" anchor="t">
            <a:spAutoFit/>
          </a:bodyPr>
          <a:lstStyle/>
          <a:p>
            <a:pPr marL="0" marR="0" lvl="0" indent="0" algn="r" defTabSz="609630" rtl="0" eaLnBrk="1" fontAlgn="auto" latinLnBrk="0" hangingPunct="1">
              <a:lnSpc>
                <a:spcPts val="3432"/>
              </a:lnSpc>
              <a:spcBef>
                <a:spcPts val="0"/>
              </a:spcBef>
              <a:spcAft>
                <a:spcPts val="0"/>
              </a:spcAft>
              <a:buClrTx/>
              <a:buSzTx/>
              <a:buFontTx/>
              <a:buNone/>
              <a:tabLst/>
              <a:defRPr/>
            </a:pPr>
            <a:r>
              <a:rPr kumimoji="0" lang="en-US" sz="2859" b="0" i="0" u="none" strike="noStrike" kern="1200" cap="none" spc="0" normalizeH="0" baseline="0" noProof="0">
                <a:ln>
                  <a:noFill/>
                </a:ln>
                <a:solidFill>
                  <a:srgbClr val="FFFFFF"/>
                </a:solidFill>
                <a:effectLst/>
                <a:uLnTx/>
                <a:uFillTx/>
                <a:latin typeface="Poppins Semi-Bold"/>
                <a:ea typeface="Poppins Semi-Bold"/>
                <a:cs typeface="Poppins Semi-Bold"/>
                <a:sym typeface="Poppins Semi-Bold"/>
              </a:rPr>
              <a:t>Presentation - 2023</a:t>
            </a:r>
          </a:p>
        </p:txBody>
      </p:sp>
      <p:sp>
        <p:nvSpPr>
          <p:cNvPr id="33" name="TextBox 23">
            <a:extLst>
              <a:ext uri="{FF2B5EF4-FFF2-40B4-BE49-F238E27FC236}">
                <a16:creationId xmlns:a16="http://schemas.microsoft.com/office/drawing/2014/main" id="{288AF034-C2A4-B6DD-FF4C-5F53790FD2C5}"/>
              </a:ext>
            </a:extLst>
          </p:cNvPr>
          <p:cNvSpPr txBox="1"/>
          <p:nvPr/>
        </p:nvSpPr>
        <p:spPr>
          <a:xfrm>
            <a:off x="6746380" y="2796023"/>
            <a:ext cx="4360287" cy="1605568"/>
          </a:xfrm>
          <a:prstGeom prst="rect">
            <a:avLst/>
          </a:prstGeom>
        </p:spPr>
        <p:txBody>
          <a:bodyPr wrap="square" lIns="0" tIns="0" rIns="0" bIns="0" rtlCol="0" anchor="t">
            <a:spAutoFit/>
          </a:bodyPr>
          <a:lstStyle/>
          <a:p>
            <a:pPr marL="0" marR="0" lvl="0" indent="0" algn="ctr" defTabSz="609630" rtl="0" eaLnBrk="1" fontAlgn="auto" latinLnBrk="0" hangingPunct="1">
              <a:lnSpc>
                <a:spcPts val="4573"/>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BÁO CÁO </a:t>
            </a:r>
          </a:p>
          <a:p>
            <a:pPr marL="0" marR="0" lvl="0" indent="0" algn="ctr" defTabSz="609630" rtl="0" eaLnBrk="1" fontAlgn="auto" latinLnBrk="0" hangingPunct="1">
              <a:lnSpc>
                <a:spcPct val="100000"/>
              </a:lnSpc>
              <a:spcBef>
                <a:spcPct val="0"/>
              </a:spcBef>
              <a:spcAft>
                <a:spcPts val="0"/>
              </a:spcAft>
              <a:buClrTx/>
              <a:buSzTx/>
              <a:buFontTx/>
              <a:buNone/>
              <a:tabLst/>
              <a:defRPr/>
            </a:pPr>
            <a:r>
              <a:rPr kumimoji="0" lang="en-US" sz="6600" b="0" i="0" u="none" strike="noStrike" kern="1200" cap="none" spc="0" normalizeH="0" baseline="0" noProof="0">
                <a:ln>
                  <a:noFill/>
                </a:ln>
                <a:solidFill>
                  <a:srgbClr val="BC1823"/>
                </a:solidFill>
                <a:effectLst/>
                <a:uLnTx/>
                <a:uFillTx/>
                <a:latin typeface="#9Slide03 Arima Madurai Black" panose="00000A00000000000000" pitchFamily="2" charset="0"/>
                <a:ea typeface="Montserrat Classic Bold"/>
                <a:cs typeface="#9Slide03 Arima Madurai Black" panose="00000A00000000000000" pitchFamily="2" charset="0"/>
                <a:sym typeface="Montserrat Classic Bold"/>
              </a:rPr>
              <a:t>SẢN PHẨM</a:t>
            </a:r>
          </a:p>
        </p:txBody>
      </p:sp>
    </p:spTree>
    <p:extLst>
      <p:ext uri="{BB962C8B-B14F-4D97-AF65-F5344CB8AC3E}">
        <p14:creationId xmlns:p14="http://schemas.microsoft.com/office/powerpoint/2010/main" val="3685257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5BD6BB8-6C38-5404-55C6-5DEA24C68AFD}"/>
              </a:ext>
            </a:extLst>
          </p:cNvPr>
          <p:cNvSpPr/>
          <p:nvPr/>
        </p:nvSpPr>
        <p:spPr>
          <a:xfrm flipH="1">
            <a:off x="-4495800" y="-1741041"/>
            <a:ext cx="8026489" cy="10340082"/>
          </a:xfrm>
          <a:custGeom>
            <a:avLst/>
            <a:gdLst/>
            <a:ahLst/>
            <a:cxnLst/>
            <a:rect l="l" t="t" r="r" b="b"/>
            <a:pathLst>
              <a:path w="12039733" h="15510123">
                <a:moveTo>
                  <a:pt x="12039733" y="0"/>
                </a:moveTo>
                <a:lnTo>
                  <a:pt x="0" y="0"/>
                </a:lnTo>
                <a:lnTo>
                  <a:pt x="0" y="15510122"/>
                </a:lnTo>
                <a:lnTo>
                  <a:pt x="12039733" y="15510122"/>
                </a:lnTo>
                <a:lnTo>
                  <a:pt x="12039733"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12">
            <a:extLst>
              <a:ext uri="{FF2B5EF4-FFF2-40B4-BE49-F238E27FC236}">
                <a16:creationId xmlns:a16="http://schemas.microsoft.com/office/drawing/2014/main" id="{DA4FB5A2-4BE7-1F1C-69E2-CB9457EF1CF1}"/>
              </a:ext>
            </a:extLst>
          </p:cNvPr>
          <p:cNvSpPr/>
          <p:nvPr/>
        </p:nvSpPr>
        <p:spPr>
          <a:xfrm>
            <a:off x="3006150" y="4643937"/>
            <a:ext cx="379253" cy="397123"/>
          </a:xfrm>
          <a:custGeom>
            <a:avLst/>
            <a:gdLst/>
            <a:ahLst/>
            <a:cxnLst/>
            <a:rect l="l" t="t" r="r" b="b"/>
            <a:pathLst>
              <a:path w="568879" h="595685">
                <a:moveTo>
                  <a:pt x="0" y="0"/>
                </a:moveTo>
                <a:lnTo>
                  <a:pt x="568879" y="0"/>
                </a:lnTo>
                <a:lnTo>
                  <a:pt x="568879" y="595685"/>
                </a:lnTo>
                <a:lnTo>
                  <a:pt x="0" y="5956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15">
            <a:extLst>
              <a:ext uri="{FF2B5EF4-FFF2-40B4-BE49-F238E27FC236}">
                <a16:creationId xmlns:a16="http://schemas.microsoft.com/office/drawing/2014/main" id="{7B21F81D-C516-6C78-C044-58143BFA0B4A}"/>
              </a:ext>
            </a:extLst>
          </p:cNvPr>
          <p:cNvSpPr txBox="1"/>
          <p:nvPr/>
        </p:nvSpPr>
        <p:spPr>
          <a:xfrm>
            <a:off x="2393032" y="2214063"/>
            <a:ext cx="9331136" cy="738664"/>
          </a:xfrm>
          <a:prstGeom prst="rect">
            <a:avLst/>
          </a:prstGeom>
        </p:spPr>
        <p:txBody>
          <a:bodyPr wrap="square" lIns="0" tIns="0" rIns="0" bIns="0" rtlCol="0" anchor="t">
            <a:spAutoFit/>
          </a:bodyPr>
          <a:lstStyle/>
          <a:p>
            <a:pPr lvl="0" algn="ctr" defTabSz="609660">
              <a:defRPr/>
            </a:pPr>
            <a:r>
              <a:rPr lang="en-US" sz="4800" b="1">
                <a:solidFill>
                  <a:prstClr val="black"/>
                </a:solidFill>
                <a:ea typeface="Tahoma" panose="020B0604030504040204" pitchFamily="34" charset="0"/>
                <a:cs typeface="#9Slide03 Arima Madurai Black" panose="00000A00000000000000" pitchFamily="2" charset="0"/>
              </a:rPr>
              <a:t>1. Xuất xứ nghệ thuật Tuồng</a:t>
            </a:r>
          </a:p>
        </p:txBody>
      </p:sp>
    </p:spTree>
    <p:extLst>
      <p:ext uri="{BB962C8B-B14F-4D97-AF65-F5344CB8AC3E}">
        <p14:creationId xmlns:p14="http://schemas.microsoft.com/office/powerpoint/2010/main" val="17277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31ECB3F-5385-80FD-16CD-FA607D9C1D6A}"/>
              </a:ext>
            </a:extLst>
          </p:cNvPr>
          <p:cNvGraphicFramePr/>
          <p:nvPr>
            <p:extLst>
              <p:ext uri="{D42A27DB-BD31-4B8C-83A1-F6EECF244321}">
                <p14:modId xmlns:p14="http://schemas.microsoft.com/office/powerpoint/2010/main" val="4206472290"/>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75028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276"/>
        <p:cNvGrpSpPr/>
        <p:nvPr/>
      </p:nvGrpSpPr>
      <p:grpSpPr>
        <a:xfrm>
          <a:off x="0" y="0"/>
          <a:ext cx="0" cy="0"/>
          <a:chOff x="0" y="0"/>
          <a:chExt cx="0" cy="0"/>
        </a:xfrm>
      </p:grpSpPr>
      <p:grpSp>
        <p:nvGrpSpPr>
          <p:cNvPr id="3277" name="Google Shape;3277;p70"/>
          <p:cNvGrpSpPr/>
          <p:nvPr/>
        </p:nvGrpSpPr>
        <p:grpSpPr>
          <a:xfrm>
            <a:off x="8337833" y="740269"/>
            <a:ext cx="2233396" cy="199431"/>
            <a:chOff x="4790625" y="1824675"/>
            <a:chExt cx="2392925" cy="213675"/>
          </a:xfrm>
        </p:grpSpPr>
        <p:sp>
          <p:nvSpPr>
            <p:cNvPr id="3278" name="Google Shape;3278;p70"/>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9" name="Google Shape;3279;p70"/>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0" name="Google Shape;3280;p70"/>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1" name="Google Shape;3281;p70"/>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2" name="Google Shape;3282;p70"/>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304" name="Google Shape;3304;p70"/>
          <p:cNvGrpSpPr/>
          <p:nvPr/>
        </p:nvGrpSpPr>
        <p:grpSpPr>
          <a:xfrm>
            <a:off x="11803860" y="2342681"/>
            <a:ext cx="286557" cy="334087"/>
            <a:chOff x="6571050" y="2495000"/>
            <a:chExt cx="307025" cy="357950"/>
          </a:xfrm>
        </p:grpSpPr>
        <p:sp>
          <p:nvSpPr>
            <p:cNvPr id="3305" name="Google Shape;3305;p70"/>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6" name="Google Shape;3306;p70"/>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7" name="Google Shape;3307;p70"/>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308" name="Google Shape;3308;p70"/>
          <p:cNvGrpSpPr/>
          <p:nvPr/>
        </p:nvGrpSpPr>
        <p:grpSpPr>
          <a:xfrm>
            <a:off x="10716537" y="733584"/>
            <a:ext cx="462443" cy="2412107"/>
            <a:chOff x="4713875" y="2486650"/>
            <a:chExt cx="495475" cy="2584400"/>
          </a:xfrm>
        </p:grpSpPr>
        <p:sp>
          <p:nvSpPr>
            <p:cNvPr id="3309" name="Google Shape;3309;p70"/>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0" name="Google Shape;3310;p70"/>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1" name="Google Shape;3311;p70"/>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2" name="Google Shape;3312;p70"/>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3" name="Google Shape;3313;p70"/>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4" name="Google Shape;3314;p70"/>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5" name="Google Shape;3315;p70"/>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6" name="Google Shape;3316;p70"/>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7" name="Google Shape;3317;p70"/>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8" name="Google Shape;3318;p70"/>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9" name="Google Shape;3319;p70"/>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0" name="Google Shape;3320;p70"/>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1" name="Google Shape;3321;p70"/>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2" name="Google Shape;3322;p70"/>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3" name="Google Shape;3323;p70"/>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324" name="Google Shape;3324;p70"/>
          <p:cNvGrpSpPr/>
          <p:nvPr/>
        </p:nvGrpSpPr>
        <p:grpSpPr>
          <a:xfrm>
            <a:off x="10810511" y="5490054"/>
            <a:ext cx="329117" cy="516343"/>
            <a:chOff x="404525" y="4002625"/>
            <a:chExt cx="352625" cy="553225"/>
          </a:xfrm>
        </p:grpSpPr>
        <p:sp>
          <p:nvSpPr>
            <p:cNvPr id="3325" name="Google Shape;3325;p70"/>
            <p:cNvSpPr/>
            <p:nvPr/>
          </p:nvSpPr>
          <p:spPr>
            <a:xfrm>
              <a:off x="449375" y="4049750"/>
              <a:ext cx="307775" cy="506100"/>
            </a:xfrm>
            <a:custGeom>
              <a:avLst/>
              <a:gdLst/>
              <a:ahLst/>
              <a:cxnLst/>
              <a:rect l="l" t="t" r="r" b="b"/>
              <a:pathLst>
                <a:path w="12311" h="20244" extrusionOk="0">
                  <a:moveTo>
                    <a:pt x="0" y="0"/>
                  </a:moveTo>
                  <a:lnTo>
                    <a:pt x="0" y="20244"/>
                  </a:lnTo>
                  <a:lnTo>
                    <a:pt x="12310" y="20244"/>
                  </a:lnTo>
                  <a:lnTo>
                    <a:pt x="12310"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6" name="Google Shape;3326;p70"/>
            <p:cNvSpPr/>
            <p:nvPr/>
          </p:nvSpPr>
          <p:spPr>
            <a:xfrm>
              <a:off x="510925" y="4017075"/>
              <a:ext cx="124625" cy="506850"/>
            </a:xfrm>
            <a:custGeom>
              <a:avLst/>
              <a:gdLst/>
              <a:ahLst/>
              <a:cxnLst/>
              <a:rect l="l" t="t" r="r" b="b"/>
              <a:pathLst>
                <a:path w="4985" h="20274" extrusionOk="0">
                  <a:moveTo>
                    <a:pt x="0" y="0"/>
                  </a:moveTo>
                  <a:lnTo>
                    <a:pt x="0" y="20274"/>
                  </a:lnTo>
                  <a:lnTo>
                    <a:pt x="4985" y="20274"/>
                  </a:lnTo>
                  <a:lnTo>
                    <a:pt x="4985"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7" name="Google Shape;3327;p70"/>
            <p:cNvSpPr/>
            <p:nvPr/>
          </p:nvSpPr>
          <p:spPr>
            <a:xfrm>
              <a:off x="404525" y="4002625"/>
              <a:ext cx="337425" cy="534225"/>
            </a:xfrm>
            <a:custGeom>
              <a:avLst/>
              <a:gdLst/>
              <a:ahLst/>
              <a:cxnLst/>
              <a:rect l="l" t="t" r="r" b="b"/>
              <a:pathLst>
                <a:path w="13497" h="21369" extrusionOk="0">
                  <a:moveTo>
                    <a:pt x="12341" y="1125"/>
                  </a:moveTo>
                  <a:lnTo>
                    <a:pt x="12341" y="20244"/>
                  </a:lnTo>
                  <a:lnTo>
                    <a:pt x="1125" y="20244"/>
                  </a:lnTo>
                  <a:lnTo>
                    <a:pt x="1125" y="1125"/>
                  </a:lnTo>
                  <a:close/>
                  <a:moveTo>
                    <a:pt x="578" y="1"/>
                  </a:moveTo>
                  <a:cubicBezTo>
                    <a:pt x="274" y="1"/>
                    <a:pt x="1" y="244"/>
                    <a:pt x="1" y="548"/>
                  </a:cubicBezTo>
                  <a:lnTo>
                    <a:pt x="1" y="20822"/>
                  </a:lnTo>
                  <a:cubicBezTo>
                    <a:pt x="1" y="21126"/>
                    <a:pt x="274" y="21369"/>
                    <a:pt x="578" y="21369"/>
                  </a:cubicBezTo>
                  <a:lnTo>
                    <a:pt x="12919" y="21369"/>
                  </a:lnTo>
                  <a:cubicBezTo>
                    <a:pt x="13223" y="21369"/>
                    <a:pt x="13496" y="21156"/>
                    <a:pt x="13436" y="20822"/>
                  </a:cubicBezTo>
                  <a:lnTo>
                    <a:pt x="13436" y="548"/>
                  </a:lnTo>
                  <a:cubicBezTo>
                    <a:pt x="13436" y="244"/>
                    <a:pt x="13192" y="1"/>
                    <a:pt x="1288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8" name="Google Shape;3328;p70"/>
            <p:cNvSpPr/>
            <p:nvPr/>
          </p:nvSpPr>
          <p:spPr>
            <a:xfrm>
              <a:off x="496475" y="4002625"/>
              <a:ext cx="152775" cy="534225"/>
            </a:xfrm>
            <a:custGeom>
              <a:avLst/>
              <a:gdLst/>
              <a:ahLst/>
              <a:cxnLst/>
              <a:rect l="l" t="t" r="r" b="b"/>
              <a:pathLst>
                <a:path w="6111" h="21369" extrusionOk="0">
                  <a:moveTo>
                    <a:pt x="4985" y="1125"/>
                  </a:moveTo>
                  <a:lnTo>
                    <a:pt x="4985" y="20244"/>
                  </a:lnTo>
                  <a:lnTo>
                    <a:pt x="1156" y="20244"/>
                  </a:lnTo>
                  <a:lnTo>
                    <a:pt x="1156" y="1125"/>
                  </a:lnTo>
                  <a:close/>
                  <a:moveTo>
                    <a:pt x="578" y="1"/>
                  </a:moveTo>
                  <a:cubicBezTo>
                    <a:pt x="274" y="1"/>
                    <a:pt x="1" y="244"/>
                    <a:pt x="1" y="548"/>
                  </a:cubicBezTo>
                  <a:lnTo>
                    <a:pt x="1" y="20822"/>
                  </a:lnTo>
                  <a:cubicBezTo>
                    <a:pt x="1" y="21126"/>
                    <a:pt x="274" y="21369"/>
                    <a:pt x="578" y="21369"/>
                  </a:cubicBezTo>
                  <a:lnTo>
                    <a:pt x="5563" y="21369"/>
                  </a:lnTo>
                  <a:cubicBezTo>
                    <a:pt x="5867" y="21369"/>
                    <a:pt x="6110" y="21156"/>
                    <a:pt x="6110" y="20822"/>
                  </a:cubicBezTo>
                  <a:lnTo>
                    <a:pt x="6110" y="548"/>
                  </a:lnTo>
                  <a:cubicBezTo>
                    <a:pt x="6110" y="244"/>
                    <a:pt x="5837" y="1"/>
                    <a:pt x="556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9" name="Google Shape;3329;p70"/>
            <p:cNvSpPr/>
            <p:nvPr/>
          </p:nvSpPr>
          <p:spPr>
            <a:xfrm>
              <a:off x="496475" y="4172850"/>
              <a:ext cx="154275" cy="154275"/>
            </a:xfrm>
            <a:custGeom>
              <a:avLst/>
              <a:gdLst/>
              <a:ahLst/>
              <a:cxnLst/>
              <a:rect l="l" t="t" r="r" b="b"/>
              <a:pathLst>
                <a:path w="6171" h="6171" extrusionOk="0">
                  <a:moveTo>
                    <a:pt x="3071" y="1186"/>
                  </a:moveTo>
                  <a:cubicBezTo>
                    <a:pt x="4104" y="1186"/>
                    <a:pt x="4985" y="2037"/>
                    <a:pt x="5016" y="3131"/>
                  </a:cubicBezTo>
                  <a:cubicBezTo>
                    <a:pt x="5016" y="4195"/>
                    <a:pt x="4134" y="5076"/>
                    <a:pt x="3071" y="5076"/>
                  </a:cubicBezTo>
                  <a:cubicBezTo>
                    <a:pt x="2007" y="5076"/>
                    <a:pt x="1125" y="4195"/>
                    <a:pt x="1125" y="3131"/>
                  </a:cubicBezTo>
                  <a:cubicBezTo>
                    <a:pt x="1125" y="2067"/>
                    <a:pt x="2007" y="1186"/>
                    <a:pt x="3071" y="1186"/>
                  </a:cubicBezTo>
                  <a:close/>
                  <a:moveTo>
                    <a:pt x="3071" y="0"/>
                  </a:moveTo>
                  <a:cubicBezTo>
                    <a:pt x="1368" y="0"/>
                    <a:pt x="1" y="1429"/>
                    <a:pt x="1" y="3101"/>
                  </a:cubicBezTo>
                  <a:cubicBezTo>
                    <a:pt x="1" y="4803"/>
                    <a:pt x="1399" y="6171"/>
                    <a:pt x="3071" y="6171"/>
                  </a:cubicBezTo>
                  <a:cubicBezTo>
                    <a:pt x="4742" y="6171"/>
                    <a:pt x="6110" y="4803"/>
                    <a:pt x="6171" y="3101"/>
                  </a:cubicBezTo>
                  <a:cubicBezTo>
                    <a:pt x="6171" y="1398"/>
                    <a:pt x="4742" y="0"/>
                    <a:pt x="307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57" name="Rectangle 56"/>
          <p:cNvSpPr/>
          <p:nvPr/>
        </p:nvSpPr>
        <p:spPr>
          <a:xfrm>
            <a:off x="2317897" y="933573"/>
            <a:ext cx="7504524" cy="1980607"/>
          </a:xfrm>
          <a:prstGeom prst="rect">
            <a:avLst/>
          </a:prstGeom>
        </p:spPr>
        <p:txBody>
          <a:bodyPr wrap="square">
            <a:sp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en-US" sz="9333" b="1" i="0" u="none" strike="noStrike" kern="0" cap="none" spc="0" normalizeH="0" baseline="0" noProof="0">
                <a:ln>
                  <a:noFill/>
                </a:ln>
                <a:solidFill>
                  <a:srgbClr val="00487E"/>
                </a:solidFill>
                <a:effectLst/>
                <a:uLnTx/>
                <a:uFillTx/>
                <a:latin typeface="Arial"/>
                <a:ea typeface="Calibri" panose="020F0502020204030204" pitchFamily="34" charset="0"/>
                <a:cs typeface="Times New Roman" panose="02020603050405020304" pitchFamily="18" charset="0"/>
                <a:sym typeface="Arial"/>
              </a:rPr>
              <a:t>LUYỆN TẬP</a:t>
            </a:r>
            <a:endParaRPr kumimoji="0" lang="en-US" sz="9333" b="1" i="0" u="none" strike="noStrike" kern="0" cap="none" spc="0" normalizeH="0" baseline="0" noProof="0">
              <a:ln>
                <a:noFill/>
              </a:ln>
              <a:solidFill>
                <a:srgbClr val="00487E"/>
              </a:solidFill>
              <a:effectLst/>
              <a:uLnTx/>
              <a:uFillTx/>
              <a:latin typeface="Arial"/>
              <a:ea typeface="+mn-ea"/>
              <a:cs typeface="Arial"/>
              <a:sym typeface="Arial"/>
            </a:endParaRPr>
          </a:p>
        </p:txBody>
      </p:sp>
      <p:pic>
        <p:nvPicPr>
          <p:cNvPr id="4" name="Picture 3"/>
          <p:cNvPicPr>
            <a:picLocks noChangeAspect="1"/>
          </p:cNvPicPr>
          <p:nvPr/>
        </p:nvPicPr>
        <p:blipFill>
          <a:blip r:embed="rId3"/>
          <a:stretch>
            <a:fillRect/>
          </a:stretch>
        </p:blipFill>
        <p:spPr>
          <a:xfrm>
            <a:off x="4037360" y="3642315"/>
            <a:ext cx="4065595" cy="2406487"/>
          </a:xfrm>
          <a:prstGeom prst="rect">
            <a:avLst/>
          </a:prstGeom>
        </p:spPr>
      </p:pic>
    </p:spTree>
    <p:extLst>
      <p:ext uri="{BB962C8B-B14F-4D97-AF65-F5344CB8AC3E}">
        <p14:creationId xmlns:p14="http://schemas.microsoft.com/office/powerpoint/2010/main" val="3291873193"/>
      </p:ext>
    </p:extLst>
  </p:cSld>
  <p:clrMapOvr>
    <a:masterClrMapping/>
  </p:clrMapOvr>
  <mc:AlternateContent xmlns:mc="http://schemas.openxmlformats.org/markup-compatibility/2006" xmlns:p15="http://schemas.microsoft.com/office/powerpoint/2012/main">
    <mc:Choice Requires="p15">
      <p:transition spd="med">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44">
          <a:extLst>
            <a:ext uri="{FF2B5EF4-FFF2-40B4-BE49-F238E27FC236}">
              <a16:creationId xmlns:a16="http://schemas.microsoft.com/office/drawing/2014/main" id="{23A6CC87-693C-A699-E635-37F815F9718D}"/>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0D6FA88-A067-1BCD-A494-3FA59B8673A0}"/>
              </a:ext>
            </a:extLst>
          </p:cNvPr>
          <p:cNvSpPr/>
          <p:nvPr/>
        </p:nvSpPr>
        <p:spPr>
          <a:xfrm>
            <a:off x="243840" y="233680"/>
            <a:ext cx="11704320" cy="6461760"/>
          </a:xfrm>
          <a:prstGeom prst="roundRect">
            <a:avLst>
              <a:gd name="adj" fmla="val 4717"/>
            </a:avLst>
          </a:prstGeom>
          <a:solidFill>
            <a:schemeClr val="bg1"/>
          </a:solidFill>
          <a:ln w="38100">
            <a:solidFill>
              <a:srgbClr val="C00118"/>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TextBox 3">
            <a:extLst>
              <a:ext uri="{FF2B5EF4-FFF2-40B4-BE49-F238E27FC236}">
                <a16:creationId xmlns:a16="http://schemas.microsoft.com/office/drawing/2014/main" id="{44A36B25-8AB8-4F92-634D-01E4212F5738}"/>
              </a:ext>
            </a:extLst>
          </p:cNvPr>
          <p:cNvSpPr txBox="1"/>
          <p:nvPr/>
        </p:nvSpPr>
        <p:spPr>
          <a:xfrm>
            <a:off x="3048000" y="285690"/>
            <a:ext cx="6096000"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5400" b="0" i="0" u="none" strike="noStrike" kern="0" cap="none" spc="0" normalizeH="0" baseline="0" noProof="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LUYỆN TẬP</a:t>
            </a:r>
            <a:endParaRPr kumimoji="0" lang="en-US" sz="5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9BF79A5F-DD84-FF6E-EF9B-86BDE732C8A7}"/>
              </a:ext>
            </a:extLst>
          </p:cNvPr>
          <p:cNvSpPr txBox="1"/>
          <p:nvPr/>
        </p:nvSpPr>
        <p:spPr>
          <a:xfrm>
            <a:off x="467361" y="1209020"/>
            <a:ext cx="10941374" cy="1200329"/>
          </a:xfrm>
          <a:prstGeom prst="rect">
            <a:avLst/>
          </a:prstGeom>
          <a:noFill/>
        </p:spPr>
        <p:txBody>
          <a:bodyPr wrap="square">
            <a:spAutoFit/>
          </a:bodyPr>
          <a:lstStyle/>
          <a:p>
            <a:pPr lvl="0" algn="just">
              <a:defRPr/>
            </a:pPr>
            <a:r>
              <a:rPr lang="vi-VN" sz="3600" kern="0">
                <a:solidFill>
                  <a:srgbClr val="051937">
                    <a:lumMod val="75000"/>
                    <a:lumOff val="25000"/>
                  </a:srgbClr>
                </a:solidFill>
                <a:latin typeface="Calibri" panose="020F0502020204030204" pitchFamily="34" charset="0"/>
                <a:ea typeface="Calibri" panose="020F0502020204030204" pitchFamily="34" charset="0"/>
                <a:cs typeface="Calibri" panose="020F0502020204030204" pitchFamily="34" charset="0"/>
              </a:rPr>
              <a:t>1. Kể tên những nghệ nhân, soạn giả Tuồng và những tác phẩm tiêu biểu mà em biết.</a:t>
            </a:r>
            <a:endParaRPr kumimoji="0" lang="vi-VN" sz="3600" b="0" i="0" u="none" strike="noStrike" kern="0" cap="none" spc="0" normalizeH="0" baseline="0" noProof="0" dirty="0">
              <a:ln>
                <a:noFill/>
              </a:ln>
              <a:solidFill>
                <a:srgbClr val="051937">
                  <a:lumMod val="75000"/>
                  <a:lumOff val="25000"/>
                </a:srgb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E27E9FB5-AD03-6F90-DC3B-29DB2036CF1D}"/>
              </a:ext>
            </a:extLst>
          </p:cNvPr>
          <p:cNvSpPr txBox="1"/>
          <p:nvPr/>
        </p:nvSpPr>
        <p:spPr>
          <a:xfrm>
            <a:off x="375920" y="2409349"/>
            <a:ext cx="11348719" cy="3939540"/>
          </a:xfrm>
          <a:prstGeom prst="rect">
            <a:avLst/>
          </a:prstGeom>
          <a:noFill/>
        </p:spPr>
        <p:txBody>
          <a:bodyPr wrap="square">
            <a:spAutoFit/>
          </a:bodyPr>
          <a:lstStyle/>
          <a:p>
            <a:pPr lvl="0" algn="just">
              <a:defRPr/>
            </a:pPr>
            <a:r>
              <a:rPr lang="vi-VN" sz="2500" kern="0">
                <a:solidFill>
                  <a:srgbClr val="002060"/>
                </a:solidFill>
                <a:latin typeface="Calibri" panose="020F0502020204030204" pitchFamily="34" charset="0"/>
                <a:ea typeface="Calibri" panose="020F0502020204030204" pitchFamily="34" charset="0"/>
                <a:cs typeface="Calibri" panose="020F0502020204030204" pitchFamily="34" charset="0"/>
              </a:rPr>
              <a:t>+ Nguyễn Hiển Dĩnh (1853–1926): soạn giả, thầy dạy Tuồng nổi tiếng, tác giả các vở Lý Mã Hiền, Phong Ba Đình, Võ Hùng Vương, Lục Vân Tiên, Trương Đồ Nhục, Giáp Kén – Xã Nhộng...</a:t>
            </a:r>
          </a:p>
          <a:p>
            <a:pPr lvl="0" algn="just">
              <a:defRPr/>
            </a:pPr>
            <a:r>
              <a:rPr lang="vi-VN" sz="2500" kern="0">
                <a:solidFill>
                  <a:srgbClr val="002060"/>
                </a:solidFill>
                <a:latin typeface="Calibri" panose="020F0502020204030204" pitchFamily="34" charset="0"/>
                <a:ea typeface="Calibri" panose="020F0502020204030204" pitchFamily="34" charset="0"/>
                <a:cs typeface="Calibri" panose="020F0502020204030204" pitchFamily="34" charset="0"/>
              </a:rPr>
              <a:t>+ Tống Phước Phổ (1900–1991): cây bút hàng đầu của Tuồng cách mạng, tác giả các vở Trưng Nữ Vương, Quán Thăng Long, Hội nghị Diên Hồng, Cờ Giải phóng...; đồng thời chỉnh lý nhiều vở Tuồng cổ như Sơn Hậu, Lam Sơn khởi nghĩa, An Tư công chúa...</a:t>
            </a:r>
          </a:p>
          <a:p>
            <a:pPr lvl="0" algn="just">
              <a:defRPr/>
            </a:pPr>
            <a:r>
              <a:rPr lang="vi-VN" sz="2500" kern="0">
                <a:solidFill>
                  <a:srgbClr val="002060"/>
                </a:solidFill>
                <a:latin typeface="Calibri" panose="020F0502020204030204" pitchFamily="34" charset="0"/>
                <a:ea typeface="Calibri" panose="020F0502020204030204" pitchFamily="34" charset="0"/>
                <a:cs typeface="Calibri" panose="020F0502020204030204" pitchFamily="34" charset="0"/>
              </a:rPr>
              <a:t>+ Giáo sư Hoàng Châu Ký (1921–2008): nhà nghiên cứu, soạn giả Tuồng hiện đại, tác giả và đồng cải biên nhiều kịch bản, đồng thời biên soạn các công trình như Sơ khảo lịch sử nghệ thuật Tuồng, Tuồng – Hát Bội và bản sắc sân khấu truyền thống Việt Nam...</a:t>
            </a:r>
          </a:p>
        </p:txBody>
      </p:sp>
    </p:spTree>
    <p:extLst>
      <p:ext uri="{BB962C8B-B14F-4D97-AF65-F5344CB8AC3E}">
        <p14:creationId xmlns:p14="http://schemas.microsoft.com/office/powerpoint/2010/main" val="33574355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44">
          <a:extLst>
            <a:ext uri="{FF2B5EF4-FFF2-40B4-BE49-F238E27FC236}">
              <a16:creationId xmlns:a16="http://schemas.microsoft.com/office/drawing/2014/main" id="{29FC40EA-98FB-7EF9-0381-7749EDE1FE2F}"/>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AE96C66-F17B-008B-485F-B1138ADBE4ED}"/>
              </a:ext>
            </a:extLst>
          </p:cNvPr>
          <p:cNvSpPr/>
          <p:nvPr/>
        </p:nvSpPr>
        <p:spPr>
          <a:xfrm>
            <a:off x="243840" y="233680"/>
            <a:ext cx="11704320" cy="6461760"/>
          </a:xfrm>
          <a:prstGeom prst="roundRect">
            <a:avLst>
              <a:gd name="adj" fmla="val 4717"/>
            </a:avLst>
          </a:prstGeom>
          <a:solidFill>
            <a:schemeClr val="bg1"/>
          </a:solidFill>
          <a:ln w="38100">
            <a:solidFill>
              <a:srgbClr val="C00118"/>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TextBox 3">
            <a:extLst>
              <a:ext uri="{FF2B5EF4-FFF2-40B4-BE49-F238E27FC236}">
                <a16:creationId xmlns:a16="http://schemas.microsoft.com/office/drawing/2014/main" id="{1D558F95-81B2-FE46-4F99-96B33DB25DE9}"/>
              </a:ext>
            </a:extLst>
          </p:cNvPr>
          <p:cNvSpPr txBox="1"/>
          <p:nvPr/>
        </p:nvSpPr>
        <p:spPr>
          <a:xfrm>
            <a:off x="3048000" y="285690"/>
            <a:ext cx="6096000"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5400" b="0" i="0" u="none" strike="noStrike" kern="0" cap="none" spc="0" normalizeH="0" baseline="0" noProof="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LUYỆN TẬP</a:t>
            </a:r>
            <a:endParaRPr kumimoji="0" lang="en-US" sz="5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EA050372-1922-E552-F9C7-500831F3E6E3}"/>
              </a:ext>
            </a:extLst>
          </p:cNvPr>
          <p:cNvSpPr txBox="1"/>
          <p:nvPr/>
        </p:nvSpPr>
        <p:spPr>
          <a:xfrm>
            <a:off x="467361" y="1209020"/>
            <a:ext cx="10941374" cy="1754326"/>
          </a:xfrm>
          <a:prstGeom prst="rect">
            <a:avLst/>
          </a:prstGeom>
          <a:noFill/>
        </p:spPr>
        <p:txBody>
          <a:bodyPr wrap="square">
            <a:spAutoFit/>
          </a:bodyPr>
          <a:lstStyle/>
          <a:p>
            <a:pPr lvl="0" algn="just">
              <a:defRPr/>
            </a:pPr>
            <a:r>
              <a:rPr lang="vi-VN" sz="3600" kern="0">
                <a:solidFill>
                  <a:srgbClr val="051937">
                    <a:lumMod val="75000"/>
                    <a:lumOff val="25000"/>
                  </a:srgbClr>
                </a:solidFill>
                <a:latin typeface="Calibri" panose="020F0502020204030204" pitchFamily="34" charset="0"/>
                <a:ea typeface="Calibri" panose="020F0502020204030204" pitchFamily="34" charset="0"/>
                <a:cs typeface="Calibri" panose="020F0502020204030204" pitchFamily="34" charset="0"/>
              </a:rPr>
              <a:t>2. Em hãy làm Poster hoặc viết bài thuyết trình giới thiệu, quảng bá về những nghệ nhân, soạn giả Tuồng mà em yêu thích. </a:t>
            </a:r>
            <a:endParaRPr kumimoji="0" lang="vi-VN" sz="3600" b="0" i="0" u="none" strike="noStrike" kern="0" cap="none" spc="0" normalizeH="0" baseline="0" noProof="0" dirty="0">
              <a:ln>
                <a:noFill/>
              </a:ln>
              <a:solidFill>
                <a:srgbClr val="051937">
                  <a:lumMod val="75000"/>
                  <a:lumOff val="25000"/>
                </a:srgb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9218" name="Picture 2" descr="8 Mặt nạ tuồng ý tưởng | tượng, mặt nạ, nghệ thuật">
            <a:extLst>
              <a:ext uri="{FF2B5EF4-FFF2-40B4-BE49-F238E27FC236}">
                <a16:creationId xmlns:a16="http://schemas.microsoft.com/office/drawing/2014/main" id="{004A4ACE-FD2D-35F5-F6CF-EAF56C00A6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1347" y="2615607"/>
            <a:ext cx="2802573" cy="3213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4341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alf Frame 1"/>
          <p:cNvSpPr/>
          <p:nvPr/>
        </p:nvSpPr>
        <p:spPr>
          <a:xfrm>
            <a:off x="1" y="1"/>
            <a:ext cx="9521372" cy="2815771"/>
          </a:xfrm>
          <a:prstGeom prst="halfFrame">
            <a:avLst>
              <a:gd name="adj1" fmla="val 16323"/>
              <a:gd name="adj2" fmla="val 13230"/>
            </a:avLst>
          </a:prstGeom>
          <a:solidFill>
            <a:srgbClr val="FFCF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
        <p:nvSpPr>
          <p:cNvPr id="3" name="Half Frame 2"/>
          <p:cNvSpPr/>
          <p:nvPr/>
        </p:nvSpPr>
        <p:spPr>
          <a:xfrm rot="10800000">
            <a:off x="2670629" y="4042229"/>
            <a:ext cx="9521372" cy="2815771"/>
          </a:xfrm>
          <a:prstGeom prst="halfFrame">
            <a:avLst>
              <a:gd name="adj1" fmla="val 16323"/>
              <a:gd name="adj2" fmla="val 13230"/>
            </a:avLst>
          </a:prstGeom>
          <a:solidFill>
            <a:srgbClr val="FFCF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
        <p:nvSpPr>
          <p:cNvPr id="143" name="Google Shape;1017;p52"/>
          <p:cNvSpPr txBox="1">
            <a:spLocks/>
          </p:cNvSpPr>
          <p:nvPr/>
        </p:nvSpPr>
        <p:spPr>
          <a:xfrm>
            <a:off x="1249685" y="264655"/>
            <a:ext cx="5498714" cy="1583000"/>
          </a:xfrm>
          <a:prstGeom prst="rect">
            <a:avLst/>
          </a:prstGeom>
        </p:spPr>
        <p:txBody>
          <a:bodyPr spcFirstLastPara="1" wrap="square" lIns="60950" tIns="60950" rIns="60950" bIns="6095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609630" rtl="0" eaLnBrk="1" fontAlgn="auto" latinLnBrk="0" hangingPunct="1">
              <a:spcBef>
                <a:spcPts val="0"/>
              </a:spcBef>
              <a:spcAft>
                <a:spcPts val="0"/>
              </a:spcAft>
              <a:buClrTx/>
              <a:buSzTx/>
              <a:buFontTx/>
              <a:buNone/>
              <a:tabLst/>
              <a:defRPr/>
            </a:pPr>
            <a:r>
              <a:rPr kumimoji="0" lang="en-US" sz="6600" b="1" i="0" u="none" strike="noStrike" kern="1200" cap="none" spc="0" normalizeH="0" baseline="0" noProof="0" dirty="0">
                <a:ln>
                  <a:solidFill>
                    <a:srgbClr val="FF0066"/>
                  </a:solidFill>
                </a:ln>
                <a:solidFill>
                  <a:srgbClr val="FF3399"/>
                </a:solidFill>
                <a:effectLst/>
                <a:uLnTx/>
                <a:uFillTx/>
                <a:latin typeface="#9Slide03 SVNNeutraface 2" panose="02000600040000020004" pitchFamily="2" charset="0"/>
                <a:ea typeface="Tahoma" panose="020B0604030504040204" pitchFamily="34" charset="0"/>
                <a:cs typeface="Tahoma" panose="020B0604030504040204" pitchFamily="34" charset="0"/>
              </a:rPr>
              <a:t>VẬN DỤNG</a:t>
            </a:r>
          </a:p>
        </p:txBody>
      </p:sp>
      <p:sp>
        <p:nvSpPr>
          <p:cNvPr id="145" name="TextBox 8"/>
          <p:cNvSpPr txBox="1"/>
          <p:nvPr/>
        </p:nvSpPr>
        <p:spPr>
          <a:xfrm>
            <a:off x="586808" y="1998604"/>
            <a:ext cx="8648632" cy="2954655"/>
          </a:xfrm>
          <a:prstGeom prst="rect">
            <a:avLst/>
          </a:prstGeom>
        </p:spPr>
        <p:txBody>
          <a:bodyPr wrap="square" lIns="0" tIns="0" rIns="0" bIns="0" rtlCol="0" anchor="t">
            <a:spAutoFit/>
          </a:bodyPr>
          <a:lstStyle/>
          <a:p>
            <a:pPr lvl="0" algn="just" defTabSz="609630">
              <a:defRPr/>
            </a:pPr>
            <a:r>
              <a:rPr lang="vi-VN" sz="3200">
                <a:solidFill>
                  <a:srgbClr val="1AA3AA"/>
                </a:solidFill>
                <a:latin typeface="Calibri" panose="020F0502020204030204" pitchFamily="34" charset="0"/>
                <a:ea typeface="Calibri" panose="020F0502020204030204" pitchFamily="34" charset="0"/>
                <a:cs typeface="Calibri" panose="020F0502020204030204" pitchFamily="34" charset="0"/>
              </a:rPr>
              <a:t>1. Lớp (hoặc nhóm) em hãy cùng nhau đi xem một vở tuồng. Sau đó:</a:t>
            </a:r>
          </a:p>
          <a:p>
            <a:pPr lvl="0" algn="just" defTabSz="609630">
              <a:defRPr/>
            </a:pPr>
            <a:r>
              <a:rPr lang="vi-VN" sz="3200">
                <a:solidFill>
                  <a:srgbClr val="1AA3AA"/>
                </a:solidFill>
                <a:latin typeface="Calibri" panose="020F0502020204030204" pitchFamily="34" charset="0"/>
                <a:ea typeface="Calibri" panose="020F0502020204030204" pitchFamily="34" charset="0"/>
                <a:cs typeface="Calibri" panose="020F0502020204030204" pitchFamily="34" charset="0"/>
              </a:rPr>
              <a:t> a) Viết lại một cảm nhận sâu sắc nhất của mình về vở tuồng đó.</a:t>
            </a:r>
          </a:p>
          <a:p>
            <a:pPr lvl="0" algn="just" defTabSz="609630">
              <a:defRPr/>
            </a:pPr>
            <a:r>
              <a:rPr lang="vi-VN" sz="3200">
                <a:solidFill>
                  <a:srgbClr val="1AA3AA"/>
                </a:solidFill>
                <a:latin typeface="Calibri" panose="020F0502020204030204" pitchFamily="34" charset="0"/>
                <a:ea typeface="Calibri" panose="020F0502020204030204" pitchFamily="34" charset="0"/>
                <a:cs typeface="Calibri" panose="020F0502020204030204" pitchFamily="34" charset="0"/>
              </a:rPr>
              <a:t> b) Thử hát và kèm theo điệu bộ một câu hát trong vở tuồng đã xem. </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06061" y="1338944"/>
            <a:ext cx="2326712" cy="2552336"/>
          </a:xfrm>
          <a:prstGeom prst="rect">
            <a:avLst/>
          </a:prstGeom>
        </p:spPr>
      </p:pic>
    </p:spTree>
    <p:extLst>
      <p:ext uri="{BB962C8B-B14F-4D97-AF65-F5344CB8AC3E}">
        <p14:creationId xmlns:p14="http://schemas.microsoft.com/office/powerpoint/2010/main" val="382204839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43"/>
                                        </p:tgtEl>
                                        <p:attrNameLst>
                                          <p:attrName>style.visibility</p:attrName>
                                        </p:attrNameLst>
                                      </p:cBhvr>
                                      <p:to>
                                        <p:strVal val="visible"/>
                                      </p:to>
                                    </p:set>
                                    <p:anim calcmode="lin" valueType="num">
                                      <p:cBhvr>
                                        <p:cTn id="7" dur="1000" fill="hold"/>
                                        <p:tgtEl>
                                          <p:spTgt spid="143"/>
                                        </p:tgtEl>
                                        <p:attrNameLst>
                                          <p:attrName>ppt_w</p:attrName>
                                        </p:attrNameLst>
                                      </p:cBhvr>
                                      <p:tavLst>
                                        <p:tav tm="0">
                                          <p:val>
                                            <p:fltVal val="0"/>
                                          </p:val>
                                        </p:tav>
                                        <p:tav tm="100000">
                                          <p:val>
                                            <p:strVal val="#ppt_w"/>
                                          </p:val>
                                        </p:tav>
                                      </p:tavLst>
                                    </p:anim>
                                    <p:anim calcmode="lin" valueType="num">
                                      <p:cBhvr>
                                        <p:cTn id="8" dur="1000" fill="hold"/>
                                        <p:tgtEl>
                                          <p:spTgt spid="143"/>
                                        </p:tgtEl>
                                        <p:attrNameLst>
                                          <p:attrName>ppt_h</p:attrName>
                                        </p:attrNameLst>
                                      </p:cBhvr>
                                      <p:tavLst>
                                        <p:tav tm="0">
                                          <p:val>
                                            <p:fltVal val="0"/>
                                          </p:val>
                                        </p:tav>
                                        <p:tav tm="100000">
                                          <p:val>
                                            <p:strVal val="#ppt_h"/>
                                          </p:val>
                                        </p:tav>
                                      </p:tavLst>
                                    </p:anim>
                                    <p:anim calcmode="lin" valueType="num">
                                      <p:cBhvr>
                                        <p:cTn id="9" dur="1000" fill="hold"/>
                                        <p:tgtEl>
                                          <p:spTgt spid="143"/>
                                        </p:tgtEl>
                                        <p:attrNameLst>
                                          <p:attrName>style.rotation</p:attrName>
                                        </p:attrNameLst>
                                      </p:cBhvr>
                                      <p:tavLst>
                                        <p:tav tm="0">
                                          <p:val>
                                            <p:fltVal val="90"/>
                                          </p:val>
                                        </p:tav>
                                        <p:tav tm="100000">
                                          <p:val>
                                            <p:fltVal val="0"/>
                                          </p:val>
                                        </p:tav>
                                      </p:tavLst>
                                    </p:anim>
                                    <p:animEffect transition="in" filter="fade">
                                      <p:cBhvr>
                                        <p:cTn id="10" dur="1000"/>
                                        <p:tgtEl>
                                          <p:spTgt spid="143"/>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45"/>
                                        </p:tgtEl>
                                        <p:attrNameLst>
                                          <p:attrName>style.visibility</p:attrName>
                                        </p:attrNameLst>
                                      </p:cBhvr>
                                      <p:to>
                                        <p:strVal val="visible"/>
                                      </p:to>
                                    </p:set>
                                    <p:anim calcmode="lin" valueType="num">
                                      <p:cBhvr>
                                        <p:cTn id="14" dur="1000" fill="hold"/>
                                        <p:tgtEl>
                                          <p:spTgt spid="145"/>
                                        </p:tgtEl>
                                        <p:attrNameLst>
                                          <p:attrName>ppt_w</p:attrName>
                                        </p:attrNameLst>
                                      </p:cBhvr>
                                      <p:tavLst>
                                        <p:tav tm="0">
                                          <p:val>
                                            <p:fltVal val="0"/>
                                          </p:val>
                                        </p:tav>
                                        <p:tav tm="100000">
                                          <p:val>
                                            <p:strVal val="#ppt_w"/>
                                          </p:val>
                                        </p:tav>
                                      </p:tavLst>
                                    </p:anim>
                                    <p:anim calcmode="lin" valueType="num">
                                      <p:cBhvr>
                                        <p:cTn id="15" dur="1000" fill="hold"/>
                                        <p:tgtEl>
                                          <p:spTgt spid="145"/>
                                        </p:tgtEl>
                                        <p:attrNameLst>
                                          <p:attrName>ppt_h</p:attrName>
                                        </p:attrNameLst>
                                      </p:cBhvr>
                                      <p:tavLst>
                                        <p:tav tm="0">
                                          <p:val>
                                            <p:fltVal val="0"/>
                                          </p:val>
                                        </p:tav>
                                        <p:tav tm="100000">
                                          <p:val>
                                            <p:strVal val="#ppt_h"/>
                                          </p:val>
                                        </p:tav>
                                      </p:tavLst>
                                    </p:anim>
                                    <p:anim calcmode="lin" valueType="num">
                                      <p:cBhvr>
                                        <p:cTn id="16" dur="1000" fill="hold"/>
                                        <p:tgtEl>
                                          <p:spTgt spid="145"/>
                                        </p:tgtEl>
                                        <p:attrNameLst>
                                          <p:attrName>style.rotation</p:attrName>
                                        </p:attrNameLst>
                                      </p:cBhvr>
                                      <p:tavLst>
                                        <p:tav tm="0">
                                          <p:val>
                                            <p:fltVal val="90"/>
                                          </p:val>
                                        </p:tav>
                                        <p:tav tm="100000">
                                          <p:val>
                                            <p:fltVal val="0"/>
                                          </p:val>
                                        </p:tav>
                                      </p:tavLst>
                                    </p:anim>
                                    <p:animEffect transition="in" filter="fade">
                                      <p:cBhvr>
                                        <p:cTn id="17" dur="1000"/>
                                        <p:tgtEl>
                                          <p:spTgt spid="145"/>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0"/>
      <p:bldP spid="14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801100" y="0"/>
            <a:ext cx="3390900" cy="6858000"/>
            <a:chOff x="0" y="0"/>
            <a:chExt cx="639392" cy="1293153"/>
          </a:xfrm>
        </p:grpSpPr>
        <p:sp>
          <p:nvSpPr>
            <p:cNvPr id="3" name="Freeform 3"/>
            <p:cNvSpPr/>
            <p:nvPr/>
          </p:nvSpPr>
          <p:spPr>
            <a:xfrm>
              <a:off x="0" y="0"/>
              <a:ext cx="639392" cy="1293153"/>
            </a:xfrm>
            <a:custGeom>
              <a:avLst/>
              <a:gdLst/>
              <a:ahLst/>
              <a:cxnLst/>
              <a:rect l="l" t="t" r="r" b="b"/>
              <a:pathLst>
                <a:path w="639392" h="1293153">
                  <a:moveTo>
                    <a:pt x="0" y="0"/>
                  </a:moveTo>
                  <a:lnTo>
                    <a:pt x="639392" y="0"/>
                  </a:lnTo>
                  <a:lnTo>
                    <a:pt x="639392" y="1293153"/>
                  </a:lnTo>
                  <a:lnTo>
                    <a:pt x="0" y="1293153"/>
                  </a:lnTo>
                  <a:close/>
                </a:path>
              </a:pathLst>
            </a:custGeom>
            <a:solidFill>
              <a:srgbClr val="FF3B3B"/>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ea typeface="+mn-ea"/>
                <a:cs typeface="+mn-cs"/>
              </a:endParaRPr>
            </a:p>
          </p:txBody>
        </p:sp>
        <p:sp>
          <p:nvSpPr>
            <p:cNvPr id="4" name="TextBox 4"/>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ea typeface="+mn-ea"/>
                <a:cs typeface="+mn-cs"/>
              </a:endParaRPr>
            </a:p>
          </p:txBody>
        </p:sp>
      </p:grpSp>
      <p:sp>
        <p:nvSpPr>
          <p:cNvPr id="5" name="TextBox 5"/>
          <p:cNvSpPr txBox="1"/>
          <p:nvPr/>
        </p:nvSpPr>
        <p:spPr>
          <a:xfrm>
            <a:off x="445268" y="1637680"/>
            <a:ext cx="8028172" cy="1292662"/>
          </a:xfrm>
          <a:prstGeom prst="rect">
            <a:avLst/>
          </a:prstGeom>
        </p:spPr>
        <p:txBody>
          <a:bodyPr wrap="square" lIns="0" tIns="0" rIns="0" bIns="0" rtlCol="0" anchor="t">
            <a:spAutoFit/>
          </a:bodyPr>
          <a:lstStyle/>
          <a:p>
            <a:pPr lvl="0" algn="just" defTabSz="609630">
              <a:defRPr/>
            </a:pPr>
            <a:r>
              <a:rPr lang="vi-VN" sz="2800">
                <a:solidFill>
                  <a:srgbClr val="002060"/>
                </a:solidFill>
                <a:ea typeface="Arial"/>
                <a:cs typeface="Arial"/>
                <a:sym typeface="Arial"/>
              </a:rPr>
              <a:t>+ Tuồng có nguồn gốc từ đâu?</a:t>
            </a:r>
          </a:p>
          <a:p>
            <a:pPr lvl="0" algn="just" defTabSz="609630">
              <a:defRPr/>
            </a:pPr>
            <a:r>
              <a:rPr lang="vi-VN" sz="2800">
                <a:solidFill>
                  <a:srgbClr val="002060"/>
                </a:solidFill>
                <a:ea typeface="Arial"/>
                <a:cs typeface="Arial"/>
                <a:sym typeface="Arial"/>
              </a:rPr>
              <a:t>+ Tuồng phát triển như thế nào ở Đàng Trong và xứ Quảng?</a:t>
            </a:r>
          </a:p>
        </p:txBody>
      </p:sp>
      <p:sp>
        <p:nvSpPr>
          <p:cNvPr id="6" name="Rectangle 5">
            <a:extLst>
              <a:ext uri="{FF2B5EF4-FFF2-40B4-BE49-F238E27FC236}">
                <a16:creationId xmlns:a16="http://schemas.microsoft.com/office/drawing/2014/main" id="{3A6FD32F-6137-582D-2A19-C947AEA32B69}"/>
              </a:ext>
            </a:extLst>
          </p:cNvPr>
          <p:cNvSpPr/>
          <p:nvPr/>
        </p:nvSpPr>
        <p:spPr>
          <a:xfrm>
            <a:off x="9246368" y="177800"/>
            <a:ext cx="2500364" cy="6217408"/>
          </a:xfrm>
          <a:prstGeom prst="rect">
            <a:avLst/>
          </a:prstGeom>
          <a:noFill/>
        </p:spPr>
        <p:txBody>
          <a:bodyPr wrap="none" lIns="60960" tIns="30480" rIns="60960" bIns="3048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0002"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ea typeface="+mn-ea"/>
                <a:cs typeface="+mn-cs"/>
              </a:rPr>
              <a:t>?</a:t>
            </a:r>
          </a:p>
        </p:txBody>
      </p:sp>
      <p:pic>
        <p:nvPicPr>
          <p:cNvPr id="7" name="Picture 6" descr="A cartoon of a yellow dragon with wings and a question mark&#10;&#10;Description automatically generated">
            <a:extLst>
              <a:ext uri="{FF2B5EF4-FFF2-40B4-BE49-F238E27FC236}">
                <a16:creationId xmlns:a16="http://schemas.microsoft.com/office/drawing/2014/main" id="{56CFFA70-93FE-CE1A-8E5A-A8278BA2AC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478" y="3286504"/>
            <a:ext cx="2953423" cy="2559633"/>
          </a:xfrm>
          <a:prstGeom prst="rect">
            <a:avLst/>
          </a:prstGeom>
        </p:spPr>
      </p:pic>
    </p:spTree>
    <p:extLst>
      <p:ext uri="{BB962C8B-B14F-4D97-AF65-F5344CB8AC3E}">
        <p14:creationId xmlns:p14="http://schemas.microsoft.com/office/powerpoint/2010/main" val="224730829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2000"/>
                                        <p:tgtEl>
                                          <p:spTgt spid="6"/>
                                        </p:tgtEl>
                                      </p:cBhvr>
                                    </p:animEffect>
                                  </p:childTnLst>
                                </p:cTn>
                              </p:par>
                            </p:childTnLst>
                          </p:cTn>
                        </p:par>
                        <p:par>
                          <p:cTn id="8" fill="hold">
                            <p:stCondLst>
                              <p:cond delay="2000"/>
                            </p:stCondLst>
                            <p:childTnLst>
                              <p:par>
                                <p:cTn id="9" presetID="26" presetClass="emph" presetSubtype="0" repeatCount="indefinite" fill="hold" grpId="1" nodeType="afterEffect">
                                  <p:stCondLst>
                                    <p:cond delay="0"/>
                                  </p:stCondLst>
                                  <p:endCondLst>
                                    <p:cond evt="onNext" delay="0">
                                      <p:tgtEl>
                                        <p:sldTgt/>
                                      </p:tgtEl>
                                    </p:cond>
                                  </p:endCondLst>
                                  <p:childTnLst>
                                    <p:animEffect transition="out" filter="fade">
                                      <p:cBhvr>
                                        <p:cTn id="10" dur="750" tmFilter="0, 0; .2, .5; .8, .5; 1, 0"/>
                                        <p:tgtEl>
                                          <p:spTgt spid="6"/>
                                        </p:tgtEl>
                                      </p:cBhvr>
                                    </p:animEffect>
                                    <p:animScale>
                                      <p:cBhvr>
                                        <p:cTn id="11" dur="375" autoRev="1" fill="hold"/>
                                        <p:tgtEl>
                                          <p:spTgt spid="6"/>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6" grpId="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AF3B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Nghệ thuật Tuồng xứ Quảng ở Đà Nẵng - Văn Nghệ Đà Nẵng">
            <a:extLst>
              <a:ext uri="{FF2B5EF4-FFF2-40B4-BE49-F238E27FC236}">
                <a16:creationId xmlns:a16="http://schemas.microsoft.com/office/drawing/2014/main" id="{06583544-2013-5F87-3AFB-BD241C2191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43467" y="1711453"/>
            <a:ext cx="10905066" cy="3435094"/>
          </a:xfrm>
          <a:prstGeom prst="rect">
            <a:avLst/>
          </a:prstGeom>
          <a:noFill/>
        </p:spPr>
      </p:pic>
    </p:spTree>
    <p:extLst>
      <p:ext uri="{BB962C8B-B14F-4D97-AF65-F5344CB8AC3E}">
        <p14:creationId xmlns:p14="http://schemas.microsoft.com/office/powerpoint/2010/main" val="2844321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485D3FC-6910-4F75-0BC4-9F91E64CD4AC}"/>
              </a:ext>
            </a:extLst>
          </p:cNvPr>
          <p:cNvGrpSpPr/>
          <p:nvPr/>
        </p:nvGrpSpPr>
        <p:grpSpPr>
          <a:xfrm>
            <a:off x="4475929" y="1506828"/>
            <a:ext cx="3586388" cy="3718110"/>
            <a:chOff x="3921759" y="1174903"/>
            <a:chExt cx="4348481" cy="4508193"/>
          </a:xfrm>
        </p:grpSpPr>
        <p:sp>
          <p:nvSpPr>
            <p:cNvPr id="6" name="Shape">
              <a:extLst>
                <a:ext uri="{FF2B5EF4-FFF2-40B4-BE49-F238E27FC236}">
                  <a16:creationId xmlns:a16="http://schemas.microsoft.com/office/drawing/2014/main" id="{312C5822-A250-71EE-B2B8-2D7D69D528C1}"/>
                </a:ext>
              </a:extLst>
            </p:cNvPr>
            <p:cNvSpPr/>
            <p:nvPr/>
          </p:nvSpPr>
          <p:spPr>
            <a:xfrm rot="16200000">
              <a:off x="4566460" y="2066964"/>
              <a:ext cx="1405564" cy="845662"/>
            </a:xfrm>
            <a:custGeom>
              <a:avLst/>
              <a:gdLst>
                <a:gd name="connsiteX0" fmla="*/ 21600 w 21600"/>
                <a:gd name="connsiteY0" fmla="*/ 10729 h 21600"/>
                <a:gd name="connsiteX1" fmla="*/ 10782 w 21600"/>
                <a:gd name="connsiteY1" fmla="*/ 0 h 21600"/>
                <a:gd name="connsiteX2" fmla="*/ 0 w 21600"/>
                <a:gd name="connsiteY2" fmla="*/ 10444 h 21600"/>
                <a:gd name="connsiteX3" fmla="*/ 10782 w 21600"/>
                <a:gd name="connsiteY3" fmla="*/ 21600 h 21600"/>
                <a:gd name="connsiteX4" fmla="*/ 16530 w 21600"/>
                <a:gd name="connsiteY4" fmla="*/ 15982 h 21600"/>
                <a:gd name="connsiteX5" fmla="*/ 21600 w 21600"/>
                <a:gd name="connsiteY5" fmla="*/ 10729 h 21600"/>
                <a:gd name="connsiteX0" fmla="*/ 21600 w 21600"/>
                <a:gd name="connsiteY0" fmla="*/ 10729 h 21600"/>
                <a:gd name="connsiteX1" fmla="*/ 10782 w 21600"/>
                <a:gd name="connsiteY1" fmla="*/ 0 h 21600"/>
                <a:gd name="connsiteX2" fmla="*/ 0 w 21600"/>
                <a:gd name="connsiteY2" fmla="*/ 10444 h 21600"/>
                <a:gd name="connsiteX3" fmla="*/ 10782 w 21600"/>
                <a:gd name="connsiteY3" fmla="*/ 21600 h 21600"/>
                <a:gd name="connsiteX4" fmla="*/ 16823 w 21600"/>
                <a:gd name="connsiteY4" fmla="*/ 19814 h 21600"/>
                <a:gd name="connsiteX5" fmla="*/ 21600 w 21600"/>
                <a:gd name="connsiteY5" fmla="*/ 10729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21600" y="10729"/>
                  </a:moveTo>
                  <a:lnTo>
                    <a:pt x="10782" y="0"/>
                  </a:lnTo>
                  <a:lnTo>
                    <a:pt x="0" y="10444"/>
                  </a:lnTo>
                  <a:lnTo>
                    <a:pt x="10782" y="21600"/>
                  </a:lnTo>
                  <a:lnTo>
                    <a:pt x="16823" y="19814"/>
                  </a:lnTo>
                  <a:lnTo>
                    <a:pt x="21600" y="10729"/>
                  </a:lnTo>
                  <a:close/>
                </a:path>
              </a:pathLst>
            </a:custGeom>
            <a:solidFill>
              <a:srgbClr val="002060"/>
            </a:solidFill>
            <a:ln w="12700">
              <a:miter lim="400000"/>
            </a:ln>
          </p:spPr>
          <p:txBody>
            <a:bodyPr lIns="38100" tIns="38100" rIns="38100" bIns="38100" anchor="ctr"/>
            <a:lstStyle/>
            <a:p>
              <a:pPr defTabSz="914446">
                <a:defRPr sz="3000">
                  <a:solidFill>
                    <a:srgbClr val="FFFFFF"/>
                  </a:solidFill>
                </a:defRPr>
              </a:pPr>
              <a:endParaRPr sz="3000">
                <a:solidFill>
                  <a:srgbClr val="FFFFFF"/>
                </a:solidFill>
                <a:latin typeface="Calibri" panose="020F0502020204030204"/>
              </a:endParaRPr>
            </a:p>
          </p:txBody>
        </p:sp>
        <p:sp>
          <p:nvSpPr>
            <p:cNvPr id="7" name="Shape">
              <a:extLst>
                <a:ext uri="{FF2B5EF4-FFF2-40B4-BE49-F238E27FC236}">
                  <a16:creationId xmlns:a16="http://schemas.microsoft.com/office/drawing/2014/main" id="{49F41406-8378-52DF-BA75-F8EFCDFE4F99}"/>
                </a:ext>
              </a:extLst>
            </p:cNvPr>
            <p:cNvSpPr/>
            <p:nvPr/>
          </p:nvSpPr>
          <p:spPr>
            <a:xfrm rot="16200000">
              <a:off x="6678385" y="2350773"/>
              <a:ext cx="797156" cy="1221565"/>
            </a:xfrm>
            <a:custGeom>
              <a:avLst/>
              <a:gdLst>
                <a:gd name="connsiteX0" fmla="*/ 2207 w 23074"/>
                <a:gd name="connsiteY0" fmla="*/ 21600 h 21600"/>
                <a:gd name="connsiteX1" fmla="*/ 23074 w 23074"/>
                <a:gd name="connsiteY1" fmla="*/ 14748 h 21600"/>
                <a:gd name="connsiteX2" fmla="*/ 23032 w 23074"/>
                <a:gd name="connsiteY2" fmla="*/ 0 h 21600"/>
                <a:gd name="connsiteX3" fmla="*/ 1474 w 23074"/>
                <a:gd name="connsiteY3" fmla="*/ 7066 h 21600"/>
                <a:gd name="connsiteX4" fmla="*/ 1940 w 23074"/>
                <a:gd name="connsiteY4" fmla="*/ 14534 h 21600"/>
                <a:gd name="connsiteX5" fmla="*/ 2207 w 23074"/>
                <a:gd name="connsiteY5" fmla="*/ 21600 h 21600"/>
                <a:gd name="connsiteX0" fmla="*/ 2229 w 23096"/>
                <a:gd name="connsiteY0" fmla="*/ 21600 h 21600"/>
                <a:gd name="connsiteX1" fmla="*/ 23096 w 23096"/>
                <a:gd name="connsiteY1" fmla="*/ 14748 h 21600"/>
                <a:gd name="connsiteX2" fmla="*/ 23054 w 23096"/>
                <a:gd name="connsiteY2" fmla="*/ 0 h 21600"/>
                <a:gd name="connsiteX3" fmla="*/ 1496 w 23096"/>
                <a:gd name="connsiteY3" fmla="*/ 7066 h 21600"/>
                <a:gd name="connsiteX4" fmla="*/ 1962 w 23096"/>
                <a:gd name="connsiteY4" fmla="*/ 14534 h 21600"/>
                <a:gd name="connsiteX5" fmla="*/ 2229 w 23096"/>
                <a:gd name="connsiteY5" fmla="*/ 21600 h 21600"/>
                <a:gd name="connsiteX0" fmla="*/ 1609 w 22476"/>
                <a:gd name="connsiteY0" fmla="*/ 21600 h 21600"/>
                <a:gd name="connsiteX1" fmla="*/ 22476 w 22476"/>
                <a:gd name="connsiteY1" fmla="*/ 14748 h 21600"/>
                <a:gd name="connsiteX2" fmla="*/ 22434 w 22476"/>
                <a:gd name="connsiteY2" fmla="*/ 0 h 21600"/>
                <a:gd name="connsiteX3" fmla="*/ 876 w 22476"/>
                <a:gd name="connsiteY3" fmla="*/ 7066 h 21600"/>
                <a:gd name="connsiteX4" fmla="*/ 1342 w 22476"/>
                <a:gd name="connsiteY4" fmla="*/ 14534 h 21600"/>
                <a:gd name="connsiteX5" fmla="*/ 1609 w 22476"/>
                <a:gd name="connsiteY5" fmla="*/ 21600 h 21600"/>
                <a:gd name="connsiteX0" fmla="*/ 733 w 21600"/>
                <a:gd name="connsiteY0" fmla="*/ 21600 h 21600"/>
                <a:gd name="connsiteX1" fmla="*/ 21600 w 21600"/>
                <a:gd name="connsiteY1" fmla="*/ 14748 h 21600"/>
                <a:gd name="connsiteX2" fmla="*/ 21558 w 21600"/>
                <a:gd name="connsiteY2" fmla="*/ 0 h 21600"/>
                <a:gd name="connsiteX3" fmla="*/ 0 w 21600"/>
                <a:gd name="connsiteY3" fmla="*/ 7066 h 21600"/>
                <a:gd name="connsiteX4" fmla="*/ 466 w 21600"/>
                <a:gd name="connsiteY4" fmla="*/ 14534 h 21600"/>
                <a:gd name="connsiteX5" fmla="*/ 733 w 21600"/>
                <a:gd name="connsiteY5" fmla="*/ 21600 h 21600"/>
                <a:gd name="connsiteX0" fmla="*/ 3306 w 24173"/>
                <a:gd name="connsiteY0" fmla="*/ 21600 h 21600"/>
                <a:gd name="connsiteX1" fmla="*/ 24173 w 24173"/>
                <a:gd name="connsiteY1" fmla="*/ 14748 h 21600"/>
                <a:gd name="connsiteX2" fmla="*/ 24131 w 24173"/>
                <a:gd name="connsiteY2" fmla="*/ 0 h 21600"/>
                <a:gd name="connsiteX3" fmla="*/ 2573 w 24173"/>
                <a:gd name="connsiteY3" fmla="*/ 7066 h 21600"/>
                <a:gd name="connsiteX4" fmla="*/ 6 w 24173"/>
                <a:gd name="connsiteY4" fmla="*/ 14997 h 21600"/>
                <a:gd name="connsiteX5" fmla="*/ 3306 w 24173"/>
                <a:gd name="connsiteY5"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73" h="21600" extrusionOk="0">
                  <a:moveTo>
                    <a:pt x="3306" y="21600"/>
                  </a:moveTo>
                  <a:lnTo>
                    <a:pt x="24173" y="14748"/>
                  </a:lnTo>
                  <a:lnTo>
                    <a:pt x="24131" y="0"/>
                  </a:lnTo>
                  <a:lnTo>
                    <a:pt x="2573" y="7066"/>
                  </a:lnTo>
                  <a:cubicBezTo>
                    <a:pt x="2728" y="9555"/>
                    <a:pt x="-149" y="12508"/>
                    <a:pt x="6" y="14997"/>
                  </a:cubicBezTo>
                  <a:cubicBezTo>
                    <a:pt x="128" y="17419"/>
                    <a:pt x="3172" y="18067"/>
                    <a:pt x="3306" y="21600"/>
                  </a:cubicBezTo>
                  <a:close/>
                </a:path>
              </a:pathLst>
            </a:custGeom>
            <a:solidFill>
              <a:srgbClr val="C00000"/>
            </a:solidFill>
            <a:ln w="12700">
              <a:miter lim="400000"/>
            </a:ln>
          </p:spPr>
          <p:txBody>
            <a:bodyPr lIns="38100" tIns="38100" rIns="38100" bIns="38100" anchor="ctr"/>
            <a:lstStyle/>
            <a:p>
              <a:pPr defTabSz="914446">
                <a:defRPr sz="3000">
                  <a:solidFill>
                    <a:srgbClr val="FFFFFF"/>
                  </a:solidFill>
                </a:defRPr>
              </a:pPr>
              <a:endParaRPr sz="3000">
                <a:solidFill>
                  <a:srgbClr val="FFFFFF"/>
                </a:solidFill>
                <a:latin typeface="Calibri" panose="020F0502020204030204"/>
              </a:endParaRPr>
            </a:p>
          </p:txBody>
        </p:sp>
        <p:sp>
          <p:nvSpPr>
            <p:cNvPr id="8" name="Shape">
              <a:extLst>
                <a:ext uri="{FF2B5EF4-FFF2-40B4-BE49-F238E27FC236}">
                  <a16:creationId xmlns:a16="http://schemas.microsoft.com/office/drawing/2014/main" id="{2571C73E-94C8-E7C6-A845-4ADD2B136FF3}"/>
                </a:ext>
              </a:extLst>
            </p:cNvPr>
            <p:cNvSpPr/>
            <p:nvPr/>
          </p:nvSpPr>
          <p:spPr>
            <a:xfrm rot="16200000">
              <a:off x="5448715" y="3660246"/>
              <a:ext cx="728105" cy="1226674"/>
            </a:xfrm>
            <a:custGeom>
              <a:avLst/>
              <a:gdLst>
                <a:gd name="connsiteX0" fmla="*/ 110 w 21600"/>
                <a:gd name="connsiteY0" fmla="*/ 0 h 21600"/>
                <a:gd name="connsiteX1" fmla="*/ 0 w 21600"/>
                <a:gd name="connsiteY1" fmla="*/ 14433 h 21600"/>
                <a:gd name="connsiteX2" fmla="*/ 21600 w 21600"/>
                <a:gd name="connsiteY2" fmla="*/ 21600 h 21600"/>
                <a:gd name="connsiteX3" fmla="*/ 21600 w 21600"/>
                <a:gd name="connsiteY3" fmla="*/ 6856 h 21600"/>
                <a:gd name="connsiteX4" fmla="*/ 11766 w 21600"/>
                <a:gd name="connsiteY4" fmla="*/ 3711 h 21600"/>
                <a:gd name="connsiteX5" fmla="*/ 110 w 21600"/>
                <a:gd name="connsiteY5" fmla="*/ 0 h 21600"/>
                <a:gd name="connsiteX0" fmla="*/ 110 w 21600"/>
                <a:gd name="connsiteY0" fmla="*/ 0 h 21600"/>
                <a:gd name="connsiteX1" fmla="*/ 0 w 21600"/>
                <a:gd name="connsiteY1" fmla="*/ 14433 h 21600"/>
                <a:gd name="connsiteX2" fmla="*/ 21600 w 21600"/>
                <a:gd name="connsiteY2" fmla="*/ 21600 h 21600"/>
                <a:gd name="connsiteX3" fmla="*/ 21600 w 21600"/>
                <a:gd name="connsiteY3" fmla="*/ 6856 h 21600"/>
                <a:gd name="connsiteX4" fmla="*/ 14804 w 21600"/>
                <a:gd name="connsiteY4" fmla="*/ 608 h 21600"/>
                <a:gd name="connsiteX5" fmla="*/ 110 w 21600"/>
                <a:gd name="connsiteY5"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110" y="0"/>
                  </a:moveTo>
                  <a:cubicBezTo>
                    <a:pt x="73" y="4811"/>
                    <a:pt x="37" y="9622"/>
                    <a:pt x="0" y="14433"/>
                  </a:cubicBezTo>
                  <a:lnTo>
                    <a:pt x="21600" y="21600"/>
                  </a:lnTo>
                  <a:lnTo>
                    <a:pt x="21600" y="6856"/>
                  </a:lnTo>
                  <a:lnTo>
                    <a:pt x="14804" y="608"/>
                  </a:lnTo>
                  <a:lnTo>
                    <a:pt x="110" y="0"/>
                  </a:lnTo>
                  <a:close/>
                </a:path>
              </a:pathLst>
            </a:custGeom>
            <a:solidFill>
              <a:srgbClr val="92D050"/>
            </a:solidFill>
            <a:ln w="12700">
              <a:miter lim="400000"/>
            </a:ln>
          </p:spPr>
          <p:txBody>
            <a:bodyPr lIns="38100" tIns="38100" rIns="38100" bIns="38100" anchor="ctr"/>
            <a:lstStyle/>
            <a:p>
              <a:pPr defTabSz="914446">
                <a:defRPr sz="3000">
                  <a:solidFill>
                    <a:srgbClr val="FFFFFF"/>
                  </a:solidFill>
                </a:defRPr>
              </a:pPr>
              <a:endParaRPr sz="3000">
                <a:solidFill>
                  <a:srgbClr val="FFFFFF"/>
                </a:solidFill>
                <a:latin typeface="Calibri" panose="020F0502020204030204"/>
              </a:endParaRPr>
            </a:p>
          </p:txBody>
        </p:sp>
        <p:sp>
          <p:nvSpPr>
            <p:cNvPr id="9" name="Triangle">
              <a:extLst>
                <a:ext uri="{FF2B5EF4-FFF2-40B4-BE49-F238E27FC236}">
                  <a16:creationId xmlns:a16="http://schemas.microsoft.com/office/drawing/2014/main" id="{39F0F5AF-9EB4-0915-A107-732C27143AFE}"/>
                </a:ext>
              </a:extLst>
            </p:cNvPr>
            <p:cNvSpPr/>
            <p:nvPr/>
          </p:nvSpPr>
          <p:spPr>
            <a:xfrm rot="16200000">
              <a:off x="6263368" y="1242203"/>
              <a:ext cx="704855" cy="620772"/>
            </a:xfrm>
            <a:custGeom>
              <a:avLst/>
              <a:gdLst>
                <a:gd name="connsiteX0" fmla="*/ 21600 w 21600"/>
                <a:gd name="connsiteY0" fmla="*/ 11705 h 21600"/>
                <a:gd name="connsiteX1" fmla="*/ 0 w 21600"/>
                <a:gd name="connsiteY1" fmla="*/ 0 h 21600"/>
                <a:gd name="connsiteX2" fmla="*/ 37 w 21600"/>
                <a:gd name="connsiteY2" fmla="*/ 10196 h 21600"/>
                <a:gd name="connsiteX3" fmla="*/ 0 w 21600"/>
                <a:gd name="connsiteY3" fmla="*/ 21600 h 21600"/>
                <a:gd name="connsiteX4" fmla="*/ 21600 w 21600"/>
                <a:gd name="connsiteY4" fmla="*/ 11705 h 21600"/>
                <a:gd name="connsiteX0" fmla="*/ 25841 w 25841"/>
                <a:gd name="connsiteY0" fmla="*/ 11705 h 21600"/>
                <a:gd name="connsiteX1" fmla="*/ 4241 w 25841"/>
                <a:gd name="connsiteY1" fmla="*/ 0 h 21600"/>
                <a:gd name="connsiteX2" fmla="*/ 0 w 25841"/>
                <a:gd name="connsiteY2" fmla="*/ 11522 h 21600"/>
                <a:gd name="connsiteX3" fmla="*/ 4241 w 25841"/>
                <a:gd name="connsiteY3" fmla="*/ 21600 h 21600"/>
                <a:gd name="connsiteX4" fmla="*/ 25841 w 25841"/>
                <a:gd name="connsiteY4" fmla="*/ 11705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41" h="21600" extrusionOk="0">
                  <a:moveTo>
                    <a:pt x="25841" y="11705"/>
                  </a:moveTo>
                  <a:lnTo>
                    <a:pt x="4241" y="0"/>
                  </a:lnTo>
                  <a:cubicBezTo>
                    <a:pt x="4253" y="3399"/>
                    <a:pt x="-12" y="8123"/>
                    <a:pt x="0" y="11522"/>
                  </a:cubicBezTo>
                  <a:cubicBezTo>
                    <a:pt x="-12" y="15323"/>
                    <a:pt x="4253" y="17799"/>
                    <a:pt x="4241" y="21600"/>
                  </a:cubicBezTo>
                  <a:lnTo>
                    <a:pt x="25841" y="11705"/>
                  </a:lnTo>
                  <a:close/>
                </a:path>
              </a:pathLst>
            </a:custGeom>
            <a:solidFill>
              <a:srgbClr val="002060"/>
            </a:solidFill>
            <a:ln w="12700">
              <a:miter lim="400000"/>
            </a:ln>
          </p:spPr>
          <p:txBody>
            <a:bodyPr lIns="38100" tIns="38100" rIns="38100" bIns="38100" anchor="ctr"/>
            <a:lstStyle/>
            <a:p>
              <a:pPr defTabSz="914446">
                <a:defRPr sz="3000">
                  <a:solidFill>
                    <a:srgbClr val="FFFFFF"/>
                  </a:solidFill>
                </a:defRPr>
              </a:pPr>
              <a:endParaRPr sz="3000">
                <a:solidFill>
                  <a:srgbClr val="FFFFFF"/>
                </a:solidFill>
                <a:latin typeface="Calibri" panose="020F0502020204030204"/>
              </a:endParaRPr>
            </a:p>
          </p:txBody>
        </p:sp>
        <p:sp>
          <p:nvSpPr>
            <p:cNvPr id="10" name="Shape">
              <a:extLst>
                <a:ext uri="{FF2B5EF4-FFF2-40B4-BE49-F238E27FC236}">
                  <a16:creationId xmlns:a16="http://schemas.microsoft.com/office/drawing/2014/main" id="{2DE64AB3-5185-5245-256E-613658B3561C}"/>
                </a:ext>
              </a:extLst>
            </p:cNvPr>
            <p:cNvSpPr/>
            <p:nvPr/>
          </p:nvSpPr>
          <p:spPr>
            <a:xfrm rot="16200000">
              <a:off x="5749288" y="690211"/>
              <a:ext cx="2036259" cy="3005644"/>
            </a:xfrm>
            <a:custGeom>
              <a:avLst/>
              <a:gdLst/>
              <a:ahLst/>
              <a:cxnLst>
                <a:cxn ang="0">
                  <a:pos x="wd2" y="hd2"/>
                </a:cxn>
                <a:cxn ang="5400000">
                  <a:pos x="wd2" y="hd2"/>
                </a:cxn>
                <a:cxn ang="10800000">
                  <a:pos x="wd2" y="hd2"/>
                </a:cxn>
                <a:cxn ang="16200000">
                  <a:pos x="wd2" y="hd2"/>
                </a:cxn>
              </a:cxnLst>
              <a:rect l="0" t="0" r="r" b="b"/>
              <a:pathLst>
                <a:path w="21339" h="21332" extrusionOk="0">
                  <a:moveTo>
                    <a:pt x="14929" y="0"/>
                  </a:moveTo>
                  <a:lnTo>
                    <a:pt x="14929" y="11799"/>
                  </a:lnTo>
                  <a:lnTo>
                    <a:pt x="20280" y="9761"/>
                  </a:lnTo>
                  <a:cubicBezTo>
                    <a:pt x="20909" y="9520"/>
                    <a:pt x="21600" y="9999"/>
                    <a:pt x="21240" y="10421"/>
                  </a:cubicBezTo>
                  <a:lnTo>
                    <a:pt x="12699" y="20396"/>
                  </a:lnTo>
                  <a:cubicBezTo>
                    <a:pt x="11930" y="21297"/>
                    <a:pt x="10221" y="21600"/>
                    <a:pt x="8896" y="21072"/>
                  </a:cubicBezTo>
                  <a:lnTo>
                    <a:pt x="0" y="17521"/>
                  </a:lnTo>
                  <a:lnTo>
                    <a:pt x="7552" y="14622"/>
                  </a:lnTo>
                  <a:lnTo>
                    <a:pt x="7552" y="3024"/>
                  </a:lnTo>
                  <a:lnTo>
                    <a:pt x="14929" y="0"/>
                  </a:lnTo>
                  <a:close/>
                </a:path>
              </a:pathLst>
            </a:custGeom>
            <a:solidFill>
              <a:srgbClr val="0070C0"/>
            </a:solidFill>
            <a:ln w="12700">
              <a:miter lim="400000"/>
            </a:ln>
          </p:spPr>
          <p:txBody>
            <a:bodyPr lIns="38100" tIns="38100" rIns="38100" bIns="38100" anchor="ctr"/>
            <a:lstStyle/>
            <a:p>
              <a:pPr defTabSz="914446">
                <a:defRPr sz="3000">
                  <a:solidFill>
                    <a:srgbClr val="FFFFFF"/>
                  </a:solidFill>
                </a:defRPr>
              </a:pPr>
              <a:endParaRPr sz="3000">
                <a:solidFill>
                  <a:srgbClr val="FFFFFF"/>
                </a:solidFill>
                <a:latin typeface="Calibri" panose="020F0502020204030204"/>
              </a:endParaRPr>
            </a:p>
          </p:txBody>
        </p:sp>
        <p:sp>
          <p:nvSpPr>
            <p:cNvPr id="11" name="Triangle">
              <a:extLst>
                <a:ext uri="{FF2B5EF4-FFF2-40B4-BE49-F238E27FC236}">
                  <a16:creationId xmlns:a16="http://schemas.microsoft.com/office/drawing/2014/main" id="{07D0EE50-9414-49F8-9F1B-EF3EFC40C9FF}"/>
                </a:ext>
              </a:extLst>
            </p:cNvPr>
            <p:cNvSpPr/>
            <p:nvPr/>
          </p:nvSpPr>
          <p:spPr>
            <a:xfrm rot="16200000">
              <a:off x="4026565" y="3089805"/>
              <a:ext cx="632683" cy="678389"/>
            </a:xfrm>
            <a:custGeom>
              <a:avLst/>
              <a:gdLst>
                <a:gd name="connsiteX0" fmla="*/ 0 w 25095"/>
                <a:gd name="connsiteY0" fmla="*/ 0 h 21600"/>
                <a:gd name="connsiteX1" fmla="*/ 424 w 25095"/>
                <a:gd name="connsiteY1" fmla="*/ 21600 h 21600"/>
                <a:gd name="connsiteX2" fmla="*/ 25095 w 25095"/>
                <a:gd name="connsiteY2" fmla="*/ 11692 h 21600"/>
                <a:gd name="connsiteX3" fmla="*/ 0 w 25095"/>
                <a:gd name="connsiteY3" fmla="*/ 0 h 21600"/>
              </a:gdLst>
              <a:ahLst/>
              <a:cxnLst>
                <a:cxn ang="0">
                  <a:pos x="connsiteX0" y="connsiteY0"/>
                </a:cxn>
                <a:cxn ang="0">
                  <a:pos x="connsiteX1" y="connsiteY1"/>
                </a:cxn>
                <a:cxn ang="0">
                  <a:pos x="connsiteX2" y="connsiteY2"/>
                </a:cxn>
                <a:cxn ang="0">
                  <a:pos x="connsiteX3" y="connsiteY3"/>
                </a:cxn>
              </a:cxnLst>
              <a:rect l="l" t="t" r="r" b="b"/>
              <a:pathLst>
                <a:path w="25095" h="21600" extrusionOk="0">
                  <a:moveTo>
                    <a:pt x="0" y="0"/>
                  </a:moveTo>
                  <a:cubicBezTo>
                    <a:pt x="141" y="7200"/>
                    <a:pt x="283" y="14400"/>
                    <a:pt x="424" y="21600"/>
                  </a:cubicBezTo>
                  <a:lnTo>
                    <a:pt x="25095" y="11692"/>
                  </a:lnTo>
                  <a:cubicBezTo>
                    <a:pt x="17895" y="7845"/>
                    <a:pt x="7200" y="3847"/>
                    <a:pt x="0" y="0"/>
                  </a:cubicBezTo>
                  <a:close/>
                </a:path>
              </a:pathLst>
            </a:custGeom>
            <a:solidFill>
              <a:srgbClr val="92D050"/>
            </a:solidFill>
            <a:ln w="12700">
              <a:miter lim="400000"/>
            </a:ln>
          </p:spPr>
          <p:txBody>
            <a:bodyPr lIns="38100" tIns="38100" rIns="38100" bIns="38100" anchor="ctr"/>
            <a:lstStyle/>
            <a:p>
              <a:pPr defTabSz="914446">
                <a:defRPr sz="3000">
                  <a:solidFill>
                    <a:srgbClr val="FFFFFF"/>
                  </a:solidFill>
                </a:defRPr>
              </a:pPr>
              <a:endParaRPr sz="3000">
                <a:solidFill>
                  <a:srgbClr val="FFFFFF"/>
                </a:solidFill>
                <a:latin typeface="Calibri" panose="020F0502020204030204"/>
              </a:endParaRPr>
            </a:p>
          </p:txBody>
        </p:sp>
        <p:sp>
          <p:nvSpPr>
            <p:cNvPr id="12" name="Shape">
              <a:extLst>
                <a:ext uri="{FF2B5EF4-FFF2-40B4-BE49-F238E27FC236}">
                  <a16:creationId xmlns:a16="http://schemas.microsoft.com/office/drawing/2014/main" id="{09A7DE71-4D8A-7F63-A661-4D708C818B8C}"/>
                </a:ext>
              </a:extLst>
            </p:cNvPr>
            <p:cNvSpPr/>
            <p:nvPr/>
          </p:nvSpPr>
          <p:spPr>
            <a:xfrm rot="16200000">
              <a:off x="3330499" y="2373626"/>
              <a:ext cx="2850623" cy="1668103"/>
            </a:xfrm>
            <a:custGeom>
              <a:avLst/>
              <a:gdLst/>
              <a:ahLst/>
              <a:cxnLst>
                <a:cxn ang="0">
                  <a:pos x="wd2" y="hd2"/>
                </a:cxn>
                <a:cxn ang="5400000">
                  <a:pos x="wd2" y="hd2"/>
                </a:cxn>
                <a:cxn ang="10800000">
                  <a:pos x="wd2" y="hd2"/>
                </a:cxn>
                <a:cxn ang="16200000">
                  <a:pos x="wd2" y="hd2"/>
                </a:cxn>
              </a:cxnLst>
              <a:rect l="0" t="0" r="r" b="b"/>
              <a:pathLst>
                <a:path w="21600" h="21582" extrusionOk="0">
                  <a:moveTo>
                    <a:pt x="0" y="16544"/>
                  </a:moveTo>
                  <a:lnTo>
                    <a:pt x="10848" y="5603"/>
                  </a:lnTo>
                  <a:lnTo>
                    <a:pt x="7006" y="1804"/>
                  </a:lnTo>
                  <a:cubicBezTo>
                    <a:pt x="6556" y="1359"/>
                    <a:pt x="6739" y="180"/>
                    <a:pt x="7260" y="174"/>
                  </a:cubicBezTo>
                  <a:lnTo>
                    <a:pt x="19572" y="0"/>
                  </a:lnTo>
                  <a:cubicBezTo>
                    <a:pt x="20685" y="-18"/>
                    <a:pt x="21589" y="1515"/>
                    <a:pt x="21593" y="3415"/>
                  </a:cubicBezTo>
                  <a:lnTo>
                    <a:pt x="21600" y="16165"/>
                  </a:lnTo>
                  <a:lnTo>
                    <a:pt x="16157" y="10827"/>
                  </a:lnTo>
                  <a:lnTo>
                    <a:pt x="5496" y="21582"/>
                  </a:lnTo>
                  <a:lnTo>
                    <a:pt x="0" y="16544"/>
                  </a:lnTo>
                  <a:close/>
                </a:path>
              </a:pathLst>
            </a:custGeom>
            <a:solidFill>
              <a:srgbClr val="00B050"/>
            </a:solidFill>
            <a:ln w="12700">
              <a:miter lim="400000"/>
            </a:ln>
          </p:spPr>
          <p:txBody>
            <a:bodyPr lIns="38100" tIns="38100" rIns="38100" bIns="38100" anchor="ctr"/>
            <a:lstStyle/>
            <a:p>
              <a:pPr defTabSz="914446">
                <a:defRPr sz="3000">
                  <a:solidFill>
                    <a:srgbClr val="FFFFFF"/>
                  </a:solidFill>
                </a:defRPr>
              </a:pPr>
              <a:endParaRPr sz="3000">
                <a:solidFill>
                  <a:srgbClr val="FFFFFF"/>
                </a:solidFill>
                <a:latin typeface="Calibri" panose="020F0502020204030204"/>
              </a:endParaRPr>
            </a:p>
          </p:txBody>
        </p:sp>
        <p:sp>
          <p:nvSpPr>
            <p:cNvPr id="13" name="Triangle">
              <a:extLst>
                <a:ext uri="{FF2B5EF4-FFF2-40B4-BE49-F238E27FC236}">
                  <a16:creationId xmlns:a16="http://schemas.microsoft.com/office/drawing/2014/main" id="{8A51DCA3-B5E5-ADF9-C431-EEBBC1F28795}"/>
                </a:ext>
              </a:extLst>
            </p:cNvPr>
            <p:cNvSpPr/>
            <p:nvPr/>
          </p:nvSpPr>
          <p:spPr>
            <a:xfrm rot="16200000">
              <a:off x="6900335" y="4124488"/>
              <a:ext cx="582671" cy="652832"/>
            </a:xfrm>
            <a:custGeom>
              <a:avLst/>
              <a:gdLst>
                <a:gd name="connsiteX0" fmla="*/ 0 w 21600"/>
                <a:gd name="connsiteY0" fmla="*/ 21600 h 21600"/>
                <a:gd name="connsiteX1" fmla="*/ 21600 w 21600"/>
                <a:gd name="connsiteY1" fmla="*/ 10101 h 21600"/>
                <a:gd name="connsiteX2" fmla="*/ 14785 w 21600"/>
                <a:gd name="connsiteY2" fmla="*/ 6536 h 21600"/>
                <a:gd name="connsiteX3" fmla="*/ 1567 w 21600"/>
                <a:gd name="connsiteY3" fmla="*/ 0 h 21600"/>
                <a:gd name="connsiteX4" fmla="*/ 0 w 21600"/>
                <a:gd name="connsiteY4" fmla="*/ 21600 h 21600"/>
                <a:gd name="connsiteX0" fmla="*/ 0 w 21600"/>
                <a:gd name="connsiteY0" fmla="*/ 21600 h 21600"/>
                <a:gd name="connsiteX1" fmla="*/ 21600 w 21600"/>
                <a:gd name="connsiteY1" fmla="*/ 10101 h 21600"/>
                <a:gd name="connsiteX2" fmla="*/ 15315 w 21600"/>
                <a:gd name="connsiteY2" fmla="*/ 863 h 21600"/>
                <a:gd name="connsiteX3" fmla="*/ 1567 w 21600"/>
                <a:gd name="connsiteY3" fmla="*/ 0 h 21600"/>
                <a:gd name="connsiteX4" fmla="*/ 0 w 21600"/>
                <a:gd name="connsiteY4" fmla="*/ 2160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0" extrusionOk="0">
                  <a:moveTo>
                    <a:pt x="0" y="21600"/>
                  </a:moveTo>
                  <a:lnTo>
                    <a:pt x="21600" y="10101"/>
                  </a:lnTo>
                  <a:lnTo>
                    <a:pt x="15315" y="863"/>
                  </a:lnTo>
                  <a:lnTo>
                    <a:pt x="1567" y="0"/>
                  </a:lnTo>
                  <a:lnTo>
                    <a:pt x="0" y="21600"/>
                  </a:lnTo>
                  <a:close/>
                </a:path>
              </a:pathLst>
            </a:custGeom>
            <a:solidFill>
              <a:srgbClr val="C00000"/>
            </a:solidFill>
            <a:ln w="12700">
              <a:miter lim="400000"/>
            </a:ln>
          </p:spPr>
          <p:txBody>
            <a:bodyPr lIns="38100" tIns="38100" rIns="38100" bIns="38100" anchor="ctr"/>
            <a:lstStyle/>
            <a:p>
              <a:pPr defTabSz="914446">
                <a:defRPr sz="3000">
                  <a:solidFill>
                    <a:srgbClr val="FFFFFF"/>
                  </a:solidFill>
                </a:defRPr>
              </a:pPr>
              <a:endParaRPr sz="3000">
                <a:solidFill>
                  <a:srgbClr val="FFFFFF"/>
                </a:solidFill>
                <a:latin typeface="Calibri" panose="020F0502020204030204"/>
              </a:endParaRPr>
            </a:p>
          </p:txBody>
        </p:sp>
        <p:sp>
          <p:nvSpPr>
            <p:cNvPr id="14" name="Shape">
              <a:extLst>
                <a:ext uri="{FF2B5EF4-FFF2-40B4-BE49-F238E27FC236}">
                  <a16:creationId xmlns:a16="http://schemas.microsoft.com/office/drawing/2014/main" id="{FA9AE482-A134-E007-7D92-E52789528DA3}"/>
                </a:ext>
              </a:extLst>
            </p:cNvPr>
            <p:cNvSpPr/>
            <p:nvPr/>
          </p:nvSpPr>
          <p:spPr>
            <a:xfrm rot="16200000">
              <a:off x="5243138" y="3238488"/>
              <a:ext cx="2433540" cy="2455676"/>
            </a:xfrm>
            <a:custGeom>
              <a:avLst/>
              <a:gdLst/>
              <a:ahLst/>
              <a:cxnLst>
                <a:cxn ang="0">
                  <a:pos x="wd2" y="hd2"/>
                </a:cxn>
                <a:cxn ang="5400000">
                  <a:pos x="wd2" y="hd2"/>
                </a:cxn>
                <a:cxn ang="10800000">
                  <a:pos x="wd2" y="hd2"/>
                </a:cxn>
                <a:cxn ang="16200000">
                  <a:pos x="wd2" y="hd2"/>
                </a:cxn>
              </a:cxnLst>
              <a:rect l="0" t="0" r="r" b="b"/>
              <a:pathLst>
                <a:path w="21269" h="21600" extrusionOk="0">
                  <a:moveTo>
                    <a:pt x="21269" y="21600"/>
                  </a:moveTo>
                  <a:lnTo>
                    <a:pt x="8619" y="14399"/>
                  </a:lnTo>
                  <a:lnTo>
                    <a:pt x="8607" y="19552"/>
                  </a:lnTo>
                  <a:cubicBezTo>
                    <a:pt x="8607" y="20157"/>
                    <a:pt x="7811" y="20374"/>
                    <a:pt x="7507" y="19851"/>
                  </a:cubicBezTo>
                  <a:lnTo>
                    <a:pt x="319" y="7524"/>
                  </a:lnTo>
                  <a:cubicBezTo>
                    <a:pt x="-331" y="6413"/>
                    <a:pt x="47" y="4978"/>
                    <a:pt x="1155" y="4332"/>
                  </a:cubicBezTo>
                  <a:lnTo>
                    <a:pt x="8615" y="0"/>
                  </a:lnTo>
                  <a:lnTo>
                    <a:pt x="8623" y="7287"/>
                  </a:lnTo>
                  <a:lnTo>
                    <a:pt x="21058" y="14366"/>
                  </a:lnTo>
                  <a:lnTo>
                    <a:pt x="21269" y="21600"/>
                  </a:lnTo>
                  <a:close/>
                </a:path>
              </a:pathLst>
            </a:custGeom>
            <a:solidFill>
              <a:srgbClr val="FF0000"/>
            </a:solidFill>
            <a:ln w="12700">
              <a:miter lim="400000"/>
            </a:ln>
          </p:spPr>
          <p:txBody>
            <a:bodyPr lIns="38100" tIns="38100" rIns="38100" bIns="38100" anchor="ctr"/>
            <a:lstStyle/>
            <a:p>
              <a:pPr defTabSz="914446">
                <a:defRPr sz="3000">
                  <a:solidFill>
                    <a:srgbClr val="FFFFFF"/>
                  </a:solidFill>
                </a:defRPr>
              </a:pPr>
              <a:endParaRPr sz="3000">
                <a:solidFill>
                  <a:srgbClr val="FFFFFF"/>
                </a:solidFill>
                <a:latin typeface="Calibri" panose="020F0502020204030204"/>
              </a:endParaRPr>
            </a:p>
          </p:txBody>
        </p:sp>
      </p:grpSp>
      <p:sp>
        <p:nvSpPr>
          <p:cNvPr id="15" name="Rectangle: Rounded Corners 14">
            <a:extLst>
              <a:ext uri="{FF2B5EF4-FFF2-40B4-BE49-F238E27FC236}">
                <a16:creationId xmlns:a16="http://schemas.microsoft.com/office/drawing/2014/main" id="{FC54AA45-692E-D057-A8D9-B19F43A12352}"/>
              </a:ext>
            </a:extLst>
          </p:cNvPr>
          <p:cNvSpPr/>
          <p:nvPr/>
        </p:nvSpPr>
        <p:spPr>
          <a:xfrm>
            <a:off x="125206" y="1269287"/>
            <a:ext cx="4004820" cy="2159713"/>
          </a:xfrm>
          <a:prstGeom prst="roundRect">
            <a:avLst/>
          </a:prstGeom>
          <a:solidFill>
            <a:srgbClr val="00B050"/>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en-US" sz="2400"/>
              <a:t>Tuồng (Hát Bộ, Hát Bội) hình thành sớm ở miền Bắc, truyền vào Đàng Trong từ thời chúa Nguyễn.</a:t>
            </a:r>
            <a:endParaRPr lang="en-US" sz="2400" dirty="0">
              <a:solidFill>
                <a:prstClr val="white"/>
              </a:solidFill>
              <a:latin typeface="Calibri" panose="020F0502020204030204"/>
            </a:endParaRPr>
          </a:p>
        </p:txBody>
      </p:sp>
      <p:sp>
        <p:nvSpPr>
          <p:cNvPr id="16" name="Rectangle: Rounded Corners 15">
            <a:extLst>
              <a:ext uri="{FF2B5EF4-FFF2-40B4-BE49-F238E27FC236}">
                <a16:creationId xmlns:a16="http://schemas.microsoft.com/office/drawing/2014/main" id="{9B465CA0-AF17-AEA6-EB36-E90E1B7B6C5B}"/>
              </a:ext>
            </a:extLst>
          </p:cNvPr>
          <p:cNvSpPr/>
          <p:nvPr/>
        </p:nvSpPr>
        <p:spPr>
          <a:xfrm>
            <a:off x="8304648" y="1117601"/>
            <a:ext cx="3650286" cy="2191485"/>
          </a:xfrm>
          <a:prstGeom prst="roundRect">
            <a:avLst/>
          </a:prstGeom>
          <a:solidFill>
            <a:srgbClr val="0070C0"/>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en-US" sz="2400"/>
              <a:t>Đến thế kỷ XVIII, Tuồng phát triển hoàn chỉnh về kịch bản và nghệ thuật biểu diễn, trở thành nét đặc sắc văn hóa dân tộc.</a:t>
            </a:r>
            <a:endParaRPr lang="en-US" sz="2400" dirty="0">
              <a:solidFill>
                <a:prstClr val="white"/>
              </a:solidFill>
              <a:latin typeface="Calibri" panose="020F0502020204030204" pitchFamily="34" charset="0"/>
              <a:cs typeface="Calibri" panose="020F0502020204030204" pitchFamily="34" charset="0"/>
            </a:endParaRPr>
          </a:p>
        </p:txBody>
      </p:sp>
      <p:sp>
        <p:nvSpPr>
          <p:cNvPr id="17" name="Rectangle: Rounded Corners 16">
            <a:extLst>
              <a:ext uri="{FF2B5EF4-FFF2-40B4-BE49-F238E27FC236}">
                <a16:creationId xmlns:a16="http://schemas.microsoft.com/office/drawing/2014/main" id="{2BD160BF-2FDD-E3CE-F021-4B16552C1C35}"/>
              </a:ext>
            </a:extLst>
          </p:cNvPr>
          <p:cNvSpPr/>
          <p:nvPr/>
        </p:nvSpPr>
        <p:spPr>
          <a:xfrm>
            <a:off x="3602195" y="5233698"/>
            <a:ext cx="5694206" cy="1624302"/>
          </a:xfrm>
          <a:prstGeom prst="roundRect">
            <a:avLst/>
          </a:prstGeom>
          <a:solidFill>
            <a:srgbClr val="FF0000"/>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en-US" sz="2400"/>
              <a:t>Ở xứ Quảng, Tuồng được người dân yêu mến, phát triển mạnh, đặc biệt là tại Đà Nẵng – trung tâm giao lưu văn hóa lớn miền Trung.</a:t>
            </a:r>
            <a:endParaRPr lang="en-US" sz="2400" dirty="0">
              <a:solidFill>
                <a:prstClr val="white"/>
              </a:solidFill>
              <a:latin typeface="Calibri" panose="020F0502020204030204"/>
            </a:endParaRPr>
          </a:p>
        </p:txBody>
      </p:sp>
      <p:sp>
        <p:nvSpPr>
          <p:cNvPr id="2" name="Rectangle 1">
            <a:extLst>
              <a:ext uri="{FF2B5EF4-FFF2-40B4-BE49-F238E27FC236}">
                <a16:creationId xmlns:a16="http://schemas.microsoft.com/office/drawing/2014/main" id="{B0AAF74D-7569-A4C3-A233-2438C50DEB0F}"/>
              </a:ext>
            </a:extLst>
          </p:cNvPr>
          <p:cNvSpPr/>
          <p:nvPr/>
        </p:nvSpPr>
        <p:spPr>
          <a:xfrm>
            <a:off x="0" y="0"/>
            <a:ext cx="12192000" cy="9363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6"/>
            <a:r>
              <a:rPr lang="en-US" sz="3200" b="1">
                <a:solidFill>
                  <a:prstClr val="white"/>
                </a:solidFill>
                <a:latin typeface="Calibri" panose="020F0502020204030204"/>
              </a:rPr>
              <a:t>1. Xuất xứ nghệ thuật Tuồng</a:t>
            </a:r>
            <a:endParaRPr lang="en-US" sz="3200" b="1" dirty="0">
              <a:solidFill>
                <a:prstClr val="white"/>
              </a:solidFill>
              <a:latin typeface="Calibri" panose="020F0502020204030204"/>
            </a:endParaRPr>
          </a:p>
        </p:txBody>
      </p:sp>
    </p:spTree>
    <p:extLst>
      <p:ext uri="{BB962C8B-B14F-4D97-AF65-F5344CB8AC3E}">
        <p14:creationId xmlns:p14="http://schemas.microsoft.com/office/powerpoint/2010/main" val="3770477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E9C48-1B15-D633-DFE2-450555672E13}"/>
            </a:ext>
          </a:extLst>
        </p:cNvPr>
        <p:cNvGrpSpPr/>
        <p:nvPr/>
      </p:nvGrpSpPr>
      <p:grpSpPr>
        <a:xfrm>
          <a:off x="0" y="0"/>
          <a:ext cx="0" cy="0"/>
          <a:chOff x="0" y="0"/>
          <a:chExt cx="0" cy="0"/>
        </a:xfrm>
      </p:grpSpPr>
      <p:sp>
        <p:nvSpPr>
          <p:cNvPr id="2" name="Freeform 4">
            <a:extLst>
              <a:ext uri="{FF2B5EF4-FFF2-40B4-BE49-F238E27FC236}">
                <a16:creationId xmlns:a16="http://schemas.microsoft.com/office/drawing/2014/main" id="{C694D405-FE99-4BFF-045A-E83025A3A34A}"/>
              </a:ext>
            </a:extLst>
          </p:cNvPr>
          <p:cNvSpPr/>
          <p:nvPr/>
        </p:nvSpPr>
        <p:spPr>
          <a:xfrm flipH="1">
            <a:off x="-4495800" y="-1741041"/>
            <a:ext cx="8026489" cy="10340082"/>
          </a:xfrm>
          <a:custGeom>
            <a:avLst/>
            <a:gdLst/>
            <a:ahLst/>
            <a:cxnLst/>
            <a:rect l="l" t="t" r="r" b="b"/>
            <a:pathLst>
              <a:path w="12039733" h="15510123">
                <a:moveTo>
                  <a:pt x="12039733" y="0"/>
                </a:moveTo>
                <a:lnTo>
                  <a:pt x="0" y="0"/>
                </a:lnTo>
                <a:lnTo>
                  <a:pt x="0" y="15510122"/>
                </a:lnTo>
                <a:lnTo>
                  <a:pt x="12039733" y="15510122"/>
                </a:lnTo>
                <a:lnTo>
                  <a:pt x="12039733"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12">
            <a:extLst>
              <a:ext uri="{FF2B5EF4-FFF2-40B4-BE49-F238E27FC236}">
                <a16:creationId xmlns:a16="http://schemas.microsoft.com/office/drawing/2014/main" id="{ED80B7E8-82D8-5BEB-3732-3E51D546EF5D}"/>
              </a:ext>
            </a:extLst>
          </p:cNvPr>
          <p:cNvSpPr/>
          <p:nvPr/>
        </p:nvSpPr>
        <p:spPr>
          <a:xfrm>
            <a:off x="3006150" y="4643937"/>
            <a:ext cx="379253" cy="397123"/>
          </a:xfrm>
          <a:custGeom>
            <a:avLst/>
            <a:gdLst/>
            <a:ahLst/>
            <a:cxnLst/>
            <a:rect l="l" t="t" r="r" b="b"/>
            <a:pathLst>
              <a:path w="568879" h="595685">
                <a:moveTo>
                  <a:pt x="0" y="0"/>
                </a:moveTo>
                <a:lnTo>
                  <a:pt x="568879" y="0"/>
                </a:lnTo>
                <a:lnTo>
                  <a:pt x="568879" y="595685"/>
                </a:lnTo>
                <a:lnTo>
                  <a:pt x="0" y="5956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15">
            <a:extLst>
              <a:ext uri="{FF2B5EF4-FFF2-40B4-BE49-F238E27FC236}">
                <a16:creationId xmlns:a16="http://schemas.microsoft.com/office/drawing/2014/main" id="{95ED61A8-6370-274D-AFC4-0582D1A05889}"/>
              </a:ext>
            </a:extLst>
          </p:cNvPr>
          <p:cNvSpPr txBox="1"/>
          <p:nvPr/>
        </p:nvSpPr>
        <p:spPr>
          <a:xfrm>
            <a:off x="2393032" y="2214063"/>
            <a:ext cx="9331136" cy="1477328"/>
          </a:xfrm>
          <a:prstGeom prst="rect">
            <a:avLst/>
          </a:prstGeom>
        </p:spPr>
        <p:txBody>
          <a:bodyPr wrap="square" lIns="0" tIns="0" rIns="0" bIns="0" rtlCol="0" anchor="t">
            <a:spAutoFit/>
          </a:bodyPr>
          <a:lstStyle/>
          <a:p>
            <a:pPr lvl="0" algn="ctr" defTabSz="609660">
              <a:defRPr/>
            </a:pPr>
            <a:r>
              <a:rPr lang="vi-VN" sz="4800" b="1">
                <a:solidFill>
                  <a:prstClr val="black"/>
                </a:solidFill>
                <a:ea typeface="Tahoma" panose="020B0604030504040204" pitchFamily="34" charset="0"/>
                <a:cs typeface="#9Slide03 Arima Madurai Black" panose="00000A00000000000000" pitchFamily="2" charset="0"/>
              </a:rPr>
              <a:t>2. Tuồng trong đời sống tinh thần của người Đà Nẵng</a:t>
            </a:r>
            <a:endParaRPr lang="en-US" sz="4800" b="1">
              <a:solidFill>
                <a:prstClr val="black"/>
              </a:solidFill>
              <a:ea typeface="Tahoma" panose="020B0604030504040204" pitchFamily="34" charset="0"/>
              <a:cs typeface="#9Slide03 Arima Madurai Black" panose="00000A00000000000000" pitchFamily="2" charset="0"/>
            </a:endParaRPr>
          </a:p>
        </p:txBody>
      </p:sp>
    </p:spTree>
    <p:extLst>
      <p:ext uri="{BB962C8B-B14F-4D97-AF65-F5344CB8AC3E}">
        <p14:creationId xmlns:p14="http://schemas.microsoft.com/office/powerpoint/2010/main" val="51448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lidesMania">
  <a:themeElements>
    <a:clrScheme name="Violet II">
      <a:dk1>
        <a:srgbClr val="000000"/>
      </a:dk1>
      <a:lt1>
        <a:srgbClr val="FFFFFF"/>
      </a:lt1>
      <a:dk2>
        <a:srgbClr val="051937"/>
      </a:dk2>
      <a:lt2>
        <a:srgbClr val="FFFFFF"/>
      </a:lt2>
      <a:accent1>
        <a:srgbClr val="073E5E"/>
      </a:accent1>
      <a:accent2>
        <a:srgbClr val="93C919"/>
      </a:accent2>
      <a:accent3>
        <a:srgbClr val="00BF72"/>
      </a:accent3>
      <a:accent4>
        <a:srgbClr val="008793"/>
      </a:accent4>
      <a:accent5>
        <a:srgbClr val="051937"/>
      </a:accent5>
      <a:accent6>
        <a:srgbClr val="FFFFFF"/>
      </a:accent6>
      <a:hlink>
        <a:srgbClr val="000000"/>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Ancient History by Slidesgo">
  <a:themeElements>
    <a:clrScheme name="Simple Light">
      <a:dk1>
        <a:srgbClr val="000000"/>
      </a:dk1>
      <a:lt1>
        <a:srgbClr val="FFFFFF"/>
      </a:lt1>
      <a:dk2>
        <a:srgbClr val="D0F5FF"/>
      </a:dk2>
      <a:lt2>
        <a:srgbClr val="2793B3"/>
      </a:lt2>
      <a:accent1>
        <a:srgbClr val="B7BE39"/>
      </a:accent1>
      <a:accent2>
        <a:srgbClr val="FFDA5F"/>
      </a:accent2>
      <a:accent3>
        <a:srgbClr val="EED4AE"/>
      </a:accent3>
      <a:accent4>
        <a:srgbClr val="F0A040"/>
      </a:accent4>
      <a:accent5>
        <a:srgbClr val="C4496D"/>
      </a:accent5>
      <a:accent6>
        <a:srgbClr val="65342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Math Subject for Middle School - 8th Grade: Measurement by Slidesgo">
  <a:themeElements>
    <a:clrScheme name="Simple Light">
      <a:dk1>
        <a:srgbClr val="000000"/>
      </a:dk1>
      <a:lt1>
        <a:srgbClr val="D97245"/>
      </a:lt1>
      <a:dk2>
        <a:srgbClr val="FCC353"/>
      </a:dk2>
      <a:lt2>
        <a:srgbClr val="FFD4D4"/>
      </a:lt2>
      <a:accent1>
        <a:srgbClr val="FCF9ED"/>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1892</Words>
  <Application>Microsoft Office PowerPoint</Application>
  <PresentationFormat>Màn hình rộng</PresentationFormat>
  <Paragraphs>164</Paragraphs>
  <Slides>54</Slides>
  <Notes>9</Notes>
  <HiddenSlides>0</HiddenSlides>
  <MMClips>0</MMClips>
  <ScaleCrop>false</ScaleCrop>
  <HeadingPairs>
    <vt:vector size="6" baseType="variant">
      <vt:variant>
        <vt:lpstr>Phông được Dùng</vt:lpstr>
      </vt:variant>
      <vt:variant>
        <vt:i4>31</vt:i4>
      </vt:variant>
      <vt:variant>
        <vt:lpstr>Chủ đề</vt:lpstr>
      </vt:variant>
      <vt:variant>
        <vt:i4>11</vt:i4>
      </vt:variant>
      <vt:variant>
        <vt:lpstr>Tiêu đề Bản chiếu</vt:lpstr>
      </vt:variant>
      <vt:variant>
        <vt:i4>54</vt:i4>
      </vt:variant>
    </vt:vector>
  </HeadingPairs>
  <TitlesOfParts>
    <vt:vector size="96" baseType="lpstr">
      <vt:lpstr>Meiryo</vt:lpstr>
      <vt:lpstr>微软雅黑</vt:lpstr>
      <vt:lpstr>#9Slide03 Ample</vt:lpstr>
      <vt:lpstr>#9Slide03 AmpleSoft Bold</vt:lpstr>
      <vt:lpstr>#9Slide03 Arima Madurai Black</vt:lpstr>
      <vt:lpstr>#9Slide03 Cabin</vt:lpstr>
      <vt:lpstr>#9Slide03 Cabin Condensed SemiB</vt:lpstr>
      <vt:lpstr>#9Slide03 Saira SemiCondensed</vt:lpstr>
      <vt:lpstr>#9Slide03 Saira SemiCondensed B</vt:lpstr>
      <vt:lpstr>#9Slide03 SVNNeutraface 2</vt:lpstr>
      <vt:lpstr>Aldrich</vt:lpstr>
      <vt:lpstr>Aptos</vt:lpstr>
      <vt:lpstr>Aptos (Body)</vt:lpstr>
      <vt:lpstr>Aptos Display</vt:lpstr>
      <vt:lpstr>Archivo Black</vt:lpstr>
      <vt:lpstr>Arial</vt:lpstr>
      <vt:lpstr>Bebas Neue</vt:lpstr>
      <vt:lpstr>Calibri</vt:lpstr>
      <vt:lpstr>Calibri Light</vt:lpstr>
      <vt:lpstr>Exo 2 Black</vt:lpstr>
      <vt:lpstr>Londrina Solid</vt:lpstr>
      <vt:lpstr>Montserrat Medium</vt:lpstr>
      <vt:lpstr>Open Sans</vt:lpstr>
      <vt:lpstr>Open Sans Bold</vt:lpstr>
      <vt:lpstr>Oswald Bold</vt:lpstr>
      <vt:lpstr>Poppins Semi-Bold</vt:lpstr>
      <vt:lpstr>PT Sans</vt:lpstr>
      <vt:lpstr>Rubik</vt:lpstr>
      <vt:lpstr>Snap ITC</vt:lpstr>
      <vt:lpstr>Tahoma</vt:lpstr>
      <vt:lpstr>Times New Roman</vt:lpstr>
      <vt:lpstr>Office Theme</vt:lpstr>
      <vt:lpstr>SlidesMania</vt:lpstr>
      <vt:lpstr>1_Office Theme</vt:lpstr>
      <vt:lpstr>2_Office Theme</vt:lpstr>
      <vt:lpstr>5_Office Theme</vt:lpstr>
      <vt:lpstr>Ancient History by Slidesgo</vt:lpstr>
      <vt:lpstr>3_Office Theme</vt:lpstr>
      <vt:lpstr>6_Office Theme</vt:lpstr>
      <vt:lpstr>Math Subject for Middle School - 8th Grade: Measurement by Slidesgo</vt:lpstr>
      <vt:lpstr>7_Office Theme</vt:lpstr>
      <vt:lpstr>4_Office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Nguyễn Văn Quốc</dc:creator>
  <cp:lastModifiedBy>Administrator</cp:lastModifiedBy>
  <cp:revision>43</cp:revision>
  <dcterms:created xsi:type="dcterms:W3CDTF">2025-11-04T13:42:10Z</dcterms:created>
  <dcterms:modified xsi:type="dcterms:W3CDTF">2025-11-28T14:48:43Z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2025-11-04T13:45:07Z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9fed56ff-dfeb-4501-9069-17bbfbe9bed8</vt:lpwstr>
  </property>
  <property fmtid="{D5CDD505-2E9C-101B-9397-08002B2CF9AE}" pid="7" name="MSIP_Label_defa4170-0d19-0005-0004-bc88714345d2_ActionId">
    <vt:lpwstr>b58ec7a9-937e-465c-93e5-ba745d56b431</vt:lpwstr>
  </property>
  <property fmtid="{D5CDD505-2E9C-101B-9397-08002B2CF9AE}" pid="8" name="MSIP_Label_defa4170-0d19-0005-0004-bc88714345d2_ContentBits">
    <vt:lpwstr>0</vt:lpwstr>
  </property>
  <property fmtid="{D5CDD505-2E9C-101B-9397-08002B2CF9AE}" pid="9" name="MSIP_Label_defa4170-0d19-0005-0004-bc88714345d2_Tag">
    <vt:lpwstr>10, 3, 0, 1</vt:lpwstr>
  </property>
</Properties>
</file>