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2" r:id="rId1"/>
  </p:sldMasterIdLst>
  <p:notesMasterIdLst>
    <p:notesMasterId r:id="rId11"/>
  </p:notesMasterIdLst>
  <p:sldIdLst>
    <p:sldId id="256" r:id="rId2"/>
    <p:sldId id="259" r:id="rId3"/>
    <p:sldId id="283" r:id="rId4"/>
    <p:sldId id="260" r:id="rId5"/>
    <p:sldId id="261" r:id="rId6"/>
    <p:sldId id="262" r:id="rId7"/>
    <p:sldId id="263" r:id="rId8"/>
    <p:sldId id="264" r:id="rId9"/>
    <p:sldId id="329" r:id="rId10"/>
  </p:sldIdLst>
  <p:sldSz cx="18288000" cy="10287000"/>
  <p:notesSz cx="6858000" cy="9144000"/>
  <p:embeddedFontLst>
    <p:embeddedFont>
      <p:font typeface="Calibri" panose="020F0502020204030204" pitchFamily="34" charset="0"/>
      <p:regular r:id="rId12"/>
      <p:bold r:id="rId13"/>
      <p:italic r:id="rId14"/>
      <p:boldItalic r:id="rId15"/>
    </p:embeddedFont>
    <p:embeddedFont>
      <p:font typeface="Gill Sans MT" panose="020B0502020104020203" pitchFamily="34" charset="0"/>
      <p:regular r:id="rId16"/>
      <p:bold r:id="rId17"/>
      <p:italic r:id="rId18"/>
      <p:boldItalic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96" autoAdjust="0"/>
    <p:restoredTop sz="94599" autoAdjust="0"/>
  </p:normalViewPr>
  <p:slideViewPr>
    <p:cSldViewPr>
      <p:cViewPr varScale="1">
        <p:scale>
          <a:sx n="54" d="100"/>
          <a:sy n="54" d="100"/>
        </p:scale>
        <p:origin x="518"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48D961-151F-9445-96F8-8B9BBB89F3CA}" type="doc">
      <dgm:prSet loTypeId="urn:microsoft.com/office/officeart/2005/8/layout/pyramid2" loCatId="" qsTypeId="urn:microsoft.com/office/officeart/2005/8/quickstyle/simple1" qsCatId="simple" csTypeId="urn:microsoft.com/office/officeart/2005/8/colors/accent1_2" csCatId="accent1" phldr="1"/>
      <dgm:spPr/>
    </dgm:pt>
    <dgm:pt modelId="{F1137D4D-CE46-8E4F-8831-04D4C5CD7920}">
      <dgm:prSet phldrT="[Text]"/>
      <dgm:spPr/>
      <dgm:t>
        <a:bodyPr/>
        <a:lstStyle/>
        <a:p>
          <a:r>
            <a:rPr lang="en-GB" dirty="0" err="1">
              <a:latin typeface="Arial" panose="020B0604020202020204" pitchFamily="34" charset="0"/>
              <a:cs typeface="Arial" panose="020B0604020202020204" pitchFamily="34" charset="0"/>
            </a:rPr>
            <a:t>Chức</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năng</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thu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phóng</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màn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hình</a:t>
          </a:r>
          <a:endParaRPr lang="en-GB" dirty="0">
            <a:latin typeface="Arial" panose="020B0604020202020204" pitchFamily="34" charset="0"/>
            <a:cs typeface="Arial" panose="020B0604020202020204" pitchFamily="34" charset="0"/>
          </a:endParaRPr>
        </a:p>
      </dgm:t>
    </dgm:pt>
    <dgm:pt modelId="{B1C8DBEC-BAA8-D743-9B74-31B29CF71860}" type="parTrans" cxnId="{AAF41B7A-33F0-C34D-8E7D-C693DB291EE9}">
      <dgm:prSet/>
      <dgm:spPr/>
      <dgm:t>
        <a:bodyPr/>
        <a:lstStyle/>
        <a:p>
          <a:endParaRPr lang="en-GB"/>
        </a:p>
      </dgm:t>
    </dgm:pt>
    <dgm:pt modelId="{DF3D2895-744B-3D40-AF8C-7416FF6CF1B6}" type="sibTrans" cxnId="{AAF41B7A-33F0-C34D-8E7D-C693DB291EE9}">
      <dgm:prSet/>
      <dgm:spPr/>
      <dgm:t>
        <a:bodyPr/>
        <a:lstStyle/>
        <a:p>
          <a:endParaRPr lang="en-GB"/>
        </a:p>
      </dgm:t>
    </dgm:pt>
    <dgm:pt modelId="{91CAB92D-54C4-184F-82B1-C1BDC0A40746}">
      <dgm:prSet phldrT="[Text]"/>
      <dgm:spPr/>
      <dgm:t>
        <a:bodyPr/>
        <a:lstStyle/>
        <a:p>
          <a:r>
            <a:rPr lang="en-GB" dirty="0" err="1">
              <a:latin typeface="Arial" panose="020B0604020202020204" pitchFamily="34" charset="0"/>
              <a:cs typeface="Arial" panose="020B0604020202020204" pitchFamily="34" charset="0"/>
            </a:rPr>
            <a:t>Chức</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năng</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bắt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điểm</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tự</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động</a:t>
          </a:r>
          <a:endParaRPr lang="en-GB" dirty="0">
            <a:latin typeface="Arial" panose="020B0604020202020204" pitchFamily="34" charset="0"/>
            <a:cs typeface="Arial" panose="020B0604020202020204" pitchFamily="34" charset="0"/>
          </a:endParaRPr>
        </a:p>
      </dgm:t>
    </dgm:pt>
    <dgm:pt modelId="{48C97F91-5074-6443-9688-14AA86A0174E}" type="parTrans" cxnId="{B4B93840-7BCA-8447-86C5-772CAC1E587A}">
      <dgm:prSet/>
      <dgm:spPr/>
      <dgm:t>
        <a:bodyPr/>
        <a:lstStyle/>
        <a:p>
          <a:endParaRPr lang="en-GB"/>
        </a:p>
      </dgm:t>
    </dgm:pt>
    <dgm:pt modelId="{EBA731EB-660F-554A-BE67-430E5F603D5E}" type="sibTrans" cxnId="{B4B93840-7BCA-8447-86C5-772CAC1E587A}">
      <dgm:prSet/>
      <dgm:spPr/>
      <dgm:t>
        <a:bodyPr/>
        <a:lstStyle/>
        <a:p>
          <a:endParaRPr lang="en-GB"/>
        </a:p>
      </dgm:t>
    </dgm:pt>
    <dgm:pt modelId="{B0305F1A-B6BC-0C49-959C-E1C6E2C18B87}">
      <dgm:prSet phldrT="[Text]"/>
      <dgm:spPr/>
      <dgm:t>
        <a:bodyPr/>
        <a:lstStyle/>
        <a:p>
          <a:r>
            <a:rPr lang="en-GB" dirty="0" err="1">
              <a:latin typeface="Arial" panose="020B0604020202020204" pitchFamily="34" charset="0"/>
              <a:cs typeface="Arial" panose="020B0604020202020204" pitchFamily="34" charset="0"/>
            </a:rPr>
            <a:t>Chức</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năng</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định</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hướng</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trục</a:t>
          </a:r>
          <a:r>
            <a:rPr lang="en-GB" dirty="0">
              <a:latin typeface="Arial" panose="020B0604020202020204" pitchFamily="34" charset="0"/>
              <a:cs typeface="Arial" panose="020B0604020202020204" pitchFamily="34" charset="0"/>
            </a:rPr>
            <a:t> Ox </a:t>
          </a:r>
          <a:r>
            <a:rPr lang="en-GB" dirty="0" err="1">
              <a:latin typeface="Arial" panose="020B0604020202020204" pitchFamily="34" charset="0"/>
              <a:cs typeface="Arial" panose="020B0604020202020204" pitchFamily="34" charset="0"/>
            </a:rPr>
            <a:t>và</a:t>
          </a:r>
          <a:r>
            <a:rPr lang="en-GB" dirty="0">
              <a:latin typeface="Arial" panose="020B0604020202020204" pitchFamily="34" charset="0"/>
              <a:cs typeface="Arial" panose="020B0604020202020204" pitchFamily="34" charset="0"/>
            </a:rPr>
            <a:t> Oy</a:t>
          </a:r>
        </a:p>
      </dgm:t>
    </dgm:pt>
    <dgm:pt modelId="{7E3E573C-68A6-BA49-B91D-9F1DECD8E0AF}" type="parTrans" cxnId="{94747DED-F471-0B47-B0DB-ABD77D003CC6}">
      <dgm:prSet/>
      <dgm:spPr/>
      <dgm:t>
        <a:bodyPr/>
        <a:lstStyle/>
        <a:p>
          <a:endParaRPr lang="en-GB"/>
        </a:p>
      </dgm:t>
    </dgm:pt>
    <dgm:pt modelId="{9CB763B9-0690-BC44-8C05-6497CC0C9B81}" type="sibTrans" cxnId="{94747DED-F471-0B47-B0DB-ABD77D003CC6}">
      <dgm:prSet/>
      <dgm:spPr/>
      <dgm:t>
        <a:bodyPr/>
        <a:lstStyle/>
        <a:p>
          <a:endParaRPr lang="en-GB"/>
        </a:p>
      </dgm:t>
    </dgm:pt>
    <dgm:pt modelId="{C1A9FA9E-8D06-424C-9926-C09FEDC57F9D}" type="pres">
      <dgm:prSet presAssocID="{A648D961-151F-9445-96F8-8B9BBB89F3CA}" presName="compositeShape" presStyleCnt="0">
        <dgm:presLayoutVars>
          <dgm:dir/>
          <dgm:resizeHandles/>
        </dgm:presLayoutVars>
      </dgm:prSet>
      <dgm:spPr/>
    </dgm:pt>
    <dgm:pt modelId="{AFC2482D-9F2C-5F46-AAA7-749993D01D0F}" type="pres">
      <dgm:prSet presAssocID="{A648D961-151F-9445-96F8-8B9BBB89F3CA}" presName="pyramid" presStyleLbl="node1" presStyleIdx="0" presStyleCnt="1" custLinFactNeighborX="83221" custLinFactNeighborY="-16774"/>
      <dgm:spPr>
        <a:solidFill>
          <a:srgbClr val="FFC000"/>
        </a:solidFill>
      </dgm:spPr>
    </dgm:pt>
    <dgm:pt modelId="{2842E96A-69DE-3843-B7CA-C909F5A7D24D}" type="pres">
      <dgm:prSet presAssocID="{A648D961-151F-9445-96F8-8B9BBB89F3CA}" presName="theList" presStyleCnt="0"/>
      <dgm:spPr/>
    </dgm:pt>
    <dgm:pt modelId="{C89C932E-609E-364A-B1C7-55726A219661}" type="pres">
      <dgm:prSet presAssocID="{F1137D4D-CE46-8E4F-8831-04D4C5CD7920}" presName="aNode" presStyleLbl="fgAcc1" presStyleIdx="0" presStyleCnt="3" custScaleX="132128">
        <dgm:presLayoutVars>
          <dgm:bulletEnabled val="1"/>
        </dgm:presLayoutVars>
      </dgm:prSet>
      <dgm:spPr/>
    </dgm:pt>
    <dgm:pt modelId="{25230993-C198-534B-B384-FDE644132BF7}" type="pres">
      <dgm:prSet presAssocID="{F1137D4D-CE46-8E4F-8831-04D4C5CD7920}" presName="aSpace" presStyleCnt="0"/>
      <dgm:spPr/>
    </dgm:pt>
    <dgm:pt modelId="{94850FAC-AE67-F846-BD7C-B6517E868A9F}" type="pres">
      <dgm:prSet presAssocID="{91CAB92D-54C4-184F-82B1-C1BDC0A40746}" presName="aNode" presStyleLbl="fgAcc1" presStyleIdx="1" presStyleCnt="3" custScaleX="128512">
        <dgm:presLayoutVars>
          <dgm:bulletEnabled val="1"/>
        </dgm:presLayoutVars>
      </dgm:prSet>
      <dgm:spPr/>
    </dgm:pt>
    <dgm:pt modelId="{F2C47FF0-2120-A546-B772-6DB01991183E}" type="pres">
      <dgm:prSet presAssocID="{91CAB92D-54C4-184F-82B1-C1BDC0A40746}" presName="aSpace" presStyleCnt="0"/>
      <dgm:spPr/>
    </dgm:pt>
    <dgm:pt modelId="{96704C31-2726-1042-BEEA-6548544709F4}" type="pres">
      <dgm:prSet presAssocID="{B0305F1A-B6BC-0C49-959C-E1C6E2C18B87}" presName="aNode" presStyleLbl="fgAcc1" presStyleIdx="2" presStyleCnt="3" custScaleX="128512">
        <dgm:presLayoutVars>
          <dgm:bulletEnabled val="1"/>
        </dgm:presLayoutVars>
      </dgm:prSet>
      <dgm:spPr/>
    </dgm:pt>
    <dgm:pt modelId="{916C4907-687C-3E4D-BA38-A3497623DF56}" type="pres">
      <dgm:prSet presAssocID="{B0305F1A-B6BC-0C49-959C-E1C6E2C18B87}" presName="aSpace" presStyleCnt="0"/>
      <dgm:spPr/>
    </dgm:pt>
  </dgm:ptLst>
  <dgm:cxnLst>
    <dgm:cxn modelId="{B4B93840-7BCA-8447-86C5-772CAC1E587A}" srcId="{A648D961-151F-9445-96F8-8B9BBB89F3CA}" destId="{91CAB92D-54C4-184F-82B1-C1BDC0A40746}" srcOrd="1" destOrd="0" parTransId="{48C97F91-5074-6443-9688-14AA86A0174E}" sibTransId="{EBA731EB-660F-554A-BE67-430E5F603D5E}"/>
    <dgm:cxn modelId="{ECCA716D-BF41-8F4F-80EF-3BC2E0D7865F}" type="presOf" srcId="{91CAB92D-54C4-184F-82B1-C1BDC0A40746}" destId="{94850FAC-AE67-F846-BD7C-B6517E868A9F}" srcOrd="0" destOrd="0" presId="urn:microsoft.com/office/officeart/2005/8/layout/pyramid2"/>
    <dgm:cxn modelId="{EB1C2C4F-683B-8444-9844-B51B15B60ED9}" type="presOf" srcId="{F1137D4D-CE46-8E4F-8831-04D4C5CD7920}" destId="{C89C932E-609E-364A-B1C7-55726A219661}" srcOrd="0" destOrd="0" presId="urn:microsoft.com/office/officeart/2005/8/layout/pyramid2"/>
    <dgm:cxn modelId="{AAF41B7A-33F0-C34D-8E7D-C693DB291EE9}" srcId="{A648D961-151F-9445-96F8-8B9BBB89F3CA}" destId="{F1137D4D-CE46-8E4F-8831-04D4C5CD7920}" srcOrd="0" destOrd="0" parTransId="{B1C8DBEC-BAA8-D743-9B74-31B29CF71860}" sibTransId="{DF3D2895-744B-3D40-AF8C-7416FF6CF1B6}"/>
    <dgm:cxn modelId="{BC7A33BC-4638-FD44-9037-1E18744F000C}" type="presOf" srcId="{B0305F1A-B6BC-0C49-959C-E1C6E2C18B87}" destId="{96704C31-2726-1042-BEEA-6548544709F4}" srcOrd="0" destOrd="0" presId="urn:microsoft.com/office/officeart/2005/8/layout/pyramid2"/>
    <dgm:cxn modelId="{94747DED-F471-0B47-B0DB-ABD77D003CC6}" srcId="{A648D961-151F-9445-96F8-8B9BBB89F3CA}" destId="{B0305F1A-B6BC-0C49-959C-E1C6E2C18B87}" srcOrd="2" destOrd="0" parTransId="{7E3E573C-68A6-BA49-B91D-9F1DECD8E0AF}" sibTransId="{9CB763B9-0690-BC44-8C05-6497CC0C9B81}"/>
    <dgm:cxn modelId="{2B2C8EF7-C49B-8E4A-BFC4-29E8A80CD5D9}" type="presOf" srcId="{A648D961-151F-9445-96F8-8B9BBB89F3CA}" destId="{C1A9FA9E-8D06-424C-9926-C09FEDC57F9D}" srcOrd="0" destOrd="0" presId="urn:microsoft.com/office/officeart/2005/8/layout/pyramid2"/>
    <dgm:cxn modelId="{61996806-CC81-9E41-829F-146C216E2CFC}" type="presParOf" srcId="{C1A9FA9E-8D06-424C-9926-C09FEDC57F9D}" destId="{AFC2482D-9F2C-5F46-AAA7-749993D01D0F}" srcOrd="0" destOrd="0" presId="urn:microsoft.com/office/officeart/2005/8/layout/pyramid2"/>
    <dgm:cxn modelId="{DC7DF95B-8FC7-744C-A0CB-85ECD5DBF444}" type="presParOf" srcId="{C1A9FA9E-8D06-424C-9926-C09FEDC57F9D}" destId="{2842E96A-69DE-3843-B7CA-C909F5A7D24D}" srcOrd="1" destOrd="0" presId="urn:microsoft.com/office/officeart/2005/8/layout/pyramid2"/>
    <dgm:cxn modelId="{0E9BA56A-B573-6040-B1D3-E4F485B5F006}" type="presParOf" srcId="{2842E96A-69DE-3843-B7CA-C909F5A7D24D}" destId="{C89C932E-609E-364A-B1C7-55726A219661}" srcOrd="0" destOrd="0" presId="urn:microsoft.com/office/officeart/2005/8/layout/pyramid2"/>
    <dgm:cxn modelId="{3E8D516A-C530-BB46-A234-0CED9BFD897C}" type="presParOf" srcId="{2842E96A-69DE-3843-B7CA-C909F5A7D24D}" destId="{25230993-C198-534B-B384-FDE644132BF7}" srcOrd="1" destOrd="0" presId="urn:microsoft.com/office/officeart/2005/8/layout/pyramid2"/>
    <dgm:cxn modelId="{436CCCCB-5FE4-3A46-A32F-39461BC8620E}" type="presParOf" srcId="{2842E96A-69DE-3843-B7CA-C909F5A7D24D}" destId="{94850FAC-AE67-F846-BD7C-B6517E868A9F}" srcOrd="2" destOrd="0" presId="urn:microsoft.com/office/officeart/2005/8/layout/pyramid2"/>
    <dgm:cxn modelId="{D17FF43C-5416-A84B-BECE-FDF23157F9A5}" type="presParOf" srcId="{2842E96A-69DE-3843-B7CA-C909F5A7D24D}" destId="{F2C47FF0-2120-A546-B772-6DB01991183E}" srcOrd="3" destOrd="0" presId="urn:microsoft.com/office/officeart/2005/8/layout/pyramid2"/>
    <dgm:cxn modelId="{0AD0DABF-2A66-8644-80D3-CBB358240795}" type="presParOf" srcId="{2842E96A-69DE-3843-B7CA-C909F5A7D24D}" destId="{96704C31-2726-1042-BEEA-6548544709F4}" srcOrd="4" destOrd="0" presId="urn:microsoft.com/office/officeart/2005/8/layout/pyramid2"/>
    <dgm:cxn modelId="{4D17CD18-66ED-E141-8BC6-63AAEDDA5FB6}" type="presParOf" srcId="{2842E96A-69DE-3843-B7CA-C909F5A7D24D}" destId="{916C4907-687C-3E4D-BA38-A3497623DF56}"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C2482D-9F2C-5F46-AAA7-749993D01D0F}">
      <dsp:nvSpPr>
        <dsp:cNvPr id="0" name=""/>
        <dsp:cNvSpPr/>
      </dsp:nvSpPr>
      <dsp:spPr>
        <a:xfrm>
          <a:off x="4847008" y="0"/>
          <a:ext cx="5956583" cy="5956583"/>
        </a:xfrm>
        <a:prstGeom prst="triangle">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9C932E-609E-364A-B1C7-55726A219661}">
      <dsp:nvSpPr>
        <dsp:cNvPr id="0" name=""/>
        <dsp:cNvSpPr/>
      </dsp:nvSpPr>
      <dsp:spPr>
        <a:xfrm>
          <a:off x="4022108" y="598857"/>
          <a:ext cx="5115704" cy="1410034"/>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GB" sz="3700" kern="1200" dirty="0" err="1">
              <a:latin typeface="Arial" panose="020B0604020202020204" pitchFamily="34" charset="0"/>
              <a:cs typeface="Arial" panose="020B0604020202020204" pitchFamily="34" charset="0"/>
            </a:rPr>
            <a:t>Chức</a:t>
          </a:r>
          <a:r>
            <a:rPr lang="en-GB" sz="3700" kern="1200" dirty="0">
              <a:latin typeface="Arial" panose="020B0604020202020204" pitchFamily="34" charset="0"/>
              <a:cs typeface="Arial" panose="020B0604020202020204" pitchFamily="34" charset="0"/>
            </a:rPr>
            <a:t> </a:t>
          </a:r>
          <a:r>
            <a:rPr lang="en-GB" sz="3700" kern="1200" dirty="0" err="1">
              <a:latin typeface="Arial" panose="020B0604020202020204" pitchFamily="34" charset="0"/>
              <a:cs typeface="Arial" panose="020B0604020202020204" pitchFamily="34" charset="0"/>
            </a:rPr>
            <a:t>năng</a:t>
          </a:r>
          <a:r>
            <a:rPr lang="en-GB" sz="3700" kern="1200" dirty="0">
              <a:latin typeface="Arial" panose="020B0604020202020204" pitchFamily="34" charset="0"/>
              <a:cs typeface="Arial" panose="020B0604020202020204" pitchFamily="34" charset="0"/>
            </a:rPr>
            <a:t> </a:t>
          </a:r>
          <a:r>
            <a:rPr lang="en-GB" sz="3700" kern="1200" dirty="0" err="1">
              <a:latin typeface="Arial" panose="020B0604020202020204" pitchFamily="34" charset="0"/>
              <a:cs typeface="Arial" panose="020B0604020202020204" pitchFamily="34" charset="0"/>
            </a:rPr>
            <a:t>thu</a:t>
          </a:r>
          <a:r>
            <a:rPr lang="en-GB" sz="3700" kern="1200" dirty="0">
              <a:latin typeface="Arial" panose="020B0604020202020204" pitchFamily="34" charset="0"/>
              <a:cs typeface="Arial" panose="020B0604020202020204" pitchFamily="34" charset="0"/>
            </a:rPr>
            <a:t>, </a:t>
          </a:r>
          <a:r>
            <a:rPr lang="en-GB" sz="3700" kern="1200" dirty="0" err="1">
              <a:latin typeface="Arial" panose="020B0604020202020204" pitchFamily="34" charset="0"/>
              <a:cs typeface="Arial" panose="020B0604020202020204" pitchFamily="34" charset="0"/>
            </a:rPr>
            <a:t>phóng</a:t>
          </a:r>
          <a:r>
            <a:rPr lang="en-GB" sz="3700" kern="1200" dirty="0">
              <a:latin typeface="Arial" panose="020B0604020202020204" pitchFamily="34" charset="0"/>
              <a:cs typeface="Arial" panose="020B0604020202020204" pitchFamily="34" charset="0"/>
            </a:rPr>
            <a:t> </a:t>
          </a:r>
          <a:r>
            <a:rPr lang="en-GB" sz="3700" kern="1200" dirty="0" err="1">
              <a:latin typeface="Arial" panose="020B0604020202020204" pitchFamily="34" charset="0"/>
              <a:cs typeface="Arial" panose="020B0604020202020204" pitchFamily="34" charset="0"/>
            </a:rPr>
            <a:t>màn</a:t>
          </a:r>
          <a:r>
            <a:rPr lang="en-GB" sz="3700" kern="1200" dirty="0">
              <a:latin typeface="Arial" panose="020B0604020202020204" pitchFamily="34" charset="0"/>
              <a:cs typeface="Arial" panose="020B0604020202020204" pitchFamily="34" charset="0"/>
            </a:rPr>
            <a:t> </a:t>
          </a:r>
          <a:r>
            <a:rPr lang="en-GB" sz="3700" kern="1200" dirty="0" err="1">
              <a:latin typeface="Arial" panose="020B0604020202020204" pitchFamily="34" charset="0"/>
              <a:cs typeface="Arial" panose="020B0604020202020204" pitchFamily="34" charset="0"/>
            </a:rPr>
            <a:t>hình</a:t>
          </a:r>
          <a:endParaRPr lang="en-GB" sz="3700" kern="1200" dirty="0">
            <a:latin typeface="Arial" panose="020B0604020202020204" pitchFamily="34" charset="0"/>
            <a:cs typeface="Arial" panose="020B0604020202020204" pitchFamily="34" charset="0"/>
          </a:endParaRPr>
        </a:p>
      </dsp:txBody>
      <dsp:txXfrm>
        <a:off x="4090940" y="667689"/>
        <a:ext cx="4978040" cy="1272370"/>
      </dsp:txXfrm>
    </dsp:sp>
    <dsp:sp modelId="{94850FAC-AE67-F846-BD7C-B6517E868A9F}">
      <dsp:nvSpPr>
        <dsp:cNvPr id="0" name=""/>
        <dsp:cNvSpPr/>
      </dsp:nvSpPr>
      <dsp:spPr>
        <a:xfrm>
          <a:off x="4092110" y="2185146"/>
          <a:ext cx="4975700" cy="1410034"/>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GB" sz="3700" kern="1200" dirty="0" err="1">
              <a:latin typeface="Arial" panose="020B0604020202020204" pitchFamily="34" charset="0"/>
              <a:cs typeface="Arial" panose="020B0604020202020204" pitchFamily="34" charset="0"/>
            </a:rPr>
            <a:t>Chức</a:t>
          </a:r>
          <a:r>
            <a:rPr lang="en-GB" sz="3700" kern="1200" dirty="0">
              <a:latin typeface="Arial" panose="020B0604020202020204" pitchFamily="34" charset="0"/>
              <a:cs typeface="Arial" panose="020B0604020202020204" pitchFamily="34" charset="0"/>
            </a:rPr>
            <a:t> </a:t>
          </a:r>
          <a:r>
            <a:rPr lang="en-GB" sz="3700" kern="1200" dirty="0" err="1">
              <a:latin typeface="Arial" panose="020B0604020202020204" pitchFamily="34" charset="0"/>
              <a:cs typeface="Arial" panose="020B0604020202020204" pitchFamily="34" charset="0"/>
            </a:rPr>
            <a:t>năng</a:t>
          </a:r>
          <a:r>
            <a:rPr lang="en-GB" sz="3700" kern="1200" dirty="0">
              <a:latin typeface="Arial" panose="020B0604020202020204" pitchFamily="34" charset="0"/>
              <a:cs typeface="Arial" panose="020B0604020202020204" pitchFamily="34" charset="0"/>
            </a:rPr>
            <a:t> </a:t>
          </a:r>
          <a:r>
            <a:rPr lang="en-GB" sz="3700" kern="1200" dirty="0" err="1">
              <a:latin typeface="Arial" panose="020B0604020202020204" pitchFamily="34" charset="0"/>
              <a:cs typeface="Arial" panose="020B0604020202020204" pitchFamily="34" charset="0"/>
            </a:rPr>
            <a:t>bắt</a:t>
          </a:r>
          <a:r>
            <a:rPr lang="en-GB" sz="3700" kern="1200" dirty="0">
              <a:latin typeface="Arial" panose="020B0604020202020204" pitchFamily="34" charset="0"/>
              <a:cs typeface="Arial" panose="020B0604020202020204" pitchFamily="34" charset="0"/>
            </a:rPr>
            <a:t> </a:t>
          </a:r>
          <a:r>
            <a:rPr lang="en-GB" sz="3700" kern="1200" dirty="0" err="1">
              <a:latin typeface="Arial" panose="020B0604020202020204" pitchFamily="34" charset="0"/>
              <a:cs typeface="Arial" panose="020B0604020202020204" pitchFamily="34" charset="0"/>
            </a:rPr>
            <a:t>điểm</a:t>
          </a:r>
          <a:r>
            <a:rPr lang="en-GB" sz="3700" kern="1200" dirty="0">
              <a:latin typeface="Arial" panose="020B0604020202020204" pitchFamily="34" charset="0"/>
              <a:cs typeface="Arial" panose="020B0604020202020204" pitchFamily="34" charset="0"/>
            </a:rPr>
            <a:t> </a:t>
          </a:r>
          <a:r>
            <a:rPr lang="en-GB" sz="3700" kern="1200" dirty="0" err="1">
              <a:latin typeface="Arial" panose="020B0604020202020204" pitchFamily="34" charset="0"/>
              <a:cs typeface="Arial" panose="020B0604020202020204" pitchFamily="34" charset="0"/>
            </a:rPr>
            <a:t>tự</a:t>
          </a:r>
          <a:r>
            <a:rPr lang="en-GB" sz="3700" kern="1200" dirty="0">
              <a:latin typeface="Arial" panose="020B0604020202020204" pitchFamily="34" charset="0"/>
              <a:cs typeface="Arial" panose="020B0604020202020204" pitchFamily="34" charset="0"/>
            </a:rPr>
            <a:t> </a:t>
          </a:r>
          <a:r>
            <a:rPr lang="en-GB" sz="3700" kern="1200" dirty="0" err="1">
              <a:latin typeface="Arial" panose="020B0604020202020204" pitchFamily="34" charset="0"/>
              <a:cs typeface="Arial" panose="020B0604020202020204" pitchFamily="34" charset="0"/>
            </a:rPr>
            <a:t>động</a:t>
          </a:r>
          <a:endParaRPr lang="en-GB" sz="3700" kern="1200" dirty="0">
            <a:latin typeface="Arial" panose="020B0604020202020204" pitchFamily="34" charset="0"/>
            <a:cs typeface="Arial" panose="020B0604020202020204" pitchFamily="34" charset="0"/>
          </a:endParaRPr>
        </a:p>
      </dsp:txBody>
      <dsp:txXfrm>
        <a:off x="4160942" y="2253978"/>
        <a:ext cx="4838036" cy="1272370"/>
      </dsp:txXfrm>
    </dsp:sp>
    <dsp:sp modelId="{96704C31-2726-1042-BEEA-6548544709F4}">
      <dsp:nvSpPr>
        <dsp:cNvPr id="0" name=""/>
        <dsp:cNvSpPr/>
      </dsp:nvSpPr>
      <dsp:spPr>
        <a:xfrm>
          <a:off x="4092110" y="3771436"/>
          <a:ext cx="4975700" cy="1410034"/>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GB" sz="3700" kern="1200" dirty="0" err="1">
              <a:latin typeface="Arial" panose="020B0604020202020204" pitchFamily="34" charset="0"/>
              <a:cs typeface="Arial" panose="020B0604020202020204" pitchFamily="34" charset="0"/>
            </a:rPr>
            <a:t>Chức</a:t>
          </a:r>
          <a:r>
            <a:rPr lang="en-GB" sz="3700" kern="1200" dirty="0">
              <a:latin typeface="Arial" panose="020B0604020202020204" pitchFamily="34" charset="0"/>
              <a:cs typeface="Arial" panose="020B0604020202020204" pitchFamily="34" charset="0"/>
            </a:rPr>
            <a:t> </a:t>
          </a:r>
          <a:r>
            <a:rPr lang="en-GB" sz="3700" kern="1200" dirty="0" err="1">
              <a:latin typeface="Arial" panose="020B0604020202020204" pitchFamily="34" charset="0"/>
              <a:cs typeface="Arial" panose="020B0604020202020204" pitchFamily="34" charset="0"/>
            </a:rPr>
            <a:t>năng</a:t>
          </a:r>
          <a:r>
            <a:rPr lang="en-GB" sz="3700" kern="1200" dirty="0">
              <a:latin typeface="Arial" panose="020B0604020202020204" pitchFamily="34" charset="0"/>
              <a:cs typeface="Arial" panose="020B0604020202020204" pitchFamily="34" charset="0"/>
            </a:rPr>
            <a:t> </a:t>
          </a:r>
          <a:r>
            <a:rPr lang="en-GB" sz="3700" kern="1200" dirty="0" err="1">
              <a:latin typeface="Arial" panose="020B0604020202020204" pitchFamily="34" charset="0"/>
              <a:cs typeface="Arial" panose="020B0604020202020204" pitchFamily="34" charset="0"/>
            </a:rPr>
            <a:t>định</a:t>
          </a:r>
          <a:r>
            <a:rPr lang="en-GB" sz="3700" kern="1200" dirty="0">
              <a:latin typeface="Arial" panose="020B0604020202020204" pitchFamily="34" charset="0"/>
              <a:cs typeface="Arial" panose="020B0604020202020204" pitchFamily="34" charset="0"/>
            </a:rPr>
            <a:t> </a:t>
          </a:r>
          <a:r>
            <a:rPr lang="en-GB" sz="3700" kern="1200" dirty="0" err="1">
              <a:latin typeface="Arial" panose="020B0604020202020204" pitchFamily="34" charset="0"/>
              <a:cs typeface="Arial" panose="020B0604020202020204" pitchFamily="34" charset="0"/>
            </a:rPr>
            <a:t>hướng</a:t>
          </a:r>
          <a:r>
            <a:rPr lang="en-GB" sz="3700" kern="1200" dirty="0">
              <a:latin typeface="Arial" panose="020B0604020202020204" pitchFamily="34" charset="0"/>
              <a:cs typeface="Arial" panose="020B0604020202020204" pitchFamily="34" charset="0"/>
            </a:rPr>
            <a:t> </a:t>
          </a:r>
          <a:r>
            <a:rPr lang="en-GB" sz="3700" kern="1200" dirty="0" err="1">
              <a:latin typeface="Arial" panose="020B0604020202020204" pitchFamily="34" charset="0"/>
              <a:cs typeface="Arial" panose="020B0604020202020204" pitchFamily="34" charset="0"/>
            </a:rPr>
            <a:t>trục</a:t>
          </a:r>
          <a:r>
            <a:rPr lang="en-GB" sz="3700" kern="1200" dirty="0">
              <a:latin typeface="Arial" panose="020B0604020202020204" pitchFamily="34" charset="0"/>
              <a:cs typeface="Arial" panose="020B0604020202020204" pitchFamily="34" charset="0"/>
            </a:rPr>
            <a:t> Ox </a:t>
          </a:r>
          <a:r>
            <a:rPr lang="en-GB" sz="3700" kern="1200" dirty="0" err="1">
              <a:latin typeface="Arial" panose="020B0604020202020204" pitchFamily="34" charset="0"/>
              <a:cs typeface="Arial" panose="020B0604020202020204" pitchFamily="34" charset="0"/>
            </a:rPr>
            <a:t>và</a:t>
          </a:r>
          <a:r>
            <a:rPr lang="en-GB" sz="3700" kern="1200" dirty="0">
              <a:latin typeface="Arial" panose="020B0604020202020204" pitchFamily="34" charset="0"/>
              <a:cs typeface="Arial" panose="020B0604020202020204" pitchFamily="34" charset="0"/>
            </a:rPr>
            <a:t> Oy</a:t>
          </a:r>
        </a:p>
      </dsp:txBody>
      <dsp:txXfrm>
        <a:off x="4160942" y="3840268"/>
        <a:ext cx="4838036" cy="1272370"/>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18E203-0E36-864C-A124-8628DDC07F22}" type="datetimeFigureOut">
              <a:rPr lang="en-VN" smtClean="0"/>
              <a:t>11/30/2022</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C8A68B-035D-4843-80F2-ACF8C7C8286A}" type="slidenum">
              <a:rPr lang="en-VN" smtClean="0"/>
              <a:t>‹#›</a:t>
            </a:fld>
            <a:endParaRPr lang="en-VN"/>
          </a:p>
        </p:txBody>
      </p:sp>
    </p:spTree>
    <p:extLst>
      <p:ext uri="{BB962C8B-B14F-4D97-AF65-F5344CB8AC3E}">
        <p14:creationId xmlns:p14="http://schemas.microsoft.com/office/powerpoint/2010/main" val="2139604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26669" y="1203448"/>
            <a:ext cx="12955610" cy="3812147"/>
          </a:xfrm>
        </p:spPr>
        <p:txBody>
          <a:bodyPr bIns="0" anchor="b">
            <a:normAutofit/>
          </a:bodyPr>
          <a:lstStyle>
            <a:lvl1pPr algn="l">
              <a:defRPr sz="9900"/>
            </a:lvl1pPr>
          </a:lstStyle>
          <a:p>
            <a:r>
              <a:rPr lang="en-US"/>
              <a:t>Click to edit Master title style</a:t>
            </a:r>
            <a:endParaRPr lang="en-US" dirty="0"/>
          </a:p>
        </p:txBody>
      </p:sp>
      <p:sp>
        <p:nvSpPr>
          <p:cNvPr id="3" name="Subtitle 2"/>
          <p:cNvSpPr>
            <a:spLocks noGrp="1"/>
          </p:cNvSpPr>
          <p:nvPr>
            <p:ph type="subTitle" idx="1"/>
          </p:nvPr>
        </p:nvSpPr>
        <p:spPr>
          <a:xfrm>
            <a:off x="3626670" y="5296807"/>
            <a:ext cx="12955608" cy="1466432"/>
          </a:xfrm>
        </p:spPr>
        <p:txBody>
          <a:bodyPr tIns="91440" bIns="91440">
            <a:normAutofit/>
          </a:bodyPr>
          <a:lstStyle>
            <a:lvl1pPr marL="0" indent="0" algn="l">
              <a:buNone/>
              <a:defRPr sz="2700" b="0" cap="all" baseline="0">
                <a:solidFill>
                  <a:schemeClr val="tx1"/>
                </a:solidFill>
              </a:defRPr>
            </a:lvl1pPr>
            <a:lvl2pPr marL="685800" indent="0" algn="ctr">
              <a:buNone/>
              <a:defRPr sz="27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11/30/2022</a:t>
            </a:fld>
            <a:endParaRPr lang="en-US"/>
          </a:p>
        </p:txBody>
      </p:sp>
      <p:sp>
        <p:nvSpPr>
          <p:cNvPr id="5" name="Footer Placeholder 4"/>
          <p:cNvSpPr>
            <a:spLocks noGrp="1"/>
          </p:cNvSpPr>
          <p:nvPr>
            <p:ph type="ftr" sz="quarter" idx="11"/>
          </p:nvPr>
        </p:nvSpPr>
        <p:spPr>
          <a:xfrm>
            <a:off x="3624751" y="493961"/>
            <a:ext cx="7460873" cy="463802"/>
          </a:xfrm>
        </p:spPr>
        <p:txBody>
          <a:bodyPr/>
          <a:lstStyle/>
          <a:p>
            <a:endParaRPr lang="en-US"/>
          </a:p>
        </p:txBody>
      </p:sp>
      <p:sp>
        <p:nvSpPr>
          <p:cNvPr id="6" name="Slide Number Placeholder 5"/>
          <p:cNvSpPr>
            <a:spLocks noGrp="1"/>
          </p:cNvSpPr>
          <p:nvPr>
            <p:ph type="sldNum" sz="quarter" idx="12"/>
          </p:nvPr>
        </p:nvSpPr>
        <p:spPr>
          <a:xfrm>
            <a:off x="2156497" y="1198460"/>
            <a:ext cx="1216529" cy="755367"/>
          </a:xfrm>
        </p:spPr>
        <p:txBody>
          <a:bodyPr/>
          <a:lstStyle/>
          <a:p>
            <a:fld id="{B6F15528-21DE-4FAA-801E-634DDDAF4B2B}" type="slidenum">
              <a:rPr lang="en-US" smtClean="0"/>
              <a:pPr/>
              <a:t>‹#›</a:t>
            </a:fld>
            <a:endParaRPr lang="en-US"/>
          </a:p>
        </p:txBody>
      </p:sp>
      <p:cxnSp>
        <p:nvCxnSpPr>
          <p:cNvPr id="15" name="Straight Connector 14"/>
          <p:cNvCxnSpPr/>
          <p:nvPr/>
        </p:nvCxnSpPr>
        <p:spPr>
          <a:xfrm>
            <a:off x="3626670" y="5292813"/>
            <a:ext cx="1295560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27722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26" name="Straight Connector 25"/>
          <p:cNvCxnSpPr/>
          <p:nvPr/>
        </p:nvCxnSpPr>
        <p:spPr>
          <a:xfrm>
            <a:off x="2180844" y="2770632"/>
            <a:ext cx="1441128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2130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158667" y="1198460"/>
            <a:ext cx="2423613" cy="6989834"/>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167008" y="1198460"/>
            <a:ext cx="11743245" cy="69898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14158667" y="1198460"/>
            <a:ext cx="0" cy="6989834"/>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24601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33" name="Straight Connector 32"/>
          <p:cNvCxnSpPr/>
          <p:nvPr/>
        </p:nvCxnSpPr>
        <p:spPr>
          <a:xfrm>
            <a:off x="2180844" y="2770632"/>
            <a:ext cx="1441128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69384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81359" y="2634195"/>
            <a:ext cx="12964731" cy="2831925"/>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2181359" y="5709293"/>
            <a:ext cx="12945669" cy="1519394"/>
          </a:xfrm>
        </p:spPr>
        <p:txBody>
          <a:bodyPr tIns="91440">
            <a:normAutofit/>
          </a:bodyPr>
          <a:lstStyle>
            <a:lvl1pPr marL="0" indent="0" algn="l">
              <a:buNone/>
              <a:defRPr sz="2700">
                <a:solidFill>
                  <a:schemeClr val="tx1"/>
                </a:solidFill>
              </a:defRPr>
            </a:lvl1pPr>
            <a:lvl2pPr marL="685800" indent="0">
              <a:buNone/>
              <a:defRPr sz="27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2181359" y="5707478"/>
            <a:ext cx="12945669"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60003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73826" y="1207334"/>
            <a:ext cx="14408453" cy="158895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170997" y="3016318"/>
            <a:ext cx="6967728" cy="51728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620657" y="3026015"/>
            <a:ext cx="6967728" cy="5162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35" name="Straight Connector 34"/>
          <p:cNvCxnSpPr/>
          <p:nvPr/>
        </p:nvCxnSpPr>
        <p:spPr>
          <a:xfrm>
            <a:off x="2180844" y="2770632"/>
            <a:ext cx="1441128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71362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0787" y="1206245"/>
            <a:ext cx="14411492" cy="1584479"/>
          </a:xfrm>
        </p:spPr>
        <p:txBody>
          <a:bodyPr/>
          <a:lstStyle/>
          <a:p>
            <a:r>
              <a:rPr lang="en-US"/>
              <a:t>Click to edit Master title style</a:t>
            </a:r>
            <a:endParaRPr lang="en-US" dirty="0"/>
          </a:p>
        </p:txBody>
      </p:sp>
      <p:sp>
        <p:nvSpPr>
          <p:cNvPr id="3" name="Text Placeholder 2"/>
          <p:cNvSpPr>
            <a:spLocks noGrp="1"/>
          </p:cNvSpPr>
          <p:nvPr>
            <p:ph type="body" idx="1"/>
          </p:nvPr>
        </p:nvSpPr>
        <p:spPr>
          <a:xfrm>
            <a:off x="2170787" y="3029324"/>
            <a:ext cx="6967728" cy="1202915"/>
          </a:xfrm>
        </p:spPr>
        <p:txBody>
          <a:bodyPr anchor="b">
            <a:normAutofit/>
          </a:bodyPr>
          <a:lstStyle>
            <a:lvl1pPr marL="0" indent="0">
              <a:lnSpc>
                <a:spcPct val="100000"/>
              </a:lnSpc>
              <a:buNone/>
              <a:defRPr sz="3300" b="0" cap="all" baseline="0">
                <a:solidFill>
                  <a:schemeClr val="accent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2170787" y="4236404"/>
            <a:ext cx="6967728" cy="39666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618543" y="3034505"/>
            <a:ext cx="6967728" cy="1203356"/>
          </a:xfrm>
        </p:spPr>
        <p:txBody>
          <a:bodyPr anchor="b">
            <a:normAutofit/>
          </a:bodyPr>
          <a:lstStyle>
            <a:lvl1pPr marL="0" indent="0">
              <a:lnSpc>
                <a:spcPct val="100000"/>
              </a:lnSpc>
              <a:buNone/>
              <a:defRPr sz="3300" b="0" cap="all" baseline="0">
                <a:solidFill>
                  <a:schemeClr val="accent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618543" y="4232237"/>
            <a:ext cx="6967728" cy="39560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29" name="Straight Connector 28"/>
          <p:cNvCxnSpPr/>
          <p:nvPr/>
        </p:nvCxnSpPr>
        <p:spPr>
          <a:xfrm>
            <a:off x="2180844" y="2770632"/>
            <a:ext cx="1441128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56517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11/30/2022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cxnSp>
        <p:nvCxnSpPr>
          <p:cNvPr id="25" name="Straight Connector 24"/>
          <p:cNvCxnSpPr/>
          <p:nvPr/>
        </p:nvCxnSpPr>
        <p:spPr>
          <a:xfrm>
            <a:off x="2180844" y="2770632"/>
            <a:ext cx="1441128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90023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56524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67007" y="1198460"/>
            <a:ext cx="4909649" cy="3370676"/>
          </a:xfrm>
        </p:spPr>
        <p:txBody>
          <a:bodyPr anchor="b">
            <a:normAutofit/>
          </a:bodyPr>
          <a:lstStyle>
            <a:lvl1pPr algn="l">
              <a:defRPr sz="3600"/>
            </a:lvl1pPr>
          </a:lstStyle>
          <a:p>
            <a:r>
              <a:rPr lang="en-US"/>
              <a:t>Click to edit Master title style</a:t>
            </a:r>
            <a:endParaRPr lang="en-US" dirty="0"/>
          </a:p>
        </p:txBody>
      </p:sp>
      <p:sp>
        <p:nvSpPr>
          <p:cNvPr id="3" name="Content Placeholder 2"/>
          <p:cNvSpPr>
            <a:spLocks noGrp="1"/>
          </p:cNvSpPr>
          <p:nvPr>
            <p:ph idx="1"/>
          </p:nvPr>
        </p:nvSpPr>
        <p:spPr>
          <a:xfrm>
            <a:off x="7565571" y="1198461"/>
            <a:ext cx="9018705" cy="6988239"/>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167007" y="4808237"/>
            <a:ext cx="4912520" cy="3372272"/>
          </a:xfrm>
        </p:spPr>
        <p:txBody>
          <a:bodyPr/>
          <a:lstStyle>
            <a:lvl1pPr marL="0" indent="0" algn="l">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17" name="Straight Connector 16"/>
          <p:cNvCxnSpPr/>
          <p:nvPr/>
        </p:nvCxnSpPr>
        <p:spPr>
          <a:xfrm>
            <a:off x="2172420" y="4808237"/>
            <a:ext cx="490423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69463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1216081" y="723256"/>
            <a:ext cx="6111800" cy="7723652"/>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2176809" y="1694270"/>
            <a:ext cx="8298492" cy="2745876"/>
          </a:xfrm>
        </p:spPr>
        <p:txBody>
          <a:bodyPr anchor="b">
            <a:normAutofit/>
          </a:bodyPr>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2186584" y="1683814"/>
            <a:ext cx="4186757" cy="5799491"/>
          </a:xfrm>
          <a:solidFill>
            <a:schemeClr val="bg1">
              <a:lumMod val="85000"/>
            </a:schemeClr>
          </a:solidFill>
          <a:ln w="9525" cap="sq">
            <a:noFill/>
            <a:miter lim="800000"/>
          </a:ln>
          <a:effectLst/>
        </p:spPr>
        <p:txBody>
          <a:bodyPr anchor="t"/>
          <a:lstStyle>
            <a:lvl1pPr marL="0" indent="0" algn="ctr">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2175494" y="4718988"/>
            <a:ext cx="8286606" cy="3005613"/>
          </a:xfrm>
        </p:spPr>
        <p:txBody>
          <a:bodyPr>
            <a:normAutofit/>
          </a:bodyPr>
          <a:lstStyle>
            <a:lvl1pPr marL="0" indent="0" algn="l">
              <a:buNone/>
              <a:defRPr sz="27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a:xfrm>
            <a:off x="2171074" y="8204785"/>
            <a:ext cx="8291027" cy="480185"/>
          </a:xfrm>
        </p:spPr>
        <p:txBody>
          <a:bodyPr/>
          <a:lstStyle>
            <a:lvl1pPr algn="l">
              <a:defRPr/>
            </a:lvl1pPr>
          </a:lstStyle>
          <a:p>
            <a:fld id="{1D8BD707-D9CF-40AE-B4C6-C98DA3205C09}" type="datetimeFigureOut">
              <a:rPr lang="en-US" smtClean="0"/>
              <a:pPr/>
              <a:t>11/30/2022</a:t>
            </a:fld>
            <a:endParaRPr lang="en-US"/>
          </a:p>
        </p:txBody>
      </p:sp>
      <p:sp>
        <p:nvSpPr>
          <p:cNvPr id="6" name="Footer Placeholder 5"/>
          <p:cNvSpPr>
            <a:spLocks noGrp="1"/>
          </p:cNvSpPr>
          <p:nvPr>
            <p:ph type="ftr" sz="quarter" idx="11"/>
          </p:nvPr>
        </p:nvSpPr>
        <p:spPr>
          <a:xfrm>
            <a:off x="2171073" y="477961"/>
            <a:ext cx="8311506" cy="481397"/>
          </a:xfrm>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31" name="Straight Connector 30"/>
          <p:cNvCxnSpPr/>
          <p:nvPr/>
        </p:nvCxnSpPr>
        <p:spPr>
          <a:xfrm>
            <a:off x="2171074" y="4715408"/>
            <a:ext cx="8291027"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6423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3029215"/>
            <a:ext cx="18288000" cy="6158912"/>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9189720"/>
            <a:ext cx="18288000" cy="1114425"/>
          </a:xfrm>
          <a:prstGeom prst="rect">
            <a:avLst/>
          </a:prstGeom>
        </p:spPr>
      </p:pic>
      <p:sp>
        <p:nvSpPr>
          <p:cNvPr id="2" name="Title Placeholder 1"/>
          <p:cNvSpPr>
            <a:spLocks noGrp="1"/>
          </p:cNvSpPr>
          <p:nvPr>
            <p:ph type="title"/>
          </p:nvPr>
        </p:nvSpPr>
        <p:spPr>
          <a:xfrm>
            <a:off x="2177369" y="1206779"/>
            <a:ext cx="14404913" cy="157385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177369" y="3023599"/>
            <a:ext cx="14404913" cy="5175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331208" y="495555"/>
            <a:ext cx="5251073" cy="463802"/>
          </a:xfrm>
          <a:prstGeom prst="rect">
            <a:avLst/>
          </a:prstGeom>
        </p:spPr>
        <p:txBody>
          <a:bodyPr vert="horz" lIns="91440" tIns="45720" rIns="91440" bIns="45720" rtlCol="0" anchor="ctr"/>
          <a:lstStyle>
            <a:lvl1pPr algn="r">
              <a:defRPr sz="1500">
                <a:solidFill>
                  <a:schemeClr val="tx1">
                    <a:tint val="75000"/>
                  </a:schemeClr>
                </a:solidFill>
              </a:defRPr>
            </a:lvl1pPr>
          </a:lstStyle>
          <a:p>
            <a:fld id="{1D8BD707-D9CF-40AE-B4C6-C98DA3205C09}" type="datetimeFigureOut">
              <a:rPr lang="en-US" smtClean="0"/>
              <a:pPr/>
              <a:t>11/30/2022</a:t>
            </a:fld>
            <a:endParaRPr lang="en-US"/>
          </a:p>
        </p:txBody>
      </p:sp>
      <p:sp>
        <p:nvSpPr>
          <p:cNvPr id="5" name="Footer Placeholder 4"/>
          <p:cNvSpPr>
            <a:spLocks noGrp="1"/>
          </p:cNvSpPr>
          <p:nvPr>
            <p:ph type="ftr" sz="quarter" idx="3"/>
          </p:nvPr>
        </p:nvSpPr>
        <p:spPr>
          <a:xfrm>
            <a:off x="2177369" y="493961"/>
            <a:ext cx="8908254" cy="463802"/>
          </a:xfrm>
          <a:prstGeom prst="rect">
            <a:avLst/>
          </a:prstGeom>
        </p:spPr>
        <p:txBody>
          <a:bodyPr vert="horz" lIns="91440" tIns="45720" rIns="91440" bIns="45720" rtlCol="0" anchor="ctr"/>
          <a:lstStyle>
            <a:lvl1pPr algn="l">
              <a:defRPr sz="1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091" y="1198460"/>
            <a:ext cx="1216529" cy="755367"/>
          </a:xfrm>
          <a:prstGeom prst="rect">
            <a:avLst/>
          </a:prstGeom>
        </p:spPr>
        <p:txBody>
          <a:bodyPr vert="horz" lIns="91440" tIns="45720" rIns="91440" bIns="45720" rtlCol="0" anchor="t"/>
          <a:lstStyle>
            <a:lvl1pPr algn="r">
              <a:defRPr sz="4200">
                <a:solidFill>
                  <a:schemeClr val="accent1"/>
                </a:solidFill>
              </a:defRPr>
            </a:lvl1pPr>
          </a:lstStyle>
          <a:p>
            <a:fld id="{B6F15528-21DE-4FAA-801E-634DDDAF4B2B}" type="slidenum">
              <a:rPr lang="en-US" smtClean="0"/>
              <a:pPr/>
              <a:t>‹#›</a:t>
            </a:fld>
            <a:endParaRPr lang="en-US"/>
          </a:p>
        </p:txBody>
      </p:sp>
      <p:cxnSp>
        <p:nvCxnSpPr>
          <p:cNvPr id="10" name="Straight Connector 9"/>
          <p:cNvCxnSpPr/>
          <p:nvPr/>
        </p:nvCxnSpPr>
        <p:spPr>
          <a:xfrm>
            <a:off x="0" y="9192620"/>
            <a:ext cx="18288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868855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1371600" rtl="0" eaLnBrk="1" latinLnBrk="0" hangingPunct="1">
        <a:lnSpc>
          <a:spcPct val="90000"/>
        </a:lnSpc>
        <a:spcBef>
          <a:spcPct val="0"/>
        </a:spcBef>
        <a:buNone/>
        <a:defRPr sz="4800" b="0" i="0" kern="1200" cap="all">
          <a:solidFill>
            <a:schemeClr val="tx1"/>
          </a:solidFill>
          <a:effectLst/>
          <a:latin typeface="+mj-lt"/>
          <a:ea typeface="+mj-ea"/>
          <a:cs typeface="+mj-cs"/>
        </a:defRPr>
      </a:lvl1pPr>
    </p:titleStyle>
    <p:bodyStyle>
      <a:lvl1pPr marL="342900" indent="-342900" algn="l" defTabSz="1371600" rtl="0" eaLnBrk="1" latinLnBrk="0" hangingPunct="1">
        <a:lnSpc>
          <a:spcPct val="120000"/>
        </a:lnSpc>
        <a:spcBef>
          <a:spcPts val="1500"/>
        </a:spcBef>
        <a:buClr>
          <a:schemeClr val="accent1"/>
        </a:buClr>
        <a:buSzPct val="100000"/>
        <a:buFont typeface="Arial" panose="020B0604020202020204" pitchFamily="34" charset="0"/>
        <a:buChar char="•"/>
        <a:defRPr sz="3000" kern="1200">
          <a:solidFill>
            <a:schemeClr val="tx1"/>
          </a:solidFill>
          <a:effectLst/>
          <a:latin typeface="+mn-lt"/>
          <a:ea typeface="+mn-ea"/>
          <a:cs typeface="+mn-cs"/>
        </a:defRPr>
      </a:lvl1pPr>
      <a:lvl2pPr marL="10287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2700" kern="1200" cap="none" baseline="0">
          <a:solidFill>
            <a:schemeClr val="tx1"/>
          </a:solidFill>
          <a:effectLst/>
          <a:latin typeface="+mn-lt"/>
          <a:ea typeface="+mn-ea"/>
          <a:cs typeface="+mn-cs"/>
        </a:defRPr>
      </a:lvl2pPr>
      <a:lvl3pPr marL="17145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2400" kern="1200">
          <a:solidFill>
            <a:schemeClr val="tx1"/>
          </a:solidFill>
          <a:effectLst/>
          <a:latin typeface="+mn-lt"/>
          <a:ea typeface="+mn-ea"/>
          <a:cs typeface="+mn-cs"/>
        </a:defRPr>
      </a:lvl3pPr>
      <a:lvl4pPr marL="24003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2100" kern="1200" cap="none" baseline="0">
          <a:solidFill>
            <a:schemeClr val="tx1"/>
          </a:solidFill>
          <a:effectLst/>
          <a:latin typeface="+mn-lt"/>
          <a:ea typeface="+mn-ea"/>
          <a:cs typeface="+mn-cs"/>
        </a:defRPr>
      </a:lvl4pPr>
      <a:lvl5pPr marL="30861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1800" kern="1200">
          <a:solidFill>
            <a:schemeClr val="tx1"/>
          </a:solidFill>
          <a:effectLst/>
          <a:latin typeface="+mn-lt"/>
          <a:ea typeface="+mn-ea"/>
          <a:cs typeface="+mn-cs"/>
        </a:defRPr>
      </a:lvl5pPr>
      <a:lvl6pPr marL="37719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1800" kern="1200">
          <a:solidFill>
            <a:schemeClr val="tx1"/>
          </a:solidFill>
          <a:effectLst/>
          <a:latin typeface="+mn-lt"/>
          <a:ea typeface="+mn-ea"/>
          <a:cs typeface="+mn-cs"/>
        </a:defRPr>
      </a:lvl6pPr>
      <a:lvl7pPr marL="44577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1800" kern="1200">
          <a:solidFill>
            <a:schemeClr val="tx1"/>
          </a:solidFill>
          <a:effectLst/>
          <a:latin typeface="+mn-lt"/>
          <a:ea typeface="+mn-ea"/>
          <a:cs typeface="+mn-cs"/>
        </a:defRPr>
      </a:lvl7pPr>
      <a:lvl8pPr marL="51435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1800" kern="1200" baseline="0">
          <a:solidFill>
            <a:schemeClr val="tx1"/>
          </a:solidFill>
          <a:effectLst/>
          <a:latin typeface="+mn-lt"/>
          <a:ea typeface="+mn-ea"/>
          <a:cs typeface="+mn-cs"/>
        </a:defRPr>
      </a:lvl8pPr>
      <a:lvl9pPr marL="58293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1800" kern="1200" baseline="0">
          <a:solidFill>
            <a:schemeClr val="tx1"/>
          </a:solidFill>
          <a:effectLst/>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C9BAF"/>
        </a:solidFill>
        <a:effectLst/>
      </p:bgPr>
    </p:bg>
    <p:spTree>
      <p:nvGrpSpPr>
        <p:cNvPr id="1" name=""/>
        <p:cNvGrpSpPr/>
        <p:nvPr/>
      </p:nvGrpSpPr>
      <p:grpSpPr>
        <a:xfrm>
          <a:off x="0" y="0"/>
          <a:ext cx="0" cy="0"/>
          <a:chOff x="0" y="0"/>
          <a:chExt cx="0" cy="0"/>
        </a:xfrm>
      </p:grpSpPr>
      <p:sp>
        <p:nvSpPr>
          <p:cNvPr id="24" name="TextBox 24"/>
          <p:cNvSpPr txBox="1"/>
          <p:nvPr/>
        </p:nvSpPr>
        <p:spPr>
          <a:xfrm>
            <a:off x="2819400" y="2781300"/>
            <a:ext cx="13371571" cy="3898311"/>
          </a:xfrm>
          <a:prstGeom prst="rect">
            <a:avLst/>
          </a:prstGeom>
        </p:spPr>
        <p:txBody>
          <a:bodyPr wrap="square" lIns="0" tIns="0" rIns="0" bIns="0" rtlCol="0" anchor="t">
            <a:spAutoFit/>
          </a:bodyPr>
          <a:lstStyle/>
          <a:p>
            <a:pPr>
              <a:lnSpc>
                <a:spcPct val="150000"/>
              </a:lnSpc>
            </a:pPr>
            <a:r>
              <a:rPr lang="en-US" sz="9000" b="1" dirty="0" err="1">
                <a:solidFill>
                  <a:srgbClr val="EFEEEE"/>
                </a:solidFill>
                <a:latin typeface="Arial" panose="020B0604020202020204" pitchFamily="34" charset="0"/>
                <a:cs typeface="Arial" panose="020B0604020202020204" pitchFamily="34" charset="0"/>
              </a:rPr>
              <a:t>Chào</a:t>
            </a:r>
            <a:r>
              <a:rPr lang="en-US" sz="9000" b="1" dirty="0">
                <a:solidFill>
                  <a:srgbClr val="EFEEEE"/>
                </a:solidFill>
                <a:latin typeface="Arial" panose="020B0604020202020204" pitchFamily="34" charset="0"/>
                <a:cs typeface="Arial" panose="020B0604020202020204" pitchFamily="34" charset="0"/>
              </a:rPr>
              <a:t> </a:t>
            </a:r>
            <a:r>
              <a:rPr lang="en-US" sz="9000" b="1" dirty="0" err="1">
                <a:solidFill>
                  <a:srgbClr val="EFEEEE"/>
                </a:solidFill>
                <a:latin typeface="Arial" panose="020B0604020202020204" pitchFamily="34" charset="0"/>
                <a:cs typeface="Arial" panose="020B0604020202020204" pitchFamily="34" charset="0"/>
              </a:rPr>
              <a:t>mừng</a:t>
            </a:r>
            <a:r>
              <a:rPr lang="en-US" sz="9000" b="1" dirty="0">
                <a:solidFill>
                  <a:srgbClr val="EFEEEE"/>
                </a:solidFill>
                <a:latin typeface="Arial" panose="020B0604020202020204" pitchFamily="34" charset="0"/>
                <a:cs typeface="Arial" panose="020B0604020202020204" pitchFamily="34" charset="0"/>
              </a:rPr>
              <a:t> </a:t>
            </a:r>
            <a:r>
              <a:rPr lang="en-US" sz="9000" b="1" dirty="0" err="1">
                <a:solidFill>
                  <a:srgbClr val="EFEEEE"/>
                </a:solidFill>
                <a:latin typeface="Arial" panose="020B0604020202020204" pitchFamily="34" charset="0"/>
                <a:cs typeface="Arial" panose="020B0604020202020204" pitchFamily="34" charset="0"/>
              </a:rPr>
              <a:t>các</a:t>
            </a:r>
            <a:r>
              <a:rPr lang="en-US" sz="9000" b="1" dirty="0">
                <a:solidFill>
                  <a:srgbClr val="EFEEEE"/>
                </a:solidFill>
                <a:latin typeface="Arial" panose="020B0604020202020204" pitchFamily="34" charset="0"/>
                <a:cs typeface="Arial" panose="020B0604020202020204" pitchFamily="34" charset="0"/>
              </a:rPr>
              <a:t> </a:t>
            </a:r>
            <a:r>
              <a:rPr lang="en-US" sz="9000" b="1" dirty="0" err="1">
                <a:solidFill>
                  <a:srgbClr val="EFEEEE"/>
                </a:solidFill>
                <a:latin typeface="Arial" panose="020B0604020202020204" pitchFamily="34" charset="0"/>
                <a:cs typeface="Arial" panose="020B0604020202020204" pitchFamily="34" charset="0"/>
              </a:rPr>
              <a:t>em</a:t>
            </a:r>
            <a:r>
              <a:rPr lang="en-US" sz="9000" b="1" dirty="0">
                <a:solidFill>
                  <a:srgbClr val="EFEEEE"/>
                </a:solidFill>
                <a:latin typeface="Arial" panose="020B0604020202020204" pitchFamily="34" charset="0"/>
                <a:cs typeface="Arial" panose="020B0604020202020204" pitchFamily="34" charset="0"/>
              </a:rPr>
              <a:t> </a:t>
            </a:r>
            <a:r>
              <a:rPr lang="en-US" sz="9000" b="1" dirty="0" err="1">
                <a:solidFill>
                  <a:srgbClr val="EFEEEE"/>
                </a:solidFill>
                <a:latin typeface="Arial" panose="020B0604020202020204" pitchFamily="34" charset="0"/>
                <a:cs typeface="Arial" panose="020B0604020202020204" pitchFamily="34" charset="0"/>
              </a:rPr>
              <a:t>đến</a:t>
            </a:r>
            <a:r>
              <a:rPr lang="en-US" sz="9000" b="1" dirty="0">
                <a:solidFill>
                  <a:srgbClr val="EFEEEE"/>
                </a:solidFill>
                <a:latin typeface="Arial" panose="020B0604020202020204" pitchFamily="34" charset="0"/>
                <a:cs typeface="Arial" panose="020B0604020202020204" pitchFamily="34" charset="0"/>
              </a:rPr>
              <a:t> </a:t>
            </a:r>
            <a:r>
              <a:rPr lang="en-US" sz="9000" b="1" dirty="0" err="1">
                <a:solidFill>
                  <a:srgbClr val="EFEEEE"/>
                </a:solidFill>
                <a:latin typeface="Arial" panose="020B0604020202020204" pitchFamily="34" charset="0"/>
                <a:cs typeface="Arial" panose="020B0604020202020204" pitchFamily="34" charset="0"/>
              </a:rPr>
              <a:t>với</a:t>
            </a:r>
            <a:r>
              <a:rPr lang="en-US" sz="9000" b="1" dirty="0">
                <a:solidFill>
                  <a:srgbClr val="EFEEEE"/>
                </a:solidFill>
                <a:latin typeface="Arial" panose="020B0604020202020204" pitchFamily="34" charset="0"/>
                <a:cs typeface="Arial" panose="020B0604020202020204" pitchFamily="34" charset="0"/>
              </a:rPr>
              <a:t> </a:t>
            </a:r>
            <a:r>
              <a:rPr lang="en-US" sz="9000" b="1" dirty="0" err="1">
                <a:solidFill>
                  <a:srgbClr val="EFEEEE"/>
                </a:solidFill>
                <a:latin typeface="Arial" panose="020B0604020202020204" pitchFamily="34" charset="0"/>
                <a:cs typeface="Arial" panose="020B0604020202020204" pitchFamily="34" charset="0"/>
              </a:rPr>
              <a:t>bài</a:t>
            </a:r>
            <a:r>
              <a:rPr lang="en-US" sz="9000" b="1" dirty="0">
                <a:solidFill>
                  <a:srgbClr val="EFEEEE"/>
                </a:solidFill>
                <a:latin typeface="Arial" panose="020B0604020202020204" pitchFamily="34" charset="0"/>
                <a:cs typeface="Arial" panose="020B0604020202020204" pitchFamily="34" charset="0"/>
              </a:rPr>
              <a:t> </a:t>
            </a:r>
            <a:r>
              <a:rPr lang="en-US" sz="9000" b="1" dirty="0" err="1">
                <a:solidFill>
                  <a:srgbClr val="EFEEEE"/>
                </a:solidFill>
                <a:latin typeface="Arial" panose="020B0604020202020204" pitchFamily="34" charset="0"/>
                <a:cs typeface="Arial" panose="020B0604020202020204" pitchFamily="34" charset="0"/>
              </a:rPr>
              <a:t>học</a:t>
            </a:r>
            <a:r>
              <a:rPr lang="en-US" sz="9000" b="1" dirty="0">
                <a:solidFill>
                  <a:srgbClr val="EFEEEE"/>
                </a:solidFill>
                <a:latin typeface="Arial" panose="020B0604020202020204" pitchFamily="34" charset="0"/>
                <a:cs typeface="Arial" panose="020B0604020202020204" pitchFamily="34" charset="0"/>
              </a:rPr>
              <a:t> </a:t>
            </a:r>
            <a:r>
              <a:rPr lang="en-US" sz="9000" b="1" dirty="0" err="1">
                <a:solidFill>
                  <a:srgbClr val="EFEEEE"/>
                </a:solidFill>
                <a:latin typeface="Arial" panose="020B0604020202020204" pitchFamily="34" charset="0"/>
                <a:cs typeface="Arial" panose="020B0604020202020204" pitchFamily="34" charset="0"/>
              </a:rPr>
              <a:t>hôm</a:t>
            </a:r>
            <a:r>
              <a:rPr lang="en-US" sz="9000" b="1" dirty="0">
                <a:solidFill>
                  <a:srgbClr val="EFEEEE"/>
                </a:solidFill>
                <a:latin typeface="Arial" panose="020B0604020202020204" pitchFamily="34" charset="0"/>
                <a:cs typeface="Arial" panose="020B0604020202020204" pitchFamily="34" charset="0"/>
              </a:rPr>
              <a:t> nay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FEEEE"/>
        </a:solidFill>
        <a:effectLst/>
      </p:bgPr>
    </p:bg>
    <p:spTree>
      <p:nvGrpSpPr>
        <p:cNvPr id="1" name=""/>
        <p:cNvGrpSpPr/>
        <p:nvPr/>
      </p:nvGrpSpPr>
      <p:grpSpPr>
        <a:xfrm>
          <a:off x="0" y="0"/>
          <a:ext cx="0" cy="0"/>
          <a:chOff x="0" y="0"/>
          <a:chExt cx="0" cy="0"/>
        </a:xfrm>
      </p:grpSpPr>
      <p:sp>
        <p:nvSpPr>
          <p:cNvPr id="4" name="TextBox 4"/>
          <p:cNvSpPr txBox="1"/>
          <p:nvPr/>
        </p:nvSpPr>
        <p:spPr>
          <a:xfrm>
            <a:off x="1180862" y="1314616"/>
            <a:ext cx="14364222" cy="3061159"/>
          </a:xfrm>
          <a:prstGeom prst="rect">
            <a:avLst/>
          </a:prstGeom>
        </p:spPr>
        <p:txBody>
          <a:bodyPr wrap="square" lIns="0" tIns="0" rIns="0" bIns="0" rtlCol="0" anchor="t">
            <a:spAutoFit/>
          </a:bodyPr>
          <a:lstStyle/>
          <a:p>
            <a:pPr algn="ctr">
              <a:lnSpc>
                <a:spcPts val="12570"/>
              </a:lnSpc>
            </a:pPr>
            <a:r>
              <a:rPr lang="en-US" sz="8000" b="1" dirty="0">
                <a:solidFill>
                  <a:srgbClr val="000000"/>
                </a:solidFill>
                <a:latin typeface="Arial" panose="020B0604020202020204" pitchFamily="34" charset="0"/>
                <a:cs typeface="Arial" panose="020B0604020202020204" pitchFamily="34" charset="0"/>
              </a:rPr>
              <a:t>BÀI 16: VẼ KĨ THUẬT VỚI SỰ TRỢ GIÚP MÁY TÍNH</a:t>
            </a:r>
          </a:p>
        </p:txBody>
      </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564134" y="1825049"/>
            <a:ext cx="2172176" cy="2482487"/>
          </a:xfrm>
          <a:prstGeom prst="rect">
            <a:avLst/>
          </a:prstGeom>
        </p:spPr>
      </p:pic>
    </p:spTree>
  </p:cSld>
  <p:clrMapOvr>
    <a:masterClrMapping/>
  </p:clrMapOvr>
  <p:transition spd="med">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p:nvPr/>
        </p:nvSpPr>
        <p:spPr>
          <a:xfrm>
            <a:off x="8153400" y="3866515"/>
            <a:ext cx="8534400" cy="1194622"/>
          </a:xfrm>
          <a:prstGeom prst="rect">
            <a:avLst/>
          </a:prstGeom>
        </p:spPr>
        <p:txBody>
          <a:bodyPr wrap="square" lIns="0" tIns="0" rIns="0" bIns="0" rtlCol="0" anchor="t">
            <a:spAutoFit/>
          </a:bodyPr>
          <a:lstStyle/>
          <a:p>
            <a:pPr algn="ctr">
              <a:lnSpc>
                <a:spcPts val="10630"/>
              </a:lnSpc>
            </a:pPr>
            <a:r>
              <a:rPr lang="en-US" sz="6000" b="1" dirty="0">
                <a:solidFill>
                  <a:srgbClr val="053C60"/>
                </a:solidFill>
                <a:latin typeface="Arial" panose="020B0604020202020204" pitchFamily="34" charset="0"/>
                <a:cs typeface="Arial" panose="020B0604020202020204" pitchFamily="34" charset="0"/>
              </a:rPr>
              <a:t>I. KHÁI QUÁT CHUNG</a:t>
            </a:r>
          </a:p>
        </p:txBody>
      </p:sp>
    </p:spTree>
    <p:extLst>
      <p:ext uri="{BB962C8B-B14F-4D97-AF65-F5344CB8AC3E}">
        <p14:creationId xmlns:p14="http://schemas.microsoft.com/office/powerpoint/2010/main" val="2557739960"/>
      </p:ext>
    </p:extLst>
  </p:cSld>
  <p:clrMapOvr>
    <a:masterClrMapping/>
  </p:clrMapOvr>
  <p:transition spd="slow">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FEEEE"/>
        </a:solidFill>
        <a:effectLst/>
      </p:bgPr>
    </p:bg>
    <p:spTree>
      <p:nvGrpSpPr>
        <p:cNvPr id="1" name=""/>
        <p:cNvGrpSpPr/>
        <p:nvPr/>
      </p:nvGrpSpPr>
      <p:grpSpPr>
        <a:xfrm>
          <a:off x="0" y="0"/>
          <a:ext cx="0" cy="0"/>
          <a:chOff x="0" y="0"/>
          <a:chExt cx="0" cy="0"/>
        </a:xfrm>
      </p:grpSpPr>
      <p:sp>
        <p:nvSpPr>
          <p:cNvPr id="3" name="TextBox 3"/>
          <p:cNvSpPr txBox="1"/>
          <p:nvPr/>
        </p:nvSpPr>
        <p:spPr>
          <a:xfrm>
            <a:off x="1164352" y="1115602"/>
            <a:ext cx="13200073" cy="2655920"/>
          </a:xfrm>
          <a:prstGeom prst="rect">
            <a:avLst/>
          </a:prstGeom>
        </p:spPr>
        <p:txBody>
          <a:bodyPr wrap="square" lIns="0" tIns="0" rIns="0" bIns="0" rtlCol="0" anchor="t">
            <a:spAutoFit/>
          </a:bodyPr>
          <a:lstStyle/>
          <a:p>
            <a:pPr marL="571500" indent="-571500">
              <a:lnSpc>
                <a:spcPct val="150000"/>
              </a:lnSpc>
              <a:buFont typeface="Wingdings" pitchFamily="2" charset="2"/>
              <a:buChar char="Ø"/>
            </a:pP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Vẽ kĩ thuật với sự trợ giúp của máy tính là sử dụng các phần mềm để lập bản vẽ. Các phần mềm thiết kế với sự hỗ trợ của máy tính là phần mềm CAD.</a:t>
            </a:r>
            <a:r>
              <a:rPr lang="en-VN" sz="4000" dirty="0">
                <a:effectLst/>
                <a:latin typeface="Arial" panose="020B0604020202020204" pitchFamily="34" charset="0"/>
                <a:cs typeface="Arial" panose="020B0604020202020204" pitchFamily="34" charset="0"/>
              </a:rPr>
              <a:t> </a:t>
            </a:r>
            <a:endParaRPr lang="en-US" sz="4000" dirty="0">
              <a:solidFill>
                <a:srgbClr val="053C60"/>
              </a:solidFill>
              <a:latin typeface="Arial" panose="020B0604020202020204" pitchFamily="34" charset="0"/>
              <a:cs typeface="Arial" panose="020B0604020202020204" pitchFamily="34" charset="0"/>
            </a:endParaRPr>
          </a:p>
        </p:txBody>
      </p:sp>
      <p:grpSp>
        <p:nvGrpSpPr>
          <p:cNvPr id="4" name="Group 4"/>
          <p:cNvGrpSpPr/>
          <p:nvPr/>
        </p:nvGrpSpPr>
        <p:grpSpPr>
          <a:xfrm>
            <a:off x="11201400" y="4807103"/>
            <a:ext cx="4031824" cy="896110"/>
            <a:chOff x="0" y="0"/>
            <a:chExt cx="1402116" cy="311633"/>
          </a:xfrm>
        </p:grpSpPr>
        <p:sp>
          <p:nvSpPr>
            <p:cNvPr id="5" name="Freeform 5"/>
            <p:cNvSpPr/>
            <p:nvPr/>
          </p:nvSpPr>
          <p:spPr>
            <a:xfrm>
              <a:off x="0" y="0"/>
              <a:ext cx="1402116" cy="311633"/>
            </a:xfrm>
            <a:custGeom>
              <a:avLst/>
              <a:gdLst/>
              <a:ahLst/>
              <a:cxnLst/>
              <a:rect l="l" t="t" r="r" b="b"/>
              <a:pathLst>
                <a:path w="1402116" h="311633">
                  <a:moveTo>
                    <a:pt x="0" y="0"/>
                  </a:moveTo>
                  <a:lnTo>
                    <a:pt x="1402116" y="0"/>
                  </a:lnTo>
                  <a:lnTo>
                    <a:pt x="1402116" y="311633"/>
                  </a:lnTo>
                  <a:lnTo>
                    <a:pt x="0" y="311633"/>
                  </a:lnTo>
                  <a:close/>
                </a:path>
              </a:pathLst>
            </a:custGeom>
            <a:solidFill>
              <a:srgbClr val="0C9BAF"/>
            </a:solidFill>
          </p:spPr>
        </p:sp>
        <p:sp>
          <p:nvSpPr>
            <p:cNvPr id="6" name="TextBox 6"/>
            <p:cNvSpPr txBox="1"/>
            <p:nvPr/>
          </p:nvSpPr>
          <p:spPr>
            <a:xfrm>
              <a:off x="0" y="-57150"/>
              <a:ext cx="812800" cy="869950"/>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11862575" y="4879795"/>
            <a:ext cx="2709474" cy="717184"/>
          </a:xfrm>
          <a:prstGeom prst="rect">
            <a:avLst/>
          </a:prstGeom>
        </p:spPr>
        <p:txBody>
          <a:bodyPr lIns="0" tIns="0" rIns="0" bIns="0" rtlCol="0" anchor="t">
            <a:spAutoFit/>
          </a:bodyPr>
          <a:lstStyle/>
          <a:p>
            <a:pPr algn="ctr">
              <a:lnSpc>
                <a:spcPts val="6042"/>
              </a:lnSpc>
            </a:pPr>
            <a:r>
              <a:rPr lang="en-US" sz="4800" b="1" dirty="0" err="1">
                <a:solidFill>
                  <a:srgbClr val="FFFFFF"/>
                </a:solidFill>
                <a:latin typeface="Arial" panose="020B0604020202020204" pitchFamily="34" charset="0"/>
                <a:cs typeface="Arial" panose="020B0604020202020204" pitchFamily="34" charset="0"/>
              </a:rPr>
              <a:t>Ưu</a:t>
            </a:r>
            <a:r>
              <a:rPr lang="en-US" sz="4800" b="1" dirty="0">
                <a:solidFill>
                  <a:srgbClr val="FFFFFF"/>
                </a:solidFill>
                <a:latin typeface="Arial" panose="020B0604020202020204" pitchFamily="34" charset="0"/>
                <a:cs typeface="Arial" panose="020B0604020202020204" pitchFamily="34" charset="0"/>
              </a:rPr>
              <a:t> </a:t>
            </a:r>
            <a:r>
              <a:rPr lang="en-US" sz="4800" b="1" dirty="0" err="1">
                <a:solidFill>
                  <a:srgbClr val="FFFFFF"/>
                </a:solidFill>
                <a:latin typeface="Arial" panose="020B0604020202020204" pitchFamily="34" charset="0"/>
                <a:cs typeface="Arial" panose="020B0604020202020204" pitchFamily="34" charset="0"/>
              </a:rPr>
              <a:t>điểm</a:t>
            </a:r>
            <a:endParaRPr lang="en-US" sz="4800" b="1" dirty="0">
              <a:solidFill>
                <a:srgbClr val="FFFFFF"/>
              </a:solidFill>
              <a:latin typeface="Arial" panose="020B0604020202020204" pitchFamily="34" charset="0"/>
              <a:cs typeface="Arial" panose="020B0604020202020204" pitchFamily="34" charset="0"/>
            </a:endParaRPr>
          </a:p>
        </p:txBody>
      </p:sp>
      <p:sp>
        <p:nvSpPr>
          <p:cNvPr id="8" name="TextBox 8"/>
          <p:cNvSpPr txBox="1"/>
          <p:nvPr/>
        </p:nvSpPr>
        <p:spPr>
          <a:xfrm>
            <a:off x="9614329" y="5981700"/>
            <a:ext cx="7696200" cy="3298211"/>
          </a:xfrm>
          <a:prstGeom prst="rect">
            <a:avLst/>
          </a:prstGeom>
        </p:spPr>
        <p:txBody>
          <a:bodyPr wrap="square" lIns="0" tIns="0" rIns="0" bIns="0" rtlCol="0" anchor="t">
            <a:spAutoFit/>
          </a:bodyPr>
          <a:lstStyle/>
          <a:p>
            <a:pPr marL="571500" indent="-571500" algn="just">
              <a:lnSpc>
                <a:spcPct val="150000"/>
              </a:lnSpc>
              <a:spcBef>
                <a:spcPts val="300"/>
              </a:spcBef>
              <a:spcAft>
                <a:spcPts val="300"/>
              </a:spcAft>
              <a:buFont typeface="Courier New" panose="02070309020205020404" pitchFamily="49" charset="0"/>
              <a:buChar char="o"/>
            </a:pPr>
            <a:r>
              <a:rPr lang="vi-VN"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Bản vẽ được lập một cách chính xác và nhanh chóng.</a:t>
            </a:r>
            <a:endParaRPr lang="en-VN" sz="3600" dirty="0">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Bef>
                <a:spcPts val="300"/>
              </a:spcBef>
              <a:spcAft>
                <a:spcPts val="300"/>
              </a:spcAft>
              <a:buFont typeface="Courier New" panose="02070309020205020404" pitchFamily="49" charset="0"/>
              <a:buChar char="o"/>
            </a:pPr>
            <a:r>
              <a:rPr lang="vi-VN"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Dễ dàng sửa chữa, bổ sung, lưu trữ bản vẽ. </a:t>
            </a:r>
            <a:endParaRPr lang="en-VN" sz="3600" dirty="0">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linds(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p:tgtEl>
                                          <p:spTgt spid="8"/>
                                        </p:tgtEl>
                                        <p:attrNameLst>
                                          <p:attrName>ppt_y</p:attrName>
                                        </p:attrNameLst>
                                      </p:cBhvr>
                                      <p:tavLst>
                                        <p:tav tm="0">
                                          <p:val>
                                            <p:strVal val="#ppt_y+#ppt_h*1.125000"/>
                                          </p:val>
                                        </p:tav>
                                        <p:tav tm="100000">
                                          <p:val>
                                            <p:strVal val="#ppt_y"/>
                                          </p:val>
                                        </p:tav>
                                      </p:tavLst>
                                    </p:anim>
                                    <p:animEffect transition="in" filter="wipe(up)">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FEEEE"/>
        </a:solidFill>
        <a:effectLst/>
      </p:bgPr>
    </p:bg>
    <p:spTree>
      <p:nvGrpSpPr>
        <p:cNvPr id="1" name=""/>
        <p:cNvGrpSpPr/>
        <p:nvPr/>
      </p:nvGrpSpPr>
      <p:grpSpPr>
        <a:xfrm>
          <a:off x="0" y="0"/>
          <a:ext cx="0" cy="0"/>
          <a:chOff x="0" y="0"/>
          <a:chExt cx="0" cy="0"/>
        </a:xfrm>
      </p:grpSpPr>
      <p:sp>
        <p:nvSpPr>
          <p:cNvPr id="8" name="TextBox 8"/>
          <p:cNvSpPr txBox="1"/>
          <p:nvPr/>
        </p:nvSpPr>
        <p:spPr>
          <a:xfrm>
            <a:off x="8153400" y="3866515"/>
            <a:ext cx="8534400" cy="2553969"/>
          </a:xfrm>
          <a:prstGeom prst="rect">
            <a:avLst/>
          </a:prstGeom>
        </p:spPr>
        <p:txBody>
          <a:bodyPr wrap="square" lIns="0" tIns="0" rIns="0" bIns="0" rtlCol="0" anchor="t">
            <a:spAutoFit/>
          </a:bodyPr>
          <a:lstStyle/>
          <a:p>
            <a:pPr algn="ctr">
              <a:lnSpc>
                <a:spcPts val="10630"/>
              </a:lnSpc>
            </a:pPr>
            <a:r>
              <a:rPr lang="en-US" sz="6000" b="1" dirty="0">
                <a:solidFill>
                  <a:srgbClr val="053C60"/>
                </a:solidFill>
                <a:latin typeface="Arial" panose="020B0604020202020204" pitchFamily="34" charset="0"/>
                <a:cs typeface="Arial" panose="020B0604020202020204" pitchFamily="34" charset="0"/>
              </a:rPr>
              <a:t>II. GIAO DIỆN CỦA PHẦN MỀM AUTOCAD</a:t>
            </a:r>
          </a:p>
        </p:txBody>
      </p:sp>
    </p:spTree>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FEEEE"/>
        </a:solidFill>
        <a:effectLst/>
      </p:bgPr>
    </p:bg>
    <p:spTree>
      <p:nvGrpSpPr>
        <p:cNvPr id="1" name=""/>
        <p:cNvGrpSpPr/>
        <p:nvPr/>
      </p:nvGrpSpPr>
      <p:grpSpPr>
        <a:xfrm>
          <a:off x="0" y="0"/>
          <a:ext cx="0" cy="0"/>
          <a:chOff x="0" y="0"/>
          <a:chExt cx="0" cy="0"/>
        </a:xfrm>
      </p:grpSpPr>
      <p:sp>
        <p:nvSpPr>
          <p:cNvPr id="6" name="TextBox 6"/>
          <p:cNvSpPr txBox="1"/>
          <p:nvPr/>
        </p:nvSpPr>
        <p:spPr>
          <a:xfrm>
            <a:off x="343099" y="395202"/>
            <a:ext cx="11263675" cy="1732590"/>
          </a:xfrm>
          <a:prstGeom prst="rect">
            <a:avLst/>
          </a:prstGeom>
        </p:spPr>
        <p:txBody>
          <a:bodyPr wrap="square" lIns="0" tIns="0" rIns="0" bIns="0" rtlCol="0" anchor="t">
            <a:spAutoFit/>
          </a:bodyPr>
          <a:lstStyle/>
          <a:p>
            <a:pPr>
              <a:lnSpc>
                <a:spcPct val="150000"/>
              </a:lnSpc>
              <a:spcBef>
                <a:spcPct val="0"/>
              </a:spcBef>
            </a:pPr>
            <a:r>
              <a:rPr lang="fr-FR" sz="4000" dirty="0" err="1">
                <a:solidFill>
                  <a:schemeClr val="bg1"/>
                </a:solidFill>
                <a:latin typeface="Arial" panose="020B0604020202020204" pitchFamily="34" charset="0"/>
                <a:ea typeface="Calibri" panose="020F0502020204030204" pitchFamily="34" charset="0"/>
                <a:cs typeface="Arial" panose="020B0604020202020204" pitchFamily="34" charset="0"/>
              </a:rPr>
              <a:t>Đ</a:t>
            </a:r>
            <a:r>
              <a:rPr lang="fr-FR"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ọc</a:t>
            </a:r>
            <a:r>
              <a:rPr lang="fr-FR"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mục</a:t>
            </a:r>
            <a:r>
              <a:rPr lang="fr-FR"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II SGK</a:t>
            </a:r>
            <a:r>
              <a:rPr lang="vi-VN"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và quan sát hình 16.2</a:t>
            </a:r>
            <a:r>
              <a:rPr lang="fr-FR"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fr-FR"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tóm</a:t>
            </a:r>
            <a:r>
              <a:rPr lang="fr-FR"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tắt</a:t>
            </a:r>
            <a:r>
              <a:rPr lang="fr-FR"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giao</a:t>
            </a:r>
            <a:r>
              <a:rPr lang="fr-FR"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diện</a:t>
            </a:r>
            <a:r>
              <a:rPr lang="fr-FR"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của</a:t>
            </a:r>
            <a:r>
              <a:rPr lang="fr-FR"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phần</a:t>
            </a:r>
            <a:r>
              <a:rPr lang="fr-FR"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fr-FR"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mềm</a:t>
            </a:r>
            <a:r>
              <a:rPr lang="fr-FR"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AutoCAD.</a:t>
            </a:r>
            <a:r>
              <a:rPr lang="en-VN" sz="4000" dirty="0">
                <a:solidFill>
                  <a:schemeClr val="bg1"/>
                </a:solidFill>
                <a:effectLst/>
                <a:latin typeface="Arial" panose="020B0604020202020204" pitchFamily="34" charset="0"/>
                <a:cs typeface="Arial" panose="020B0604020202020204" pitchFamily="34" charset="0"/>
              </a:rPr>
              <a:t> </a:t>
            </a:r>
            <a:r>
              <a:rPr lang="fr-FR" sz="4000" dirty="0">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en-US" sz="4000" dirty="0">
              <a:solidFill>
                <a:schemeClr val="bg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77B32AB7-7237-1802-1DDD-D3ECD7D715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1469" y="3314692"/>
            <a:ext cx="9595305" cy="662636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FEEEE"/>
        </a:solidFill>
        <a:effectLst/>
      </p:bgPr>
    </p:bg>
    <p:spTree>
      <p:nvGrpSpPr>
        <p:cNvPr id="1" name=""/>
        <p:cNvGrpSpPr/>
        <p:nvPr/>
      </p:nvGrpSpPr>
      <p:grpSpPr>
        <a:xfrm>
          <a:off x="0" y="0"/>
          <a:ext cx="0" cy="0"/>
          <a:chOff x="0" y="0"/>
          <a:chExt cx="0" cy="0"/>
        </a:xfrm>
      </p:grpSpPr>
      <p:sp>
        <p:nvSpPr>
          <p:cNvPr id="8" name="TextBox 8"/>
          <p:cNvSpPr txBox="1"/>
          <p:nvPr/>
        </p:nvSpPr>
        <p:spPr>
          <a:xfrm>
            <a:off x="104834" y="3788446"/>
            <a:ext cx="4170096" cy="3151760"/>
          </a:xfrm>
          <a:prstGeom prst="rect">
            <a:avLst/>
          </a:prstGeom>
        </p:spPr>
        <p:txBody>
          <a:bodyPr wrap="square" lIns="0" tIns="0" rIns="0" bIns="0" rtlCol="0" anchor="t">
            <a:spAutoFit/>
          </a:bodyPr>
          <a:lstStyle/>
          <a:p>
            <a:pPr algn="ctr">
              <a:lnSpc>
                <a:spcPct val="150000"/>
              </a:lnSpc>
              <a:spcBef>
                <a:spcPct val="0"/>
              </a:spcBef>
            </a:pPr>
            <a:r>
              <a:rPr lang="fr-FR" sz="28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Thực</a:t>
            </a:r>
            <a:r>
              <a:rPr lang="fr-FR" sz="2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đơn</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là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hàng</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chữ</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nằm</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trên</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cùng</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Nháy</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chuột</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lên</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mỗi</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mục</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trên</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thực</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đơn</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sẽ</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mở</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ra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nhóm</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thanh</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công</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cụ</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tương</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ứng</a:t>
            </a:r>
            <a:r>
              <a:rPr lang="en-VN" sz="2800" dirty="0">
                <a:effectLst/>
                <a:latin typeface="Arial" panose="020B0604020202020204" pitchFamily="34" charset="0"/>
                <a:cs typeface="Arial" panose="020B0604020202020204" pitchFamily="34" charset="0"/>
              </a:rPr>
              <a:t> </a:t>
            </a:r>
            <a:endParaRPr lang="en-US" sz="2800" dirty="0">
              <a:solidFill>
                <a:srgbClr val="053C60"/>
              </a:solidFill>
              <a:latin typeface="Arial" panose="020B0604020202020204" pitchFamily="34" charset="0"/>
              <a:cs typeface="Arial" panose="020B0604020202020204" pitchFamily="34" charset="0"/>
            </a:endParaRPr>
          </a:p>
        </p:txBody>
      </p:sp>
      <p:sp>
        <p:nvSpPr>
          <p:cNvPr id="11" name="TextBox 11"/>
          <p:cNvSpPr txBox="1"/>
          <p:nvPr/>
        </p:nvSpPr>
        <p:spPr>
          <a:xfrm>
            <a:off x="4812662" y="3822806"/>
            <a:ext cx="5714533" cy="5737083"/>
          </a:xfrm>
          <a:prstGeom prst="rect">
            <a:avLst/>
          </a:prstGeom>
        </p:spPr>
        <p:txBody>
          <a:bodyPr wrap="square" lIns="0" tIns="0" rIns="0" bIns="0" rtlCol="0" anchor="t">
            <a:spAutoFit/>
          </a:bodyPr>
          <a:lstStyle/>
          <a:p>
            <a:pPr algn="ctr">
              <a:lnSpc>
                <a:spcPct val="150000"/>
              </a:lnSpc>
              <a:spcBef>
                <a:spcPct val="0"/>
              </a:spcBef>
            </a:pPr>
            <a:r>
              <a:rPr lang="fr-FR" sz="2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Thanh </a:t>
            </a:r>
            <a:r>
              <a:rPr lang="fr-FR" sz="28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công</a:t>
            </a:r>
            <a:r>
              <a:rPr lang="fr-FR" sz="2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cụ</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nằm</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ngay</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bên</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dưới</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thực</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đơn</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Trên</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thanh</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công</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cụ</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có</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nhiều</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nút</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bấm</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mỗi</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nút</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có</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biểu</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tượng</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riêng</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tương</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ứng</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với</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một</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lệnh</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Có</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thể</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thực</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hiện</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lệnh</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bằng</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cách</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kích</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nút</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trái</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chuột</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tại</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nút</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lệnh</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tương</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ứng</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Thanh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công</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cụ</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được</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chia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thành</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nhóm</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chức</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năng</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để</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tiện</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sử</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dụng</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2800" dirty="0">
              <a:solidFill>
                <a:srgbClr val="053C60"/>
              </a:solidFill>
              <a:latin typeface="Arial" panose="020B0604020202020204" pitchFamily="34" charset="0"/>
              <a:cs typeface="Arial" panose="020B0604020202020204" pitchFamily="34" charset="0"/>
            </a:endParaRPr>
          </a:p>
        </p:txBody>
      </p:sp>
      <p:sp>
        <p:nvSpPr>
          <p:cNvPr id="14" name="TextBox 14"/>
          <p:cNvSpPr txBox="1"/>
          <p:nvPr/>
        </p:nvSpPr>
        <p:spPr>
          <a:xfrm>
            <a:off x="11071553" y="3742280"/>
            <a:ext cx="3874738" cy="4444422"/>
          </a:xfrm>
          <a:prstGeom prst="rect">
            <a:avLst/>
          </a:prstGeom>
        </p:spPr>
        <p:txBody>
          <a:bodyPr wrap="square" lIns="0" tIns="0" rIns="0" bIns="0" rtlCol="0" anchor="t">
            <a:spAutoFit/>
          </a:bodyPr>
          <a:lstStyle/>
          <a:p>
            <a:pPr algn="ctr">
              <a:lnSpc>
                <a:spcPct val="150000"/>
              </a:lnSpc>
              <a:spcBef>
                <a:spcPct val="0"/>
              </a:spcBef>
            </a:pPr>
            <a:r>
              <a:rPr lang="fr-FR" sz="28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Vùng</a:t>
            </a:r>
            <a:r>
              <a:rPr lang="fr-FR" sz="2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đồ</a:t>
            </a:r>
            <a:r>
              <a:rPr lang="fr-FR" sz="2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hoạ</a:t>
            </a:r>
            <a:r>
              <a:rPr lang="fr-FR" sz="2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là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vùng</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không</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gian</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lớn</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nhất</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ở</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trung</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tâm</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màn</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hình</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ngay</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bên</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dưới</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thanh</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công</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cụ</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hiển</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thị</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nội</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dung</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bản</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vẽ</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hệ</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toạ</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độ</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con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trỏ</a:t>
            </a:r>
            <a:r>
              <a:rPr lang="en-VN" sz="2800" dirty="0">
                <a:effectLst/>
                <a:latin typeface="Arial" panose="020B0604020202020204" pitchFamily="34" charset="0"/>
                <a:cs typeface="Arial" panose="020B0604020202020204" pitchFamily="34" charset="0"/>
              </a:rPr>
              <a:t> </a:t>
            </a:r>
            <a:endParaRPr lang="en-US" sz="2800" dirty="0">
              <a:solidFill>
                <a:srgbClr val="053C60"/>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951D1BCA-648B-9B2F-2319-43B634D325EF}"/>
              </a:ext>
            </a:extLst>
          </p:cNvPr>
          <p:cNvSpPr txBox="1"/>
          <p:nvPr/>
        </p:nvSpPr>
        <p:spPr>
          <a:xfrm>
            <a:off x="15153712" y="3696113"/>
            <a:ext cx="3083770" cy="3244093"/>
          </a:xfrm>
          <a:prstGeom prst="rect">
            <a:avLst/>
          </a:prstGeom>
          <a:noFill/>
        </p:spPr>
        <p:txBody>
          <a:bodyPr wrap="square">
            <a:spAutoFit/>
          </a:bodyPr>
          <a:lstStyle/>
          <a:p>
            <a:pPr algn="ctr">
              <a:lnSpc>
                <a:spcPct val="150000"/>
              </a:lnSpc>
            </a:pPr>
            <a:r>
              <a:rPr lang="fr-FR" sz="28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Dòng</a:t>
            </a:r>
            <a:r>
              <a:rPr lang="fr-FR" sz="2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lệnh</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nằm</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bên</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dưới</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vùng</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đồ</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hoạ</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Đây</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là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nơi</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để</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nhập</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lệnh</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nhập</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dữ</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liệu</a:t>
            </a:r>
            <a:r>
              <a:rPr lang="en-VN" sz="2800" dirty="0">
                <a:effectLst/>
                <a:latin typeface="Arial" panose="020B0604020202020204" pitchFamily="34" charset="0"/>
                <a:cs typeface="Arial" panose="020B0604020202020204" pitchFamily="34" charset="0"/>
              </a:rPr>
              <a:t> </a:t>
            </a:r>
            <a:endParaRPr lang="en-VN" sz="2800" dirty="0">
              <a:latin typeface="Arial" panose="020B0604020202020204" pitchFamily="34" charset="0"/>
              <a:cs typeface="Arial" panose="020B0604020202020204" pitchFamily="34" charset="0"/>
            </a:endParaRPr>
          </a:p>
        </p:txBody>
      </p:sp>
      <p:sp>
        <p:nvSpPr>
          <p:cNvPr id="18" name="Down Arrow 17">
            <a:extLst>
              <a:ext uri="{FF2B5EF4-FFF2-40B4-BE49-F238E27FC236}">
                <a16:creationId xmlns:a16="http://schemas.microsoft.com/office/drawing/2014/main" id="{8FC9C9BE-0184-4A85-2F7D-8C229B2D8F52}"/>
              </a:ext>
            </a:extLst>
          </p:cNvPr>
          <p:cNvSpPr/>
          <p:nvPr/>
        </p:nvSpPr>
        <p:spPr>
          <a:xfrm>
            <a:off x="2120537" y="2870246"/>
            <a:ext cx="753687" cy="838613"/>
          </a:xfrm>
          <a:prstGeom prst="down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9" name="Down Arrow 18">
            <a:extLst>
              <a:ext uri="{FF2B5EF4-FFF2-40B4-BE49-F238E27FC236}">
                <a16:creationId xmlns:a16="http://schemas.microsoft.com/office/drawing/2014/main" id="{77365FFE-01EF-77F1-0383-FEC7BEA69484}"/>
              </a:ext>
            </a:extLst>
          </p:cNvPr>
          <p:cNvSpPr/>
          <p:nvPr/>
        </p:nvSpPr>
        <p:spPr>
          <a:xfrm>
            <a:off x="7033547" y="2850222"/>
            <a:ext cx="753687" cy="838613"/>
          </a:xfrm>
          <a:prstGeom prst="down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0" name="Down Arrow 19">
            <a:extLst>
              <a:ext uri="{FF2B5EF4-FFF2-40B4-BE49-F238E27FC236}">
                <a16:creationId xmlns:a16="http://schemas.microsoft.com/office/drawing/2014/main" id="{F0109185-5E1D-C63C-ACC5-78FB20662FB6}"/>
              </a:ext>
            </a:extLst>
          </p:cNvPr>
          <p:cNvSpPr/>
          <p:nvPr/>
        </p:nvSpPr>
        <p:spPr>
          <a:xfrm>
            <a:off x="12282238" y="2803476"/>
            <a:ext cx="753687" cy="838613"/>
          </a:xfrm>
          <a:prstGeom prst="down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1" name="Down Arrow 20">
            <a:extLst>
              <a:ext uri="{FF2B5EF4-FFF2-40B4-BE49-F238E27FC236}">
                <a16:creationId xmlns:a16="http://schemas.microsoft.com/office/drawing/2014/main" id="{307F5A02-788C-4545-ED04-68E69005345F}"/>
              </a:ext>
            </a:extLst>
          </p:cNvPr>
          <p:cNvSpPr/>
          <p:nvPr/>
        </p:nvSpPr>
        <p:spPr>
          <a:xfrm>
            <a:off x="16104867" y="2768449"/>
            <a:ext cx="753687" cy="838613"/>
          </a:xfrm>
          <a:prstGeom prst="down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arn(inVertical)">
                                      <p:cBhvr>
                                        <p:cTn id="31" dur="500"/>
                                        <p:tgtEl>
                                          <p:spTgt spid="2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4" grpId="0"/>
      <p:bldP spid="17" grpId="0"/>
      <p:bldP spid="18" grpId="0" animBg="1"/>
      <p:bldP spid="19" grpId="0" animBg="1"/>
      <p:bldP spid="20"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C9BAF"/>
        </a:solidFill>
        <a:effectLst/>
      </p:bgPr>
    </p:bg>
    <p:spTree>
      <p:nvGrpSpPr>
        <p:cNvPr id="1" name=""/>
        <p:cNvGrpSpPr/>
        <p:nvPr/>
      </p:nvGrpSpPr>
      <p:grpSpPr>
        <a:xfrm>
          <a:off x="0" y="0"/>
          <a:ext cx="0" cy="0"/>
          <a:chOff x="0" y="0"/>
          <a:chExt cx="0" cy="0"/>
        </a:xfrm>
      </p:grpSpPr>
      <p:sp>
        <p:nvSpPr>
          <p:cNvPr id="2" name="TextBox 2"/>
          <p:cNvSpPr txBox="1"/>
          <p:nvPr/>
        </p:nvSpPr>
        <p:spPr>
          <a:xfrm>
            <a:off x="948742" y="577393"/>
            <a:ext cx="9317692" cy="2398413"/>
          </a:xfrm>
          <a:prstGeom prst="rect">
            <a:avLst/>
          </a:prstGeom>
        </p:spPr>
        <p:txBody>
          <a:bodyPr wrap="square" lIns="0" tIns="0" rIns="0" bIns="0" rtlCol="0" anchor="t">
            <a:spAutoFit/>
          </a:bodyPr>
          <a:lstStyle/>
          <a:p>
            <a:pPr marL="571500" indent="-571500" algn="just">
              <a:lnSpc>
                <a:spcPct val="150000"/>
              </a:lnSpc>
              <a:spcBef>
                <a:spcPts val="300"/>
              </a:spcBef>
              <a:spcAft>
                <a:spcPts val="300"/>
              </a:spcAft>
              <a:buFont typeface="Wingdings" pitchFamily="2" charset="2"/>
              <a:buChar char="Ø"/>
            </a:pPr>
            <a:r>
              <a:rPr lang="fr-FR" sz="3600" dirty="0" err="1">
                <a:solidFill>
                  <a:schemeClr val="bg1"/>
                </a:solidFill>
                <a:latin typeface="Arial" panose="020B0604020202020204" pitchFamily="34" charset="0"/>
                <a:ea typeface="Calibri" panose="020F0502020204030204" pitchFamily="34" charset="0"/>
                <a:cs typeface="Arial" panose="020B0604020202020204" pitchFamily="34" charset="0"/>
              </a:rPr>
              <a:t>Đ</a:t>
            </a:r>
            <a:r>
              <a:rPr lang="fr-FR" sz="3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ọc</a:t>
            </a:r>
            <a:r>
              <a:rPr lang="fr-FR"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mục</a:t>
            </a:r>
            <a:r>
              <a:rPr lang="fr-FR"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 III </a:t>
            </a:r>
            <a:r>
              <a:rPr lang="fr-FR" sz="3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ở</a:t>
            </a:r>
            <a:r>
              <a:rPr lang="fr-FR"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trang</a:t>
            </a:r>
            <a:r>
              <a:rPr lang="fr-FR"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 94 SGK, </a:t>
            </a:r>
            <a:r>
              <a:rPr lang="fr-FR" sz="3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trình</a:t>
            </a:r>
            <a:r>
              <a:rPr lang="fr-FR"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bày</a:t>
            </a:r>
            <a:r>
              <a:rPr lang="fr-FR"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tóm</a:t>
            </a:r>
            <a:r>
              <a:rPr lang="fr-FR"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tắt</a:t>
            </a:r>
            <a:r>
              <a:rPr lang="fr-FR"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các</a:t>
            </a:r>
            <a:r>
              <a:rPr lang="fr-FR"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chức</a:t>
            </a:r>
            <a:r>
              <a:rPr lang="fr-FR"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năng</a:t>
            </a:r>
            <a:r>
              <a:rPr lang="fr-FR"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hỗ</a:t>
            </a:r>
            <a:r>
              <a:rPr lang="fr-FR"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trợ</a:t>
            </a:r>
            <a:r>
              <a:rPr lang="fr-FR"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phần</a:t>
            </a:r>
            <a:r>
              <a:rPr lang="fr-FR"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mềm</a:t>
            </a:r>
            <a:r>
              <a:rPr lang="fr-FR"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AutoCAD </a:t>
            </a:r>
            <a:r>
              <a:rPr lang="fr-FR" sz="3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và</a:t>
            </a:r>
            <a:r>
              <a:rPr lang="fr-FR"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ý</a:t>
            </a:r>
            <a:r>
              <a:rPr lang="fr-FR"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nghĩa</a:t>
            </a:r>
            <a:r>
              <a:rPr lang="fr-FR"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của</a:t>
            </a:r>
            <a:r>
              <a:rPr lang="fr-FR"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chúng</a:t>
            </a:r>
            <a:r>
              <a:rPr lang="fr-FR"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r>
              <a:rPr lang="en-VN" sz="3600" dirty="0">
                <a:solidFill>
                  <a:schemeClr val="bg1"/>
                </a:solidFill>
                <a:effectLst/>
                <a:latin typeface="Arial" panose="020B0604020202020204" pitchFamily="34" charset="0"/>
                <a:cs typeface="Arial" panose="020B0604020202020204" pitchFamily="34" charset="0"/>
              </a:rPr>
              <a:t> </a:t>
            </a:r>
            <a:endParaRPr lang="en-US" sz="3600" dirty="0">
              <a:solidFill>
                <a:schemeClr val="bg1"/>
              </a:solidFill>
              <a:latin typeface="Arial" panose="020B0604020202020204" pitchFamily="34" charset="0"/>
              <a:cs typeface="Arial" panose="020B0604020202020204" pitchFamily="34" charset="0"/>
            </a:endParaRPr>
          </a:p>
        </p:txBody>
      </p:sp>
      <p:grpSp>
        <p:nvGrpSpPr>
          <p:cNvPr id="7" name="Group 7"/>
          <p:cNvGrpSpPr/>
          <p:nvPr/>
        </p:nvGrpSpPr>
        <p:grpSpPr>
          <a:xfrm>
            <a:off x="-618812" y="9757719"/>
            <a:ext cx="10965204" cy="1058562"/>
            <a:chOff x="0" y="0"/>
            <a:chExt cx="2887955" cy="278798"/>
          </a:xfrm>
        </p:grpSpPr>
        <p:sp>
          <p:nvSpPr>
            <p:cNvPr id="8" name="Freeform 8"/>
            <p:cNvSpPr/>
            <p:nvPr/>
          </p:nvSpPr>
          <p:spPr>
            <a:xfrm>
              <a:off x="0" y="0"/>
              <a:ext cx="2887955" cy="278798"/>
            </a:xfrm>
            <a:custGeom>
              <a:avLst/>
              <a:gdLst/>
              <a:ahLst/>
              <a:cxnLst/>
              <a:rect l="l" t="t" r="r" b="b"/>
              <a:pathLst>
                <a:path w="2887955" h="278798">
                  <a:moveTo>
                    <a:pt x="35302" y="0"/>
                  </a:moveTo>
                  <a:lnTo>
                    <a:pt x="2852653" y="0"/>
                  </a:lnTo>
                  <a:cubicBezTo>
                    <a:pt x="2862015" y="0"/>
                    <a:pt x="2870995" y="3719"/>
                    <a:pt x="2877615" y="10340"/>
                  </a:cubicBezTo>
                  <a:cubicBezTo>
                    <a:pt x="2884236" y="16960"/>
                    <a:pt x="2887955" y="25939"/>
                    <a:pt x="2887955" y="35302"/>
                  </a:cubicBezTo>
                  <a:lnTo>
                    <a:pt x="2887955" y="243496"/>
                  </a:lnTo>
                  <a:cubicBezTo>
                    <a:pt x="2887955" y="252859"/>
                    <a:pt x="2884236" y="261838"/>
                    <a:pt x="2877615" y="268458"/>
                  </a:cubicBezTo>
                  <a:cubicBezTo>
                    <a:pt x="2870995" y="275079"/>
                    <a:pt x="2862015" y="278798"/>
                    <a:pt x="2852653" y="278798"/>
                  </a:cubicBezTo>
                  <a:lnTo>
                    <a:pt x="35302" y="278798"/>
                  </a:lnTo>
                  <a:cubicBezTo>
                    <a:pt x="25939" y="278798"/>
                    <a:pt x="16960" y="275079"/>
                    <a:pt x="10340" y="268458"/>
                  </a:cubicBezTo>
                  <a:cubicBezTo>
                    <a:pt x="3719" y="261838"/>
                    <a:pt x="0" y="252859"/>
                    <a:pt x="0" y="243496"/>
                  </a:cubicBezTo>
                  <a:lnTo>
                    <a:pt x="0" y="35302"/>
                  </a:lnTo>
                  <a:cubicBezTo>
                    <a:pt x="0" y="25939"/>
                    <a:pt x="3719" y="16960"/>
                    <a:pt x="10340" y="10340"/>
                  </a:cubicBezTo>
                  <a:cubicBezTo>
                    <a:pt x="16960" y="3719"/>
                    <a:pt x="25939" y="0"/>
                    <a:pt x="35302" y="0"/>
                  </a:cubicBezTo>
                  <a:close/>
                </a:path>
              </a:pathLst>
            </a:custGeom>
            <a:solidFill>
              <a:srgbClr val="EFEEEE"/>
            </a:solidFill>
          </p:spPr>
        </p:sp>
        <p:sp>
          <p:nvSpPr>
            <p:cNvPr id="9" name="TextBox 9"/>
            <p:cNvSpPr txBox="1"/>
            <p:nvPr/>
          </p:nvSpPr>
          <p:spPr>
            <a:xfrm>
              <a:off x="0" y="-57150"/>
              <a:ext cx="812800" cy="869950"/>
            </a:xfrm>
            <a:prstGeom prst="rect">
              <a:avLst/>
            </a:prstGeom>
          </p:spPr>
          <p:txBody>
            <a:bodyPr lIns="50800" tIns="50800" rIns="50800" bIns="50800" rtlCol="0" anchor="ctr"/>
            <a:lstStyle/>
            <a:p>
              <a:pPr algn="ctr">
                <a:lnSpc>
                  <a:spcPts val="2659"/>
                </a:lnSpc>
                <a:spcBef>
                  <a:spcPct val="0"/>
                </a:spcBef>
              </a:pPr>
              <a:endParaRPr/>
            </a:p>
          </p:txBody>
        </p:sp>
      </p:grpSp>
      <p:graphicFrame>
        <p:nvGraphicFramePr>
          <p:cNvPr id="13" name="Diagram 12">
            <a:extLst>
              <a:ext uri="{FF2B5EF4-FFF2-40B4-BE49-F238E27FC236}">
                <a16:creationId xmlns:a16="http://schemas.microsoft.com/office/drawing/2014/main" id="{6FEDD73A-72F5-2FC2-C5CE-102EFA01C337}"/>
              </a:ext>
            </a:extLst>
          </p:cNvPr>
          <p:cNvGraphicFramePr/>
          <p:nvPr>
            <p:extLst>
              <p:ext uri="{D42A27DB-BD31-4B8C-83A1-F6EECF244321}">
                <p14:modId xmlns:p14="http://schemas.microsoft.com/office/powerpoint/2010/main" val="3706212194"/>
              </p:ext>
            </p:extLst>
          </p:nvPr>
        </p:nvGraphicFramePr>
        <p:xfrm>
          <a:off x="-457200" y="3475648"/>
          <a:ext cx="10803592" cy="59565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3"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8">
            <a:extLst>
              <a:ext uri="{FF2B5EF4-FFF2-40B4-BE49-F238E27FC236}">
                <a16:creationId xmlns:a16="http://schemas.microsoft.com/office/drawing/2014/main" id="{CED3BD93-CC9B-B3CD-554E-CCFC6FABD521}"/>
              </a:ext>
            </a:extLst>
          </p:cNvPr>
          <p:cNvSpPr txBox="1"/>
          <p:nvPr/>
        </p:nvSpPr>
        <p:spPr>
          <a:xfrm>
            <a:off x="3581400" y="2875915"/>
            <a:ext cx="13030200" cy="2553969"/>
          </a:xfrm>
          <a:prstGeom prst="rect">
            <a:avLst/>
          </a:prstGeom>
        </p:spPr>
        <p:txBody>
          <a:bodyPr wrap="square" lIns="0" tIns="0" rIns="0" bIns="0" rtlCol="0" anchor="t">
            <a:spAutoFit/>
          </a:bodyPr>
          <a:lstStyle/>
          <a:p>
            <a:pPr algn="ctr">
              <a:lnSpc>
                <a:spcPts val="10630"/>
              </a:lnSpc>
            </a:pPr>
            <a:r>
              <a:rPr lang="en-US" sz="6000" b="1" dirty="0">
                <a:solidFill>
                  <a:schemeClr val="bg1"/>
                </a:solidFill>
                <a:latin typeface="Arial" panose="020B0604020202020204" pitchFamily="34" charset="0"/>
                <a:cs typeface="Arial" panose="020B0604020202020204" pitchFamily="34" charset="0"/>
              </a:rPr>
              <a:t>CẢM ƠN CÁC EM ĐÃ LẮNG NGHE BÀI GIẢNG</a:t>
            </a:r>
          </a:p>
        </p:txBody>
      </p:sp>
    </p:spTree>
    <p:extLst>
      <p:ext uri="{BB962C8B-B14F-4D97-AF65-F5344CB8AC3E}">
        <p14:creationId xmlns:p14="http://schemas.microsoft.com/office/powerpoint/2010/main" val="2949721283"/>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99</TotalTime>
  <Words>323</Words>
  <PresentationFormat>Custom</PresentationFormat>
  <Paragraphs>18</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Wingdings</vt:lpstr>
      <vt:lpstr>Courier New</vt:lpstr>
      <vt:lpstr>Calibri</vt:lpstr>
      <vt:lpstr>Gill Sans MT</vt:lpstr>
      <vt:lpstr>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terms:modified xsi:type="dcterms:W3CDTF">2022-11-30T08:24:39Z</dcterms:modified>
  <dc:identifier>DAFQOgxmH2M</dc:identifier>
</cp:coreProperties>
</file>