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8" r:id="rId3"/>
    <p:sldMasterId id="2147483739" r:id="rId4"/>
    <p:sldMasterId id="2147483748" r:id="rId5"/>
    <p:sldMasterId id="2147483766" r:id="rId6"/>
    <p:sldMasterId id="2147483776" r:id="rId7"/>
    <p:sldMasterId id="2147483788" r:id="rId8"/>
    <p:sldMasterId id="2147483800" r:id="rId9"/>
    <p:sldMasterId id="2147483802" r:id="rId10"/>
    <p:sldMasterId id="2147483814" r:id="rId11"/>
  </p:sldMasterIdLst>
  <p:notesMasterIdLst>
    <p:notesMasterId r:id="rId77"/>
  </p:notesMasterIdLst>
  <p:sldIdLst>
    <p:sldId id="346" r:id="rId12"/>
    <p:sldId id="362" r:id="rId13"/>
    <p:sldId id="348" r:id="rId14"/>
    <p:sldId id="2007577305" r:id="rId15"/>
    <p:sldId id="263" r:id="rId16"/>
    <p:sldId id="2007577279" r:id="rId17"/>
    <p:sldId id="2007577284" r:id="rId18"/>
    <p:sldId id="374" r:id="rId19"/>
    <p:sldId id="2007577332" r:id="rId20"/>
    <p:sldId id="356" r:id="rId21"/>
    <p:sldId id="2007577289" r:id="rId22"/>
    <p:sldId id="672" r:id="rId23"/>
    <p:sldId id="2007577333" r:id="rId24"/>
    <p:sldId id="2007577334" r:id="rId25"/>
    <p:sldId id="2007577329" r:id="rId26"/>
    <p:sldId id="2007577335" r:id="rId27"/>
    <p:sldId id="6491" r:id="rId28"/>
    <p:sldId id="2007577336" r:id="rId29"/>
    <p:sldId id="2007577339" r:id="rId30"/>
    <p:sldId id="2007577337" r:id="rId31"/>
    <p:sldId id="2007577304" r:id="rId32"/>
    <p:sldId id="2007577340" r:id="rId33"/>
    <p:sldId id="2007577342" r:id="rId34"/>
    <p:sldId id="2007577378" r:id="rId35"/>
    <p:sldId id="2007577379" r:id="rId36"/>
    <p:sldId id="2007577380" r:id="rId37"/>
    <p:sldId id="2007577425" r:id="rId38"/>
    <p:sldId id="2007577426" r:id="rId39"/>
    <p:sldId id="2007577234" r:id="rId40"/>
    <p:sldId id="2007577427" r:id="rId41"/>
    <p:sldId id="2007577428" r:id="rId42"/>
    <p:sldId id="2007577429" r:id="rId43"/>
    <p:sldId id="2007577430" r:id="rId44"/>
    <p:sldId id="2007577431" r:id="rId45"/>
    <p:sldId id="2007577432" r:id="rId46"/>
    <p:sldId id="2007577433" r:id="rId47"/>
    <p:sldId id="2007577434" r:id="rId48"/>
    <p:sldId id="2007577435" r:id="rId49"/>
    <p:sldId id="2007577436" r:id="rId50"/>
    <p:sldId id="6386" r:id="rId51"/>
    <p:sldId id="2007577437" r:id="rId52"/>
    <p:sldId id="313" r:id="rId53"/>
    <p:sldId id="2007577325" r:id="rId54"/>
    <p:sldId id="2007577438" r:id="rId55"/>
    <p:sldId id="2007577439" r:id="rId56"/>
    <p:sldId id="2007577440" r:id="rId57"/>
    <p:sldId id="2007577441" r:id="rId58"/>
    <p:sldId id="2007577442" r:id="rId59"/>
    <p:sldId id="2007577323" r:id="rId60"/>
    <p:sldId id="2007577443" r:id="rId61"/>
    <p:sldId id="2007577444" r:id="rId62"/>
    <p:sldId id="2007577445" r:id="rId63"/>
    <p:sldId id="2007577446" r:id="rId64"/>
    <p:sldId id="2007577447" r:id="rId65"/>
    <p:sldId id="2007577448" r:id="rId66"/>
    <p:sldId id="2007577449" r:id="rId67"/>
    <p:sldId id="2007577450" r:id="rId68"/>
    <p:sldId id="345" r:id="rId69"/>
    <p:sldId id="2007577330" r:id="rId70"/>
    <p:sldId id="347" r:id="rId71"/>
    <p:sldId id="2007577331" r:id="rId72"/>
    <p:sldId id="349" r:id="rId73"/>
    <p:sldId id="350" r:id="rId74"/>
    <p:sldId id="2007577451" r:id="rId75"/>
    <p:sldId id="2007577303"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118"/>
    <a:srgbClr val="ED3D40"/>
    <a:srgbClr val="23B5EE"/>
    <a:srgbClr val="1B9BC0"/>
    <a:srgbClr val="F37646"/>
    <a:srgbClr val="96C04F"/>
    <a:srgbClr val="1A917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90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79DB7F-1826-4E69-85A8-0EEBFBE4165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2B3F776-C8F7-4385-B97F-E1713355FDEF}">
      <dgm:prSet custT="1"/>
      <dgm:spPr>
        <a:solidFill>
          <a:schemeClr val="accent2"/>
        </a:solidFill>
      </dgm:spPr>
      <dgm:t>
        <a:bodyPr/>
        <a:lstStyle/>
        <a:p>
          <a:r>
            <a:rPr lang="en-US" sz="2800">
              <a:latin typeface="#9Slide07 IcielBaliho Script" pitchFamily="2" charset="0"/>
            </a:rPr>
            <a:t>01/9/1858, liên quân Pháp – Tây Ban Nha nổ súng xâm lược tại bán đảo Sơn Trà.</a:t>
          </a:r>
          <a:endParaRPr lang="en-US" sz="2800" dirty="0">
            <a:latin typeface="#9Slide07 IcielBaliho Script" pitchFamily="2" charset="0"/>
          </a:endParaRPr>
        </a:p>
      </dgm:t>
    </dgm:pt>
    <dgm:pt modelId="{711A84C7-CA6E-4563-B0E8-39515F6B1AE6}" type="parTrans" cxnId="{EDC36AE8-E2AD-47EF-8563-A94786008ED1}">
      <dgm:prSet/>
      <dgm:spPr/>
      <dgm:t>
        <a:bodyPr/>
        <a:lstStyle/>
        <a:p>
          <a:endParaRPr lang="en-US" sz="2800">
            <a:latin typeface="#9Slide07 IcielBaliho Script" pitchFamily="2" charset="0"/>
          </a:endParaRPr>
        </a:p>
      </dgm:t>
    </dgm:pt>
    <dgm:pt modelId="{76F4DE07-59C7-4BBD-A8E0-B1D0C6FD6DC7}" type="sibTrans" cxnId="{EDC36AE8-E2AD-47EF-8563-A94786008ED1}">
      <dgm:prSet/>
      <dgm:spPr/>
      <dgm:t>
        <a:bodyPr/>
        <a:lstStyle/>
        <a:p>
          <a:endParaRPr lang="en-US" sz="2800">
            <a:latin typeface="#9Slide07 IcielBaliho Script" pitchFamily="2" charset="0"/>
          </a:endParaRPr>
        </a:p>
      </dgm:t>
    </dgm:pt>
    <dgm:pt modelId="{38CF5D37-4A72-4FC6-9B75-9E79AF9FE425}">
      <dgm:prSet custT="1"/>
      <dgm:spPr>
        <a:solidFill>
          <a:srgbClr val="002060"/>
        </a:solidFill>
      </dgm:spPr>
      <dgm:t>
        <a:bodyPr/>
        <a:lstStyle/>
        <a:p>
          <a:r>
            <a:rPr lang="en-US" sz="2800">
              <a:latin typeface="#9Slide07 IcielBaliho Script" pitchFamily="2" charset="0"/>
            </a:rPr>
            <a:t>Nguyễn Tri Phương chỉ huy quân dân chiến đấu, thực hiện “vườn không nhà trống”, lập đội nghĩa dũng.</a:t>
          </a:r>
          <a:endParaRPr lang="en-US" sz="2800" dirty="0">
            <a:latin typeface="#9Slide07 IcielBaliho Script" pitchFamily="2" charset="0"/>
          </a:endParaRPr>
        </a:p>
      </dgm:t>
    </dgm:pt>
    <dgm:pt modelId="{8C43C8A2-B6A2-4D38-AAAC-EBD0366CA372}" type="parTrans" cxnId="{082C2B4E-E242-4831-B795-19AB972DD44D}">
      <dgm:prSet/>
      <dgm:spPr/>
      <dgm:t>
        <a:bodyPr/>
        <a:lstStyle/>
        <a:p>
          <a:endParaRPr lang="en-US" sz="2800">
            <a:latin typeface="#9Slide07 IcielBaliho Script" pitchFamily="2" charset="0"/>
          </a:endParaRPr>
        </a:p>
      </dgm:t>
    </dgm:pt>
    <dgm:pt modelId="{F2D0B685-0881-4466-92C0-32BDD0B25708}" type="sibTrans" cxnId="{082C2B4E-E242-4831-B795-19AB972DD44D}">
      <dgm:prSet/>
      <dgm:spPr/>
      <dgm:t>
        <a:bodyPr/>
        <a:lstStyle/>
        <a:p>
          <a:endParaRPr lang="en-US" sz="2800">
            <a:latin typeface="#9Slide07 IcielBaliho Script" pitchFamily="2" charset="0"/>
          </a:endParaRPr>
        </a:p>
      </dgm:t>
    </dgm:pt>
    <dgm:pt modelId="{DABB9025-ECA1-4717-A3E7-A58E5550168B}">
      <dgm:prSet custT="1"/>
      <dgm:spPr>
        <a:solidFill>
          <a:srgbClr val="00B050"/>
        </a:solidFill>
      </dgm:spPr>
      <dgm:t>
        <a:bodyPr/>
        <a:lstStyle/>
        <a:p>
          <a:r>
            <a:rPr lang="en-US" sz="2800">
              <a:latin typeface="#9Slide07 IcielBaliho Script" pitchFamily="2" charset="0"/>
            </a:rPr>
            <a:t>Quân dân Đất Quảng cầm chân địch 5 tháng, làm thất bại âm mưu “đánh nhanh thắng nhanh”.</a:t>
          </a:r>
          <a:endParaRPr lang="en-US" sz="2800" dirty="0">
            <a:latin typeface="#9Slide07 IcielBaliho Script" pitchFamily="2" charset="0"/>
          </a:endParaRPr>
        </a:p>
      </dgm:t>
    </dgm:pt>
    <dgm:pt modelId="{10C30C8C-FA3E-48C7-9977-3BD263BCF206}" type="parTrans" cxnId="{CE6BE1EA-765D-4C0E-A924-BFBB4803C987}">
      <dgm:prSet/>
      <dgm:spPr/>
      <dgm:t>
        <a:bodyPr/>
        <a:lstStyle/>
        <a:p>
          <a:endParaRPr lang="en-US" sz="2800">
            <a:latin typeface="#9Slide07 IcielBaliho Script" pitchFamily="2" charset="0"/>
          </a:endParaRPr>
        </a:p>
      </dgm:t>
    </dgm:pt>
    <dgm:pt modelId="{863458B2-57D5-462F-B9C2-CC36D9FEC3BB}" type="sibTrans" cxnId="{CE6BE1EA-765D-4C0E-A924-BFBB4803C987}">
      <dgm:prSet/>
      <dgm:spPr/>
      <dgm:t>
        <a:bodyPr/>
        <a:lstStyle/>
        <a:p>
          <a:endParaRPr lang="en-US" sz="2800">
            <a:latin typeface="#9Slide07 IcielBaliho Script" pitchFamily="2" charset="0"/>
          </a:endParaRPr>
        </a:p>
      </dgm:t>
    </dgm:pt>
    <dgm:pt modelId="{46E7470E-8CBE-461D-B6F9-327132E8EF5C}" type="pres">
      <dgm:prSet presAssocID="{2679DB7F-1826-4E69-85A8-0EEBFBE41656}" presName="linear" presStyleCnt="0">
        <dgm:presLayoutVars>
          <dgm:dir/>
          <dgm:animLvl val="lvl"/>
          <dgm:resizeHandles val="exact"/>
        </dgm:presLayoutVars>
      </dgm:prSet>
      <dgm:spPr/>
    </dgm:pt>
    <dgm:pt modelId="{59FEEA38-63A1-48D9-954B-041AACBB8006}" type="pres">
      <dgm:prSet presAssocID="{E2B3F776-C8F7-4385-B97F-E1713355FDEF}" presName="parentLin" presStyleCnt="0"/>
      <dgm:spPr/>
    </dgm:pt>
    <dgm:pt modelId="{3831D7BC-9859-4D79-8291-4F0337EFDE7D}" type="pres">
      <dgm:prSet presAssocID="{E2B3F776-C8F7-4385-B97F-E1713355FDEF}" presName="parentLeftMargin" presStyleLbl="node1" presStyleIdx="0" presStyleCnt="3"/>
      <dgm:spPr/>
    </dgm:pt>
    <dgm:pt modelId="{A690EB2D-4652-4AA5-9ED1-00D3A32D5C6D}" type="pres">
      <dgm:prSet presAssocID="{E2B3F776-C8F7-4385-B97F-E1713355FDEF}" presName="parentText" presStyleLbl="node1" presStyleIdx="0" presStyleCnt="3" custScaleX="128571" custScaleY="97582">
        <dgm:presLayoutVars>
          <dgm:chMax val="0"/>
          <dgm:bulletEnabled val="1"/>
        </dgm:presLayoutVars>
      </dgm:prSet>
      <dgm:spPr/>
    </dgm:pt>
    <dgm:pt modelId="{3CD3AAF4-5A5C-43F6-A671-819D134E1F84}" type="pres">
      <dgm:prSet presAssocID="{E2B3F776-C8F7-4385-B97F-E1713355FDEF}" presName="negativeSpace" presStyleCnt="0"/>
      <dgm:spPr/>
    </dgm:pt>
    <dgm:pt modelId="{69A041DA-ABC0-4970-BA08-81A7D26C9DF5}" type="pres">
      <dgm:prSet presAssocID="{E2B3F776-C8F7-4385-B97F-E1713355FDEF}" presName="childText" presStyleLbl="conFgAcc1" presStyleIdx="0" presStyleCnt="3">
        <dgm:presLayoutVars>
          <dgm:bulletEnabled val="1"/>
        </dgm:presLayoutVars>
      </dgm:prSet>
      <dgm:spPr/>
    </dgm:pt>
    <dgm:pt modelId="{C0A64421-64DA-43E0-9A7E-82E70C1C16B2}" type="pres">
      <dgm:prSet presAssocID="{76F4DE07-59C7-4BBD-A8E0-B1D0C6FD6DC7}" presName="spaceBetweenRectangles" presStyleCnt="0"/>
      <dgm:spPr/>
    </dgm:pt>
    <dgm:pt modelId="{B6811EEE-C77F-4470-8C97-5A77D794DA54}" type="pres">
      <dgm:prSet presAssocID="{38CF5D37-4A72-4FC6-9B75-9E79AF9FE425}" presName="parentLin" presStyleCnt="0"/>
      <dgm:spPr/>
    </dgm:pt>
    <dgm:pt modelId="{429F3908-897F-466D-A12F-30B7EBAD642A}" type="pres">
      <dgm:prSet presAssocID="{38CF5D37-4A72-4FC6-9B75-9E79AF9FE425}" presName="parentLeftMargin" presStyleLbl="node1" presStyleIdx="0" presStyleCnt="3"/>
      <dgm:spPr/>
    </dgm:pt>
    <dgm:pt modelId="{A835C394-D382-41C9-8D26-F3B74B8774A4}" type="pres">
      <dgm:prSet presAssocID="{38CF5D37-4A72-4FC6-9B75-9E79AF9FE425}" presName="parentText" presStyleLbl="node1" presStyleIdx="1" presStyleCnt="3" custScaleX="128571">
        <dgm:presLayoutVars>
          <dgm:chMax val="0"/>
          <dgm:bulletEnabled val="1"/>
        </dgm:presLayoutVars>
      </dgm:prSet>
      <dgm:spPr/>
    </dgm:pt>
    <dgm:pt modelId="{3820141E-1D2B-40ED-A307-BDB812BE67B1}" type="pres">
      <dgm:prSet presAssocID="{38CF5D37-4A72-4FC6-9B75-9E79AF9FE425}" presName="negativeSpace" presStyleCnt="0"/>
      <dgm:spPr/>
    </dgm:pt>
    <dgm:pt modelId="{722D126B-39B3-470D-BBBD-93AF33F6F2B5}" type="pres">
      <dgm:prSet presAssocID="{38CF5D37-4A72-4FC6-9B75-9E79AF9FE425}" presName="childText" presStyleLbl="conFgAcc1" presStyleIdx="1" presStyleCnt="3">
        <dgm:presLayoutVars>
          <dgm:bulletEnabled val="1"/>
        </dgm:presLayoutVars>
      </dgm:prSet>
      <dgm:spPr/>
    </dgm:pt>
    <dgm:pt modelId="{2B7B706A-D0D0-4179-97A2-302C942DAC7C}" type="pres">
      <dgm:prSet presAssocID="{F2D0B685-0881-4466-92C0-32BDD0B25708}" presName="spaceBetweenRectangles" presStyleCnt="0"/>
      <dgm:spPr/>
    </dgm:pt>
    <dgm:pt modelId="{DBCDE10F-E5BD-4160-A3F0-4D0B1B7C649B}" type="pres">
      <dgm:prSet presAssocID="{DABB9025-ECA1-4717-A3E7-A58E5550168B}" presName="parentLin" presStyleCnt="0"/>
      <dgm:spPr/>
    </dgm:pt>
    <dgm:pt modelId="{879BF579-BF96-406B-AB45-7EDAC459EE2E}" type="pres">
      <dgm:prSet presAssocID="{DABB9025-ECA1-4717-A3E7-A58E5550168B}" presName="parentLeftMargin" presStyleLbl="node1" presStyleIdx="1" presStyleCnt="3"/>
      <dgm:spPr/>
    </dgm:pt>
    <dgm:pt modelId="{C8A1D2CD-BE14-49BF-B0E9-4240A4A62BE1}" type="pres">
      <dgm:prSet presAssocID="{DABB9025-ECA1-4717-A3E7-A58E5550168B}" presName="parentText" presStyleLbl="node1" presStyleIdx="2" presStyleCnt="3" custScaleX="128571">
        <dgm:presLayoutVars>
          <dgm:chMax val="0"/>
          <dgm:bulletEnabled val="1"/>
        </dgm:presLayoutVars>
      </dgm:prSet>
      <dgm:spPr/>
    </dgm:pt>
    <dgm:pt modelId="{7A4D79E7-BAF3-446E-AC5F-2A03E87CD88C}" type="pres">
      <dgm:prSet presAssocID="{DABB9025-ECA1-4717-A3E7-A58E5550168B}" presName="negativeSpace" presStyleCnt="0"/>
      <dgm:spPr/>
    </dgm:pt>
    <dgm:pt modelId="{1B25A491-8DE0-4261-AEFE-76F4DDF43E3F}" type="pres">
      <dgm:prSet presAssocID="{DABB9025-ECA1-4717-A3E7-A58E5550168B}" presName="childText" presStyleLbl="conFgAcc1" presStyleIdx="2" presStyleCnt="3">
        <dgm:presLayoutVars>
          <dgm:bulletEnabled val="1"/>
        </dgm:presLayoutVars>
      </dgm:prSet>
      <dgm:spPr/>
    </dgm:pt>
  </dgm:ptLst>
  <dgm:cxnLst>
    <dgm:cxn modelId="{84C72728-826F-46B7-9B17-610570041D43}" type="presOf" srcId="{38CF5D37-4A72-4FC6-9B75-9E79AF9FE425}" destId="{A835C394-D382-41C9-8D26-F3B74B8774A4}" srcOrd="1" destOrd="0" presId="urn:microsoft.com/office/officeart/2005/8/layout/list1"/>
    <dgm:cxn modelId="{B19A2E3D-4010-4665-9B6C-2E8EE2BB6E0F}" type="presOf" srcId="{E2B3F776-C8F7-4385-B97F-E1713355FDEF}" destId="{3831D7BC-9859-4D79-8291-4F0337EFDE7D}" srcOrd="0" destOrd="0" presId="urn:microsoft.com/office/officeart/2005/8/layout/list1"/>
    <dgm:cxn modelId="{082C2B4E-E242-4831-B795-19AB972DD44D}" srcId="{2679DB7F-1826-4E69-85A8-0EEBFBE41656}" destId="{38CF5D37-4A72-4FC6-9B75-9E79AF9FE425}" srcOrd="1" destOrd="0" parTransId="{8C43C8A2-B6A2-4D38-AAAC-EBD0366CA372}" sibTransId="{F2D0B685-0881-4466-92C0-32BDD0B25708}"/>
    <dgm:cxn modelId="{85CEF554-55E8-4476-AE21-544F89361CDA}" type="presOf" srcId="{38CF5D37-4A72-4FC6-9B75-9E79AF9FE425}" destId="{429F3908-897F-466D-A12F-30B7EBAD642A}" srcOrd="0" destOrd="0" presId="urn:microsoft.com/office/officeart/2005/8/layout/list1"/>
    <dgm:cxn modelId="{ED93D78E-863F-49AE-91AA-87BF1883D42B}" type="presOf" srcId="{2679DB7F-1826-4E69-85A8-0EEBFBE41656}" destId="{46E7470E-8CBE-461D-B6F9-327132E8EF5C}" srcOrd="0" destOrd="0" presId="urn:microsoft.com/office/officeart/2005/8/layout/list1"/>
    <dgm:cxn modelId="{097B3AAB-D885-4D7B-9702-3673C728E86A}" type="presOf" srcId="{DABB9025-ECA1-4717-A3E7-A58E5550168B}" destId="{879BF579-BF96-406B-AB45-7EDAC459EE2E}" srcOrd="0" destOrd="0" presId="urn:microsoft.com/office/officeart/2005/8/layout/list1"/>
    <dgm:cxn modelId="{EDC36AE8-E2AD-47EF-8563-A94786008ED1}" srcId="{2679DB7F-1826-4E69-85A8-0EEBFBE41656}" destId="{E2B3F776-C8F7-4385-B97F-E1713355FDEF}" srcOrd="0" destOrd="0" parTransId="{711A84C7-CA6E-4563-B0E8-39515F6B1AE6}" sibTransId="{76F4DE07-59C7-4BBD-A8E0-B1D0C6FD6DC7}"/>
    <dgm:cxn modelId="{CE6BE1EA-765D-4C0E-A924-BFBB4803C987}" srcId="{2679DB7F-1826-4E69-85A8-0EEBFBE41656}" destId="{DABB9025-ECA1-4717-A3E7-A58E5550168B}" srcOrd="2" destOrd="0" parTransId="{10C30C8C-FA3E-48C7-9977-3BD263BCF206}" sibTransId="{863458B2-57D5-462F-B9C2-CC36D9FEC3BB}"/>
    <dgm:cxn modelId="{ADEF42F5-FC0B-423A-AF99-8DE7433AC807}" type="presOf" srcId="{E2B3F776-C8F7-4385-B97F-E1713355FDEF}" destId="{A690EB2D-4652-4AA5-9ED1-00D3A32D5C6D}" srcOrd="1" destOrd="0" presId="urn:microsoft.com/office/officeart/2005/8/layout/list1"/>
    <dgm:cxn modelId="{FEF055FA-149F-4343-90D5-958F66135667}" type="presOf" srcId="{DABB9025-ECA1-4717-A3E7-A58E5550168B}" destId="{C8A1D2CD-BE14-49BF-B0E9-4240A4A62BE1}" srcOrd="1" destOrd="0" presId="urn:microsoft.com/office/officeart/2005/8/layout/list1"/>
    <dgm:cxn modelId="{90ED8848-9C52-4A31-B913-844AF464ABC0}" type="presParOf" srcId="{46E7470E-8CBE-461D-B6F9-327132E8EF5C}" destId="{59FEEA38-63A1-48D9-954B-041AACBB8006}" srcOrd="0" destOrd="0" presId="urn:microsoft.com/office/officeart/2005/8/layout/list1"/>
    <dgm:cxn modelId="{513DE140-0374-436C-9AFB-27D2847F07A5}" type="presParOf" srcId="{59FEEA38-63A1-48D9-954B-041AACBB8006}" destId="{3831D7BC-9859-4D79-8291-4F0337EFDE7D}" srcOrd="0" destOrd="0" presId="urn:microsoft.com/office/officeart/2005/8/layout/list1"/>
    <dgm:cxn modelId="{B8CE0500-ABBD-40CC-8E26-F96892F9A241}" type="presParOf" srcId="{59FEEA38-63A1-48D9-954B-041AACBB8006}" destId="{A690EB2D-4652-4AA5-9ED1-00D3A32D5C6D}" srcOrd="1" destOrd="0" presId="urn:microsoft.com/office/officeart/2005/8/layout/list1"/>
    <dgm:cxn modelId="{F025800C-4148-414C-954B-50760249EA4E}" type="presParOf" srcId="{46E7470E-8CBE-461D-B6F9-327132E8EF5C}" destId="{3CD3AAF4-5A5C-43F6-A671-819D134E1F84}" srcOrd="1" destOrd="0" presId="urn:microsoft.com/office/officeart/2005/8/layout/list1"/>
    <dgm:cxn modelId="{1FB3A009-CE80-48AC-9200-E11EFB89C830}" type="presParOf" srcId="{46E7470E-8CBE-461D-B6F9-327132E8EF5C}" destId="{69A041DA-ABC0-4970-BA08-81A7D26C9DF5}" srcOrd="2" destOrd="0" presId="urn:microsoft.com/office/officeart/2005/8/layout/list1"/>
    <dgm:cxn modelId="{57C19BD6-50BB-466A-8B78-288E16E28730}" type="presParOf" srcId="{46E7470E-8CBE-461D-B6F9-327132E8EF5C}" destId="{C0A64421-64DA-43E0-9A7E-82E70C1C16B2}" srcOrd="3" destOrd="0" presId="urn:microsoft.com/office/officeart/2005/8/layout/list1"/>
    <dgm:cxn modelId="{49905962-72CF-450C-8C00-61C4706967B9}" type="presParOf" srcId="{46E7470E-8CBE-461D-B6F9-327132E8EF5C}" destId="{B6811EEE-C77F-4470-8C97-5A77D794DA54}" srcOrd="4" destOrd="0" presId="urn:microsoft.com/office/officeart/2005/8/layout/list1"/>
    <dgm:cxn modelId="{1E1F8570-71C4-4386-8635-EF078CF864DA}" type="presParOf" srcId="{B6811EEE-C77F-4470-8C97-5A77D794DA54}" destId="{429F3908-897F-466D-A12F-30B7EBAD642A}" srcOrd="0" destOrd="0" presId="urn:microsoft.com/office/officeart/2005/8/layout/list1"/>
    <dgm:cxn modelId="{FAEF6FAA-1AB6-49EF-BE91-6CF4B495D12D}" type="presParOf" srcId="{B6811EEE-C77F-4470-8C97-5A77D794DA54}" destId="{A835C394-D382-41C9-8D26-F3B74B8774A4}" srcOrd="1" destOrd="0" presId="urn:microsoft.com/office/officeart/2005/8/layout/list1"/>
    <dgm:cxn modelId="{27DE2EFE-9ADC-435C-A680-FB14D3C4B443}" type="presParOf" srcId="{46E7470E-8CBE-461D-B6F9-327132E8EF5C}" destId="{3820141E-1D2B-40ED-A307-BDB812BE67B1}" srcOrd="5" destOrd="0" presId="urn:microsoft.com/office/officeart/2005/8/layout/list1"/>
    <dgm:cxn modelId="{C2B9CA5A-899C-40F2-A0F3-70B384F06DE7}" type="presParOf" srcId="{46E7470E-8CBE-461D-B6F9-327132E8EF5C}" destId="{722D126B-39B3-470D-BBBD-93AF33F6F2B5}" srcOrd="6" destOrd="0" presId="urn:microsoft.com/office/officeart/2005/8/layout/list1"/>
    <dgm:cxn modelId="{3F2CA96F-367D-46A8-99F2-E849A5A1D67F}" type="presParOf" srcId="{46E7470E-8CBE-461D-B6F9-327132E8EF5C}" destId="{2B7B706A-D0D0-4179-97A2-302C942DAC7C}" srcOrd="7" destOrd="0" presId="urn:microsoft.com/office/officeart/2005/8/layout/list1"/>
    <dgm:cxn modelId="{96ADFE1D-3E6B-424B-A86C-E1E0DD516993}" type="presParOf" srcId="{46E7470E-8CBE-461D-B6F9-327132E8EF5C}" destId="{DBCDE10F-E5BD-4160-A3F0-4D0B1B7C649B}" srcOrd="8" destOrd="0" presId="urn:microsoft.com/office/officeart/2005/8/layout/list1"/>
    <dgm:cxn modelId="{402EB490-16EA-4DEC-B7C1-B85AB14C60DA}" type="presParOf" srcId="{DBCDE10F-E5BD-4160-A3F0-4D0B1B7C649B}" destId="{879BF579-BF96-406B-AB45-7EDAC459EE2E}" srcOrd="0" destOrd="0" presId="urn:microsoft.com/office/officeart/2005/8/layout/list1"/>
    <dgm:cxn modelId="{9E0C3F8C-6657-405D-8AF1-A5D63E60AC60}" type="presParOf" srcId="{DBCDE10F-E5BD-4160-A3F0-4D0B1B7C649B}" destId="{C8A1D2CD-BE14-49BF-B0E9-4240A4A62BE1}" srcOrd="1" destOrd="0" presId="urn:microsoft.com/office/officeart/2005/8/layout/list1"/>
    <dgm:cxn modelId="{04533569-0F4C-4DC2-95F5-F44032061BC7}" type="presParOf" srcId="{46E7470E-8CBE-461D-B6F9-327132E8EF5C}" destId="{7A4D79E7-BAF3-446E-AC5F-2A03E87CD88C}" srcOrd="9" destOrd="0" presId="urn:microsoft.com/office/officeart/2005/8/layout/list1"/>
    <dgm:cxn modelId="{6368D141-D2B9-4BFC-8DA8-71EFF070310D}" type="presParOf" srcId="{46E7470E-8CBE-461D-B6F9-327132E8EF5C}" destId="{1B25A491-8DE0-4261-AEFE-76F4DDF43E3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328DF6-DEF2-4EE7-B91B-F50C14F6E262}"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n-US"/>
        </a:p>
      </dgm:t>
    </dgm:pt>
    <dgm:pt modelId="{5861D7EE-245A-44CD-A36C-BB57199879B2}">
      <dgm:prSet custT="1"/>
      <dgm:spPr/>
      <dgm:t>
        <a:bodyPr/>
        <a:lstStyle/>
        <a:p>
          <a:r>
            <a:rPr lang="en-US" sz="2800">
              <a:latin typeface="#9Slide07 IcielBaliho Script" pitchFamily="2" charset="0"/>
            </a:rPr>
            <a:t>- 28/7/1941: Quân Nhật đổ bộ Đà Nẵng. 1942: Tỉnh uỷ Quảng Nam ra “thông cáo khẩn cấp” chuẩn bị khởi nghĩa.</a:t>
          </a:r>
        </a:p>
      </dgm:t>
    </dgm:pt>
    <dgm:pt modelId="{2B3113F3-6F14-4E09-A0BE-3F5EF183B7F5}" type="parTrans" cxnId="{26F7C513-B2B9-425E-A6AB-AA524CD07926}">
      <dgm:prSet/>
      <dgm:spPr/>
      <dgm:t>
        <a:bodyPr/>
        <a:lstStyle/>
        <a:p>
          <a:endParaRPr lang="en-US" sz="2000">
            <a:solidFill>
              <a:schemeClr val="bg1"/>
            </a:solidFill>
            <a:latin typeface="#9Slide07 IcielBaliho Script" pitchFamily="2" charset="0"/>
          </a:endParaRPr>
        </a:p>
      </dgm:t>
    </dgm:pt>
    <dgm:pt modelId="{4A838830-DD81-4D05-84F7-436C8150747F}" type="sibTrans" cxnId="{26F7C513-B2B9-425E-A6AB-AA524CD07926}">
      <dgm:prSet custT="1"/>
      <dgm:spPr/>
      <dgm:t>
        <a:bodyPr/>
        <a:lstStyle/>
        <a:p>
          <a:endParaRPr lang="en-US" sz="600">
            <a:solidFill>
              <a:schemeClr val="bg1"/>
            </a:solidFill>
            <a:latin typeface="#9Slide07 IcielBaliho Script" pitchFamily="2" charset="0"/>
          </a:endParaRPr>
        </a:p>
      </dgm:t>
    </dgm:pt>
    <dgm:pt modelId="{44888DAC-42C5-4642-9939-8A1B2765CDF5}">
      <dgm:prSet custT="1"/>
      <dgm:spPr>
        <a:solidFill>
          <a:srgbClr val="00B050"/>
        </a:solidFill>
      </dgm:spPr>
      <dgm:t>
        <a:bodyPr/>
        <a:lstStyle/>
        <a:p>
          <a:r>
            <a:rPr lang="en-US" sz="2800">
              <a:latin typeface="#9Slide07 IcielBaliho Script" pitchFamily="2" charset="0"/>
            </a:rPr>
            <a:t>- 3/1945: Nhật đảo chính Pháp, lập bộ máy cai trị mới.</a:t>
          </a:r>
        </a:p>
      </dgm:t>
    </dgm:pt>
    <dgm:pt modelId="{CA6C6073-807C-4BB7-9C7B-C2AE99C6EE06}" type="parTrans" cxnId="{7A06D6ED-5CC5-40E4-8F0D-87373B86404F}">
      <dgm:prSet/>
      <dgm:spPr/>
      <dgm:t>
        <a:bodyPr/>
        <a:lstStyle/>
        <a:p>
          <a:endParaRPr lang="en-US" sz="2000">
            <a:solidFill>
              <a:schemeClr val="bg1"/>
            </a:solidFill>
            <a:latin typeface="#9Slide07 IcielBaliho Script" pitchFamily="2" charset="0"/>
          </a:endParaRPr>
        </a:p>
      </dgm:t>
    </dgm:pt>
    <dgm:pt modelId="{086DE43F-15D8-4A38-9EA2-EA3626DF64DC}" type="sibTrans" cxnId="{7A06D6ED-5CC5-40E4-8F0D-87373B86404F}">
      <dgm:prSet custT="1"/>
      <dgm:spPr/>
      <dgm:t>
        <a:bodyPr/>
        <a:lstStyle/>
        <a:p>
          <a:endParaRPr lang="en-US" sz="600">
            <a:solidFill>
              <a:schemeClr val="bg1"/>
            </a:solidFill>
            <a:latin typeface="#9Slide07 IcielBaliho Script" pitchFamily="2" charset="0"/>
          </a:endParaRPr>
        </a:p>
      </dgm:t>
    </dgm:pt>
    <dgm:pt modelId="{A4BF494E-429A-41E8-8052-16FE55E1760E}">
      <dgm:prSet custT="1"/>
      <dgm:spPr>
        <a:solidFill>
          <a:srgbClr val="7030A0"/>
        </a:solidFill>
      </dgm:spPr>
      <dgm:t>
        <a:bodyPr/>
        <a:lstStyle/>
        <a:p>
          <a:r>
            <a:rPr lang="en-US" sz="2800">
              <a:latin typeface="#9Slide07 IcielBaliho Script" pitchFamily="2" charset="0"/>
            </a:rPr>
            <a:t>- 5/1945: Việt Minh tỉnh Quảng Nam (mật danh Vụ Quang) được thành lập.</a:t>
          </a:r>
        </a:p>
      </dgm:t>
    </dgm:pt>
    <dgm:pt modelId="{D5B228BF-7350-43D9-9FFD-8FFFAC6C2168}" type="parTrans" cxnId="{CF9F3B7C-8146-42B2-957D-5083DD23D52C}">
      <dgm:prSet/>
      <dgm:spPr/>
      <dgm:t>
        <a:bodyPr/>
        <a:lstStyle/>
        <a:p>
          <a:endParaRPr lang="en-US" sz="2000">
            <a:solidFill>
              <a:schemeClr val="bg1"/>
            </a:solidFill>
            <a:latin typeface="#9Slide07 IcielBaliho Script" pitchFamily="2" charset="0"/>
          </a:endParaRPr>
        </a:p>
      </dgm:t>
    </dgm:pt>
    <dgm:pt modelId="{E94CC108-E488-485D-8A9C-532FFB2B8B02}" type="sibTrans" cxnId="{CF9F3B7C-8146-42B2-957D-5083DD23D52C}">
      <dgm:prSet custT="1"/>
      <dgm:spPr/>
      <dgm:t>
        <a:bodyPr/>
        <a:lstStyle/>
        <a:p>
          <a:endParaRPr lang="en-US" sz="600">
            <a:solidFill>
              <a:schemeClr val="bg1"/>
            </a:solidFill>
            <a:latin typeface="#9Slide07 IcielBaliho Script" pitchFamily="2" charset="0"/>
          </a:endParaRPr>
        </a:p>
      </dgm:t>
    </dgm:pt>
    <dgm:pt modelId="{B3C66D01-C003-4AC7-833E-BC3E1B464074}">
      <dgm:prSet custT="1"/>
      <dgm:spPr>
        <a:solidFill>
          <a:srgbClr val="0070C0"/>
        </a:solidFill>
      </dgm:spPr>
      <dgm:t>
        <a:bodyPr/>
        <a:lstStyle/>
        <a:p>
          <a:r>
            <a:rPr lang="en-US" sz="2800">
              <a:latin typeface="#9Slide07 IcielBaliho Script" pitchFamily="2" charset="0"/>
            </a:rPr>
            <a:t>- 14–18/8/1945: Khởi nghĩa nổ ra khắp Quảng Nam, giành chính quyền thắng lợi tại Hội An, các phủ huyện.</a:t>
          </a:r>
        </a:p>
      </dgm:t>
    </dgm:pt>
    <dgm:pt modelId="{3C52CFF4-9829-475D-974E-00E91BE13247}" type="parTrans" cxnId="{7170B201-2C26-49AC-B24C-4EA42F0FF021}">
      <dgm:prSet/>
      <dgm:spPr/>
      <dgm:t>
        <a:bodyPr/>
        <a:lstStyle/>
        <a:p>
          <a:endParaRPr lang="en-US" sz="2000">
            <a:solidFill>
              <a:schemeClr val="bg1"/>
            </a:solidFill>
            <a:latin typeface="#9Slide07 IcielBaliho Script" pitchFamily="2" charset="0"/>
          </a:endParaRPr>
        </a:p>
      </dgm:t>
    </dgm:pt>
    <dgm:pt modelId="{522BC77E-DC42-42CE-B6B5-B51D9148DD04}" type="sibTrans" cxnId="{7170B201-2C26-49AC-B24C-4EA42F0FF021}">
      <dgm:prSet custT="1"/>
      <dgm:spPr/>
      <dgm:t>
        <a:bodyPr/>
        <a:lstStyle/>
        <a:p>
          <a:endParaRPr lang="en-US" sz="600">
            <a:solidFill>
              <a:schemeClr val="bg1"/>
            </a:solidFill>
            <a:latin typeface="#9Slide07 IcielBaliho Script" pitchFamily="2" charset="0"/>
          </a:endParaRPr>
        </a:p>
      </dgm:t>
    </dgm:pt>
    <dgm:pt modelId="{69C837F2-4C2B-4342-946F-B60D897F15F5}">
      <dgm:prSet custT="1"/>
      <dgm:spPr/>
      <dgm:t>
        <a:bodyPr/>
        <a:lstStyle/>
        <a:p>
          <a:r>
            <a:rPr lang="en-US" sz="2800">
              <a:latin typeface="#9Slide07 IcielBaliho Script" pitchFamily="2" charset="0"/>
            </a:rPr>
            <a:t>- 26/8/1945: Cách mạng thành công ở Đà Nẵng; treo cờ đỏ sao vàng trên Tòa Đốc lí.</a:t>
          </a:r>
        </a:p>
      </dgm:t>
    </dgm:pt>
    <dgm:pt modelId="{D2069B2B-B734-4BAC-AE8C-040BFF08F3A0}" type="parTrans" cxnId="{9083BDC6-0C59-499E-89D3-D43779B1096B}">
      <dgm:prSet/>
      <dgm:spPr/>
      <dgm:t>
        <a:bodyPr/>
        <a:lstStyle/>
        <a:p>
          <a:endParaRPr lang="en-US" sz="2000">
            <a:solidFill>
              <a:schemeClr val="bg1"/>
            </a:solidFill>
            <a:latin typeface="#9Slide07 IcielBaliho Script" pitchFamily="2" charset="0"/>
          </a:endParaRPr>
        </a:p>
      </dgm:t>
    </dgm:pt>
    <dgm:pt modelId="{3C5BD63C-96FA-4332-A7AF-235E491E20D3}" type="sibTrans" cxnId="{9083BDC6-0C59-499E-89D3-D43779B1096B}">
      <dgm:prSet/>
      <dgm:spPr/>
      <dgm:t>
        <a:bodyPr/>
        <a:lstStyle/>
        <a:p>
          <a:endParaRPr lang="en-US" sz="2000">
            <a:solidFill>
              <a:schemeClr val="bg1"/>
            </a:solidFill>
            <a:latin typeface="#9Slide07 IcielBaliho Script" pitchFamily="2" charset="0"/>
          </a:endParaRPr>
        </a:p>
      </dgm:t>
    </dgm:pt>
    <dgm:pt modelId="{9090D76F-3A24-4B25-9FB6-585774C5B9AD}" type="pres">
      <dgm:prSet presAssocID="{27328DF6-DEF2-4EE7-B91B-F50C14F6E262}" presName="Name0" presStyleCnt="0">
        <dgm:presLayoutVars>
          <dgm:dir/>
          <dgm:resizeHandles val="exact"/>
        </dgm:presLayoutVars>
      </dgm:prSet>
      <dgm:spPr/>
    </dgm:pt>
    <dgm:pt modelId="{15A9BE53-2F05-4896-B1DE-972CB756AA1C}" type="pres">
      <dgm:prSet presAssocID="{5861D7EE-245A-44CD-A36C-BB57199879B2}" presName="node" presStyleLbl="node1" presStyleIdx="0" presStyleCnt="5" custScaleX="117603" custScaleY="110567">
        <dgm:presLayoutVars>
          <dgm:bulletEnabled val="1"/>
        </dgm:presLayoutVars>
      </dgm:prSet>
      <dgm:spPr/>
    </dgm:pt>
    <dgm:pt modelId="{160EB481-D6A2-48BC-A5EF-08C970D1CD00}" type="pres">
      <dgm:prSet presAssocID="{4A838830-DD81-4D05-84F7-436C8150747F}" presName="sibTrans" presStyleLbl="sibTrans1D1" presStyleIdx="0" presStyleCnt="4"/>
      <dgm:spPr/>
    </dgm:pt>
    <dgm:pt modelId="{D4C4EE29-C9A4-4579-899C-B05090FF26C7}" type="pres">
      <dgm:prSet presAssocID="{4A838830-DD81-4D05-84F7-436C8150747F}" presName="connectorText" presStyleLbl="sibTrans1D1" presStyleIdx="0" presStyleCnt="4"/>
      <dgm:spPr/>
    </dgm:pt>
    <dgm:pt modelId="{A4840167-49B1-447F-8467-BFC0C7EEA3B7}" type="pres">
      <dgm:prSet presAssocID="{44888DAC-42C5-4642-9939-8A1B2765CDF5}" presName="node" presStyleLbl="node1" presStyleIdx="1" presStyleCnt="5" custScaleY="110567">
        <dgm:presLayoutVars>
          <dgm:bulletEnabled val="1"/>
        </dgm:presLayoutVars>
      </dgm:prSet>
      <dgm:spPr/>
    </dgm:pt>
    <dgm:pt modelId="{8A76CEF2-2FB6-4889-AFFB-7ED75D1D67EF}" type="pres">
      <dgm:prSet presAssocID="{086DE43F-15D8-4A38-9EA2-EA3626DF64DC}" presName="sibTrans" presStyleLbl="sibTrans1D1" presStyleIdx="1" presStyleCnt="4"/>
      <dgm:spPr/>
    </dgm:pt>
    <dgm:pt modelId="{22F28442-CC52-42D8-9D62-C546A28878C3}" type="pres">
      <dgm:prSet presAssocID="{086DE43F-15D8-4A38-9EA2-EA3626DF64DC}" presName="connectorText" presStyleLbl="sibTrans1D1" presStyleIdx="1" presStyleCnt="4"/>
      <dgm:spPr/>
    </dgm:pt>
    <dgm:pt modelId="{0A7E04F4-EF61-40C4-812B-E1A6DF882053}" type="pres">
      <dgm:prSet presAssocID="{A4BF494E-429A-41E8-8052-16FE55E1760E}" presName="node" presStyleLbl="node1" presStyleIdx="2" presStyleCnt="5" custScaleY="110567">
        <dgm:presLayoutVars>
          <dgm:bulletEnabled val="1"/>
        </dgm:presLayoutVars>
      </dgm:prSet>
      <dgm:spPr/>
    </dgm:pt>
    <dgm:pt modelId="{C3B2366E-C2DD-4711-B8D2-396D5C137FBD}" type="pres">
      <dgm:prSet presAssocID="{E94CC108-E488-485D-8A9C-532FFB2B8B02}" presName="sibTrans" presStyleLbl="sibTrans1D1" presStyleIdx="2" presStyleCnt="4"/>
      <dgm:spPr/>
    </dgm:pt>
    <dgm:pt modelId="{ADBE49CA-19F6-4722-A4CC-660C0E6E25CE}" type="pres">
      <dgm:prSet presAssocID="{E94CC108-E488-485D-8A9C-532FFB2B8B02}" presName="connectorText" presStyleLbl="sibTrans1D1" presStyleIdx="2" presStyleCnt="4"/>
      <dgm:spPr/>
    </dgm:pt>
    <dgm:pt modelId="{EFEC77F7-D0D9-4690-B753-CE8B91AA34DE}" type="pres">
      <dgm:prSet presAssocID="{B3C66D01-C003-4AC7-833E-BC3E1B464074}" presName="node" presStyleLbl="node1" presStyleIdx="3" presStyleCnt="5" custScaleX="117603" custScaleY="110567">
        <dgm:presLayoutVars>
          <dgm:bulletEnabled val="1"/>
        </dgm:presLayoutVars>
      </dgm:prSet>
      <dgm:spPr/>
    </dgm:pt>
    <dgm:pt modelId="{CAF902C9-4574-4582-A617-0E44BB571D48}" type="pres">
      <dgm:prSet presAssocID="{522BC77E-DC42-42CE-B6B5-B51D9148DD04}" presName="sibTrans" presStyleLbl="sibTrans1D1" presStyleIdx="3" presStyleCnt="4"/>
      <dgm:spPr/>
    </dgm:pt>
    <dgm:pt modelId="{5B477EFD-1605-4468-B388-3A551E5A79B8}" type="pres">
      <dgm:prSet presAssocID="{522BC77E-DC42-42CE-B6B5-B51D9148DD04}" presName="connectorText" presStyleLbl="sibTrans1D1" presStyleIdx="3" presStyleCnt="4"/>
      <dgm:spPr/>
    </dgm:pt>
    <dgm:pt modelId="{AAF5B27E-B286-4D30-A208-179E4EEA88E2}" type="pres">
      <dgm:prSet presAssocID="{69C837F2-4C2B-4342-946F-B60D897F15F5}" presName="node" presStyleLbl="node1" presStyleIdx="4" presStyleCnt="5" custScaleY="110567">
        <dgm:presLayoutVars>
          <dgm:bulletEnabled val="1"/>
        </dgm:presLayoutVars>
      </dgm:prSet>
      <dgm:spPr/>
    </dgm:pt>
  </dgm:ptLst>
  <dgm:cxnLst>
    <dgm:cxn modelId="{AD5A1A00-6AF9-48DC-BD04-194BE84E287C}" type="presOf" srcId="{B3C66D01-C003-4AC7-833E-BC3E1B464074}" destId="{EFEC77F7-D0D9-4690-B753-CE8B91AA34DE}" srcOrd="0" destOrd="0" presId="urn:microsoft.com/office/officeart/2005/8/layout/bProcess3"/>
    <dgm:cxn modelId="{7170B201-2C26-49AC-B24C-4EA42F0FF021}" srcId="{27328DF6-DEF2-4EE7-B91B-F50C14F6E262}" destId="{B3C66D01-C003-4AC7-833E-BC3E1B464074}" srcOrd="3" destOrd="0" parTransId="{3C52CFF4-9829-475D-974E-00E91BE13247}" sibTransId="{522BC77E-DC42-42CE-B6B5-B51D9148DD04}"/>
    <dgm:cxn modelId="{26F7C513-B2B9-425E-A6AB-AA524CD07926}" srcId="{27328DF6-DEF2-4EE7-B91B-F50C14F6E262}" destId="{5861D7EE-245A-44CD-A36C-BB57199879B2}" srcOrd="0" destOrd="0" parTransId="{2B3113F3-6F14-4E09-A0BE-3F5EF183B7F5}" sibTransId="{4A838830-DD81-4D05-84F7-436C8150747F}"/>
    <dgm:cxn modelId="{8FE8811F-7EF9-4207-B460-639E389D8781}" type="presOf" srcId="{4A838830-DD81-4D05-84F7-436C8150747F}" destId="{160EB481-D6A2-48BC-A5EF-08C970D1CD00}" srcOrd="0" destOrd="0" presId="urn:microsoft.com/office/officeart/2005/8/layout/bProcess3"/>
    <dgm:cxn modelId="{44859420-60BB-4CDA-BA4D-DD4DDD4ED5C0}" type="presOf" srcId="{522BC77E-DC42-42CE-B6B5-B51D9148DD04}" destId="{CAF902C9-4574-4582-A617-0E44BB571D48}" srcOrd="0" destOrd="0" presId="urn:microsoft.com/office/officeart/2005/8/layout/bProcess3"/>
    <dgm:cxn modelId="{26132E39-0342-4426-A22D-3A06DF3878FF}" type="presOf" srcId="{4A838830-DD81-4D05-84F7-436C8150747F}" destId="{D4C4EE29-C9A4-4579-899C-B05090FF26C7}" srcOrd="1" destOrd="0" presId="urn:microsoft.com/office/officeart/2005/8/layout/bProcess3"/>
    <dgm:cxn modelId="{8788F84C-C059-4146-9C89-7E5EFF71DF88}" type="presOf" srcId="{69C837F2-4C2B-4342-946F-B60D897F15F5}" destId="{AAF5B27E-B286-4D30-A208-179E4EEA88E2}" srcOrd="0" destOrd="0" presId="urn:microsoft.com/office/officeart/2005/8/layout/bProcess3"/>
    <dgm:cxn modelId="{CF9F3B7C-8146-42B2-957D-5083DD23D52C}" srcId="{27328DF6-DEF2-4EE7-B91B-F50C14F6E262}" destId="{A4BF494E-429A-41E8-8052-16FE55E1760E}" srcOrd="2" destOrd="0" parTransId="{D5B228BF-7350-43D9-9FFD-8FFFAC6C2168}" sibTransId="{E94CC108-E488-485D-8A9C-532FFB2B8B02}"/>
    <dgm:cxn modelId="{10C0BA84-1C54-421C-80AF-15344D99DAED}" type="presOf" srcId="{E94CC108-E488-485D-8A9C-532FFB2B8B02}" destId="{C3B2366E-C2DD-4711-B8D2-396D5C137FBD}" srcOrd="0" destOrd="0" presId="urn:microsoft.com/office/officeart/2005/8/layout/bProcess3"/>
    <dgm:cxn modelId="{FD66BD86-4822-4BA1-A495-D3BB7B90D462}" type="presOf" srcId="{086DE43F-15D8-4A38-9EA2-EA3626DF64DC}" destId="{22F28442-CC52-42D8-9D62-C546A28878C3}" srcOrd="1" destOrd="0" presId="urn:microsoft.com/office/officeart/2005/8/layout/bProcess3"/>
    <dgm:cxn modelId="{E758F086-C5FB-43D4-A3F9-696964342057}" type="presOf" srcId="{5861D7EE-245A-44CD-A36C-BB57199879B2}" destId="{15A9BE53-2F05-4896-B1DE-972CB756AA1C}" srcOrd="0" destOrd="0" presId="urn:microsoft.com/office/officeart/2005/8/layout/bProcess3"/>
    <dgm:cxn modelId="{DEEB989D-BA40-4F46-B0D9-13189C4DE753}" type="presOf" srcId="{E94CC108-E488-485D-8A9C-532FFB2B8B02}" destId="{ADBE49CA-19F6-4722-A4CC-660C0E6E25CE}" srcOrd="1" destOrd="0" presId="urn:microsoft.com/office/officeart/2005/8/layout/bProcess3"/>
    <dgm:cxn modelId="{EAE1B3A8-7701-4517-A68D-DF3B08538688}" type="presOf" srcId="{27328DF6-DEF2-4EE7-B91B-F50C14F6E262}" destId="{9090D76F-3A24-4B25-9FB6-585774C5B9AD}" srcOrd="0" destOrd="0" presId="urn:microsoft.com/office/officeart/2005/8/layout/bProcess3"/>
    <dgm:cxn modelId="{3E440AC2-FE02-4A71-BFC8-16D5686A8486}" type="presOf" srcId="{44888DAC-42C5-4642-9939-8A1B2765CDF5}" destId="{A4840167-49B1-447F-8467-BFC0C7EEA3B7}" srcOrd="0" destOrd="0" presId="urn:microsoft.com/office/officeart/2005/8/layout/bProcess3"/>
    <dgm:cxn modelId="{9083BDC6-0C59-499E-89D3-D43779B1096B}" srcId="{27328DF6-DEF2-4EE7-B91B-F50C14F6E262}" destId="{69C837F2-4C2B-4342-946F-B60D897F15F5}" srcOrd="4" destOrd="0" parTransId="{D2069B2B-B734-4BAC-AE8C-040BFF08F3A0}" sibTransId="{3C5BD63C-96FA-4332-A7AF-235E491E20D3}"/>
    <dgm:cxn modelId="{1AD763CD-246D-4E12-89D5-164788848F67}" type="presOf" srcId="{522BC77E-DC42-42CE-B6B5-B51D9148DD04}" destId="{5B477EFD-1605-4468-B388-3A551E5A79B8}" srcOrd="1" destOrd="0" presId="urn:microsoft.com/office/officeart/2005/8/layout/bProcess3"/>
    <dgm:cxn modelId="{C8E249D1-0B63-45D9-AF4E-E94A33801171}" type="presOf" srcId="{A4BF494E-429A-41E8-8052-16FE55E1760E}" destId="{0A7E04F4-EF61-40C4-812B-E1A6DF882053}" srcOrd="0" destOrd="0" presId="urn:microsoft.com/office/officeart/2005/8/layout/bProcess3"/>
    <dgm:cxn modelId="{7A06D6ED-5CC5-40E4-8F0D-87373B86404F}" srcId="{27328DF6-DEF2-4EE7-B91B-F50C14F6E262}" destId="{44888DAC-42C5-4642-9939-8A1B2765CDF5}" srcOrd="1" destOrd="0" parTransId="{CA6C6073-807C-4BB7-9C7B-C2AE99C6EE06}" sibTransId="{086DE43F-15D8-4A38-9EA2-EA3626DF64DC}"/>
    <dgm:cxn modelId="{E9609FFD-AA0C-43D6-8319-87155628A97C}" type="presOf" srcId="{086DE43F-15D8-4A38-9EA2-EA3626DF64DC}" destId="{8A76CEF2-2FB6-4889-AFFB-7ED75D1D67EF}" srcOrd="0" destOrd="0" presId="urn:microsoft.com/office/officeart/2005/8/layout/bProcess3"/>
    <dgm:cxn modelId="{420139F2-0407-46AD-B712-140B656C64A6}" type="presParOf" srcId="{9090D76F-3A24-4B25-9FB6-585774C5B9AD}" destId="{15A9BE53-2F05-4896-B1DE-972CB756AA1C}" srcOrd="0" destOrd="0" presId="urn:microsoft.com/office/officeart/2005/8/layout/bProcess3"/>
    <dgm:cxn modelId="{45963C0C-D59C-4969-8F67-71D103C50BF2}" type="presParOf" srcId="{9090D76F-3A24-4B25-9FB6-585774C5B9AD}" destId="{160EB481-D6A2-48BC-A5EF-08C970D1CD00}" srcOrd="1" destOrd="0" presId="urn:microsoft.com/office/officeart/2005/8/layout/bProcess3"/>
    <dgm:cxn modelId="{F925E7B5-FC48-4CBB-AD37-E3EDED75CEFD}" type="presParOf" srcId="{160EB481-D6A2-48BC-A5EF-08C970D1CD00}" destId="{D4C4EE29-C9A4-4579-899C-B05090FF26C7}" srcOrd="0" destOrd="0" presId="urn:microsoft.com/office/officeart/2005/8/layout/bProcess3"/>
    <dgm:cxn modelId="{09FABECA-D592-4D00-A022-176D276F9E51}" type="presParOf" srcId="{9090D76F-3A24-4B25-9FB6-585774C5B9AD}" destId="{A4840167-49B1-447F-8467-BFC0C7EEA3B7}" srcOrd="2" destOrd="0" presId="urn:microsoft.com/office/officeart/2005/8/layout/bProcess3"/>
    <dgm:cxn modelId="{CE452573-487A-4DCA-A387-02F6250FF5C3}" type="presParOf" srcId="{9090D76F-3A24-4B25-9FB6-585774C5B9AD}" destId="{8A76CEF2-2FB6-4889-AFFB-7ED75D1D67EF}" srcOrd="3" destOrd="0" presId="urn:microsoft.com/office/officeart/2005/8/layout/bProcess3"/>
    <dgm:cxn modelId="{2BD71403-8569-4A32-ADB5-2BFF1B93F47B}" type="presParOf" srcId="{8A76CEF2-2FB6-4889-AFFB-7ED75D1D67EF}" destId="{22F28442-CC52-42D8-9D62-C546A28878C3}" srcOrd="0" destOrd="0" presId="urn:microsoft.com/office/officeart/2005/8/layout/bProcess3"/>
    <dgm:cxn modelId="{A214D4B8-1410-4217-9EEF-4F4ED3E65CD3}" type="presParOf" srcId="{9090D76F-3A24-4B25-9FB6-585774C5B9AD}" destId="{0A7E04F4-EF61-40C4-812B-E1A6DF882053}" srcOrd="4" destOrd="0" presId="urn:microsoft.com/office/officeart/2005/8/layout/bProcess3"/>
    <dgm:cxn modelId="{627F2A3C-B809-49FE-8E71-E18495D6902D}" type="presParOf" srcId="{9090D76F-3A24-4B25-9FB6-585774C5B9AD}" destId="{C3B2366E-C2DD-4711-B8D2-396D5C137FBD}" srcOrd="5" destOrd="0" presId="urn:microsoft.com/office/officeart/2005/8/layout/bProcess3"/>
    <dgm:cxn modelId="{4C5E6DDA-FBB9-4B83-9B21-6D0029C72143}" type="presParOf" srcId="{C3B2366E-C2DD-4711-B8D2-396D5C137FBD}" destId="{ADBE49CA-19F6-4722-A4CC-660C0E6E25CE}" srcOrd="0" destOrd="0" presId="urn:microsoft.com/office/officeart/2005/8/layout/bProcess3"/>
    <dgm:cxn modelId="{1C405726-0682-42F7-BB0C-313AF4D1A2F2}" type="presParOf" srcId="{9090D76F-3A24-4B25-9FB6-585774C5B9AD}" destId="{EFEC77F7-D0D9-4690-B753-CE8B91AA34DE}" srcOrd="6" destOrd="0" presId="urn:microsoft.com/office/officeart/2005/8/layout/bProcess3"/>
    <dgm:cxn modelId="{93FB399D-F6C8-438D-9307-5A76D6AC2D91}" type="presParOf" srcId="{9090D76F-3A24-4B25-9FB6-585774C5B9AD}" destId="{CAF902C9-4574-4582-A617-0E44BB571D48}" srcOrd="7" destOrd="0" presId="urn:microsoft.com/office/officeart/2005/8/layout/bProcess3"/>
    <dgm:cxn modelId="{EB4C40AF-47E8-4D6B-8379-9C0B52C0A695}" type="presParOf" srcId="{CAF902C9-4574-4582-A617-0E44BB571D48}" destId="{5B477EFD-1605-4468-B388-3A551E5A79B8}" srcOrd="0" destOrd="0" presId="urn:microsoft.com/office/officeart/2005/8/layout/bProcess3"/>
    <dgm:cxn modelId="{00DDE9D3-133E-439F-A502-ADF18F4029F8}" type="presParOf" srcId="{9090D76F-3A24-4B25-9FB6-585774C5B9AD}" destId="{AAF5B27E-B286-4D30-A208-179E4EEA88E2}"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3C09FF-2DA2-4EDC-98A7-0CE3B87DD3EF}" type="doc">
      <dgm:prSet loTypeId="urn:microsoft.com/office/officeart/2009/3/layout/StepUpProcess" loCatId="process" qsTypeId="urn:microsoft.com/office/officeart/2005/8/quickstyle/simple1" qsCatId="simple" csTypeId="urn:microsoft.com/office/officeart/2005/8/colors/colorful1" csCatId="colorful"/>
      <dgm:spPr/>
      <dgm:t>
        <a:bodyPr/>
        <a:lstStyle/>
        <a:p>
          <a:endParaRPr lang="en-US"/>
        </a:p>
      </dgm:t>
    </dgm:pt>
    <dgm:pt modelId="{E7C231CA-0116-4854-8A5A-7E8038E84EE3}">
      <dgm:prSet custT="1"/>
      <dgm:spPr/>
      <dgm:t>
        <a:bodyPr/>
        <a:lstStyle/>
        <a:p>
          <a:r>
            <a:rPr lang="en-US" sz="2800">
              <a:solidFill>
                <a:srgbClr val="002060"/>
              </a:solidFill>
              <a:latin typeface="#9Slide07 IcielBaliho Script" pitchFamily="2" charset="0"/>
            </a:rPr>
            <a:t>- Từ 3 – 5/1966: học sinh, sinh viên, công nhân, tiểu thương, phật tử… liên tiếp xuống đường, bãi khóa, đình công.</a:t>
          </a:r>
        </a:p>
      </dgm:t>
    </dgm:pt>
    <dgm:pt modelId="{314B925A-F52A-4123-9288-0F5A47D80AD5}" type="parTrans" cxnId="{DA7D15C7-9CBE-47C0-AE86-78181C268118}">
      <dgm:prSet/>
      <dgm:spPr/>
      <dgm:t>
        <a:bodyPr/>
        <a:lstStyle/>
        <a:p>
          <a:endParaRPr lang="en-US"/>
        </a:p>
      </dgm:t>
    </dgm:pt>
    <dgm:pt modelId="{8C43CB26-6853-425F-AC1D-4824569D9BC0}" type="sibTrans" cxnId="{DA7D15C7-9CBE-47C0-AE86-78181C268118}">
      <dgm:prSet/>
      <dgm:spPr/>
      <dgm:t>
        <a:bodyPr/>
        <a:lstStyle/>
        <a:p>
          <a:endParaRPr lang="en-US"/>
        </a:p>
      </dgm:t>
    </dgm:pt>
    <dgm:pt modelId="{CA6786B9-EEF0-4986-90F2-9BE1C2FF0FFB}">
      <dgm:prSet custT="1"/>
      <dgm:spPr/>
      <dgm:t>
        <a:bodyPr/>
        <a:lstStyle/>
        <a:p>
          <a:r>
            <a:rPr lang="en-US" sz="2800">
              <a:solidFill>
                <a:srgbClr val="002060"/>
              </a:solidFill>
              <a:latin typeface="#9Slide07 IcielBaliho Script" pitchFamily="2" charset="0"/>
            </a:rPr>
            <a:t>- Thành lập Tổng đoàn học sinh Đà Nẵng (18/3/1966).</a:t>
          </a:r>
        </a:p>
      </dgm:t>
    </dgm:pt>
    <dgm:pt modelId="{A873726F-A0E9-407B-862C-A1601DA2308D}" type="parTrans" cxnId="{380B1E60-A238-4350-9D72-A46E8A5D8103}">
      <dgm:prSet/>
      <dgm:spPr/>
      <dgm:t>
        <a:bodyPr/>
        <a:lstStyle/>
        <a:p>
          <a:endParaRPr lang="en-US"/>
        </a:p>
      </dgm:t>
    </dgm:pt>
    <dgm:pt modelId="{FDA2D15A-CC06-47CA-A453-4892B12754D2}" type="sibTrans" cxnId="{380B1E60-A238-4350-9D72-A46E8A5D8103}">
      <dgm:prSet/>
      <dgm:spPr/>
      <dgm:t>
        <a:bodyPr/>
        <a:lstStyle/>
        <a:p>
          <a:endParaRPr lang="en-US"/>
        </a:p>
      </dgm:t>
    </dgm:pt>
    <dgm:pt modelId="{BD5734D0-7DD3-48E9-91F0-40DBC36B345E}">
      <dgm:prSet custT="1"/>
      <dgm:spPr/>
      <dgm:t>
        <a:bodyPr/>
        <a:lstStyle/>
        <a:p>
          <a:r>
            <a:rPr lang="en-US" sz="2800">
              <a:solidFill>
                <a:srgbClr val="002060"/>
              </a:solidFill>
              <a:latin typeface="#9Slide07 IcielBaliho Script" pitchFamily="2" charset="0"/>
            </a:rPr>
            <a:t>- Hàng chục nghìn người tham gia mít tinh, biểu tình, thời gian làm chủ thành phố kéo dài nhất trong phong trào đô thị miền Nam thời “Chiến tranh cục bộ”.</a:t>
          </a:r>
        </a:p>
      </dgm:t>
    </dgm:pt>
    <dgm:pt modelId="{D3EDA06E-2EA4-48AD-A9AE-EF5F37A1E4AB}" type="parTrans" cxnId="{8803BC99-A79B-4E97-A36D-A051E6683566}">
      <dgm:prSet/>
      <dgm:spPr/>
      <dgm:t>
        <a:bodyPr/>
        <a:lstStyle/>
        <a:p>
          <a:endParaRPr lang="en-US"/>
        </a:p>
      </dgm:t>
    </dgm:pt>
    <dgm:pt modelId="{39C8F0FF-8644-45B9-94AC-9F09AB23A910}" type="sibTrans" cxnId="{8803BC99-A79B-4E97-A36D-A051E6683566}">
      <dgm:prSet/>
      <dgm:spPr/>
      <dgm:t>
        <a:bodyPr/>
        <a:lstStyle/>
        <a:p>
          <a:endParaRPr lang="en-US"/>
        </a:p>
      </dgm:t>
    </dgm:pt>
    <dgm:pt modelId="{282926E6-834F-44FC-8C79-1A63F54D502D}" type="pres">
      <dgm:prSet presAssocID="{723C09FF-2DA2-4EDC-98A7-0CE3B87DD3EF}" presName="rootnode" presStyleCnt="0">
        <dgm:presLayoutVars>
          <dgm:chMax/>
          <dgm:chPref/>
          <dgm:dir/>
          <dgm:animLvl val="lvl"/>
        </dgm:presLayoutVars>
      </dgm:prSet>
      <dgm:spPr/>
    </dgm:pt>
    <dgm:pt modelId="{973079A7-A492-430D-B05B-93EE064F40DC}" type="pres">
      <dgm:prSet presAssocID="{E7C231CA-0116-4854-8A5A-7E8038E84EE3}" presName="composite" presStyleCnt="0"/>
      <dgm:spPr/>
    </dgm:pt>
    <dgm:pt modelId="{9F76271E-86B7-436E-A5F1-A49CF849039B}" type="pres">
      <dgm:prSet presAssocID="{E7C231CA-0116-4854-8A5A-7E8038E84EE3}" presName="LShape" presStyleLbl="alignNode1" presStyleIdx="0" presStyleCnt="5"/>
      <dgm:spPr/>
    </dgm:pt>
    <dgm:pt modelId="{ED91D13C-37EF-4BEB-B964-439F29334279}" type="pres">
      <dgm:prSet presAssocID="{E7C231CA-0116-4854-8A5A-7E8038E84EE3}" presName="ParentText" presStyleLbl="revTx" presStyleIdx="0" presStyleCnt="3">
        <dgm:presLayoutVars>
          <dgm:chMax val="0"/>
          <dgm:chPref val="0"/>
          <dgm:bulletEnabled val="1"/>
        </dgm:presLayoutVars>
      </dgm:prSet>
      <dgm:spPr/>
    </dgm:pt>
    <dgm:pt modelId="{71F98E4C-033C-4C13-B7C3-9F9CA611BAFC}" type="pres">
      <dgm:prSet presAssocID="{E7C231CA-0116-4854-8A5A-7E8038E84EE3}" presName="Triangle" presStyleLbl="alignNode1" presStyleIdx="1" presStyleCnt="5"/>
      <dgm:spPr/>
    </dgm:pt>
    <dgm:pt modelId="{67E99B44-45F4-4685-87B7-28EA0C73C23E}" type="pres">
      <dgm:prSet presAssocID="{8C43CB26-6853-425F-AC1D-4824569D9BC0}" presName="sibTrans" presStyleCnt="0"/>
      <dgm:spPr/>
    </dgm:pt>
    <dgm:pt modelId="{1B1991F0-7B0D-47B7-BC96-ACDA054F99C0}" type="pres">
      <dgm:prSet presAssocID="{8C43CB26-6853-425F-AC1D-4824569D9BC0}" presName="space" presStyleCnt="0"/>
      <dgm:spPr/>
    </dgm:pt>
    <dgm:pt modelId="{7E925A4C-7814-4B79-957F-3001E8576149}" type="pres">
      <dgm:prSet presAssocID="{CA6786B9-EEF0-4986-90F2-9BE1C2FF0FFB}" presName="composite" presStyleCnt="0"/>
      <dgm:spPr/>
    </dgm:pt>
    <dgm:pt modelId="{F5086C39-43CE-4110-988E-6AE006553A9A}" type="pres">
      <dgm:prSet presAssocID="{CA6786B9-EEF0-4986-90F2-9BE1C2FF0FFB}" presName="LShape" presStyleLbl="alignNode1" presStyleIdx="2" presStyleCnt="5"/>
      <dgm:spPr/>
    </dgm:pt>
    <dgm:pt modelId="{3BED9399-85D4-4C18-BCA2-647CA094B40E}" type="pres">
      <dgm:prSet presAssocID="{CA6786B9-EEF0-4986-90F2-9BE1C2FF0FFB}" presName="ParentText" presStyleLbl="revTx" presStyleIdx="1" presStyleCnt="3">
        <dgm:presLayoutVars>
          <dgm:chMax val="0"/>
          <dgm:chPref val="0"/>
          <dgm:bulletEnabled val="1"/>
        </dgm:presLayoutVars>
      </dgm:prSet>
      <dgm:spPr/>
    </dgm:pt>
    <dgm:pt modelId="{A39CEC75-C020-4477-9048-4C40CCEAF61A}" type="pres">
      <dgm:prSet presAssocID="{CA6786B9-EEF0-4986-90F2-9BE1C2FF0FFB}" presName="Triangle" presStyleLbl="alignNode1" presStyleIdx="3" presStyleCnt="5"/>
      <dgm:spPr/>
    </dgm:pt>
    <dgm:pt modelId="{418FA3BC-C9CA-4B70-A672-DCE89DCA416E}" type="pres">
      <dgm:prSet presAssocID="{FDA2D15A-CC06-47CA-A453-4892B12754D2}" presName="sibTrans" presStyleCnt="0"/>
      <dgm:spPr/>
    </dgm:pt>
    <dgm:pt modelId="{ADD86A08-B47C-4ED1-98B0-E47B0C065102}" type="pres">
      <dgm:prSet presAssocID="{FDA2D15A-CC06-47CA-A453-4892B12754D2}" presName="space" presStyleCnt="0"/>
      <dgm:spPr/>
    </dgm:pt>
    <dgm:pt modelId="{59C2602C-A0F6-4E77-9934-8B4271C44AE6}" type="pres">
      <dgm:prSet presAssocID="{BD5734D0-7DD3-48E9-91F0-40DBC36B345E}" presName="composite" presStyleCnt="0"/>
      <dgm:spPr/>
    </dgm:pt>
    <dgm:pt modelId="{F045D244-4761-43D5-90DF-2A169C652910}" type="pres">
      <dgm:prSet presAssocID="{BD5734D0-7DD3-48E9-91F0-40DBC36B345E}" presName="LShape" presStyleLbl="alignNode1" presStyleIdx="4" presStyleCnt="5"/>
      <dgm:spPr/>
    </dgm:pt>
    <dgm:pt modelId="{F3A94BE9-4AAF-4767-9B1D-2E660CC7A90A}" type="pres">
      <dgm:prSet presAssocID="{BD5734D0-7DD3-48E9-91F0-40DBC36B345E}" presName="ParentText" presStyleLbl="revTx" presStyleIdx="2" presStyleCnt="3">
        <dgm:presLayoutVars>
          <dgm:chMax val="0"/>
          <dgm:chPref val="0"/>
          <dgm:bulletEnabled val="1"/>
        </dgm:presLayoutVars>
      </dgm:prSet>
      <dgm:spPr/>
    </dgm:pt>
  </dgm:ptLst>
  <dgm:cxnLst>
    <dgm:cxn modelId="{380B1E60-A238-4350-9D72-A46E8A5D8103}" srcId="{723C09FF-2DA2-4EDC-98A7-0CE3B87DD3EF}" destId="{CA6786B9-EEF0-4986-90F2-9BE1C2FF0FFB}" srcOrd="1" destOrd="0" parTransId="{A873726F-A0E9-407B-862C-A1601DA2308D}" sibTransId="{FDA2D15A-CC06-47CA-A453-4892B12754D2}"/>
    <dgm:cxn modelId="{DE4CBA8E-CB58-4D31-8BEE-E41E41D1BDD4}" type="presOf" srcId="{CA6786B9-EEF0-4986-90F2-9BE1C2FF0FFB}" destId="{3BED9399-85D4-4C18-BCA2-647CA094B40E}" srcOrd="0" destOrd="0" presId="urn:microsoft.com/office/officeart/2009/3/layout/StepUpProcess"/>
    <dgm:cxn modelId="{8803BC99-A79B-4E97-A36D-A051E6683566}" srcId="{723C09FF-2DA2-4EDC-98A7-0CE3B87DD3EF}" destId="{BD5734D0-7DD3-48E9-91F0-40DBC36B345E}" srcOrd="2" destOrd="0" parTransId="{D3EDA06E-2EA4-48AD-A9AE-EF5F37A1E4AB}" sibTransId="{39C8F0FF-8644-45B9-94AC-9F09AB23A910}"/>
    <dgm:cxn modelId="{87EE83A9-69AC-41A1-964C-3C7881214B7C}" type="presOf" srcId="{BD5734D0-7DD3-48E9-91F0-40DBC36B345E}" destId="{F3A94BE9-4AAF-4767-9B1D-2E660CC7A90A}" srcOrd="0" destOrd="0" presId="urn:microsoft.com/office/officeart/2009/3/layout/StepUpProcess"/>
    <dgm:cxn modelId="{22F60AB4-0BEE-44DF-93F6-E3B7E3F7523E}" type="presOf" srcId="{723C09FF-2DA2-4EDC-98A7-0CE3B87DD3EF}" destId="{282926E6-834F-44FC-8C79-1A63F54D502D}" srcOrd="0" destOrd="0" presId="urn:microsoft.com/office/officeart/2009/3/layout/StepUpProcess"/>
    <dgm:cxn modelId="{DA7D15C7-9CBE-47C0-AE86-78181C268118}" srcId="{723C09FF-2DA2-4EDC-98A7-0CE3B87DD3EF}" destId="{E7C231CA-0116-4854-8A5A-7E8038E84EE3}" srcOrd="0" destOrd="0" parTransId="{314B925A-F52A-4123-9288-0F5A47D80AD5}" sibTransId="{8C43CB26-6853-425F-AC1D-4824569D9BC0}"/>
    <dgm:cxn modelId="{370A3ACE-6C05-4A25-ABF8-25BF0AC79088}" type="presOf" srcId="{E7C231CA-0116-4854-8A5A-7E8038E84EE3}" destId="{ED91D13C-37EF-4BEB-B964-439F29334279}" srcOrd="0" destOrd="0" presId="urn:microsoft.com/office/officeart/2009/3/layout/StepUpProcess"/>
    <dgm:cxn modelId="{00229E4D-670B-48C9-A619-9613FB9480F2}" type="presParOf" srcId="{282926E6-834F-44FC-8C79-1A63F54D502D}" destId="{973079A7-A492-430D-B05B-93EE064F40DC}" srcOrd="0" destOrd="0" presId="urn:microsoft.com/office/officeart/2009/3/layout/StepUpProcess"/>
    <dgm:cxn modelId="{1155BF19-7D07-4F22-A7CC-493CBA10458C}" type="presParOf" srcId="{973079A7-A492-430D-B05B-93EE064F40DC}" destId="{9F76271E-86B7-436E-A5F1-A49CF849039B}" srcOrd="0" destOrd="0" presId="urn:microsoft.com/office/officeart/2009/3/layout/StepUpProcess"/>
    <dgm:cxn modelId="{823F88DD-2C9B-4495-A67B-4B1D9D0EDA97}" type="presParOf" srcId="{973079A7-A492-430D-B05B-93EE064F40DC}" destId="{ED91D13C-37EF-4BEB-B964-439F29334279}" srcOrd="1" destOrd="0" presId="urn:microsoft.com/office/officeart/2009/3/layout/StepUpProcess"/>
    <dgm:cxn modelId="{D62B2C89-A33A-4A81-89CC-B4EFE30F9B95}" type="presParOf" srcId="{973079A7-A492-430D-B05B-93EE064F40DC}" destId="{71F98E4C-033C-4C13-B7C3-9F9CA611BAFC}" srcOrd="2" destOrd="0" presId="urn:microsoft.com/office/officeart/2009/3/layout/StepUpProcess"/>
    <dgm:cxn modelId="{B9070D64-75FE-4CA7-9E77-5B3E39A45487}" type="presParOf" srcId="{282926E6-834F-44FC-8C79-1A63F54D502D}" destId="{67E99B44-45F4-4685-87B7-28EA0C73C23E}" srcOrd="1" destOrd="0" presId="urn:microsoft.com/office/officeart/2009/3/layout/StepUpProcess"/>
    <dgm:cxn modelId="{AA41B501-1DDA-4E47-B8B7-506BC085C00B}" type="presParOf" srcId="{67E99B44-45F4-4685-87B7-28EA0C73C23E}" destId="{1B1991F0-7B0D-47B7-BC96-ACDA054F99C0}" srcOrd="0" destOrd="0" presId="urn:microsoft.com/office/officeart/2009/3/layout/StepUpProcess"/>
    <dgm:cxn modelId="{C52DD584-5BEB-4499-BC7C-429D1B748BC7}" type="presParOf" srcId="{282926E6-834F-44FC-8C79-1A63F54D502D}" destId="{7E925A4C-7814-4B79-957F-3001E8576149}" srcOrd="2" destOrd="0" presId="urn:microsoft.com/office/officeart/2009/3/layout/StepUpProcess"/>
    <dgm:cxn modelId="{7D524EAF-A331-466D-B5A8-6ECBFA489E0D}" type="presParOf" srcId="{7E925A4C-7814-4B79-957F-3001E8576149}" destId="{F5086C39-43CE-4110-988E-6AE006553A9A}" srcOrd="0" destOrd="0" presId="urn:microsoft.com/office/officeart/2009/3/layout/StepUpProcess"/>
    <dgm:cxn modelId="{3AEC67E3-C200-4EE8-9713-95F01CA2F6CD}" type="presParOf" srcId="{7E925A4C-7814-4B79-957F-3001E8576149}" destId="{3BED9399-85D4-4C18-BCA2-647CA094B40E}" srcOrd="1" destOrd="0" presId="urn:microsoft.com/office/officeart/2009/3/layout/StepUpProcess"/>
    <dgm:cxn modelId="{3CD6BB8D-7B21-4C06-AE44-435888D2B6B7}" type="presParOf" srcId="{7E925A4C-7814-4B79-957F-3001E8576149}" destId="{A39CEC75-C020-4477-9048-4C40CCEAF61A}" srcOrd="2" destOrd="0" presId="urn:microsoft.com/office/officeart/2009/3/layout/StepUpProcess"/>
    <dgm:cxn modelId="{A133E2FF-BFFB-4386-852F-4F5C17583F76}" type="presParOf" srcId="{282926E6-834F-44FC-8C79-1A63F54D502D}" destId="{418FA3BC-C9CA-4B70-A672-DCE89DCA416E}" srcOrd="3" destOrd="0" presId="urn:microsoft.com/office/officeart/2009/3/layout/StepUpProcess"/>
    <dgm:cxn modelId="{AEC05267-1D35-49EE-9BFF-73B8A04AECB0}" type="presParOf" srcId="{418FA3BC-C9CA-4B70-A672-DCE89DCA416E}" destId="{ADD86A08-B47C-4ED1-98B0-E47B0C065102}" srcOrd="0" destOrd="0" presId="urn:microsoft.com/office/officeart/2009/3/layout/StepUpProcess"/>
    <dgm:cxn modelId="{9A967F1E-11C6-4730-8232-E8EE4BC0C9DC}" type="presParOf" srcId="{282926E6-834F-44FC-8C79-1A63F54D502D}" destId="{59C2602C-A0F6-4E77-9934-8B4271C44AE6}" srcOrd="4" destOrd="0" presId="urn:microsoft.com/office/officeart/2009/3/layout/StepUpProcess"/>
    <dgm:cxn modelId="{781F5A51-CEDF-4BC6-BC74-3674EEA1329A}" type="presParOf" srcId="{59C2602C-A0F6-4E77-9934-8B4271C44AE6}" destId="{F045D244-4761-43D5-90DF-2A169C652910}" srcOrd="0" destOrd="0" presId="urn:microsoft.com/office/officeart/2009/3/layout/StepUpProcess"/>
    <dgm:cxn modelId="{B8ABCEA2-5902-4AE5-BB93-96C5DAF1B803}" type="presParOf" srcId="{59C2602C-A0F6-4E77-9934-8B4271C44AE6}" destId="{F3A94BE9-4AAF-4767-9B1D-2E660CC7A90A}"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338333-7B0C-4788-92E3-AAE5E9C84271}"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E4CF82E9-A93C-4412-83A0-DB2224D5D27B}">
      <dgm:prSet custT="1"/>
      <dgm:spPr/>
      <dgm:t>
        <a:bodyPr/>
        <a:lstStyle/>
        <a:p>
          <a:r>
            <a:rPr lang="en-US" sz="3200" b="1">
              <a:solidFill>
                <a:srgbClr val="002060"/>
              </a:solidFill>
              <a:latin typeface="#9Slide03 IcielUni Sans Heavy" panose="00000500000000000000" pitchFamily="2" charset="0"/>
            </a:rPr>
            <a:t>d) Chiến thắng Thượng Đức (8 – 1974)</a:t>
          </a:r>
          <a:endParaRPr lang="en-US" sz="3200">
            <a:solidFill>
              <a:srgbClr val="002060"/>
            </a:solidFill>
            <a:latin typeface="#9Slide03 IcielUni Sans Heavy" panose="00000500000000000000" pitchFamily="2" charset="0"/>
          </a:endParaRPr>
        </a:p>
      </dgm:t>
    </dgm:pt>
    <dgm:pt modelId="{B05E16E8-67BB-4931-A3C3-4851BF4A4D36}" type="parTrans" cxnId="{649ED04F-E9DE-44CD-9709-A4FCAC76639B}">
      <dgm:prSet/>
      <dgm:spPr/>
      <dgm:t>
        <a:bodyPr/>
        <a:lstStyle/>
        <a:p>
          <a:endParaRPr lang="en-US">
            <a:solidFill>
              <a:srgbClr val="002060"/>
            </a:solidFill>
            <a:latin typeface="#9Slide07 IcielBaliho Script" pitchFamily="2" charset="0"/>
          </a:endParaRPr>
        </a:p>
      </dgm:t>
    </dgm:pt>
    <dgm:pt modelId="{E2C3F937-E191-41F3-9D89-A0C182477E51}" type="sibTrans" cxnId="{649ED04F-E9DE-44CD-9709-A4FCAC76639B}">
      <dgm:prSet/>
      <dgm:spPr/>
      <dgm:t>
        <a:bodyPr/>
        <a:lstStyle/>
        <a:p>
          <a:endParaRPr lang="en-US">
            <a:solidFill>
              <a:srgbClr val="002060"/>
            </a:solidFill>
            <a:latin typeface="#9Slide07 IcielBaliho Script" pitchFamily="2" charset="0"/>
          </a:endParaRPr>
        </a:p>
      </dgm:t>
    </dgm:pt>
    <dgm:pt modelId="{C70BC13C-D194-44A9-A60F-2699FE8A98AB}">
      <dgm:prSet/>
      <dgm:spPr/>
      <dgm:t>
        <a:bodyPr/>
        <a:lstStyle/>
        <a:p>
          <a:r>
            <a:rPr lang="en-US">
              <a:solidFill>
                <a:srgbClr val="002060"/>
              </a:solidFill>
              <a:latin typeface="#9Slide07 IcielBaliho Script" pitchFamily="2" charset="0"/>
            </a:rPr>
            <a:t>Thượng Đức: căn cứ kiên cố của địch, bảo vệ Đà Nẵng.</a:t>
          </a:r>
        </a:p>
      </dgm:t>
    </dgm:pt>
    <dgm:pt modelId="{BB883E15-8774-4775-85EE-295DA1F46EE0}" type="parTrans" cxnId="{94B67301-C6AB-4617-87AC-1D4AD9FABA9C}">
      <dgm:prSet/>
      <dgm:spPr/>
      <dgm:t>
        <a:bodyPr/>
        <a:lstStyle/>
        <a:p>
          <a:endParaRPr lang="en-US">
            <a:solidFill>
              <a:srgbClr val="002060"/>
            </a:solidFill>
            <a:latin typeface="#9Slide07 IcielBaliho Script" pitchFamily="2" charset="0"/>
          </a:endParaRPr>
        </a:p>
      </dgm:t>
    </dgm:pt>
    <dgm:pt modelId="{E7643460-1D3D-4B8F-A4C4-140051FA112A}" type="sibTrans" cxnId="{94B67301-C6AB-4617-87AC-1D4AD9FABA9C}">
      <dgm:prSet/>
      <dgm:spPr/>
      <dgm:t>
        <a:bodyPr/>
        <a:lstStyle/>
        <a:p>
          <a:endParaRPr lang="en-US">
            <a:solidFill>
              <a:srgbClr val="002060"/>
            </a:solidFill>
            <a:latin typeface="#9Slide07 IcielBaliho Script" pitchFamily="2" charset="0"/>
          </a:endParaRPr>
        </a:p>
      </dgm:t>
    </dgm:pt>
    <dgm:pt modelId="{013264F1-92A8-4F80-8376-819DD41093FD}">
      <dgm:prSet/>
      <dgm:spPr/>
      <dgm:t>
        <a:bodyPr/>
        <a:lstStyle/>
        <a:p>
          <a:r>
            <a:rPr lang="en-US">
              <a:solidFill>
                <a:srgbClr val="002060"/>
              </a:solidFill>
              <a:latin typeface="#9Slide07 IcielBaliho Script" pitchFamily="2" charset="0"/>
            </a:rPr>
            <a:t>29/7 – 7/8/1974: Quân ta tấn công, đến sáng 7/8/1974 căn cứ bị tiêu diệt, lá cờ cách mạng tung bay.</a:t>
          </a:r>
        </a:p>
      </dgm:t>
    </dgm:pt>
    <dgm:pt modelId="{C6390F10-7CF2-4FB2-AAED-4D50508020E3}" type="parTrans" cxnId="{4248D2AA-630A-4AD2-9277-62E638C8C8CA}">
      <dgm:prSet/>
      <dgm:spPr/>
      <dgm:t>
        <a:bodyPr/>
        <a:lstStyle/>
        <a:p>
          <a:endParaRPr lang="en-US">
            <a:solidFill>
              <a:srgbClr val="002060"/>
            </a:solidFill>
            <a:latin typeface="#9Slide07 IcielBaliho Script" pitchFamily="2" charset="0"/>
          </a:endParaRPr>
        </a:p>
      </dgm:t>
    </dgm:pt>
    <dgm:pt modelId="{B4CFC125-005C-46BC-8513-24C38FABE9CE}" type="sibTrans" cxnId="{4248D2AA-630A-4AD2-9277-62E638C8C8CA}">
      <dgm:prSet/>
      <dgm:spPr/>
      <dgm:t>
        <a:bodyPr/>
        <a:lstStyle/>
        <a:p>
          <a:endParaRPr lang="en-US">
            <a:solidFill>
              <a:srgbClr val="002060"/>
            </a:solidFill>
            <a:latin typeface="#9Slide07 IcielBaliho Script" pitchFamily="2" charset="0"/>
          </a:endParaRPr>
        </a:p>
      </dgm:t>
    </dgm:pt>
    <dgm:pt modelId="{F767094D-012D-4176-B5D8-D5D2C4DA299C}">
      <dgm:prSet/>
      <dgm:spPr/>
      <dgm:t>
        <a:bodyPr/>
        <a:lstStyle/>
        <a:p>
          <a:r>
            <a:rPr lang="en-US">
              <a:solidFill>
                <a:srgbClr val="002060"/>
              </a:solidFill>
              <a:latin typeface="#9Slide07 IcielBaliho Script" pitchFamily="2" charset="0"/>
            </a:rPr>
            <a:t>Giải phóng 13.000 đồng bào, mở ra ý nghĩa lớn về quân sự, tạo cơ sở cho quyết sách Tổng tiến công 1975.</a:t>
          </a:r>
        </a:p>
      </dgm:t>
    </dgm:pt>
    <dgm:pt modelId="{58FB1F1A-B850-4AD7-862B-242F4AC14173}" type="parTrans" cxnId="{0E985235-60FE-4DCA-AB2B-75D7525DFE11}">
      <dgm:prSet/>
      <dgm:spPr/>
      <dgm:t>
        <a:bodyPr/>
        <a:lstStyle/>
        <a:p>
          <a:endParaRPr lang="en-US">
            <a:solidFill>
              <a:srgbClr val="002060"/>
            </a:solidFill>
            <a:latin typeface="#9Slide07 IcielBaliho Script" pitchFamily="2" charset="0"/>
          </a:endParaRPr>
        </a:p>
      </dgm:t>
    </dgm:pt>
    <dgm:pt modelId="{84C76999-8C30-4C2C-9412-A589776DAFD8}" type="sibTrans" cxnId="{0E985235-60FE-4DCA-AB2B-75D7525DFE11}">
      <dgm:prSet/>
      <dgm:spPr/>
      <dgm:t>
        <a:bodyPr/>
        <a:lstStyle/>
        <a:p>
          <a:endParaRPr lang="en-US">
            <a:solidFill>
              <a:srgbClr val="002060"/>
            </a:solidFill>
            <a:latin typeface="#9Slide07 IcielBaliho Script" pitchFamily="2" charset="0"/>
          </a:endParaRPr>
        </a:p>
      </dgm:t>
    </dgm:pt>
    <dgm:pt modelId="{4313E816-7865-4796-B67E-2CC8727697C2}" type="pres">
      <dgm:prSet presAssocID="{D2338333-7B0C-4788-92E3-AAE5E9C84271}" presName="hierChild1" presStyleCnt="0">
        <dgm:presLayoutVars>
          <dgm:chPref val="1"/>
          <dgm:dir/>
          <dgm:animOne val="branch"/>
          <dgm:animLvl val="lvl"/>
          <dgm:resizeHandles/>
        </dgm:presLayoutVars>
      </dgm:prSet>
      <dgm:spPr/>
    </dgm:pt>
    <dgm:pt modelId="{248F5F51-6E42-4CAD-A36B-A7A2A8889770}" type="pres">
      <dgm:prSet presAssocID="{E4CF82E9-A93C-4412-83A0-DB2224D5D27B}" presName="hierRoot1" presStyleCnt="0"/>
      <dgm:spPr/>
    </dgm:pt>
    <dgm:pt modelId="{6B88AC7A-7898-4A39-BE15-BF4BA4D59879}" type="pres">
      <dgm:prSet presAssocID="{E4CF82E9-A93C-4412-83A0-DB2224D5D27B}" presName="composite" presStyleCnt="0"/>
      <dgm:spPr/>
    </dgm:pt>
    <dgm:pt modelId="{7FA94589-68D8-4D9F-BB17-73C0DA63C4D6}" type="pres">
      <dgm:prSet presAssocID="{E4CF82E9-A93C-4412-83A0-DB2224D5D27B}" presName="background" presStyleLbl="node0" presStyleIdx="0" presStyleCnt="1"/>
      <dgm:spPr/>
    </dgm:pt>
    <dgm:pt modelId="{9BC317B9-210B-4FB7-92E3-9E09A784EA78}" type="pres">
      <dgm:prSet presAssocID="{E4CF82E9-A93C-4412-83A0-DB2224D5D27B}" presName="text" presStyleLbl="fgAcc0" presStyleIdx="0" presStyleCnt="1">
        <dgm:presLayoutVars>
          <dgm:chPref val="3"/>
        </dgm:presLayoutVars>
      </dgm:prSet>
      <dgm:spPr/>
    </dgm:pt>
    <dgm:pt modelId="{721B3977-BFC2-443C-B2EC-76B4576B5AF1}" type="pres">
      <dgm:prSet presAssocID="{E4CF82E9-A93C-4412-83A0-DB2224D5D27B}" presName="hierChild2" presStyleCnt="0"/>
      <dgm:spPr/>
    </dgm:pt>
    <dgm:pt modelId="{4A32D13C-8D56-428D-BDF3-88DA582CFE74}" type="pres">
      <dgm:prSet presAssocID="{BB883E15-8774-4775-85EE-295DA1F46EE0}" presName="Name10" presStyleLbl="parChTrans1D2" presStyleIdx="0" presStyleCnt="3"/>
      <dgm:spPr/>
    </dgm:pt>
    <dgm:pt modelId="{9BE1C2A9-7230-4B27-B24B-464C552E416F}" type="pres">
      <dgm:prSet presAssocID="{C70BC13C-D194-44A9-A60F-2699FE8A98AB}" presName="hierRoot2" presStyleCnt="0"/>
      <dgm:spPr/>
    </dgm:pt>
    <dgm:pt modelId="{0D122B5B-6613-4237-A726-9517EB5094A0}" type="pres">
      <dgm:prSet presAssocID="{C70BC13C-D194-44A9-A60F-2699FE8A98AB}" presName="composite2" presStyleCnt="0"/>
      <dgm:spPr/>
    </dgm:pt>
    <dgm:pt modelId="{C1BA6728-5AFA-49C2-ACF5-B6F80642A144}" type="pres">
      <dgm:prSet presAssocID="{C70BC13C-D194-44A9-A60F-2699FE8A98AB}" presName="background2" presStyleLbl="node2" presStyleIdx="0" presStyleCnt="3"/>
      <dgm:spPr/>
    </dgm:pt>
    <dgm:pt modelId="{B008F44E-9C8B-47F4-BA0E-47572D33E8C7}" type="pres">
      <dgm:prSet presAssocID="{C70BC13C-D194-44A9-A60F-2699FE8A98AB}" presName="text2" presStyleLbl="fgAcc2" presStyleIdx="0" presStyleCnt="3">
        <dgm:presLayoutVars>
          <dgm:chPref val="3"/>
        </dgm:presLayoutVars>
      </dgm:prSet>
      <dgm:spPr/>
    </dgm:pt>
    <dgm:pt modelId="{535AD710-3FF4-410F-BF99-9970AB69FC4A}" type="pres">
      <dgm:prSet presAssocID="{C70BC13C-D194-44A9-A60F-2699FE8A98AB}" presName="hierChild3" presStyleCnt="0"/>
      <dgm:spPr/>
    </dgm:pt>
    <dgm:pt modelId="{9ABA7606-8B82-4197-AD26-464A9FD3D8DE}" type="pres">
      <dgm:prSet presAssocID="{C6390F10-7CF2-4FB2-AAED-4D50508020E3}" presName="Name10" presStyleLbl="parChTrans1D2" presStyleIdx="1" presStyleCnt="3"/>
      <dgm:spPr/>
    </dgm:pt>
    <dgm:pt modelId="{AE85CE88-F2D1-4B49-91B4-74708B878C98}" type="pres">
      <dgm:prSet presAssocID="{013264F1-92A8-4F80-8376-819DD41093FD}" presName="hierRoot2" presStyleCnt="0"/>
      <dgm:spPr/>
    </dgm:pt>
    <dgm:pt modelId="{AA290DBE-C5CE-45CF-B344-EA0445E26BB2}" type="pres">
      <dgm:prSet presAssocID="{013264F1-92A8-4F80-8376-819DD41093FD}" presName="composite2" presStyleCnt="0"/>
      <dgm:spPr/>
    </dgm:pt>
    <dgm:pt modelId="{95966213-D12C-4857-82CD-80ABD0ACC1CC}" type="pres">
      <dgm:prSet presAssocID="{013264F1-92A8-4F80-8376-819DD41093FD}" presName="background2" presStyleLbl="node2" presStyleIdx="1" presStyleCnt="3"/>
      <dgm:spPr/>
    </dgm:pt>
    <dgm:pt modelId="{2A251493-6D0F-4996-BEA4-B71138C7DD54}" type="pres">
      <dgm:prSet presAssocID="{013264F1-92A8-4F80-8376-819DD41093FD}" presName="text2" presStyleLbl="fgAcc2" presStyleIdx="1" presStyleCnt="3">
        <dgm:presLayoutVars>
          <dgm:chPref val="3"/>
        </dgm:presLayoutVars>
      </dgm:prSet>
      <dgm:spPr/>
    </dgm:pt>
    <dgm:pt modelId="{464D6D4E-B489-4CCF-A162-1945F1AB9320}" type="pres">
      <dgm:prSet presAssocID="{013264F1-92A8-4F80-8376-819DD41093FD}" presName="hierChild3" presStyleCnt="0"/>
      <dgm:spPr/>
    </dgm:pt>
    <dgm:pt modelId="{83969564-B679-438D-BAA5-FD578D14ED12}" type="pres">
      <dgm:prSet presAssocID="{58FB1F1A-B850-4AD7-862B-242F4AC14173}" presName="Name10" presStyleLbl="parChTrans1D2" presStyleIdx="2" presStyleCnt="3"/>
      <dgm:spPr/>
    </dgm:pt>
    <dgm:pt modelId="{E8F8721D-0E9D-4CE6-9EF9-02739B2844E4}" type="pres">
      <dgm:prSet presAssocID="{F767094D-012D-4176-B5D8-D5D2C4DA299C}" presName="hierRoot2" presStyleCnt="0"/>
      <dgm:spPr/>
    </dgm:pt>
    <dgm:pt modelId="{4F4E3B34-BC4F-40DE-99A2-FEFBF36DD5CE}" type="pres">
      <dgm:prSet presAssocID="{F767094D-012D-4176-B5D8-D5D2C4DA299C}" presName="composite2" presStyleCnt="0"/>
      <dgm:spPr/>
    </dgm:pt>
    <dgm:pt modelId="{66112FED-1922-4600-8D3E-65A80D01010A}" type="pres">
      <dgm:prSet presAssocID="{F767094D-012D-4176-B5D8-D5D2C4DA299C}" presName="background2" presStyleLbl="node2" presStyleIdx="2" presStyleCnt="3"/>
      <dgm:spPr/>
    </dgm:pt>
    <dgm:pt modelId="{BC0920B3-527A-4B26-BC9B-EEE34B902B2E}" type="pres">
      <dgm:prSet presAssocID="{F767094D-012D-4176-B5D8-D5D2C4DA299C}" presName="text2" presStyleLbl="fgAcc2" presStyleIdx="2" presStyleCnt="3">
        <dgm:presLayoutVars>
          <dgm:chPref val="3"/>
        </dgm:presLayoutVars>
      </dgm:prSet>
      <dgm:spPr/>
    </dgm:pt>
    <dgm:pt modelId="{DFB48587-8BA0-4995-AC12-E7B6CD64B111}" type="pres">
      <dgm:prSet presAssocID="{F767094D-012D-4176-B5D8-D5D2C4DA299C}" presName="hierChild3" presStyleCnt="0"/>
      <dgm:spPr/>
    </dgm:pt>
  </dgm:ptLst>
  <dgm:cxnLst>
    <dgm:cxn modelId="{94B67301-C6AB-4617-87AC-1D4AD9FABA9C}" srcId="{E4CF82E9-A93C-4412-83A0-DB2224D5D27B}" destId="{C70BC13C-D194-44A9-A60F-2699FE8A98AB}" srcOrd="0" destOrd="0" parTransId="{BB883E15-8774-4775-85EE-295DA1F46EE0}" sibTransId="{E7643460-1D3D-4B8F-A4C4-140051FA112A}"/>
    <dgm:cxn modelId="{67161030-A331-4A2A-B501-5D943B06D74A}" type="presOf" srcId="{58FB1F1A-B850-4AD7-862B-242F4AC14173}" destId="{83969564-B679-438D-BAA5-FD578D14ED12}" srcOrd="0" destOrd="0" presId="urn:microsoft.com/office/officeart/2005/8/layout/hierarchy1"/>
    <dgm:cxn modelId="{0E985235-60FE-4DCA-AB2B-75D7525DFE11}" srcId="{E4CF82E9-A93C-4412-83A0-DB2224D5D27B}" destId="{F767094D-012D-4176-B5D8-D5D2C4DA299C}" srcOrd="2" destOrd="0" parTransId="{58FB1F1A-B850-4AD7-862B-242F4AC14173}" sibTransId="{84C76999-8C30-4C2C-9412-A589776DAFD8}"/>
    <dgm:cxn modelId="{8BA8E13E-DC35-4A29-A9F6-35E19A133CDB}" type="presOf" srcId="{013264F1-92A8-4F80-8376-819DD41093FD}" destId="{2A251493-6D0F-4996-BEA4-B71138C7DD54}" srcOrd="0" destOrd="0" presId="urn:microsoft.com/office/officeart/2005/8/layout/hierarchy1"/>
    <dgm:cxn modelId="{9179A26F-48D9-4B24-B98B-C6E571F5BD5B}" type="presOf" srcId="{D2338333-7B0C-4788-92E3-AAE5E9C84271}" destId="{4313E816-7865-4796-B67E-2CC8727697C2}" srcOrd="0" destOrd="0" presId="urn:microsoft.com/office/officeart/2005/8/layout/hierarchy1"/>
    <dgm:cxn modelId="{649ED04F-E9DE-44CD-9709-A4FCAC76639B}" srcId="{D2338333-7B0C-4788-92E3-AAE5E9C84271}" destId="{E4CF82E9-A93C-4412-83A0-DB2224D5D27B}" srcOrd="0" destOrd="0" parTransId="{B05E16E8-67BB-4931-A3C3-4851BF4A4D36}" sibTransId="{E2C3F937-E191-41F3-9D89-A0C182477E51}"/>
    <dgm:cxn modelId="{25E46950-D030-4973-89CF-0BDDB67C2923}" type="presOf" srcId="{F767094D-012D-4176-B5D8-D5D2C4DA299C}" destId="{BC0920B3-527A-4B26-BC9B-EEE34B902B2E}" srcOrd="0" destOrd="0" presId="urn:microsoft.com/office/officeart/2005/8/layout/hierarchy1"/>
    <dgm:cxn modelId="{94019485-52DD-4DA0-A3BA-0E1BF3E26643}" type="presOf" srcId="{BB883E15-8774-4775-85EE-295DA1F46EE0}" destId="{4A32D13C-8D56-428D-BDF3-88DA582CFE74}" srcOrd="0" destOrd="0" presId="urn:microsoft.com/office/officeart/2005/8/layout/hierarchy1"/>
    <dgm:cxn modelId="{C1A1139C-3C31-4AE0-9776-9A918C036CB6}" type="presOf" srcId="{E4CF82E9-A93C-4412-83A0-DB2224D5D27B}" destId="{9BC317B9-210B-4FB7-92E3-9E09A784EA78}" srcOrd="0" destOrd="0" presId="urn:microsoft.com/office/officeart/2005/8/layout/hierarchy1"/>
    <dgm:cxn modelId="{4248D2AA-630A-4AD2-9277-62E638C8C8CA}" srcId="{E4CF82E9-A93C-4412-83A0-DB2224D5D27B}" destId="{013264F1-92A8-4F80-8376-819DD41093FD}" srcOrd="1" destOrd="0" parTransId="{C6390F10-7CF2-4FB2-AAED-4D50508020E3}" sibTransId="{B4CFC125-005C-46BC-8513-24C38FABE9CE}"/>
    <dgm:cxn modelId="{429948AF-43A9-4B4D-8EE1-3E96E5222133}" type="presOf" srcId="{C6390F10-7CF2-4FB2-AAED-4D50508020E3}" destId="{9ABA7606-8B82-4197-AD26-464A9FD3D8DE}" srcOrd="0" destOrd="0" presId="urn:microsoft.com/office/officeart/2005/8/layout/hierarchy1"/>
    <dgm:cxn modelId="{033E7FF8-C3F4-4EB7-BB1E-CD94DB990C2B}" type="presOf" srcId="{C70BC13C-D194-44A9-A60F-2699FE8A98AB}" destId="{B008F44E-9C8B-47F4-BA0E-47572D33E8C7}" srcOrd="0" destOrd="0" presId="urn:microsoft.com/office/officeart/2005/8/layout/hierarchy1"/>
    <dgm:cxn modelId="{0A984A64-269F-496C-8043-B4793B847B18}" type="presParOf" srcId="{4313E816-7865-4796-B67E-2CC8727697C2}" destId="{248F5F51-6E42-4CAD-A36B-A7A2A8889770}" srcOrd="0" destOrd="0" presId="urn:microsoft.com/office/officeart/2005/8/layout/hierarchy1"/>
    <dgm:cxn modelId="{D8182300-E204-4AF9-8E45-F24EBD51880E}" type="presParOf" srcId="{248F5F51-6E42-4CAD-A36B-A7A2A8889770}" destId="{6B88AC7A-7898-4A39-BE15-BF4BA4D59879}" srcOrd="0" destOrd="0" presId="urn:microsoft.com/office/officeart/2005/8/layout/hierarchy1"/>
    <dgm:cxn modelId="{C04B0395-0EC0-4437-B565-EC2FE4D7EAE3}" type="presParOf" srcId="{6B88AC7A-7898-4A39-BE15-BF4BA4D59879}" destId="{7FA94589-68D8-4D9F-BB17-73C0DA63C4D6}" srcOrd="0" destOrd="0" presId="urn:microsoft.com/office/officeart/2005/8/layout/hierarchy1"/>
    <dgm:cxn modelId="{D241DA77-5629-40E0-842E-016E0FC0150C}" type="presParOf" srcId="{6B88AC7A-7898-4A39-BE15-BF4BA4D59879}" destId="{9BC317B9-210B-4FB7-92E3-9E09A784EA78}" srcOrd="1" destOrd="0" presId="urn:microsoft.com/office/officeart/2005/8/layout/hierarchy1"/>
    <dgm:cxn modelId="{46671634-E030-4ED3-BAEB-45010E4AEDD4}" type="presParOf" srcId="{248F5F51-6E42-4CAD-A36B-A7A2A8889770}" destId="{721B3977-BFC2-443C-B2EC-76B4576B5AF1}" srcOrd="1" destOrd="0" presId="urn:microsoft.com/office/officeart/2005/8/layout/hierarchy1"/>
    <dgm:cxn modelId="{41A46488-E43E-49F7-BA86-70DB35B2D6A6}" type="presParOf" srcId="{721B3977-BFC2-443C-B2EC-76B4576B5AF1}" destId="{4A32D13C-8D56-428D-BDF3-88DA582CFE74}" srcOrd="0" destOrd="0" presId="urn:microsoft.com/office/officeart/2005/8/layout/hierarchy1"/>
    <dgm:cxn modelId="{665F0EB9-FC11-4C8C-8E42-1C3BE6902BF5}" type="presParOf" srcId="{721B3977-BFC2-443C-B2EC-76B4576B5AF1}" destId="{9BE1C2A9-7230-4B27-B24B-464C552E416F}" srcOrd="1" destOrd="0" presId="urn:microsoft.com/office/officeart/2005/8/layout/hierarchy1"/>
    <dgm:cxn modelId="{E43D79BF-37AC-4E1D-8FD1-6FCB967D75D2}" type="presParOf" srcId="{9BE1C2A9-7230-4B27-B24B-464C552E416F}" destId="{0D122B5B-6613-4237-A726-9517EB5094A0}" srcOrd="0" destOrd="0" presId="urn:microsoft.com/office/officeart/2005/8/layout/hierarchy1"/>
    <dgm:cxn modelId="{39B65D25-ED8C-42AF-8600-DE3CD45754B7}" type="presParOf" srcId="{0D122B5B-6613-4237-A726-9517EB5094A0}" destId="{C1BA6728-5AFA-49C2-ACF5-B6F80642A144}" srcOrd="0" destOrd="0" presId="urn:microsoft.com/office/officeart/2005/8/layout/hierarchy1"/>
    <dgm:cxn modelId="{66D7912A-49AF-4BF4-9FDD-0E1DF2B1F40A}" type="presParOf" srcId="{0D122B5B-6613-4237-A726-9517EB5094A0}" destId="{B008F44E-9C8B-47F4-BA0E-47572D33E8C7}" srcOrd="1" destOrd="0" presId="urn:microsoft.com/office/officeart/2005/8/layout/hierarchy1"/>
    <dgm:cxn modelId="{44F0C0C9-C7D2-41E3-B970-BB89529C6CBE}" type="presParOf" srcId="{9BE1C2A9-7230-4B27-B24B-464C552E416F}" destId="{535AD710-3FF4-410F-BF99-9970AB69FC4A}" srcOrd="1" destOrd="0" presId="urn:microsoft.com/office/officeart/2005/8/layout/hierarchy1"/>
    <dgm:cxn modelId="{468C88D3-7BBF-424C-90AC-80A539A7331C}" type="presParOf" srcId="{721B3977-BFC2-443C-B2EC-76B4576B5AF1}" destId="{9ABA7606-8B82-4197-AD26-464A9FD3D8DE}" srcOrd="2" destOrd="0" presId="urn:microsoft.com/office/officeart/2005/8/layout/hierarchy1"/>
    <dgm:cxn modelId="{B47EA5A7-6844-4B86-9030-67E14545D303}" type="presParOf" srcId="{721B3977-BFC2-443C-B2EC-76B4576B5AF1}" destId="{AE85CE88-F2D1-4B49-91B4-74708B878C98}" srcOrd="3" destOrd="0" presId="urn:microsoft.com/office/officeart/2005/8/layout/hierarchy1"/>
    <dgm:cxn modelId="{8F2119DE-719D-4B4B-A70B-172D93A9CAE8}" type="presParOf" srcId="{AE85CE88-F2D1-4B49-91B4-74708B878C98}" destId="{AA290DBE-C5CE-45CF-B344-EA0445E26BB2}" srcOrd="0" destOrd="0" presId="urn:microsoft.com/office/officeart/2005/8/layout/hierarchy1"/>
    <dgm:cxn modelId="{83AB1424-9BCB-456B-9DC8-4B6ACB2F3A5D}" type="presParOf" srcId="{AA290DBE-C5CE-45CF-B344-EA0445E26BB2}" destId="{95966213-D12C-4857-82CD-80ABD0ACC1CC}" srcOrd="0" destOrd="0" presId="urn:microsoft.com/office/officeart/2005/8/layout/hierarchy1"/>
    <dgm:cxn modelId="{760F2C6B-BA0B-4B23-B6FC-8E820C7796B4}" type="presParOf" srcId="{AA290DBE-C5CE-45CF-B344-EA0445E26BB2}" destId="{2A251493-6D0F-4996-BEA4-B71138C7DD54}" srcOrd="1" destOrd="0" presId="urn:microsoft.com/office/officeart/2005/8/layout/hierarchy1"/>
    <dgm:cxn modelId="{E98ACB6C-AFDF-4357-A62B-EF62A48CCF82}" type="presParOf" srcId="{AE85CE88-F2D1-4B49-91B4-74708B878C98}" destId="{464D6D4E-B489-4CCF-A162-1945F1AB9320}" srcOrd="1" destOrd="0" presId="urn:microsoft.com/office/officeart/2005/8/layout/hierarchy1"/>
    <dgm:cxn modelId="{6BF3156A-D97F-4DE9-8997-5B3369404C91}" type="presParOf" srcId="{721B3977-BFC2-443C-B2EC-76B4576B5AF1}" destId="{83969564-B679-438D-BAA5-FD578D14ED12}" srcOrd="4" destOrd="0" presId="urn:microsoft.com/office/officeart/2005/8/layout/hierarchy1"/>
    <dgm:cxn modelId="{CA469AB2-B153-4F39-A4A5-F2B79CD9EE34}" type="presParOf" srcId="{721B3977-BFC2-443C-B2EC-76B4576B5AF1}" destId="{E8F8721D-0E9D-4CE6-9EF9-02739B2844E4}" srcOrd="5" destOrd="0" presId="urn:microsoft.com/office/officeart/2005/8/layout/hierarchy1"/>
    <dgm:cxn modelId="{F14DB106-2364-4875-9CAA-532F54480F68}" type="presParOf" srcId="{E8F8721D-0E9D-4CE6-9EF9-02739B2844E4}" destId="{4F4E3B34-BC4F-40DE-99A2-FEFBF36DD5CE}" srcOrd="0" destOrd="0" presId="urn:microsoft.com/office/officeart/2005/8/layout/hierarchy1"/>
    <dgm:cxn modelId="{9DE96135-E795-409B-A9BC-9F4CAE8B3705}" type="presParOf" srcId="{4F4E3B34-BC4F-40DE-99A2-FEFBF36DD5CE}" destId="{66112FED-1922-4600-8D3E-65A80D01010A}" srcOrd="0" destOrd="0" presId="urn:microsoft.com/office/officeart/2005/8/layout/hierarchy1"/>
    <dgm:cxn modelId="{00D02BD7-11CE-440D-B91A-DF708DCBC352}" type="presParOf" srcId="{4F4E3B34-BC4F-40DE-99A2-FEFBF36DD5CE}" destId="{BC0920B3-527A-4B26-BC9B-EEE34B902B2E}" srcOrd="1" destOrd="0" presId="urn:microsoft.com/office/officeart/2005/8/layout/hierarchy1"/>
    <dgm:cxn modelId="{256BE303-6C77-4999-9035-7FA4A66B1994}" type="presParOf" srcId="{E8F8721D-0E9D-4CE6-9EF9-02739B2844E4}" destId="{DFB48587-8BA0-4995-AC12-E7B6CD64B11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041DA-ABC0-4970-BA08-81A7D26C9DF5}">
      <dsp:nvSpPr>
        <dsp:cNvPr id="0" name=""/>
        <dsp:cNvSpPr/>
      </dsp:nvSpPr>
      <dsp:spPr>
        <a:xfrm>
          <a:off x="0" y="625153"/>
          <a:ext cx="10952480" cy="1008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90EB2D-4652-4AA5-9ED1-00D3A32D5C6D}">
      <dsp:nvSpPr>
        <dsp:cNvPr id="0" name=""/>
        <dsp:cNvSpPr/>
      </dsp:nvSpPr>
      <dsp:spPr>
        <a:xfrm>
          <a:off x="547624" y="63305"/>
          <a:ext cx="9857199" cy="1152248"/>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784" tIns="0" rIns="289784" bIns="0" numCol="1" spcCol="1270" anchor="ctr" anchorCtr="0">
          <a:noAutofit/>
        </a:bodyPr>
        <a:lstStyle/>
        <a:p>
          <a:pPr marL="0" lvl="0" indent="0" algn="l" defTabSz="1244600">
            <a:lnSpc>
              <a:spcPct val="90000"/>
            </a:lnSpc>
            <a:spcBef>
              <a:spcPct val="0"/>
            </a:spcBef>
            <a:spcAft>
              <a:spcPct val="35000"/>
            </a:spcAft>
            <a:buNone/>
          </a:pPr>
          <a:r>
            <a:rPr lang="en-US" sz="2800" kern="1200">
              <a:latin typeface="#9Slide07 IcielBaliho Script" pitchFamily="2" charset="0"/>
            </a:rPr>
            <a:t>01/9/1858, liên quân Pháp – Tây Ban Nha nổ súng xâm lược tại bán đảo Sơn Trà.</a:t>
          </a:r>
          <a:endParaRPr lang="en-US" sz="2800" kern="1200" dirty="0">
            <a:latin typeface="#9Slide07 IcielBaliho Script" pitchFamily="2" charset="0"/>
          </a:endParaRPr>
        </a:p>
      </dsp:txBody>
      <dsp:txXfrm>
        <a:off x="603872" y="119553"/>
        <a:ext cx="9744703" cy="1039752"/>
      </dsp:txXfrm>
    </dsp:sp>
    <dsp:sp modelId="{722D126B-39B3-470D-BBBD-93AF33F6F2B5}">
      <dsp:nvSpPr>
        <dsp:cNvPr id="0" name=""/>
        <dsp:cNvSpPr/>
      </dsp:nvSpPr>
      <dsp:spPr>
        <a:xfrm>
          <a:off x="0" y="2439553"/>
          <a:ext cx="10952480" cy="1008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5C394-D382-41C9-8D26-F3B74B8774A4}">
      <dsp:nvSpPr>
        <dsp:cNvPr id="0" name=""/>
        <dsp:cNvSpPr/>
      </dsp:nvSpPr>
      <dsp:spPr>
        <a:xfrm>
          <a:off x="547624" y="1849153"/>
          <a:ext cx="9857199" cy="1180800"/>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784" tIns="0" rIns="289784" bIns="0" numCol="1" spcCol="1270" anchor="ctr" anchorCtr="0">
          <a:noAutofit/>
        </a:bodyPr>
        <a:lstStyle/>
        <a:p>
          <a:pPr marL="0" lvl="0" indent="0" algn="l" defTabSz="1244600">
            <a:lnSpc>
              <a:spcPct val="90000"/>
            </a:lnSpc>
            <a:spcBef>
              <a:spcPct val="0"/>
            </a:spcBef>
            <a:spcAft>
              <a:spcPct val="35000"/>
            </a:spcAft>
            <a:buNone/>
          </a:pPr>
          <a:r>
            <a:rPr lang="en-US" sz="2800" kern="1200">
              <a:latin typeface="#9Slide07 IcielBaliho Script" pitchFamily="2" charset="0"/>
            </a:rPr>
            <a:t>Nguyễn Tri Phương chỉ huy quân dân chiến đấu, thực hiện “vườn không nhà trống”, lập đội nghĩa dũng.</a:t>
          </a:r>
          <a:endParaRPr lang="en-US" sz="2800" kern="1200" dirty="0">
            <a:latin typeface="#9Slide07 IcielBaliho Script" pitchFamily="2" charset="0"/>
          </a:endParaRPr>
        </a:p>
      </dsp:txBody>
      <dsp:txXfrm>
        <a:off x="605266" y="1906795"/>
        <a:ext cx="9741915" cy="1065516"/>
      </dsp:txXfrm>
    </dsp:sp>
    <dsp:sp modelId="{1B25A491-8DE0-4261-AEFE-76F4DDF43E3F}">
      <dsp:nvSpPr>
        <dsp:cNvPr id="0" name=""/>
        <dsp:cNvSpPr/>
      </dsp:nvSpPr>
      <dsp:spPr>
        <a:xfrm>
          <a:off x="0" y="4253953"/>
          <a:ext cx="10952480" cy="1008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A1D2CD-BE14-49BF-B0E9-4240A4A62BE1}">
      <dsp:nvSpPr>
        <dsp:cNvPr id="0" name=""/>
        <dsp:cNvSpPr/>
      </dsp:nvSpPr>
      <dsp:spPr>
        <a:xfrm>
          <a:off x="547624" y="3663553"/>
          <a:ext cx="9857199" cy="1180800"/>
        </a:xfrm>
        <a:prstGeom prst="round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784" tIns="0" rIns="289784" bIns="0" numCol="1" spcCol="1270" anchor="ctr" anchorCtr="0">
          <a:noAutofit/>
        </a:bodyPr>
        <a:lstStyle/>
        <a:p>
          <a:pPr marL="0" lvl="0" indent="0" algn="l" defTabSz="1244600">
            <a:lnSpc>
              <a:spcPct val="90000"/>
            </a:lnSpc>
            <a:spcBef>
              <a:spcPct val="0"/>
            </a:spcBef>
            <a:spcAft>
              <a:spcPct val="35000"/>
            </a:spcAft>
            <a:buNone/>
          </a:pPr>
          <a:r>
            <a:rPr lang="en-US" sz="2800" kern="1200">
              <a:latin typeface="#9Slide07 IcielBaliho Script" pitchFamily="2" charset="0"/>
            </a:rPr>
            <a:t>Quân dân Đất Quảng cầm chân địch 5 tháng, làm thất bại âm mưu “đánh nhanh thắng nhanh”.</a:t>
          </a:r>
          <a:endParaRPr lang="en-US" sz="2800" kern="1200" dirty="0">
            <a:latin typeface="#9Slide07 IcielBaliho Script" pitchFamily="2" charset="0"/>
          </a:endParaRPr>
        </a:p>
      </dsp:txBody>
      <dsp:txXfrm>
        <a:off x="605266" y="3721195"/>
        <a:ext cx="9741915" cy="1065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EB481-D6A2-48BC-A5EF-08C970D1CD00}">
      <dsp:nvSpPr>
        <dsp:cNvPr id="0" name=""/>
        <dsp:cNvSpPr/>
      </dsp:nvSpPr>
      <dsp:spPr>
        <a:xfrm>
          <a:off x="3572213" y="1642725"/>
          <a:ext cx="666845" cy="91440"/>
        </a:xfrm>
        <a:custGeom>
          <a:avLst/>
          <a:gdLst/>
          <a:ahLst/>
          <a:cxnLst/>
          <a:rect l="0" t="0" r="0" b="0"/>
          <a:pathLst>
            <a:path>
              <a:moveTo>
                <a:pt x="0" y="45720"/>
              </a:moveTo>
              <a:lnTo>
                <a:pt x="666845"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bg1"/>
            </a:solidFill>
            <a:latin typeface="#9Slide07 IcielBaliho Script" pitchFamily="2" charset="0"/>
          </a:endParaRPr>
        </a:p>
      </dsp:txBody>
      <dsp:txXfrm>
        <a:off x="3888199" y="1684954"/>
        <a:ext cx="34872" cy="6981"/>
      </dsp:txXfrm>
    </dsp:sp>
    <dsp:sp modelId="{15A9BE53-2F05-4896-B1DE-972CB756AA1C}">
      <dsp:nvSpPr>
        <dsp:cNvPr id="0" name=""/>
        <dsp:cNvSpPr/>
      </dsp:nvSpPr>
      <dsp:spPr>
        <a:xfrm>
          <a:off x="7855" y="682605"/>
          <a:ext cx="3566157" cy="201168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9Slide07 IcielBaliho Script" pitchFamily="2" charset="0"/>
            </a:rPr>
            <a:t>- 28/7/1941: Quân Nhật đổ bộ Đà Nẵng. 1942: Tỉnh uỷ Quảng Nam ra “thông cáo khẩn cấp” chuẩn bị khởi nghĩa.</a:t>
          </a:r>
        </a:p>
      </dsp:txBody>
      <dsp:txXfrm>
        <a:off x="7855" y="682605"/>
        <a:ext cx="3566157" cy="2011680"/>
      </dsp:txXfrm>
    </dsp:sp>
    <dsp:sp modelId="{8A76CEF2-2FB6-4889-AFFB-7ED75D1D67EF}">
      <dsp:nvSpPr>
        <dsp:cNvPr id="0" name=""/>
        <dsp:cNvSpPr/>
      </dsp:nvSpPr>
      <dsp:spPr>
        <a:xfrm>
          <a:off x="7302028" y="1642725"/>
          <a:ext cx="666845" cy="91440"/>
        </a:xfrm>
        <a:custGeom>
          <a:avLst/>
          <a:gdLst/>
          <a:ahLst/>
          <a:cxnLst/>
          <a:rect l="0" t="0" r="0" b="0"/>
          <a:pathLst>
            <a:path>
              <a:moveTo>
                <a:pt x="0" y="45720"/>
              </a:moveTo>
              <a:lnTo>
                <a:pt x="66684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bg1"/>
            </a:solidFill>
            <a:latin typeface="#9Slide07 IcielBaliho Script" pitchFamily="2" charset="0"/>
          </a:endParaRPr>
        </a:p>
      </dsp:txBody>
      <dsp:txXfrm>
        <a:off x="7618014" y="1684954"/>
        <a:ext cx="34872" cy="6981"/>
      </dsp:txXfrm>
    </dsp:sp>
    <dsp:sp modelId="{A4840167-49B1-447F-8467-BFC0C7EEA3B7}">
      <dsp:nvSpPr>
        <dsp:cNvPr id="0" name=""/>
        <dsp:cNvSpPr/>
      </dsp:nvSpPr>
      <dsp:spPr>
        <a:xfrm>
          <a:off x="4271458" y="682605"/>
          <a:ext cx="3032369" cy="201168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9Slide07 IcielBaliho Script" pitchFamily="2" charset="0"/>
            </a:rPr>
            <a:t>- 3/1945: Nhật đảo chính Pháp, lập bộ máy cai trị mới.</a:t>
          </a:r>
        </a:p>
      </dsp:txBody>
      <dsp:txXfrm>
        <a:off x="4271458" y="682605"/>
        <a:ext cx="3032369" cy="2011680"/>
      </dsp:txXfrm>
    </dsp:sp>
    <dsp:sp modelId="{C3B2366E-C2DD-4711-B8D2-396D5C137FBD}">
      <dsp:nvSpPr>
        <dsp:cNvPr id="0" name=""/>
        <dsp:cNvSpPr/>
      </dsp:nvSpPr>
      <dsp:spPr>
        <a:xfrm>
          <a:off x="1790934" y="2692485"/>
          <a:ext cx="7726523" cy="666845"/>
        </a:xfrm>
        <a:custGeom>
          <a:avLst/>
          <a:gdLst/>
          <a:ahLst/>
          <a:cxnLst/>
          <a:rect l="0" t="0" r="0" b="0"/>
          <a:pathLst>
            <a:path>
              <a:moveTo>
                <a:pt x="7726523" y="0"/>
              </a:moveTo>
              <a:lnTo>
                <a:pt x="7726523" y="350522"/>
              </a:lnTo>
              <a:lnTo>
                <a:pt x="0" y="350522"/>
              </a:lnTo>
              <a:lnTo>
                <a:pt x="0" y="666845"/>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bg1"/>
            </a:solidFill>
            <a:latin typeface="#9Slide07 IcielBaliho Script" pitchFamily="2" charset="0"/>
          </a:endParaRPr>
        </a:p>
      </dsp:txBody>
      <dsp:txXfrm>
        <a:off x="5460248" y="3022417"/>
        <a:ext cx="387896" cy="6981"/>
      </dsp:txXfrm>
    </dsp:sp>
    <dsp:sp modelId="{0A7E04F4-EF61-40C4-812B-E1A6DF882053}">
      <dsp:nvSpPr>
        <dsp:cNvPr id="0" name=""/>
        <dsp:cNvSpPr/>
      </dsp:nvSpPr>
      <dsp:spPr>
        <a:xfrm>
          <a:off x="8001273" y="682605"/>
          <a:ext cx="3032369" cy="2011680"/>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9Slide07 IcielBaliho Script" pitchFamily="2" charset="0"/>
            </a:rPr>
            <a:t>- 5/1945: Việt Minh tỉnh Quảng Nam (mật danh Vụ Quang) được thành lập.</a:t>
          </a:r>
        </a:p>
      </dsp:txBody>
      <dsp:txXfrm>
        <a:off x="8001273" y="682605"/>
        <a:ext cx="3032369" cy="2011680"/>
      </dsp:txXfrm>
    </dsp:sp>
    <dsp:sp modelId="{CAF902C9-4574-4582-A617-0E44BB571D48}">
      <dsp:nvSpPr>
        <dsp:cNvPr id="0" name=""/>
        <dsp:cNvSpPr/>
      </dsp:nvSpPr>
      <dsp:spPr>
        <a:xfrm>
          <a:off x="3572213" y="4351850"/>
          <a:ext cx="666845" cy="91440"/>
        </a:xfrm>
        <a:custGeom>
          <a:avLst/>
          <a:gdLst/>
          <a:ahLst/>
          <a:cxnLst/>
          <a:rect l="0" t="0" r="0" b="0"/>
          <a:pathLst>
            <a:path>
              <a:moveTo>
                <a:pt x="0" y="45720"/>
              </a:moveTo>
              <a:lnTo>
                <a:pt x="66684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solidFill>
              <a:schemeClr val="bg1"/>
            </a:solidFill>
            <a:latin typeface="#9Slide07 IcielBaliho Script" pitchFamily="2" charset="0"/>
          </a:endParaRPr>
        </a:p>
      </dsp:txBody>
      <dsp:txXfrm>
        <a:off x="3888199" y="4394079"/>
        <a:ext cx="34872" cy="6981"/>
      </dsp:txXfrm>
    </dsp:sp>
    <dsp:sp modelId="{EFEC77F7-D0D9-4690-B753-CE8B91AA34DE}">
      <dsp:nvSpPr>
        <dsp:cNvPr id="0" name=""/>
        <dsp:cNvSpPr/>
      </dsp:nvSpPr>
      <dsp:spPr>
        <a:xfrm>
          <a:off x="7855" y="3391730"/>
          <a:ext cx="3566157" cy="2011680"/>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9Slide07 IcielBaliho Script" pitchFamily="2" charset="0"/>
            </a:rPr>
            <a:t>- 14–18/8/1945: Khởi nghĩa nổ ra khắp Quảng Nam, giành chính quyền thắng lợi tại Hội An, các phủ huyện.</a:t>
          </a:r>
        </a:p>
      </dsp:txBody>
      <dsp:txXfrm>
        <a:off x="7855" y="3391730"/>
        <a:ext cx="3566157" cy="2011680"/>
      </dsp:txXfrm>
    </dsp:sp>
    <dsp:sp modelId="{AAF5B27E-B286-4D30-A208-179E4EEA88E2}">
      <dsp:nvSpPr>
        <dsp:cNvPr id="0" name=""/>
        <dsp:cNvSpPr/>
      </dsp:nvSpPr>
      <dsp:spPr>
        <a:xfrm>
          <a:off x="4271458" y="3391730"/>
          <a:ext cx="3032369" cy="201168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9Slide07 IcielBaliho Script" pitchFamily="2" charset="0"/>
            </a:rPr>
            <a:t>- 26/8/1945: Cách mạng thành công ở Đà Nẵng; treo cờ đỏ sao vàng trên Tòa Đốc lí.</a:t>
          </a:r>
        </a:p>
      </dsp:txBody>
      <dsp:txXfrm>
        <a:off x="4271458" y="3391730"/>
        <a:ext cx="3032369" cy="2011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6271E-86B7-436E-A5F1-A49CF849039B}">
      <dsp:nvSpPr>
        <dsp:cNvPr id="0" name=""/>
        <dsp:cNvSpPr/>
      </dsp:nvSpPr>
      <dsp:spPr>
        <a:xfrm rot="5400000">
          <a:off x="691436" y="1499239"/>
          <a:ext cx="2076719" cy="3455614"/>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91D13C-37EF-4BEB-B964-439F29334279}">
      <dsp:nvSpPr>
        <dsp:cNvPr id="0" name=""/>
        <dsp:cNvSpPr/>
      </dsp:nvSpPr>
      <dsp:spPr>
        <a:xfrm>
          <a:off x="344780" y="2531723"/>
          <a:ext cx="3119748" cy="2734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solidFill>
                <a:srgbClr val="002060"/>
              </a:solidFill>
              <a:latin typeface="#9Slide07 IcielBaliho Script" pitchFamily="2" charset="0"/>
            </a:rPr>
            <a:t>- Từ 3 – 5/1966: học sinh, sinh viên, công nhân, tiểu thương, phật tử… liên tiếp xuống đường, bãi khóa, đình công.</a:t>
          </a:r>
        </a:p>
      </dsp:txBody>
      <dsp:txXfrm>
        <a:off x="344780" y="2531723"/>
        <a:ext cx="3119748" cy="2734642"/>
      </dsp:txXfrm>
    </dsp:sp>
    <dsp:sp modelId="{71F98E4C-033C-4C13-B7C3-9F9CA611BAFC}">
      <dsp:nvSpPr>
        <dsp:cNvPr id="0" name=""/>
        <dsp:cNvSpPr/>
      </dsp:nvSpPr>
      <dsp:spPr>
        <a:xfrm>
          <a:off x="2875896" y="1244832"/>
          <a:ext cx="588631" cy="588631"/>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086C39-43CE-4110-988E-6AE006553A9A}">
      <dsp:nvSpPr>
        <dsp:cNvPr id="0" name=""/>
        <dsp:cNvSpPr/>
      </dsp:nvSpPr>
      <dsp:spPr>
        <a:xfrm rot="5400000">
          <a:off x="4510617" y="554178"/>
          <a:ext cx="2076719" cy="3455614"/>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ED9399-85D4-4C18-BCA2-647CA094B40E}">
      <dsp:nvSpPr>
        <dsp:cNvPr id="0" name=""/>
        <dsp:cNvSpPr/>
      </dsp:nvSpPr>
      <dsp:spPr>
        <a:xfrm>
          <a:off x="4163961" y="1586663"/>
          <a:ext cx="3119748" cy="2734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solidFill>
                <a:srgbClr val="002060"/>
              </a:solidFill>
              <a:latin typeface="#9Slide07 IcielBaliho Script" pitchFamily="2" charset="0"/>
            </a:rPr>
            <a:t>- Thành lập Tổng đoàn học sinh Đà Nẵng (18/3/1966).</a:t>
          </a:r>
        </a:p>
      </dsp:txBody>
      <dsp:txXfrm>
        <a:off x="4163961" y="1586663"/>
        <a:ext cx="3119748" cy="2734642"/>
      </dsp:txXfrm>
    </dsp:sp>
    <dsp:sp modelId="{A39CEC75-C020-4477-9048-4C40CCEAF61A}">
      <dsp:nvSpPr>
        <dsp:cNvPr id="0" name=""/>
        <dsp:cNvSpPr/>
      </dsp:nvSpPr>
      <dsp:spPr>
        <a:xfrm>
          <a:off x="6695078" y="299772"/>
          <a:ext cx="588631" cy="588631"/>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5D244-4761-43D5-90DF-2A169C652910}">
      <dsp:nvSpPr>
        <dsp:cNvPr id="0" name=""/>
        <dsp:cNvSpPr/>
      </dsp:nvSpPr>
      <dsp:spPr>
        <a:xfrm rot="5400000">
          <a:off x="8329799" y="-390881"/>
          <a:ext cx="2076719" cy="3455614"/>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A94BE9-4AAF-4767-9B1D-2E660CC7A90A}">
      <dsp:nvSpPr>
        <dsp:cNvPr id="0" name=""/>
        <dsp:cNvSpPr/>
      </dsp:nvSpPr>
      <dsp:spPr>
        <a:xfrm>
          <a:off x="7983142" y="641602"/>
          <a:ext cx="3119748" cy="2734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solidFill>
                <a:srgbClr val="002060"/>
              </a:solidFill>
              <a:latin typeface="#9Slide07 IcielBaliho Script" pitchFamily="2" charset="0"/>
            </a:rPr>
            <a:t>- Hàng chục nghìn người tham gia mít tinh, biểu tình, thời gian làm chủ thành phố kéo dài nhất trong phong trào đô thị miền Nam thời “Chiến tranh cục bộ”.</a:t>
          </a:r>
        </a:p>
      </dsp:txBody>
      <dsp:txXfrm>
        <a:off x="7983142" y="641602"/>
        <a:ext cx="3119748" cy="27346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69564-B679-438D-BAA5-FD578D14ED12}">
      <dsp:nvSpPr>
        <dsp:cNvPr id="0" name=""/>
        <dsp:cNvSpPr/>
      </dsp:nvSpPr>
      <dsp:spPr>
        <a:xfrm>
          <a:off x="5595461" y="2576790"/>
          <a:ext cx="3970972" cy="944910"/>
        </a:xfrm>
        <a:custGeom>
          <a:avLst/>
          <a:gdLst/>
          <a:ahLst/>
          <a:cxnLst/>
          <a:rect l="0" t="0" r="0" b="0"/>
          <a:pathLst>
            <a:path>
              <a:moveTo>
                <a:pt x="0" y="0"/>
              </a:moveTo>
              <a:lnTo>
                <a:pt x="0" y="643929"/>
              </a:lnTo>
              <a:lnTo>
                <a:pt x="3970972" y="643929"/>
              </a:lnTo>
              <a:lnTo>
                <a:pt x="3970972" y="9449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BA7606-8B82-4197-AD26-464A9FD3D8DE}">
      <dsp:nvSpPr>
        <dsp:cNvPr id="0" name=""/>
        <dsp:cNvSpPr/>
      </dsp:nvSpPr>
      <dsp:spPr>
        <a:xfrm>
          <a:off x="5549741" y="2576790"/>
          <a:ext cx="91440" cy="944910"/>
        </a:xfrm>
        <a:custGeom>
          <a:avLst/>
          <a:gdLst/>
          <a:ahLst/>
          <a:cxnLst/>
          <a:rect l="0" t="0" r="0" b="0"/>
          <a:pathLst>
            <a:path>
              <a:moveTo>
                <a:pt x="45720" y="0"/>
              </a:moveTo>
              <a:lnTo>
                <a:pt x="45720" y="9449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32D13C-8D56-428D-BDF3-88DA582CFE74}">
      <dsp:nvSpPr>
        <dsp:cNvPr id="0" name=""/>
        <dsp:cNvSpPr/>
      </dsp:nvSpPr>
      <dsp:spPr>
        <a:xfrm>
          <a:off x="1624488" y="2576790"/>
          <a:ext cx="3970972" cy="944910"/>
        </a:xfrm>
        <a:custGeom>
          <a:avLst/>
          <a:gdLst/>
          <a:ahLst/>
          <a:cxnLst/>
          <a:rect l="0" t="0" r="0" b="0"/>
          <a:pathLst>
            <a:path>
              <a:moveTo>
                <a:pt x="3970972" y="0"/>
              </a:moveTo>
              <a:lnTo>
                <a:pt x="3970972" y="643929"/>
              </a:lnTo>
              <a:lnTo>
                <a:pt x="0" y="643929"/>
              </a:lnTo>
              <a:lnTo>
                <a:pt x="0" y="9449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A94589-68D8-4D9F-BB17-73C0DA63C4D6}">
      <dsp:nvSpPr>
        <dsp:cNvPr id="0" name=""/>
        <dsp:cNvSpPr/>
      </dsp:nvSpPr>
      <dsp:spPr>
        <a:xfrm>
          <a:off x="3970972" y="513689"/>
          <a:ext cx="3248977" cy="20631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317B9-210B-4FB7-92E3-9E09A784EA78}">
      <dsp:nvSpPr>
        <dsp:cNvPr id="0" name=""/>
        <dsp:cNvSpPr/>
      </dsp:nvSpPr>
      <dsp:spPr>
        <a:xfrm>
          <a:off x="4331970" y="856637"/>
          <a:ext cx="3248977" cy="20631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002060"/>
              </a:solidFill>
              <a:latin typeface="#9Slide03 IcielUni Sans Heavy" panose="00000500000000000000" pitchFamily="2" charset="0"/>
            </a:rPr>
            <a:t>d) Chiến thắng Thượng Đức (8 – 1974)</a:t>
          </a:r>
          <a:endParaRPr lang="en-US" sz="3200" kern="1200">
            <a:solidFill>
              <a:srgbClr val="002060"/>
            </a:solidFill>
            <a:latin typeface="#9Slide03 IcielUni Sans Heavy" panose="00000500000000000000" pitchFamily="2" charset="0"/>
          </a:endParaRPr>
        </a:p>
      </dsp:txBody>
      <dsp:txXfrm>
        <a:off x="4392396" y="917063"/>
        <a:ext cx="3128125" cy="1942248"/>
      </dsp:txXfrm>
    </dsp:sp>
    <dsp:sp modelId="{C1BA6728-5AFA-49C2-ACF5-B6F80642A144}">
      <dsp:nvSpPr>
        <dsp:cNvPr id="0" name=""/>
        <dsp:cNvSpPr/>
      </dsp:nvSpPr>
      <dsp:spPr>
        <a:xfrm>
          <a:off x="0" y="3521701"/>
          <a:ext cx="3248977" cy="20631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08F44E-9C8B-47F4-BA0E-47572D33E8C7}">
      <dsp:nvSpPr>
        <dsp:cNvPr id="0" name=""/>
        <dsp:cNvSpPr/>
      </dsp:nvSpPr>
      <dsp:spPr>
        <a:xfrm>
          <a:off x="360997" y="3864649"/>
          <a:ext cx="3248977" cy="20631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rgbClr val="002060"/>
              </a:solidFill>
              <a:latin typeface="#9Slide07 IcielBaliho Script" pitchFamily="2" charset="0"/>
            </a:rPr>
            <a:t>Thượng Đức: căn cứ kiên cố của địch, bảo vệ Đà Nẵng.</a:t>
          </a:r>
        </a:p>
      </dsp:txBody>
      <dsp:txXfrm>
        <a:off x="421423" y="3925075"/>
        <a:ext cx="3128125" cy="1942248"/>
      </dsp:txXfrm>
    </dsp:sp>
    <dsp:sp modelId="{95966213-D12C-4857-82CD-80ABD0ACC1CC}">
      <dsp:nvSpPr>
        <dsp:cNvPr id="0" name=""/>
        <dsp:cNvSpPr/>
      </dsp:nvSpPr>
      <dsp:spPr>
        <a:xfrm>
          <a:off x="3970972" y="3521701"/>
          <a:ext cx="3248977" cy="20631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251493-6D0F-4996-BEA4-B71138C7DD54}">
      <dsp:nvSpPr>
        <dsp:cNvPr id="0" name=""/>
        <dsp:cNvSpPr/>
      </dsp:nvSpPr>
      <dsp:spPr>
        <a:xfrm>
          <a:off x="4331970" y="3864649"/>
          <a:ext cx="3248977" cy="20631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rgbClr val="002060"/>
              </a:solidFill>
              <a:latin typeface="#9Slide07 IcielBaliho Script" pitchFamily="2" charset="0"/>
            </a:rPr>
            <a:t>29/7 – 7/8/1974: Quân ta tấn công, đến sáng 7/8/1974 căn cứ bị tiêu diệt, lá cờ cách mạng tung bay.</a:t>
          </a:r>
        </a:p>
      </dsp:txBody>
      <dsp:txXfrm>
        <a:off x="4392396" y="3925075"/>
        <a:ext cx="3128125" cy="1942248"/>
      </dsp:txXfrm>
    </dsp:sp>
    <dsp:sp modelId="{66112FED-1922-4600-8D3E-65A80D01010A}">
      <dsp:nvSpPr>
        <dsp:cNvPr id="0" name=""/>
        <dsp:cNvSpPr/>
      </dsp:nvSpPr>
      <dsp:spPr>
        <a:xfrm>
          <a:off x="7941945" y="3521701"/>
          <a:ext cx="3248977" cy="20631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0920B3-527A-4B26-BC9B-EEE34B902B2E}">
      <dsp:nvSpPr>
        <dsp:cNvPr id="0" name=""/>
        <dsp:cNvSpPr/>
      </dsp:nvSpPr>
      <dsp:spPr>
        <a:xfrm>
          <a:off x="8302942" y="3864649"/>
          <a:ext cx="3248977" cy="20631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rgbClr val="002060"/>
              </a:solidFill>
              <a:latin typeface="#9Slide07 IcielBaliho Script" pitchFamily="2" charset="0"/>
            </a:rPr>
            <a:t>Giải phóng 13.000 đồng bào, mở ra ý nghĩa lớn về quân sự, tạo cơ sở cho quyết sách Tổng tiến công 1975.</a:t>
          </a:r>
        </a:p>
      </dsp:txBody>
      <dsp:txXfrm>
        <a:off x="8363368" y="3925075"/>
        <a:ext cx="3128125" cy="19422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1970-417C-42D2-9EC2-47C9E29B5B89}" type="datetimeFigureOut">
              <a:rPr lang="en-US" smtClean="0"/>
              <a:t>9/7/2025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2D5E72-A872-4494-9132-5C01355C067F}" type="slidenum">
              <a:rPr lang="en-US" smtClean="0"/>
              <a:t>‹#›</a:t>
            </a:fld>
            <a:endParaRPr lang="en-US"/>
          </a:p>
        </p:txBody>
      </p:sp>
    </p:spTree>
    <p:extLst>
      <p:ext uri="{BB962C8B-B14F-4D97-AF65-F5344CB8AC3E}">
        <p14:creationId xmlns:p14="http://schemas.microsoft.com/office/powerpoint/2010/main" val="369771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8512B-F57D-4D7C-898D-421D06D8974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3975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994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Đúc</a:t>
            </a:r>
            <a:r>
              <a:rPr lang="en-US" dirty="0"/>
              <a:t> </a:t>
            </a:r>
            <a:r>
              <a:rPr lang="en-US" dirty="0" err="1"/>
              <a:t>đồng</a:t>
            </a:r>
            <a:r>
              <a:rPr lang="en-US" dirty="0"/>
              <a:t> + </a:t>
            </a:r>
            <a:r>
              <a:rPr lang="en-US" dirty="0" err="1"/>
              <a:t>đồng</a:t>
            </a:r>
            <a:r>
              <a:rPr lang="en-US" dirty="0"/>
              <a:t> </a:t>
            </a:r>
            <a:r>
              <a:rPr lang="en-US" dirty="0" err="1"/>
              <a:t>tiền</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8512B-F57D-4D7C-898D-421D06D8974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113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7" name="Google Shape;238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88" name="Google Shape;238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CBFC2-B557-4E99-9802-09FCE7A69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4055300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9CD98-8BEF-4808-8121-41119C5E81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65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525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2704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4487-EAAE-90F2-396D-D7A92E28B37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D193F7F6-2FFE-FAC3-8A8F-2AEE53BBBBE6}"/>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3A6CE67E-0409-665E-4A7A-475FF342F4A9}"/>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18204-2F00-9045-45B2-6AEE16C9AABF}"/>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9/7/2025</a:t>
            </a:fld>
            <a:endParaRPr lang="x-none"/>
          </a:p>
        </p:txBody>
      </p:sp>
      <p:sp>
        <p:nvSpPr>
          <p:cNvPr id="6" name="Footer Placeholder 5">
            <a:extLst>
              <a:ext uri="{FF2B5EF4-FFF2-40B4-BE49-F238E27FC236}">
                <a16:creationId xmlns:a16="http://schemas.microsoft.com/office/drawing/2014/main" id="{EBE4A016-6B46-B356-0EA2-63EEB3812BA2}"/>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2CCFE964-9177-6132-D40E-D740A7C11C2D}"/>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31216821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FAE1-8CD4-4667-2ADD-797E4C483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AAC9384C-3C5E-E916-E68A-81D37DDBD6E3}"/>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x-none"/>
          </a:p>
        </p:txBody>
      </p:sp>
      <p:sp>
        <p:nvSpPr>
          <p:cNvPr id="4" name="Text Placeholder 3">
            <a:extLst>
              <a:ext uri="{FF2B5EF4-FFF2-40B4-BE49-F238E27FC236}">
                <a16:creationId xmlns:a16="http://schemas.microsoft.com/office/drawing/2014/main" id="{74702CA1-7AC3-2547-469E-11E3E08BB9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B9B6DD-AB28-D7BC-AB80-05A81A32A069}"/>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9/7/2025</a:t>
            </a:fld>
            <a:endParaRPr lang="x-none"/>
          </a:p>
        </p:txBody>
      </p:sp>
      <p:sp>
        <p:nvSpPr>
          <p:cNvPr id="6" name="Footer Placeholder 5">
            <a:extLst>
              <a:ext uri="{FF2B5EF4-FFF2-40B4-BE49-F238E27FC236}">
                <a16:creationId xmlns:a16="http://schemas.microsoft.com/office/drawing/2014/main" id="{90B02C8E-30AB-3A25-A01A-CD5A3DB138DB}"/>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6D871EB5-9CB8-FA47-A30F-BD412F386180}"/>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125733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CD7C1-8F8D-C4F6-92E4-2FB99E32E5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B1678C3A-291F-A0EB-0E16-01792B38706C}"/>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5C11FB9-5923-00E0-C4D4-05B65C1CB50F}"/>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9/7/2025</a:t>
            </a:fld>
            <a:endParaRPr lang="x-none"/>
          </a:p>
        </p:txBody>
      </p:sp>
      <p:sp>
        <p:nvSpPr>
          <p:cNvPr id="5" name="Footer Placeholder 4">
            <a:extLst>
              <a:ext uri="{FF2B5EF4-FFF2-40B4-BE49-F238E27FC236}">
                <a16:creationId xmlns:a16="http://schemas.microsoft.com/office/drawing/2014/main" id="{C19E6E5F-9DAD-88D8-C5C5-68B79666B445}"/>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49436DF4-7ACA-BA1D-FDFC-EA7B4E3AF9D7}"/>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33180747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8EA1C-A8DF-163B-2A55-DF3A602703FD}"/>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3AFB4468-FBFA-639E-B8ED-F3D17157D9F1}"/>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C485B8B-55D8-ED6E-7EB9-0862E14D29AF}"/>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9/7/2025</a:t>
            </a:fld>
            <a:endParaRPr lang="x-none"/>
          </a:p>
        </p:txBody>
      </p:sp>
      <p:sp>
        <p:nvSpPr>
          <p:cNvPr id="5" name="Footer Placeholder 4">
            <a:extLst>
              <a:ext uri="{FF2B5EF4-FFF2-40B4-BE49-F238E27FC236}">
                <a16:creationId xmlns:a16="http://schemas.microsoft.com/office/drawing/2014/main" id="{A4893F51-F061-A2E4-EB16-DC5E3FEDD816}"/>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97927845-5F61-A04A-1D05-74B388CBAD8F}"/>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9009192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8056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793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956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56D4422-9AD5-4F57-B03F-7AB2C7088B6F}"/>
              </a:ext>
            </a:extLst>
          </p:cNvPr>
          <p:cNvSpPr>
            <a:spLocks noGrp="1"/>
          </p:cNvSpPr>
          <p:nvPr>
            <p:ph type="pic" sz="quarter" idx="10"/>
          </p:nvPr>
        </p:nvSpPr>
        <p:spPr>
          <a:xfrm rot="325581">
            <a:off x="6213068" y="707959"/>
            <a:ext cx="4318000" cy="5442083"/>
          </a:xfrm>
        </p:spPr>
        <p:txBody>
          <a:bodyPr/>
          <a:lstStyle/>
          <a:p>
            <a:endParaRPr lang="en-GB"/>
          </a:p>
        </p:txBody>
      </p:sp>
    </p:spTree>
    <p:extLst>
      <p:ext uri="{BB962C8B-B14F-4D97-AF65-F5344CB8AC3E}">
        <p14:creationId xmlns:p14="http://schemas.microsoft.com/office/powerpoint/2010/main" val="2948082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4609D91-0B8A-4137-B739-C0FFC206EE3F}"/>
              </a:ext>
            </a:extLst>
          </p:cNvPr>
          <p:cNvSpPr>
            <a:spLocks noGrp="1"/>
          </p:cNvSpPr>
          <p:nvPr>
            <p:ph type="pic" sz="quarter" idx="10"/>
          </p:nvPr>
        </p:nvSpPr>
        <p:spPr>
          <a:xfrm>
            <a:off x="884238" y="1111251"/>
            <a:ext cx="2168525" cy="2168525"/>
          </a:xfrm>
          <a:prstGeom prst="ellipse">
            <a:avLst/>
          </a:prstGeom>
        </p:spPr>
        <p:txBody>
          <a:bodyPr/>
          <a:lstStyle/>
          <a:p>
            <a:endParaRPr lang="en-GB"/>
          </a:p>
        </p:txBody>
      </p:sp>
      <p:sp>
        <p:nvSpPr>
          <p:cNvPr id="13" name="Text Placeholder 12">
            <a:extLst>
              <a:ext uri="{FF2B5EF4-FFF2-40B4-BE49-F238E27FC236}">
                <a16:creationId xmlns:a16="http://schemas.microsoft.com/office/drawing/2014/main" id="{F76B1254-B95A-4D3A-A56B-B2EF717A4B10}"/>
              </a:ext>
            </a:extLst>
          </p:cNvPr>
          <p:cNvSpPr>
            <a:spLocks noGrp="1"/>
          </p:cNvSpPr>
          <p:nvPr>
            <p:ph type="body" sz="quarter" idx="11"/>
          </p:nvPr>
        </p:nvSpPr>
        <p:spPr>
          <a:xfrm>
            <a:off x="5686426" y="1133475"/>
            <a:ext cx="52101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34706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EEDD-6353-A90E-A67C-E87A2E96A9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8C1BCD-6D15-F216-C7E1-E2B965964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7F4088-2CEE-DA8D-4513-EA3B8601EED5}"/>
              </a:ext>
            </a:extLst>
          </p:cNvPr>
          <p:cNvSpPr>
            <a:spLocks noGrp="1"/>
          </p:cNvSpPr>
          <p:nvPr>
            <p:ph type="dt" sz="half" idx="10"/>
          </p:nvPr>
        </p:nvSpPr>
        <p:spPr/>
        <p:txBody>
          <a:bodyPr/>
          <a:lstStyle/>
          <a:p>
            <a:fld id="{8C9CB5CF-C96E-47D7-A593-8BDD6E748BB0}" type="datetimeFigureOut">
              <a:rPr lang="en-US" smtClean="0"/>
              <a:t>9/7/2025</a:t>
            </a:fld>
            <a:endParaRPr lang="en-US"/>
          </a:p>
        </p:txBody>
      </p:sp>
      <p:sp>
        <p:nvSpPr>
          <p:cNvPr id="5" name="Footer Placeholder 4">
            <a:extLst>
              <a:ext uri="{FF2B5EF4-FFF2-40B4-BE49-F238E27FC236}">
                <a16:creationId xmlns:a16="http://schemas.microsoft.com/office/drawing/2014/main" id="{A026869A-9357-05AB-07CF-2FC36A914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A731E-9E94-8EC7-29CA-2DA3145BB50F}"/>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963762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EA20-0DC0-DF15-6BA1-A9932C5631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6EB9E-F77A-8B03-EDA2-9CFCEAFA63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313C8-8BBA-0E05-A75F-8C7B80A9C727}"/>
              </a:ext>
            </a:extLst>
          </p:cNvPr>
          <p:cNvSpPr>
            <a:spLocks noGrp="1"/>
          </p:cNvSpPr>
          <p:nvPr>
            <p:ph type="dt" sz="half" idx="10"/>
          </p:nvPr>
        </p:nvSpPr>
        <p:spPr/>
        <p:txBody>
          <a:bodyPr/>
          <a:lstStyle/>
          <a:p>
            <a:fld id="{8C9CB5CF-C96E-47D7-A593-8BDD6E748BB0}" type="datetimeFigureOut">
              <a:rPr lang="en-US" smtClean="0"/>
              <a:t>9/7/2025</a:t>
            </a:fld>
            <a:endParaRPr lang="en-US"/>
          </a:p>
        </p:txBody>
      </p:sp>
      <p:sp>
        <p:nvSpPr>
          <p:cNvPr id="5" name="Footer Placeholder 4">
            <a:extLst>
              <a:ext uri="{FF2B5EF4-FFF2-40B4-BE49-F238E27FC236}">
                <a16:creationId xmlns:a16="http://schemas.microsoft.com/office/drawing/2014/main" id="{3AF0A6CC-23D2-0963-B122-7C6522CB3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E199D-D242-3B65-ED0A-4E60A5D05B2D}"/>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2928917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F7BD3-DB80-253F-8F8B-A57A6A3C73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311A6A-4FB4-8A34-617F-1D906FDD2F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53DEF4-D4E4-6A3C-DC33-B9B19FDECE0B}"/>
              </a:ext>
            </a:extLst>
          </p:cNvPr>
          <p:cNvSpPr>
            <a:spLocks noGrp="1"/>
          </p:cNvSpPr>
          <p:nvPr>
            <p:ph type="dt" sz="half" idx="10"/>
          </p:nvPr>
        </p:nvSpPr>
        <p:spPr/>
        <p:txBody>
          <a:bodyPr/>
          <a:lstStyle/>
          <a:p>
            <a:fld id="{8C9CB5CF-C96E-47D7-A593-8BDD6E748BB0}" type="datetimeFigureOut">
              <a:rPr lang="en-US" smtClean="0"/>
              <a:t>9/7/2025</a:t>
            </a:fld>
            <a:endParaRPr lang="en-US"/>
          </a:p>
        </p:txBody>
      </p:sp>
      <p:sp>
        <p:nvSpPr>
          <p:cNvPr id="5" name="Footer Placeholder 4">
            <a:extLst>
              <a:ext uri="{FF2B5EF4-FFF2-40B4-BE49-F238E27FC236}">
                <a16:creationId xmlns:a16="http://schemas.microsoft.com/office/drawing/2014/main" id="{3F29FF28-B0A6-F2A3-01E8-3EF347A5F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43A8E8-04C8-C814-CE0F-77BA23FF4F24}"/>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2462827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B5A7-B37F-DA5E-840E-B26C77D61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A31B9-BF6D-5382-641C-F49945B25E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ADF23E-A695-9F7C-82CC-BF28E66437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7D127D-8E0B-045F-6EA3-2ED4C3F5FE17}"/>
              </a:ext>
            </a:extLst>
          </p:cNvPr>
          <p:cNvSpPr>
            <a:spLocks noGrp="1"/>
          </p:cNvSpPr>
          <p:nvPr>
            <p:ph type="dt" sz="half" idx="10"/>
          </p:nvPr>
        </p:nvSpPr>
        <p:spPr/>
        <p:txBody>
          <a:bodyPr/>
          <a:lstStyle/>
          <a:p>
            <a:fld id="{8C9CB5CF-C96E-47D7-A593-8BDD6E748BB0}" type="datetimeFigureOut">
              <a:rPr lang="en-US" smtClean="0"/>
              <a:t>9/7/2025</a:t>
            </a:fld>
            <a:endParaRPr lang="en-US"/>
          </a:p>
        </p:txBody>
      </p:sp>
      <p:sp>
        <p:nvSpPr>
          <p:cNvPr id="6" name="Footer Placeholder 5">
            <a:extLst>
              <a:ext uri="{FF2B5EF4-FFF2-40B4-BE49-F238E27FC236}">
                <a16:creationId xmlns:a16="http://schemas.microsoft.com/office/drawing/2014/main" id="{E8000057-1E72-B018-0AC5-A8DFCC60A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0990B-18F2-0199-A2C2-8E8E392416C0}"/>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1215173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F653-5E88-CA87-D813-1436D87FD3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4FE12A-4857-718A-0678-A80FC0EB3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5766B1-B37C-273C-CDEF-8F7E986517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8F554A-1F5A-0CDC-F2AD-0ECCB6EB8E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341F59-F51D-1794-40B9-24764B23D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26FA42-2CCF-3945-7BAC-5C097BC315CA}"/>
              </a:ext>
            </a:extLst>
          </p:cNvPr>
          <p:cNvSpPr>
            <a:spLocks noGrp="1"/>
          </p:cNvSpPr>
          <p:nvPr>
            <p:ph type="dt" sz="half" idx="10"/>
          </p:nvPr>
        </p:nvSpPr>
        <p:spPr/>
        <p:txBody>
          <a:bodyPr/>
          <a:lstStyle/>
          <a:p>
            <a:fld id="{8C9CB5CF-C96E-47D7-A593-8BDD6E748BB0}" type="datetimeFigureOut">
              <a:rPr lang="en-US" smtClean="0"/>
              <a:t>9/7/2025</a:t>
            </a:fld>
            <a:endParaRPr lang="en-US"/>
          </a:p>
        </p:txBody>
      </p:sp>
      <p:sp>
        <p:nvSpPr>
          <p:cNvPr id="8" name="Footer Placeholder 7">
            <a:extLst>
              <a:ext uri="{FF2B5EF4-FFF2-40B4-BE49-F238E27FC236}">
                <a16:creationId xmlns:a16="http://schemas.microsoft.com/office/drawing/2014/main" id="{977F49BA-427E-D98B-8B4A-8DC39A34C2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D51212-8930-9547-4FC0-94940B86BCF5}"/>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1653540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7072-75EB-0F0A-DE26-0CEA1534DF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6787D4-788F-0557-2C46-28DDCA633FFF}"/>
              </a:ext>
            </a:extLst>
          </p:cNvPr>
          <p:cNvSpPr>
            <a:spLocks noGrp="1"/>
          </p:cNvSpPr>
          <p:nvPr>
            <p:ph type="dt" sz="half" idx="10"/>
          </p:nvPr>
        </p:nvSpPr>
        <p:spPr/>
        <p:txBody>
          <a:bodyPr/>
          <a:lstStyle/>
          <a:p>
            <a:fld id="{8C9CB5CF-C96E-47D7-A593-8BDD6E748BB0}" type="datetimeFigureOut">
              <a:rPr lang="en-US" smtClean="0"/>
              <a:t>9/7/2025</a:t>
            </a:fld>
            <a:endParaRPr lang="en-US"/>
          </a:p>
        </p:txBody>
      </p:sp>
      <p:sp>
        <p:nvSpPr>
          <p:cNvPr id="4" name="Footer Placeholder 3">
            <a:extLst>
              <a:ext uri="{FF2B5EF4-FFF2-40B4-BE49-F238E27FC236}">
                <a16:creationId xmlns:a16="http://schemas.microsoft.com/office/drawing/2014/main" id="{28203E8D-3067-830C-C5C0-57465565AD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CCF3F9-BECE-DC84-6B41-F71B44B00A04}"/>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3021359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120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EB2138-D2A7-78E4-7B55-D0B456B2C457}"/>
              </a:ext>
            </a:extLst>
          </p:cNvPr>
          <p:cNvSpPr>
            <a:spLocks noGrp="1"/>
          </p:cNvSpPr>
          <p:nvPr>
            <p:ph type="dt" sz="half" idx="10"/>
          </p:nvPr>
        </p:nvSpPr>
        <p:spPr/>
        <p:txBody>
          <a:bodyPr/>
          <a:lstStyle/>
          <a:p>
            <a:fld id="{8C9CB5CF-C96E-47D7-A593-8BDD6E748BB0}" type="datetimeFigureOut">
              <a:rPr lang="en-US" smtClean="0"/>
              <a:t>9/7/2025</a:t>
            </a:fld>
            <a:endParaRPr lang="en-US"/>
          </a:p>
        </p:txBody>
      </p:sp>
      <p:sp>
        <p:nvSpPr>
          <p:cNvPr id="3" name="Footer Placeholder 2">
            <a:extLst>
              <a:ext uri="{FF2B5EF4-FFF2-40B4-BE49-F238E27FC236}">
                <a16:creationId xmlns:a16="http://schemas.microsoft.com/office/drawing/2014/main" id="{F03E8AB0-C833-7EE7-4735-D6701286B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9D56FC-3104-C4F6-31E0-B79761BAED42}"/>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3895887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0BCD-4BC1-94C0-3F1D-8BDD7F7F37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3DD6CC-0BB3-8EEF-A4EB-EA32A4D74B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157D7B-3383-1F6B-F1B5-BB02211AF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68E1F-1C90-68E0-E6A2-517BBA93CBB3}"/>
              </a:ext>
            </a:extLst>
          </p:cNvPr>
          <p:cNvSpPr>
            <a:spLocks noGrp="1"/>
          </p:cNvSpPr>
          <p:nvPr>
            <p:ph type="dt" sz="half" idx="10"/>
          </p:nvPr>
        </p:nvSpPr>
        <p:spPr/>
        <p:txBody>
          <a:bodyPr/>
          <a:lstStyle/>
          <a:p>
            <a:fld id="{8C9CB5CF-C96E-47D7-A593-8BDD6E748BB0}" type="datetimeFigureOut">
              <a:rPr lang="en-US" smtClean="0"/>
              <a:t>9/7/2025</a:t>
            </a:fld>
            <a:endParaRPr lang="en-US"/>
          </a:p>
        </p:txBody>
      </p:sp>
      <p:sp>
        <p:nvSpPr>
          <p:cNvPr id="6" name="Footer Placeholder 5">
            <a:extLst>
              <a:ext uri="{FF2B5EF4-FFF2-40B4-BE49-F238E27FC236}">
                <a16:creationId xmlns:a16="http://schemas.microsoft.com/office/drawing/2014/main" id="{2544F63C-F7E7-2CB2-795D-87077CF271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6BCFF0-AAF9-B98A-1E6C-7299BA991879}"/>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2682034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20EF-BD68-2909-8FF2-10EE92151A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CD8ED-06CA-E565-0AB9-24F5A28DCA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7C2B5-1896-6154-3FD3-19405DFF1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01A09-69C0-D89B-4C0A-FD255F695C1F}"/>
              </a:ext>
            </a:extLst>
          </p:cNvPr>
          <p:cNvSpPr>
            <a:spLocks noGrp="1"/>
          </p:cNvSpPr>
          <p:nvPr>
            <p:ph type="dt" sz="half" idx="10"/>
          </p:nvPr>
        </p:nvSpPr>
        <p:spPr/>
        <p:txBody>
          <a:bodyPr/>
          <a:lstStyle/>
          <a:p>
            <a:fld id="{8C9CB5CF-C96E-47D7-A593-8BDD6E748BB0}" type="datetimeFigureOut">
              <a:rPr lang="en-US" smtClean="0"/>
              <a:t>9/7/2025</a:t>
            </a:fld>
            <a:endParaRPr lang="en-US"/>
          </a:p>
        </p:txBody>
      </p:sp>
      <p:sp>
        <p:nvSpPr>
          <p:cNvPr id="6" name="Footer Placeholder 5">
            <a:extLst>
              <a:ext uri="{FF2B5EF4-FFF2-40B4-BE49-F238E27FC236}">
                <a16:creationId xmlns:a16="http://schemas.microsoft.com/office/drawing/2014/main" id="{0AC822CC-11AC-DDBD-8EFE-29BFD02DD6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86AB36-2AFA-6804-A8AF-873827E8A70D}"/>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3770677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46DA-72A5-3B69-5B6C-6EB527E511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90CB0A-8B95-1129-605C-33466AC796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7BC67-A220-9E4A-C24F-E5EEC0941254}"/>
              </a:ext>
            </a:extLst>
          </p:cNvPr>
          <p:cNvSpPr>
            <a:spLocks noGrp="1"/>
          </p:cNvSpPr>
          <p:nvPr>
            <p:ph type="dt" sz="half" idx="10"/>
          </p:nvPr>
        </p:nvSpPr>
        <p:spPr/>
        <p:txBody>
          <a:bodyPr/>
          <a:lstStyle/>
          <a:p>
            <a:fld id="{8C9CB5CF-C96E-47D7-A593-8BDD6E748BB0}" type="datetimeFigureOut">
              <a:rPr lang="en-US" smtClean="0"/>
              <a:t>9/7/2025</a:t>
            </a:fld>
            <a:endParaRPr lang="en-US"/>
          </a:p>
        </p:txBody>
      </p:sp>
      <p:sp>
        <p:nvSpPr>
          <p:cNvPr id="5" name="Footer Placeholder 4">
            <a:extLst>
              <a:ext uri="{FF2B5EF4-FFF2-40B4-BE49-F238E27FC236}">
                <a16:creationId xmlns:a16="http://schemas.microsoft.com/office/drawing/2014/main" id="{23FDC706-4671-E0B9-3816-8B7EB909A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BFA8C-15D1-9669-2466-9D70DBA6ECE3}"/>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687365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AF9EAA-A49B-C182-3A21-CD018EAE49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3FDC31-0145-D606-27C6-8ECDCE1917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81CBA-E055-F998-DD1F-2BEAE263C193}"/>
              </a:ext>
            </a:extLst>
          </p:cNvPr>
          <p:cNvSpPr>
            <a:spLocks noGrp="1"/>
          </p:cNvSpPr>
          <p:nvPr>
            <p:ph type="dt" sz="half" idx="10"/>
          </p:nvPr>
        </p:nvSpPr>
        <p:spPr/>
        <p:txBody>
          <a:bodyPr/>
          <a:lstStyle/>
          <a:p>
            <a:fld id="{8C9CB5CF-C96E-47D7-A593-8BDD6E748BB0}" type="datetimeFigureOut">
              <a:rPr lang="en-US" smtClean="0"/>
              <a:t>9/7/2025</a:t>
            </a:fld>
            <a:endParaRPr lang="en-US"/>
          </a:p>
        </p:txBody>
      </p:sp>
      <p:sp>
        <p:nvSpPr>
          <p:cNvPr id="5" name="Footer Placeholder 4">
            <a:extLst>
              <a:ext uri="{FF2B5EF4-FFF2-40B4-BE49-F238E27FC236}">
                <a16:creationId xmlns:a16="http://schemas.microsoft.com/office/drawing/2014/main" id="{32C4388A-E0DB-B584-49C0-AB68596C9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0384B-6B2A-E460-4273-F3CECA14A6BD}"/>
              </a:ext>
            </a:extLst>
          </p:cNvPr>
          <p:cNvSpPr>
            <a:spLocks noGrp="1"/>
          </p:cNvSpPr>
          <p:nvPr>
            <p:ph type="sldNum" sz="quarter" idx="12"/>
          </p:nvPr>
        </p:nvSpPr>
        <p:spPr/>
        <p:txBody>
          <a:bodyPr/>
          <a:lstStyle/>
          <a:p>
            <a:fld id="{2CA8A760-6FA1-4A62-A58B-F203C7C9EB3D}" type="slidenum">
              <a:rPr lang="en-US" smtClean="0"/>
              <a:t>‹#›</a:t>
            </a:fld>
            <a:endParaRPr lang="en-US"/>
          </a:p>
        </p:txBody>
      </p:sp>
    </p:spTree>
    <p:extLst>
      <p:ext uri="{BB962C8B-B14F-4D97-AF65-F5344CB8AC3E}">
        <p14:creationId xmlns:p14="http://schemas.microsoft.com/office/powerpoint/2010/main" val="1486528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07.09.2025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4152026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07.09.2025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298774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07.09.2025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4015599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DFAF59-80FD-42F8-B77B-6179688B7234}" type="datetimeFigureOut">
              <a:rPr lang="de-DE" smtClean="0"/>
              <a:t>07.09.2025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742553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DFAF59-80FD-42F8-B77B-6179688B7234}" type="datetimeFigureOut">
              <a:rPr lang="de-DE" smtClean="0"/>
              <a:t>07.09.2025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50525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7789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DFAF59-80FD-42F8-B77B-6179688B7234}" type="datetimeFigureOut">
              <a:rPr lang="de-DE" smtClean="0"/>
              <a:t>07.09.2025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676221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DFAF59-80FD-42F8-B77B-6179688B7234}" type="datetimeFigureOut">
              <a:rPr lang="de-DE" smtClean="0"/>
              <a:t>07.09.2025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804009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07.09.2025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637707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07.09.2025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227813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07.09.2025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258474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07.09.2025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940644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7"/>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5"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2" y="4786240"/>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2" y="4786240"/>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1"/>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50"/>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3" y="5040372"/>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50"/>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6"/>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30" y="5010572"/>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7" y="4689143"/>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50"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8"/>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40" y="6172025"/>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8" y="6110107"/>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4" y="6172040"/>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8" y="6242507"/>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8"/>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2"/>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5"/>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89257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5" y="5509129"/>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8" y="5509129"/>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50" y="1561623"/>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2"/>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6"/>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3"/>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5"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8"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8"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8"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5"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2"/>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6" y="5349105"/>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616" lvl="0" indent="-524946" algn="ctr">
              <a:spcBef>
                <a:spcPts val="0"/>
              </a:spcBef>
              <a:spcAft>
                <a:spcPts val="0"/>
              </a:spcAft>
              <a:buClr>
                <a:schemeClr val="lt1"/>
              </a:buClr>
              <a:buSzPts val="2600"/>
              <a:buFont typeface="Londrina Solid"/>
              <a:buChar char="●"/>
              <a:defRPr sz="5334">
                <a:solidFill>
                  <a:schemeClr val="lt1"/>
                </a:solidFill>
                <a:latin typeface="Londrina Solid"/>
                <a:ea typeface="Londrina Solid"/>
                <a:cs typeface="Londrina Solid"/>
                <a:sym typeface="Londrina Solid"/>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Tree>
    <p:extLst>
      <p:ext uri="{BB962C8B-B14F-4D97-AF65-F5344CB8AC3E}">
        <p14:creationId xmlns:p14="http://schemas.microsoft.com/office/powerpoint/2010/main" val="2874222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3"/>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5" y="6059310"/>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9"/>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6" y="6106013"/>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80" y="6220880"/>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70"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8" y="6504035"/>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5"/>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40"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9"/>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8" y="3412999"/>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8" y="3412999"/>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3760299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616" lvl="0" indent="-423344">
              <a:spcBef>
                <a:spcPts val="0"/>
              </a:spcBef>
              <a:spcAft>
                <a:spcPts val="0"/>
              </a:spcAft>
              <a:buSzPts val="1400"/>
              <a:buChar char="●"/>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
        <p:nvSpPr>
          <p:cNvPr id="499" name="Google Shape;499;p9"/>
          <p:cNvSpPr/>
          <p:nvPr/>
        </p:nvSpPr>
        <p:spPr>
          <a:xfrm>
            <a:off x="-492000" y="75902"/>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2" y="75903"/>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3"/>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8" y="6059310"/>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9"/>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9" y="6106013"/>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6" y="6220880"/>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9"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8"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474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635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0"/>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3" y="-10"/>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2732661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1"/>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616" lvl="0" indent="-423344" algn="ctr">
              <a:spcBef>
                <a:spcPts val="0"/>
              </a:spcBef>
              <a:spcAft>
                <a:spcPts val="0"/>
              </a:spcAft>
              <a:buSzPts val="1400"/>
              <a:buChar char="●"/>
              <a:defRPr/>
            </a:lvl1pPr>
            <a:lvl2pPr marL="1219231" lvl="1" indent="-423344" algn="ctr">
              <a:spcBef>
                <a:spcPts val="0"/>
              </a:spcBef>
              <a:spcAft>
                <a:spcPts val="0"/>
              </a:spcAft>
              <a:buSzPts val="1400"/>
              <a:buChar char="○"/>
              <a:defRPr/>
            </a:lvl2pPr>
            <a:lvl3pPr marL="1828845" lvl="2" indent="-423344" algn="ctr">
              <a:spcBef>
                <a:spcPts val="0"/>
              </a:spcBef>
              <a:spcAft>
                <a:spcPts val="0"/>
              </a:spcAft>
              <a:buSzPts val="1400"/>
              <a:buChar char="■"/>
              <a:defRPr/>
            </a:lvl3pPr>
            <a:lvl4pPr marL="2438461" lvl="3" indent="-423344" algn="ctr">
              <a:spcBef>
                <a:spcPts val="0"/>
              </a:spcBef>
              <a:spcAft>
                <a:spcPts val="0"/>
              </a:spcAft>
              <a:buSzPts val="1400"/>
              <a:buChar char="●"/>
              <a:defRPr/>
            </a:lvl4pPr>
            <a:lvl5pPr marL="3048076" lvl="4" indent="-423344" algn="ctr">
              <a:spcBef>
                <a:spcPts val="0"/>
              </a:spcBef>
              <a:spcAft>
                <a:spcPts val="0"/>
              </a:spcAft>
              <a:buSzPts val="1400"/>
              <a:buChar char="○"/>
              <a:defRPr/>
            </a:lvl5pPr>
            <a:lvl6pPr marL="3657692" lvl="5" indent="-423344" algn="ctr">
              <a:spcBef>
                <a:spcPts val="0"/>
              </a:spcBef>
              <a:spcAft>
                <a:spcPts val="0"/>
              </a:spcAft>
              <a:buSzPts val="1400"/>
              <a:buChar char="■"/>
              <a:defRPr/>
            </a:lvl6pPr>
            <a:lvl7pPr marL="4267307" lvl="6" indent="-423344" algn="ctr">
              <a:spcBef>
                <a:spcPts val="0"/>
              </a:spcBef>
              <a:spcAft>
                <a:spcPts val="0"/>
              </a:spcAft>
              <a:buSzPts val="1400"/>
              <a:buChar char="●"/>
              <a:defRPr/>
            </a:lvl7pPr>
            <a:lvl8pPr marL="4876922" lvl="7" indent="-423344" algn="ctr">
              <a:spcBef>
                <a:spcPts val="0"/>
              </a:spcBef>
              <a:spcAft>
                <a:spcPts val="0"/>
              </a:spcAft>
              <a:buSzPts val="1400"/>
              <a:buChar char="○"/>
              <a:defRPr/>
            </a:lvl8pPr>
            <a:lvl9pPr marL="5486538" lvl="8" indent="-423344" algn="ctr">
              <a:spcBef>
                <a:spcPts val="0"/>
              </a:spcBef>
              <a:spcAft>
                <a:spcPts val="0"/>
              </a:spcAft>
              <a:buSzPts val="1400"/>
              <a:buChar char="■"/>
              <a:defRPr/>
            </a:lvl9pPr>
          </a:lstStyle>
          <a:p>
            <a:endParaRPr/>
          </a:p>
        </p:txBody>
      </p:sp>
      <p:sp>
        <p:nvSpPr>
          <p:cNvPr id="586" name="Google Shape;586;p11"/>
          <p:cNvSpPr/>
          <p:nvPr/>
        </p:nvSpPr>
        <p:spPr>
          <a:xfrm flipH="1">
            <a:off x="-203476" y="5603602"/>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5"/>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2"/>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2" y="75903"/>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2658996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963808" y="21"/>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2"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1265041" y="21"/>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616" lvl="0" indent="-541880"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616" lvl="0" indent="-541880"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rtl="0">
              <a:spcBef>
                <a:spcPts val="0"/>
              </a:spcBef>
              <a:spcAft>
                <a:spcPts val="0"/>
              </a:spcAft>
              <a:buSzPts val="1400"/>
              <a:buChar char="○"/>
              <a:defRPr/>
            </a:lvl2pPr>
            <a:lvl3pPr marL="1828845" lvl="2" indent="-423344" rtl="0">
              <a:spcBef>
                <a:spcPts val="0"/>
              </a:spcBef>
              <a:spcAft>
                <a:spcPts val="0"/>
              </a:spcAft>
              <a:buSzPts val="1400"/>
              <a:buChar char="■"/>
              <a:defRPr/>
            </a:lvl3pPr>
            <a:lvl4pPr marL="2438461" lvl="3" indent="-423344" rtl="0">
              <a:spcBef>
                <a:spcPts val="0"/>
              </a:spcBef>
              <a:spcAft>
                <a:spcPts val="0"/>
              </a:spcAft>
              <a:buSzPts val="1400"/>
              <a:buChar char="●"/>
              <a:defRPr/>
            </a:lvl4pPr>
            <a:lvl5pPr marL="3048076" lvl="4" indent="-423344" rtl="0">
              <a:spcBef>
                <a:spcPts val="0"/>
              </a:spcBef>
              <a:spcAft>
                <a:spcPts val="0"/>
              </a:spcAft>
              <a:buSzPts val="1400"/>
              <a:buChar char="○"/>
              <a:defRPr/>
            </a:lvl5pPr>
            <a:lvl6pPr marL="3657692" lvl="5" indent="-423344" rtl="0">
              <a:spcBef>
                <a:spcPts val="0"/>
              </a:spcBef>
              <a:spcAft>
                <a:spcPts val="0"/>
              </a:spcAft>
              <a:buSzPts val="1400"/>
              <a:buChar char="■"/>
              <a:defRPr/>
            </a:lvl6pPr>
            <a:lvl7pPr marL="4267307" lvl="6" indent="-423344" rtl="0">
              <a:spcBef>
                <a:spcPts val="0"/>
              </a:spcBef>
              <a:spcAft>
                <a:spcPts val="0"/>
              </a:spcAft>
              <a:buSzPts val="1400"/>
              <a:buChar char="●"/>
              <a:defRPr/>
            </a:lvl7pPr>
            <a:lvl8pPr marL="4876922" lvl="7" indent="-423344" rtl="0">
              <a:spcBef>
                <a:spcPts val="0"/>
              </a:spcBef>
              <a:spcAft>
                <a:spcPts val="0"/>
              </a:spcAft>
              <a:buSzPts val="1400"/>
              <a:buChar char="○"/>
              <a:defRPr/>
            </a:lvl8pPr>
            <a:lvl9pPr marL="5486538" lvl="8" indent="-423344"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616" lvl="0" indent="-541880"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231" lvl="1" indent="-423344" rtl="0">
              <a:spcBef>
                <a:spcPts val="0"/>
              </a:spcBef>
              <a:spcAft>
                <a:spcPts val="0"/>
              </a:spcAft>
              <a:buSzPts val="1400"/>
              <a:buChar char="○"/>
              <a:defRPr/>
            </a:lvl2pPr>
            <a:lvl3pPr marL="1828845" lvl="2" indent="-423344" rtl="0">
              <a:spcBef>
                <a:spcPts val="0"/>
              </a:spcBef>
              <a:spcAft>
                <a:spcPts val="0"/>
              </a:spcAft>
              <a:buSzPts val="1400"/>
              <a:buChar char="■"/>
              <a:defRPr/>
            </a:lvl3pPr>
            <a:lvl4pPr marL="2438461" lvl="3" indent="-423344" rtl="0">
              <a:spcBef>
                <a:spcPts val="0"/>
              </a:spcBef>
              <a:spcAft>
                <a:spcPts val="0"/>
              </a:spcAft>
              <a:buSzPts val="1400"/>
              <a:buChar char="●"/>
              <a:defRPr/>
            </a:lvl4pPr>
            <a:lvl5pPr marL="3048076" lvl="4" indent="-423344" rtl="0">
              <a:spcBef>
                <a:spcPts val="0"/>
              </a:spcBef>
              <a:spcAft>
                <a:spcPts val="0"/>
              </a:spcAft>
              <a:buSzPts val="1400"/>
              <a:buChar char="○"/>
              <a:defRPr/>
            </a:lvl5pPr>
            <a:lvl6pPr marL="3657692" lvl="5" indent="-423344" rtl="0">
              <a:spcBef>
                <a:spcPts val="0"/>
              </a:spcBef>
              <a:spcAft>
                <a:spcPts val="0"/>
              </a:spcAft>
              <a:buSzPts val="1400"/>
              <a:buChar char="■"/>
              <a:defRPr/>
            </a:lvl6pPr>
            <a:lvl7pPr marL="4267307" lvl="6" indent="-423344" rtl="0">
              <a:spcBef>
                <a:spcPts val="0"/>
              </a:spcBef>
              <a:spcAft>
                <a:spcPts val="0"/>
              </a:spcAft>
              <a:buSzPts val="1400"/>
              <a:buChar char="●"/>
              <a:defRPr/>
            </a:lvl7pPr>
            <a:lvl8pPr marL="4876922" lvl="7" indent="-423344" rtl="0">
              <a:spcBef>
                <a:spcPts val="0"/>
              </a:spcBef>
              <a:spcAft>
                <a:spcPts val="0"/>
              </a:spcAft>
              <a:buSzPts val="1400"/>
              <a:buChar char="○"/>
              <a:defRPr/>
            </a:lvl8pPr>
            <a:lvl9pPr marL="5486538" lvl="8" indent="-423344"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551144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5081595" y="5509129"/>
            <a:ext cx="1216021" cy="570177"/>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5"/>
          <p:cNvGrpSpPr/>
          <p:nvPr/>
        </p:nvGrpSpPr>
        <p:grpSpPr>
          <a:xfrm flipH="1">
            <a:off x="1001828" y="5509129"/>
            <a:ext cx="1216021" cy="570177"/>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25"/>
          <p:cNvGrpSpPr/>
          <p:nvPr/>
        </p:nvGrpSpPr>
        <p:grpSpPr>
          <a:xfrm>
            <a:off x="11268750" y="1561623"/>
            <a:ext cx="1697059" cy="4599541"/>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25"/>
          <p:cNvGrpSpPr/>
          <p:nvPr/>
        </p:nvGrpSpPr>
        <p:grpSpPr>
          <a:xfrm>
            <a:off x="-707271" y="5720313"/>
            <a:ext cx="13606545" cy="388424"/>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5" name="Google Shape;1285;p25"/>
          <p:cNvSpPr/>
          <p:nvPr/>
        </p:nvSpPr>
        <p:spPr>
          <a:xfrm>
            <a:off x="-327400" y="6079302"/>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207341" y="6231196"/>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1489666" y="6671973"/>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7978515"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1289" name="Google Shape;1289;p25"/>
          <p:cNvGrpSpPr/>
          <p:nvPr/>
        </p:nvGrpSpPr>
        <p:grpSpPr>
          <a:xfrm flipH="1">
            <a:off x="-707268" y="-862096"/>
            <a:ext cx="3396263" cy="190455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5"/>
          <p:cNvSpPr/>
          <p:nvPr/>
        </p:nvSpPr>
        <p:spPr>
          <a:xfrm>
            <a:off x="11628448"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2" name="Google Shape;1312;p25"/>
          <p:cNvSpPr/>
          <p:nvPr/>
        </p:nvSpPr>
        <p:spPr>
          <a:xfrm>
            <a:off x="11106048"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3" name="Google Shape;1313;p25"/>
          <p:cNvSpPr/>
          <p:nvPr/>
        </p:nvSpPr>
        <p:spPr>
          <a:xfrm>
            <a:off x="8478635"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14" y="4959672"/>
            <a:ext cx="1070572" cy="1149069"/>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25"/>
          <p:cNvGrpSpPr/>
          <p:nvPr/>
        </p:nvGrpSpPr>
        <p:grpSpPr>
          <a:xfrm flipH="1">
            <a:off x="9646086" y="5349105"/>
            <a:ext cx="724481" cy="777603"/>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8604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D725-E8C9-1F98-C46D-4272A5BB471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VN"/>
          </a:p>
        </p:txBody>
      </p:sp>
      <p:sp>
        <p:nvSpPr>
          <p:cNvPr id="3" name="Subtitle 2">
            <a:extLst>
              <a:ext uri="{FF2B5EF4-FFF2-40B4-BE49-F238E27FC236}">
                <a16:creationId xmlns:a16="http://schemas.microsoft.com/office/drawing/2014/main" id="{41AEB725-8B93-7028-2C35-D56865C4B5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VN"/>
          </a:p>
        </p:txBody>
      </p:sp>
      <p:sp>
        <p:nvSpPr>
          <p:cNvPr id="4" name="Date Placeholder 3">
            <a:extLst>
              <a:ext uri="{FF2B5EF4-FFF2-40B4-BE49-F238E27FC236}">
                <a16:creationId xmlns:a16="http://schemas.microsoft.com/office/drawing/2014/main" id="{05CF76B9-BC72-6625-2BEF-7A1F57BEDAE4}"/>
              </a:ext>
            </a:extLst>
          </p:cNvPr>
          <p:cNvSpPr>
            <a:spLocks noGrp="1"/>
          </p:cNvSpPr>
          <p:nvPr>
            <p:ph type="dt" sz="half" idx="10"/>
          </p:nvPr>
        </p:nvSpPr>
        <p:spPr/>
        <p:txBody>
          <a:bodyPr/>
          <a:lstStyle/>
          <a:p>
            <a:fld id="{06ED87D1-FBEB-E843-885B-BD353258C842}" type="datetimeFigureOut">
              <a:rPr lang="en-VN" smtClean="0"/>
              <a:t>09/07/2025</a:t>
            </a:fld>
            <a:endParaRPr lang="en-VN"/>
          </a:p>
        </p:txBody>
      </p:sp>
      <p:sp>
        <p:nvSpPr>
          <p:cNvPr id="5" name="Footer Placeholder 4">
            <a:extLst>
              <a:ext uri="{FF2B5EF4-FFF2-40B4-BE49-F238E27FC236}">
                <a16:creationId xmlns:a16="http://schemas.microsoft.com/office/drawing/2014/main" id="{2A4DD8BA-9FA8-2976-8385-CB3FC615AF4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5DCEF6A-98EC-5511-5B3C-D9E2B57510C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340710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DA51-21BB-C309-37B3-04681BAFC827}"/>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CD41FF97-786A-86D2-6BB7-4F935587CE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CA59DF9E-846E-4626-AA0D-DCC8E5AD4BCF}"/>
              </a:ext>
            </a:extLst>
          </p:cNvPr>
          <p:cNvSpPr>
            <a:spLocks noGrp="1"/>
          </p:cNvSpPr>
          <p:nvPr>
            <p:ph type="dt" sz="half" idx="10"/>
          </p:nvPr>
        </p:nvSpPr>
        <p:spPr/>
        <p:txBody>
          <a:bodyPr/>
          <a:lstStyle/>
          <a:p>
            <a:fld id="{06ED87D1-FBEB-E843-885B-BD353258C842}" type="datetimeFigureOut">
              <a:rPr lang="en-VN" smtClean="0"/>
              <a:t>09/07/2025</a:t>
            </a:fld>
            <a:endParaRPr lang="en-VN"/>
          </a:p>
        </p:txBody>
      </p:sp>
      <p:sp>
        <p:nvSpPr>
          <p:cNvPr id="5" name="Footer Placeholder 4">
            <a:extLst>
              <a:ext uri="{FF2B5EF4-FFF2-40B4-BE49-F238E27FC236}">
                <a16:creationId xmlns:a16="http://schemas.microsoft.com/office/drawing/2014/main" id="{41353548-B812-0F8F-A58C-A4855433713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FC9E5EB-20B5-4800-F960-C59337794309}"/>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341057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AF7E-0211-AA2C-2FB0-CCBC9B07B74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VN"/>
          </a:p>
        </p:txBody>
      </p:sp>
      <p:sp>
        <p:nvSpPr>
          <p:cNvPr id="3" name="Text Placeholder 2">
            <a:extLst>
              <a:ext uri="{FF2B5EF4-FFF2-40B4-BE49-F238E27FC236}">
                <a16:creationId xmlns:a16="http://schemas.microsoft.com/office/drawing/2014/main" id="{B580A785-5A35-F037-4C1A-B9762A74B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8DD1DFB-2785-88ED-ECCB-43E15652056E}"/>
              </a:ext>
            </a:extLst>
          </p:cNvPr>
          <p:cNvSpPr>
            <a:spLocks noGrp="1"/>
          </p:cNvSpPr>
          <p:nvPr>
            <p:ph type="dt" sz="half" idx="10"/>
          </p:nvPr>
        </p:nvSpPr>
        <p:spPr/>
        <p:txBody>
          <a:bodyPr/>
          <a:lstStyle/>
          <a:p>
            <a:fld id="{06ED87D1-FBEB-E843-885B-BD353258C842}" type="datetimeFigureOut">
              <a:rPr lang="en-VN" smtClean="0"/>
              <a:t>09/07/2025</a:t>
            </a:fld>
            <a:endParaRPr lang="en-VN"/>
          </a:p>
        </p:txBody>
      </p:sp>
      <p:sp>
        <p:nvSpPr>
          <p:cNvPr id="5" name="Footer Placeholder 4">
            <a:extLst>
              <a:ext uri="{FF2B5EF4-FFF2-40B4-BE49-F238E27FC236}">
                <a16:creationId xmlns:a16="http://schemas.microsoft.com/office/drawing/2014/main" id="{DD13A3D9-5EE9-BD2D-957E-8CAB5B2F7E2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A898DD7-EBC4-E443-C812-8EDDE1DB6C44}"/>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7827663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FB02-3B5C-C6F5-59FE-DACBBA3E7300}"/>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9C02161B-867D-471B-A0A2-056B164D47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Content Placeholder 3">
            <a:extLst>
              <a:ext uri="{FF2B5EF4-FFF2-40B4-BE49-F238E27FC236}">
                <a16:creationId xmlns:a16="http://schemas.microsoft.com/office/drawing/2014/main" id="{87DF13A7-D26B-6BF7-D555-806875E10C6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Date Placeholder 4">
            <a:extLst>
              <a:ext uri="{FF2B5EF4-FFF2-40B4-BE49-F238E27FC236}">
                <a16:creationId xmlns:a16="http://schemas.microsoft.com/office/drawing/2014/main" id="{91E52DD4-F890-EEE0-E96F-71799E5CD492}"/>
              </a:ext>
            </a:extLst>
          </p:cNvPr>
          <p:cNvSpPr>
            <a:spLocks noGrp="1"/>
          </p:cNvSpPr>
          <p:nvPr>
            <p:ph type="dt" sz="half" idx="10"/>
          </p:nvPr>
        </p:nvSpPr>
        <p:spPr/>
        <p:txBody>
          <a:bodyPr/>
          <a:lstStyle/>
          <a:p>
            <a:fld id="{06ED87D1-FBEB-E843-885B-BD353258C842}" type="datetimeFigureOut">
              <a:rPr lang="en-VN" smtClean="0"/>
              <a:t>09/07/2025</a:t>
            </a:fld>
            <a:endParaRPr lang="en-VN"/>
          </a:p>
        </p:txBody>
      </p:sp>
      <p:sp>
        <p:nvSpPr>
          <p:cNvPr id="6" name="Footer Placeholder 5">
            <a:extLst>
              <a:ext uri="{FF2B5EF4-FFF2-40B4-BE49-F238E27FC236}">
                <a16:creationId xmlns:a16="http://schemas.microsoft.com/office/drawing/2014/main" id="{3F0CAACE-E6A5-D24F-D942-EBFE10066F3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A0C2C4-9270-DE44-B3BC-B7091256DF3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971378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BDB5-3662-18D4-C3D8-D7B36981C55B}"/>
              </a:ext>
            </a:extLst>
          </p:cNvPr>
          <p:cNvSpPr>
            <a:spLocks noGrp="1"/>
          </p:cNvSpPr>
          <p:nvPr>
            <p:ph type="title"/>
          </p:nvPr>
        </p:nvSpPr>
        <p:spPr>
          <a:xfrm>
            <a:off x="839788" y="365125"/>
            <a:ext cx="10515600" cy="1325563"/>
          </a:xfrm>
        </p:spPr>
        <p:txBody>
          <a:bodyPr/>
          <a:lstStyle/>
          <a:p>
            <a:r>
              <a:rPr lang="en-GB"/>
              <a:t>Click to edit Master title style</a:t>
            </a:r>
            <a:endParaRPr lang="en-VN"/>
          </a:p>
        </p:txBody>
      </p:sp>
      <p:sp>
        <p:nvSpPr>
          <p:cNvPr id="3" name="Text Placeholder 2">
            <a:extLst>
              <a:ext uri="{FF2B5EF4-FFF2-40B4-BE49-F238E27FC236}">
                <a16:creationId xmlns:a16="http://schemas.microsoft.com/office/drawing/2014/main" id="{18ECBBF4-7EC3-DB1A-9C9E-0352CA5AB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64A15CE-DF2B-A634-A4B5-ACE9DA2A438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Text Placeholder 4">
            <a:extLst>
              <a:ext uri="{FF2B5EF4-FFF2-40B4-BE49-F238E27FC236}">
                <a16:creationId xmlns:a16="http://schemas.microsoft.com/office/drawing/2014/main" id="{D5995012-82F2-FE56-4D52-80E14183A6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ED0C7BE-B5AC-4B0C-3ED2-B3706AC69D8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7" name="Date Placeholder 6">
            <a:extLst>
              <a:ext uri="{FF2B5EF4-FFF2-40B4-BE49-F238E27FC236}">
                <a16:creationId xmlns:a16="http://schemas.microsoft.com/office/drawing/2014/main" id="{6A389A22-ADF7-CA51-7E40-9E6DB7C0E593}"/>
              </a:ext>
            </a:extLst>
          </p:cNvPr>
          <p:cNvSpPr>
            <a:spLocks noGrp="1"/>
          </p:cNvSpPr>
          <p:nvPr>
            <p:ph type="dt" sz="half" idx="10"/>
          </p:nvPr>
        </p:nvSpPr>
        <p:spPr/>
        <p:txBody>
          <a:bodyPr/>
          <a:lstStyle/>
          <a:p>
            <a:fld id="{06ED87D1-FBEB-E843-885B-BD353258C842}" type="datetimeFigureOut">
              <a:rPr lang="en-VN" smtClean="0"/>
              <a:t>09/07/2025</a:t>
            </a:fld>
            <a:endParaRPr lang="en-VN"/>
          </a:p>
        </p:txBody>
      </p:sp>
      <p:sp>
        <p:nvSpPr>
          <p:cNvPr id="8" name="Footer Placeholder 7">
            <a:extLst>
              <a:ext uri="{FF2B5EF4-FFF2-40B4-BE49-F238E27FC236}">
                <a16:creationId xmlns:a16="http://schemas.microsoft.com/office/drawing/2014/main" id="{EF4FD87F-1133-484B-C1C9-FB7B25A6879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419624E7-6DE4-9336-9B06-463920C82B4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907923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69545-3DCF-01E5-65DD-A9ACA1425C5C}"/>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33DD2083-422B-3E42-34E9-8844343DBC3F}"/>
              </a:ext>
            </a:extLst>
          </p:cNvPr>
          <p:cNvSpPr>
            <a:spLocks noGrp="1"/>
          </p:cNvSpPr>
          <p:nvPr>
            <p:ph type="dt" sz="half" idx="10"/>
          </p:nvPr>
        </p:nvSpPr>
        <p:spPr/>
        <p:txBody>
          <a:bodyPr/>
          <a:lstStyle/>
          <a:p>
            <a:fld id="{06ED87D1-FBEB-E843-885B-BD353258C842}" type="datetimeFigureOut">
              <a:rPr lang="en-VN" smtClean="0"/>
              <a:t>09/07/2025</a:t>
            </a:fld>
            <a:endParaRPr lang="en-VN"/>
          </a:p>
        </p:txBody>
      </p:sp>
      <p:sp>
        <p:nvSpPr>
          <p:cNvPr id="4" name="Footer Placeholder 3">
            <a:extLst>
              <a:ext uri="{FF2B5EF4-FFF2-40B4-BE49-F238E27FC236}">
                <a16:creationId xmlns:a16="http://schemas.microsoft.com/office/drawing/2014/main" id="{6C5B9C01-B298-0EDF-B544-DB21D175E7AF}"/>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E26EA25-0FD2-964B-3AB6-82BDBB7EA27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559699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3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6969C-4EAE-628A-CACB-D301EB9A3376}"/>
              </a:ext>
            </a:extLst>
          </p:cNvPr>
          <p:cNvSpPr>
            <a:spLocks noGrp="1"/>
          </p:cNvSpPr>
          <p:nvPr>
            <p:ph type="dt" sz="half" idx="10"/>
          </p:nvPr>
        </p:nvSpPr>
        <p:spPr/>
        <p:txBody>
          <a:bodyPr/>
          <a:lstStyle/>
          <a:p>
            <a:fld id="{06ED87D1-FBEB-E843-885B-BD353258C842}" type="datetimeFigureOut">
              <a:rPr lang="en-VN" smtClean="0"/>
              <a:t>09/07/2025</a:t>
            </a:fld>
            <a:endParaRPr lang="en-VN"/>
          </a:p>
        </p:txBody>
      </p:sp>
      <p:sp>
        <p:nvSpPr>
          <p:cNvPr id="3" name="Footer Placeholder 2">
            <a:extLst>
              <a:ext uri="{FF2B5EF4-FFF2-40B4-BE49-F238E27FC236}">
                <a16:creationId xmlns:a16="http://schemas.microsoft.com/office/drawing/2014/main" id="{4CBA882B-4124-BE41-BA59-BE88020317C8}"/>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1FC8E153-16CF-5D83-EA06-29F1C3B82E05}"/>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429384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2AE3-DEF4-35B7-17A5-6906C761C30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VN"/>
          </a:p>
        </p:txBody>
      </p:sp>
      <p:sp>
        <p:nvSpPr>
          <p:cNvPr id="3" name="Content Placeholder 2">
            <a:extLst>
              <a:ext uri="{FF2B5EF4-FFF2-40B4-BE49-F238E27FC236}">
                <a16:creationId xmlns:a16="http://schemas.microsoft.com/office/drawing/2014/main" id="{82B0950A-5078-6B37-0D2D-AE2EB8E10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Text Placeholder 3">
            <a:extLst>
              <a:ext uri="{FF2B5EF4-FFF2-40B4-BE49-F238E27FC236}">
                <a16:creationId xmlns:a16="http://schemas.microsoft.com/office/drawing/2014/main" id="{8E7AE616-439F-A379-5D1B-2AD62805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D28126-6972-C70A-4A4D-674CC3A2D476}"/>
              </a:ext>
            </a:extLst>
          </p:cNvPr>
          <p:cNvSpPr>
            <a:spLocks noGrp="1"/>
          </p:cNvSpPr>
          <p:nvPr>
            <p:ph type="dt" sz="half" idx="10"/>
          </p:nvPr>
        </p:nvSpPr>
        <p:spPr/>
        <p:txBody>
          <a:bodyPr/>
          <a:lstStyle/>
          <a:p>
            <a:fld id="{06ED87D1-FBEB-E843-885B-BD353258C842}" type="datetimeFigureOut">
              <a:rPr lang="en-VN" smtClean="0"/>
              <a:t>09/07/2025</a:t>
            </a:fld>
            <a:endParaRPr lang="en-VN"/>
          </a:p>
        </p:txBody>
      </p:sp>
      <p:sp>
        <p:nvSpPr>
          <p:cNvPr id="6" name="Footer Placeholder 5">
            <a:extLst>
              <a:ext uri="{FF2B5EF4-FFF2-40B4-BE49-F238E27FC236}">
                <a16:creationId xmlns:a16="http://schemas.microsoft.com/office/drawing/2014/main" id="{67661716-8A73-8416-46BA-813597C222B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95F39D8-0F4B-0981-4EF3-DCADF7A1054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475617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A67A-C53E-39E8-D150-73E765C9307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VN"/>
          </a:p>
        </p:txBody>
      </p:sp>
      <p:sp>
        <p:nvSpPr>
          <p:cNvPr id="3" name="Picture Placeholder 2">
            <a:extLst>
              <a:ext uri="{FF2B5EF4-FFF2-40B4-BE49-F238E27FC236}">
                <a16:creationId xmlns:a16="http://schemas.microsoft.com/office/drawing/2014/main" id="{2FFFBCE9-F4B1-48F2-46B5-8EB68EC7DE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8785DFD-BCC7-CD36-E772-CAAB75D5B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06D454-F64E-B6B3-143D-3968666B96BF}"/>
              </a:ext>
            </a:extLst>
          </p:cNvPr>
          <p:cNvSpPr>
            <a:spLocks noGrp="1"/>
          </p:cNvSpPr>
          <p:nvPr>
            <p:ph type="dt" sz="half" idx="10"/>
          </p:nvPr>
        </p:nvSpPr>
        <p:spPr/>
        <p:txBody>
          <a:bodyPr/>
          <a:lstStyle/>
          <a:p>
            <a:fld id="{06ED87D1-FBEB-E843-885B-BD353258C842}" type="datetimeFigureOut">
              <a:rPr lang="en-VN" smtClean="0"/>
              <a:t>09/07/2025</a:t>
            </a:fld>
            <a:endParaRPr lang="en-VN"/>
          </a:p>
        </p:txBody>
      </p:sp>
      <p:sp>
        <p:nvSpPr>
          <p:cNvPr id="6" name="Footer Placeholder 5">
            <a:extLst>
              <a:ext uri="{FF2B5EF4-FFF2-40B4-BE49-F238E27FC236}">
                <a16:creationId xmlns:a16="http://schemas.microsoft.com/office/drawing/2014/main" id="{8D92050F-6D6A-EC7D-4826-2BB7F4E422B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64A4062-F433-5C62-47B3-D8B0C58F104B}"/>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7767848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1FC3-3613-3DFF-0E32-2C2EC0B9BD75}"/>
              </a:ext>
            </a:extLst>
          </p:cNvPr>
          <p:cNvSpPr>
            <a:spLocks noGrp="1"/>
          </p:cNvSpPr>
          <p:nvPr>
            <p:ph type="title"/>
          </p:nvPr>
        </p:nvSpPr>
        <p:spPr/>
        <p:txBody>
          <a:bodyPr/>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6ACC6E3B-07D5-6E38-5363-C7C0414CEEB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46F3D30-CEFE-8EB7-9316-965517BF1341}"/>
              </a:ext>
            </a:extLst>
          </p:cNvPr>
          <p:cNvSpPr>
            <a:spLocks noGrp="1"/>
          </p:cNvSpPr>
          <p:nvPr>
            <p:ph type="dt" sz="half" idx="10"/>
          </p:nvPr>
        </p:nvSpPr>
        <p:spPr/>
        <p:txBody>
          <a:bodyPr/>
          <a:lstStyle/>
          <a:p>
            <a:fld id="{06ED87D1-FBEB-E843-885B-BD353258C842}" type="datetimeFigureOut">
              <a:rPr lang="en-VN" smtClean="0"/>
              <a:t>09/07/2025</a:t>
            </a:fld>
            <a:endParaRPr lang="en-VN"/>
          </a:p>
        </p:txBody>
      </p:sp>
      <p:sp>
        <p:nvSpPr>
          <p:cNvPr id="5" name="Footer Placeholder 4">
            <a:extLst>
              <a:ext uri="{FF2B5EF4-FFF2-40B4-BE49-F238E27FC236}">
                <a16:creationId xmlns:a16="http://schemas.microsoft.com/office/drawing/2014/main" id="{A55CA2C0-BA53-8DC9-1D1F-FEE4CA9982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A58AB8B-1DCD-66D5-AE98-7054DD6F036F}"/>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096056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9E2895-810D-1D35-2BDA-80F4FAE6214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79470C0C-F984-8977-B4F5-1E6DB08A2E8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8124366C-28D2-BC8E-56C8-E8105D8F59FB}"/>
              </a:ext>
            </a:extLst>
          </p:cNvPr>
          <p:cNvSpPr>
            <a:spLocks noGrp="1"/>
          </p:cNvSpPr>
          <p:nvPr>
            <p:ph type="dt" sz="half" idx="10"/>
          </p:nvPr>
        </p:nvSpPr>
        <p:spPr/>
        <p:txBody>
          <a:bodyPr/>
          <a:lstStyle/>
          <a:p>
            <a:fld id="{06ED87D1-FBEB-E843-885B-BD353258C842}" type="datetimeFigureOut">
              <a:rPr lang="en-VN" smtClean="0"/>
              <a:t>09/07/2025</a:t>
            </a:fld>
            <a:endParaRPr lang="en-VN"/>
          </a:p>
        </p:txBody>
      </p:sp>
      <p:sp>
        <p:nvSpPr>
          <p:cNvPr id="5" name="Footer Placeholder 4">
            <a:extLst>
              <a:ext uri="{FF2B5EF4-FFF2-40B4-BE49-F238E27FC236}">
                <a16:creationId xmlns:a16="http://schemas.microsoft.com/office/drawing/2014/main" id="{F74406A5-E513-873D-DCFF-6F5FE88750C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C40F497-417F-A09B-606C-2F0FC93479F7}"/>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598042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098" name="Google Shape;1098;p26"/>
          <p:cNvSpPr/>
          <p:nvPr/>
        </p:nvSpPr>
        <p:spPr>
          <a:xfrm flipH="1">
            <a:off x="10442727"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26"/>
          <p:cNvSpPr/>
          <p:nvPr/>
        </p:nvSpPr>
        <p:spPr>
          <a:xfrm flipH="1">
            <a:off x="10315259" y="339225"/>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26"/>
          <p:cNvSpPr/>
          <p:nvPr/>
        </p:nvSpPr>
        <p:spPr>
          <a:xfrm flipH="1">
            <a:off x="10405896"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26"/>
          <p:cNvSpPr/>
          <p:nvPr/>
        </p:nvSpPr>
        <p:spPr>
          <a:xfrm flipH="1">
            <a:off x="10424160"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26"/>
          <p:cNvSpPr/>
          <p:nvPr/>
        </p:nvSpPr>
        <p:spPr>
          <a:xfrm flipH="1">
            <a:off x="10383465"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26"/>
          <p:cNvSpPr/>
          <p:nvPr/>
        </p:nvSpPr>
        <p:spPr>
          <a:xfrm flipH="1">
            <a:off x="10332309" y="331495"/>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26"/>
          <p:cNvSpPr/>
          <p:nvPr/>
        </p:nvSpPr>
        <p:spPr>
          <a:xfrm flipH="1">
            <a:off x="10365656"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26"/>
          <p:cNvSpPr/>
          <p:nvPr/>
        </p:nvSpPr>
        <p:spPr>
          <a:xfrm flipH="1">
            <a:off x="10348983" y="324144"/>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26"/>
          <p:cNvSpPr/>
          <p:nvPr/>
        </p:nvSpPr>
        <p:spPr>
          <a:xfrm flipH="1">
            <a:off x="10461369"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7" name="Google Shape;1107;p26"/>
          <p:cNvSpPr/>
          <p:nvPr/>
        </p:nvSpPr>
        <p:spPr>
          <a:xfrm flipH="1">
            <a:off x="10342011" y="328389"/>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26"/>
          <p:cNvSpPr/>
          <p:nvPr/>
        </p:nvSpPr>
        <p:spPr>
          <a:xfrm flipH="1">
            <a:off x="10325717" y="336118"/>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9" name="Google Shape;1109;p26"/>
          <p:cNvSpPr/>
          <p:nvPr/>
        </p:nvSpPr>
        <p:spPr>
          <a:xfrm flipH="1">
            <a:off x="10311015" y="345439"/>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0" name="Google Shape;1110;p26"/>
          <p:cNvSpPr/>
          <p:nvPr/>
        </p:nvSpPr>
        <p:spPr>
          <a:xfrm flipH="1">
            <a:off x="10416430"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26"/>
          <p:cNvSpPr/>
          <p:nvPr/>
        </p:nvSpPr>
        <p:spPr>
          <a:xfrm flipH="1">
            <a:off x="10434617"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2" name="Google Shape;1112;p26"/>
          <p:cNvSpPr/>
          <p:nvPr/>
        </p:nvSpPr>
        <p:spPr>
          <a:xfrm flipH="1">
            <a:off x="10453186"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26"/>
          <p:cNvSpPr/>
          <p:nvPr/>
        </p:nvSpPr>
        <p:spPr>
          <a:xfrm flipH="1">
            <a:off x="10377629"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26"/>
          <p:cNvSpPr/>
          <p:nvPr/>
        </p:nvSpPr>
        <p:spPr>
          <a:xfrm flipH="1">
            <a:off x="10358304"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26"/>
          <p:cNvSpPr/>
          <p:nvPr/>
        </p:nvSpPr>
        <p:spPr>
          <a:xfrm flipH="1">
            <a:off x="10398545"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26"/>
          <p:cNvGrpSpPr/>
          <p:nvPr/>
        </p:nvGrpSpPr>
        <p:grpSpPr>
          <a:xfrm flipH="1">
            <a:off x="-128597" y="5066911"/>
            <a:ext cx="12269065" cy="2008816"/>
            <a:chOff x="-9053" y="3825998"/>
            <a:chExt cx="9169705" cy="1506612"/>
          </a:xfrm>
        </p:grpSpPr>
        <p:sp>
          <p:nvSpPr>
            <p:cNvPr id="1117" name="Google Shape;1117;p2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6"/>
            <p:cNvSpPr/>
            <p:nvPr/>
          </p:nvSpPr>
          <p:spPr>
            <a:xfrm>
              <a:off x="-9053" y="3825998"/>
              <a:ext cx="4427525" cy="823738"/>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26"/>
          <p:cNvGrpSpPr/>
          <p:nvPr/>
        </p:nvGrpSpPr>
        <p:grpSpPr>
          <a:xfrm flipH="1">
            <a:off x="1074" y="5735738"/>
            <a:ext cx="1259809" cy="463549"/>
            <a:chOff x="6769526" y="3527400"/>
            <a:chExt cx="1781405" cy="655471"/>
          </a:xfrm>
        </p:grpSpPr>
        <p:sp>
          <p:nvSpPr>
            <p:cNvPr id="1125" name="Google Shape;1125;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5" name="Google Shape;1145;p26"/>
          <p:cNvGrpSpPr/>
          <p:nvPr/>
        </p:nvGrpSpPr>
        <p:grpSpPr>
          <a:xfrm>
            <a:off x="10768516" y="5735836"/>
            <a:ext cx="1259809" cy="463585"/>
            <a:chOff x="6769526" y="3527400"/>
            <a:chExt cx="1781405" cy="655398"/>
          </a:xfrm>
        </p:grpSpPr>
        <p:sp>
          <p:nvSpPr>
            <p:cNvPr id="1146" name="Google Shape;1146;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26"/>
          <p:cNvGrpSpPr/>
          <p:nvPr/>
        </p:nvGrpSpPr>
        <p:grpSpPr>
          <a:xfrm>
            <a:off x="9325213" y="5254534"/>
            <a:ext cx="2872321" cy="1742644"/>
            <a:chOff x="7065924" y="3940900"/>
            <a:chExt cx="2154241" cy="1306983"/>
          </a:xfrm>
        </p:grpSpPr>
        <p:sp>
          <p:nvSpPr>
            <p:cNvPr id="1161" name="Google Shape;1161;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6" name="Google Shape;1166;p26"/>
          <p:cNvGrpSpPr/>
          <p:nvPr/>
        </p:nvGrpSpPr>
        <p:grpSpPr>
          <a:xfrm>
            <a:off x="10317476" y="4899663"/>
            <a:ext cx="1640160" cy="2097680"/>
            <a:chOff x="5791475" y="1450100"/>
            <a:chExt cx="1065777" cy="1363074"/>
          </a:xfrm>
        </p:grpSpPr>
        <p:sp>
          <p:nvSpPr>
            <p:cNvPr id="1167" name="Google Shape;1167;p2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3" name="Google Shape;1173;p26"/>
          <p:cNvSpPr/>
          <p:nvPr/>
        </p:nvSpPr>
        <p:spPr>
          <a:xfrm flipH="1">
            <a:off x="10836117"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26"/>
          <p:cNvSpPr/>
          <p:nvPr/>
        </p:nvSpPr>
        <p:spPr>
          <a:xfrm flipH="1">
            <a:off x="9850995"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26"/>
          <p:cNvSpPr/>
          <p:nvPr/>
        </p:nvSpPr>
        <p:spPr>
          <a:xfrm flipH="1">
            <a:off x="11215617"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776946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36"/>
        <p:cNvGrpSpPr/>
        <p:nvPr/>
      </p:nvGrpSpPr>
      <p:grpSpPr>
        <a:xfrm>
          <a:off x="0" y="0"/>
          <a:ext cx="0" cy="0"/>
          <a:chOff x="0" y="0"/>
          <a:chExt cx="0" cy="0"/>
        </a:xfrm>
      </p:grpSpPr>
      <p:grpSp>
        <p:nvGrpSpPr>
          <p:cNvPr id="1337" name="Google Shape;1337;p14"/>
          <p:cNvGrpSpPr/>
          <p:nvPr/>
        </p:nvGrpSpPr>
        <p:grpSpPr>
          <a:xfrm>
            <a:off x="-121920" y="-45605"/>
            <a:ext cx="12435840" cy="6949212"/>
            <a:chOff x="0" y="0"/>
            <a:chExt cx="9144000" cy="5143500"/>
          </a:xfrm>
        </p:grpSpPr>
        <p:grpSp>
          <p:nvGrpSpPr>
            <p:cNvPr id="1338" name="Google Shape;1338;p14"/>
            <p:cNvGrpSpPr/>
            <p:nvPr/>
          </p:nvGrpSpPr>
          <p:grpSpPr>
            <a:xfrm>
              <a:off x="202089" y="0"/>
              <a:ext cx="8739822" cy="5143500"/>
              <a:chOff x="200927" y="-1250"/>
              <a:chExt cx="8739822" cy="5143500"/>
            </a:xfrm>
          </p:grpSpPr>
          <p:cxnSp>
            <p:nvCxnSpPr>
              <p:cNvPr id="1339" name="Google Shape;1339;p14"/>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0" name="Google Shape;1340;p14"/>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1" name="Google Shape;1341;p14"/>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2" name="Google Shape;1342;p14"/>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3" name="Google Shape;1343;p14"/>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4" name="Google Shape;1344;p14"/>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5" name="Google Shape;1345;p14"/>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6" name="Google Shape;1346;p14"/>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7" name="Google Shape;1347;p14"/>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8" name="Google Shape;1348;p14"/>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9" name="Google Shape;1349;p14"/>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0" name="Google Shape;1350;p14"/>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1" name="Google Shape;1351;p14"/>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2" name="Google Shape;1352;p14"/>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3" name="Google Shape;1353;p14"/>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4" name="Google Shape;1354;p14"/>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p14"/>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p14"/>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p14"/>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p14"/>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p14"/>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p14"/>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p14"/>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2" name="Google Shape;1362;p14"/>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3" name="Google Shape;1363;p14"/>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4" name="Google Shape;1364;p14"/>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p14"/>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6" name="Google Shape;1366;p14"/>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7" name="Google Shape;1367;p14"/>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8" name="Google Shape;1368;p14"/>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9" name="Google Shape;1369;p14"/>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0" name="Google Shape;1370;p14"/>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1" name="Google Shape;1371;p14"/>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2" name="Google Shape;1372;p14"/>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3" name="Google Shape;1373;p14"/>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4" name="Google Shape;1374;p14"/>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5" name="Google Shape;1375;p14"/>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6" name="Google Shape;1376;p14"/>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7" name="Google Shape;1377;p14"/>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8" name="Google Shape;1378;p14"/>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9" name="Google Shape;1379;p14"/>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0" name="Google Shape;1380;p14"/>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1" name="Google Shape;1381;p14"/>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2" name="Google Shape;1382;p14"/>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1383" name="Google Shape;1383;p14"/>
            <p:cNvGrpSpPr/>
            <p:nvPr/>
          </p:nvGrpSpPr>
          <p:grpSpPr>
            <a:xfrm>
              <a:off x="0" y="233038"/>
              <a:ext cx="9144000" cy="4677425"/>
              <a:chOff x="0" y="230950"/>
              <a:chExt cx="9144000" cy="4677425"/>
            </a:xfrm>
          </p:grpSpPr>
          <p:cxnSp>
            <p:nvCxnSpPr>
              <p:cNvPr id="1384" name="Google Shape;1384;p14"/>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5" name="Google Shape;1385;p14"/>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6" name="Google Shape;1386;p14"/>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7" name="Google Shape;1387;p14"/>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8" name="Google Shape;1388;p14"/>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9" name="Google Shape;1389;p14"/>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0" name="Google Shape;1390;p14"/>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1" name="Google Shape;1391;p14"/>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2" name="Google Shape;1392;p14"/>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3" name="Google Shape;1393;p14"/>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4" name="Google Shape;1394;p14"/>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5" name="Google Shape;1395;p14"/>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6" name="Google Shape;1396;p14"/>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7" name="Google Shape;1397;p14"/>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8" name="Google Shape;1398;p14"/>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9" name="Google Shape;1399;p14"/>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0" name="Google Shape;1400;p14"/>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1" name="Google Shape;1401;p14"/>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2" name="Google Shape;1402;p14"/>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3" name="Google Shape;1403;p14"/>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4" name="Google Shape;1404;p14"/>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1405" name="Google Shape;1405;p14"/>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14"/>
          <p:cNvSpPr txBox="1">
            <a:spLocks noGrp="1"/>
          </p:cNvSpPr>
          <p:nvPr>
            <p:ph type="title"/>
          </p:nvPr>
        </p:nvSpPr>
        <p:spPr>
          <a:xfrm>
            <a:off x="8179400" y="4277400"/>
            <a:ext cx="3052800" cy="7092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07" name="Google Shape;1407;p14"/>
          <p:cNvSpPr txBox="1">
            <a:spLocks noGrp="1"/>
          </p:cNvSpPr>
          <p:nvPr>
            <p:ph type="subTitle" idx="1"/>
          </p:nvPr>
        </p:nvSpPr>
        <p:spPr>
          <a:xfrm>
            <a:off x="4871000" y="1446833"/>
            <a:ext cx="6361600" cy="2627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grpSp>
        <p:nvGrpSpPr>
          <p:cNvPr id="1408" name="Google Shape;1408;p14"/>
          <p:cNvGrpSpPr/>
          <p:nvPr/>
        </p:nvGrpSpPr>
        <p:grpSpPr>
          <a:xfrm>
            <a:off x="-170738" y="5597628"/>
            <a:ext cx="1531340" cy="1078216"/>
            <a:chOff x="-128054" y="4198221"/>
            <a:chExt cx="1148505" cy="808662"/>
          </a:xfrm>
        </p:grpSpPr>
        <p:grpSp>
          <p:nvGrpSpPr>
            <p:cNvPr id="1409" name="Google Shape;1409;p14"/>
            <p:cNvGrpSpPr/>
            <p:nvPr/>
          </p:nvGrpSpPr>
          <p:grpSpPr>
            <a:xfrm>
              <a:off x="65882" y="4314892"/>
              <a:ext cx="727385" cy="481963"/>
              <a:chOff x="65882" y="4314892"/>
              <a:chExt cx="727385" cy="481963"/>
            </a:xfrm>
          </p:grpSpPr>
          <p:sp>
            <p:nvSpPr>
              <p:cNvPr id="1410" name="Google Shape;1410;p14"/>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1" name="Google Shape;1411;p14"/>
              <p:cNvGrpSpPr/>
              <p:nvPr/>
            </p:nvGrpSpPr>
            <p:grpSpPr>
              <a:xfrm rot="975942">
                <a:off x="98891" y="4335507"/>
                <a:ext cx="184655" cy="262086"/>
                <a:chOff x="7619190" y="700187"/>
                <a:chExt cx="184649" cy="262078"/>
              </a:xfrm>
            </p:grpSpPr>
            <p:sp>
              <p:nvSpPr>
                <p:cNvPr id="1412" name="Google Shape;1412;p14"/>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4"/>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4"/>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4"/>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4"/>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4"/>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4"/>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4"/>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0" name="Google Shape;1420;p14"/>
            <p:cNvGrpSpPr/>
            <p:nvPr/>
          </p:nvGrpSpPr>
          <p:grpSpPr>
            <a:xfrm>
              <a:off x="-128054" y="4198221"/>
              <a:ext cx="1148505" cy="808662"/>
              <a:chOff x="-204254" y="4198221"/>
              <a:chExt cx="1148505" cy="808662"/>
            </a:xfrm>
          </p:grpSpPr>
          <p:grpSp>
            <p:nvGrpSpPr>
              <p:cNvPr id="1421" name="Google Shape;1421;p14"/>
              <p:cNvGrpSpPr/>
              <p:nvPr/>
            </p:nvGrpSpPr>
            <p:grpSpPr>
              <a:xfrm rot="3803483" flipH="1">
                <a:off x="580713" y="4264960"/>
                <a:ext cx="278594" cy="209395"/>
                <a:chOff x="1539427" y="3527825"/>
                <a:chExt cx="278590" cy="209392"/>
              </a:xfrm>
            </p:grpSpPr>
            <p:sp>
              <p:nvSpPr>
                <p:cNvPr id="1422" name="Google Shape;1422;p14"/>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4"/>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4"/>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5" name="Google Shape;1425;p14"/>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6" name="Google Shape;1426;p14"/>
          <p:cNvGrpSpPr/>
          <p:nvPr/>
        </p:nvGrpSpPr>
        <p:grpSpPr>
          <a:xfrm>
            <a:off x="9929852" y="79003"/>
            <a:ext cx="1966361" cy="934277"/>
            <a:chOff x="7447388" y="59252"/>
            <a:chExt cx="1474771" cy="700708"/>
          </a:xfrm>
        </p:grpSpPr>
        <p:grpSp>
          <p:nvGrpSpPr>
            <p:cNvPr id="1427" name="Google Shape;1427;p14"/>
            <p:cNvGrpSpPr/>
            <p:nvPr/>
          </p:nvGrpSpPr>
          <p:grpSpPr>
            <a:xfrm>
              <a:off x="8409424" y="497882"/>
              <a:ext cx="184649" cy="262078"/>
              <a:chOff x="7619190" y="700187"/>
              <a:chExt cx="184649" cy="262078"/>
            </a:xfrm>
          </p:grpSpPr>
          <p:sp>
            <p:nvSpPr>
              <p:cNvPr id="1428" name="Google Shape;1428;p14"/>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4"/>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4"/>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4"/>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4"/>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4"/>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4"/>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4"/>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6" name="Google Shape;1436;p14"/>
            <p:cNvGrpSpPr/>
            <p:nvPr/>
          </p:nvGrpSpPr>
          <p:grpSpPr>
            <a:xfrm>
              <a:off x="7590424" y="201484"/>
              <a:ext cx="205871" cy="226202"/>
              <a:chOff x="7065678" y="829299"/>
              <a:chExt cx="205871" cy="226202"/>
            </a:xfrm>
          </p:grpSpPr>
          <p:sp>
            <p:nvSpPr>
              <p:cNvPr id="1437" name="Google Shape;1437;p14"/>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4"/>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4"/>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4"/>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4"/>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3" name="Google Shape;1443;p14"/>
            <p:cNvGrpSpPr/>
            <p:nvPr/>
          </p:nvGrpSpPr>
          <p:grpSpPr>
            <a:xfrm rot="5400000">
              <a:off x="7929452" y="-422811"/>
              <a:ext cx="510644" cy="1474771"/>
              <a:chOff x="6276759" y="1364852"/>
              <a:chExt cx="510644" cy="1474771"/>
            </a:xfrm>
          </p:grpSpPr>
          <p:sp>
            <p:nvSpPr>
              <p:cNvPr id="1444" name="Google Shape;1444;p14"/>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4"/>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4"/>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1123495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960000" y="719200"/>
            <a:ext cx="10272000" cy="8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960000" y="1562584"/>
            <a:ext cx="10272000" cy="4411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0" y="6138800"/>
            <a:ext cx="12192000" cy="126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882033" y="319434"/>
            <a:ext cx="4753467" cy="1302033"/>
          </a:xfrm>
          <a:custGeom>
            <a:avLst/>
            <a:gdLst/>
            <a:ahLst/>
            <a:cxnLst/>
            <a:rect l="l" t="t" r="r" b="b"/>
            <a:pathLst>
              <a:path w="142604" h="39061" extrusionOk="0">
                <a:moveTo>
                  <a:pt x="67062" y="1"/>
                </a:moveTo>
                <a:cubicBezTo>
                  <a:pt x="66879" y="1"/>
                  <a:pt x="66698" y="8"/>
                  <a:pt x="66521" y="23"/>
                </a:cubicBezTo>
                <a:cubicBezTo>
                  <a:pt x="65664" y="107"/>
                  <a:pt x="62094" y="837"/>
                  <a:pt x="61780" y="3718"/>
                </a:cubicBezTo>
                <a:cubicBezTo>
                  <a:pt x="59950" y="2496"/>
                  <a:pt x="58201" y="2000"/>
                  <a:pt x="56615" y="2000"/>
                </a:cubicBezTo>
                <a:cubicBezTo>
                  <a:pt x="52539" y="2000"/>
                  <a:pt x="49547" y="5282"/>
                  <a:pt x="49066" y="7957"/>
                </a:cubicBezTo>
                <a:cubicBezTo>
                  <a:pt x="49002" y="8291"/>
                  <a:pt x="48961" y="8604"/>
                  <a:pt x="48940" y="8938"/>
                </a:cubicBezTo>
                <a:cubicBezTo>
                  <a:pt x="48473" y="8821"/>
                  <a:pt x="47974" y="8756"/>
                  <a:pt x="47466" y="8756"/>
                </a:cubicBezTo>
                <a:cubicBezTo>
                  <a:pt x="47249" y="8756"/>
                  <a:pt x="47030" y="8768"/>
                  <a:pt x="46811" y="8793"/>
                </a:cubicBezTo>
                <a:cubicBezTo>
                  <a:pt x="45996" y="8896"/>
                  <a:pt x="45286" y="9168"/>
                  <a:pt x="44681" y="9544"/>
                </a:cubicBezTo>
                <a:cubicBezTo>
                  <a:pt x="42983" y="5852"/>
                  <a:pt x="38704" y="3358"/>
                  <a:pt x="33927" y="3358"/>
                </a:cubicBezTo>
                <a:cubicBezTo>
                  <a:pt x="33356" y="3358"/>
                  <a:pt x="32777" y="3394"/>
                  <a:pt x="32196" y="3468"/>
                </a:cubicBezTo>
                <a:cubicBezTo>
                  <a:pt x="30462" y="3676"/>
                  <a:pt x="28855" y="4219"/>
                  <a:pt x="27497" y="4993"/>
                </a:cubicBezTo>
                <a:cubicBezTo>
                  <a:pt x="27038" y="5263"/>
                  <a:pt x="26600" y="5535"/>
                  <a:pt x="26202" y="5848"/>
                </a:cubicBezTo>
                <a:cubicBezTo>
                  <a:pt x="25932" y="6057"/>
                  <a:pt x="25681" y="6265"/>
                  <a:pt x="25431" y="6496"/>
                </a:cubicBezTo>
                <a:cubicBezTo>
                  <a:pt x="25180" y="6725"/>
                  <a:pt x="24950" y="6955"/>
                  <a:pt x="24721" y="7206"/>
                </a:cubicBezTo>
                <a:cubicBezTo>
                  <a:pt x="24512" y="7435"/>
                  <a:pt x="24303" y="7707"/>
                  <a:pt x="24115" y="7957"/>
                </a:cubicBezTo>
                <a:cubicBezTo>
                  <a:pt x="22778" y="9773"/>
                  <a:pt x="22152" y="11966"/>
                  <a:pt x="22508" y="14241"/>
                </a:cubicBezTo>
                <a:cubicBezTo>
                  <a:pt x="21776" y="13720"/>
                  <a:pt x="20837" y="13406"/>
                  <a:pt x="19835" y="13344"/>
                </a:cubicBezTo>
                <a:cubicBezTo>
                  <a:pt x="19745" y="13338"/>
                  <a:pt x="19655" y="13336"/>
                  <a:pt x="19565" y="13336"/>
                </a:cubicBezTo>
                <a:cubicBezTo>
                  <a:pt x="19321" y="13336"/>
                  <a:pt x="19077" y="13355"/>
                  <a:pt x="18833" y="13386"/>
                </a:cubicBezTo>
                <a:cubicBezTo>
                  <a:pt x="18248" y="13448"/>
                  <a:pt x="17726" y="13615"/>
                  <a:pt x="17246" y="13845"/>
                </a:cubicBezTo>
                <a:cubicBezTo>
                  <a:pt x="16765" y="14054"/>
                  <a:pt x="16348" y="14346"/>
                  <a:pt x="15993" y="14700"/>
                </a:cubicBezTo>
                <a:cubicBezTo>
                  <a:pt x="15534" y="13782"/>
                  <a:pt x="14719" y="13030"/>
                  <a:pt x="13717" y="12551"/>
                </a:cubicBezTo>
                <a:cubicBezTo>
                  <a:pt x="12965" y="12195"/>
                  <a:pt x="12110" y="11986"/>
                  <a:pt x="11211" y="11966"/>
                </a:cubicBezTo>
                <a:cubicBezTo>
                  <a:pt x="10919" y="11966"/>
                  <a:pt x="10607" y="11986"/>
                  <a:pt x="10314" y="12028"/>
                </a:cubicBezTo>
                <a:cubicBezTo>
                  <a:pt x="10126" y="12050"/>
                  <a:pt x="9938" y="12091"/>
                  <a:pt x="9771" y="12111"/>
                </a:cubicBezTo>
                <a:cubicBezTo>
                  <a:pt x="9666" y="12133"/>
                  <a:pt x="9563" y="12175"/>
                  <a:pt x="9479" y="12195"/>
                </a:cubicBezTo>
                <a:lnTo>
                  <a:pt x="9290" y="12258"/>
                </a:lnTo>
                <a:cubicBezTo>
                  <a:pt x="9165" y="12278"/>
                  <a:pt x="9020" y="12342"/>
                  <a:pt x="8895" y="12384"/>
                </a:cubicBezTo>
                <a:cubicBezTo>
                  <a:pt x="8873" y="12384"/>
                  <a:pt x="8853" y="12404"/>
                  <a:pt x="8853" y="12404"/>
                </a:cubicBezTo>
                <a:cubicBezTo>
                  <a:pt x="7912" y="12780"/>
                  <a:pt x="7141" y="13364"/>
                  <a:pt x="6598" y="14074"/>
                </a:cubicBezTo>
                <a:cubicBezTo>
                  <a:pt x="5916" y="13550"/>
                  <a:pt x="5014" y="13245"/>
                  <a:pt x="4053" y="13245"/>
                </a:cubicBezTo>
                <a:cubicBezTo>
                  <a:pt x="3866" y="13245"/>
                  <a:pt x="3677" y="13257"/>
                  <a:pt x="3486" y="13281"/>
                </a:cubicBezTo>
                <a:cubicBezTo>
                  <a:pt x="1420" y="13531"/>
                  <a:pt x="0" y="15160"/>
                  <a:pt x="312" y="16894"/>
                </a:cubicBezTo>
                <a:cubicBezTo>
                  <a:pt x="596" y="18460"/>
                  <a:pt x="2194" y="19583"/>
                  <a:pt x="4024" y="19583"/>
                </a:cubicBezTo>
                <a:cubicBezTo>
                  <a:pt x="4218" y="19583"/>
                  <a:pt x="4415" y="19570"/>
                  <a:pt x="4614" y="19544"/>
                </a:cubicBezTo>
                <a:cubicBezTo>
                  <a:pt x="5387" y="19461"/>
                  <a:pt x="6075" y="19169"/>
                  <a:pt x="6598" y="18773"/>
                </a:cubicBezTo>
                <a:cubicBezTo>
                  <a:pt x="7541" y="20042"/>
                  <a:pt x="9208" y="20854"/>
                  <a:pt x="11053" y="20854"/>
                </a:cubicBezTo>
                <a:cubicBezTo>
                  <a:pt x="11332" y="20854"/>
                  <a:pt x="11616" y="20836"/>
                  <a:pt x="11901" y="20797"/>
                </a:cubicBezTo>
                <a:cubicBezTo>
                  <a:pt x="11943" y="20797"/>
                  <a:pt x="12005" y="20797"/>
                  <a:pt x="12046" y="20777"/>
                </a:cubicBezTo>
                <a:lnTo>
                  <a:pt x="12046" y="20797"/>
                </a:lnTo>
                <a:cubicBezTo>
                  <a:pt x="12747" y="24618"/>
                  <a:pt x="16668" y="27360"/>
                  <a:pt x="21156" y="27360"/>
                </a:cubicBezTo>
                <a:cubicBezTo>
                  <a:pt x="21622" y="27360"/>
                  <a:pt x="22094" y="27330"/>
                  <a:pt x="22569" y="27270"/>
                </a:cubicBezTo>
                <a:cubicBezTo>
                  <a:pt x="24804" y="26999"/>
                  <a:pt x="26704" y="26080"/>
                  <a:pt x="28082" y="24764"/>
                </a:cubicBezTo>
                <a:cubicBezTo>
                  <a:pt x="29303" y="26985"/>
                  <a:pt x="31985" y="28451"/>
                  <a:pt x="34947" y="28451"/>
                </a:cubicBezTo>
                <a:cubicBezTo>
                  <a:pt x="35328" y="28451"/>
                  <a:pt x="35712" y="28427"/>
                  <a:pt x="36099" y="28377"/>
                </a:cubicBezTo>
                <a:cubicBezTo>
                  <a:pt x="37791" y="28168"/>
                  <a:pt x="39253" y="27500"/>
                  <a:pt x="40358" y="26560"/>
                </a:cubicBezTo>
                <a:lnTo>
                  <a:pt x="40358" y="26560"/>
                </a:lnTo>
                <a:cubicBezTo>
                  <a:pt x="40150" y="30735"/>
                  <a:pt x="43699" y="34452"/>
                  <a:pt x="48752" y="35100"/>
                </a:cubicBezTo>
                <a:cubicBezTo>
                  <a:pt x="49250" y="35162"/>
                  <a:pt x="49745" y="35192"/>
                  <a:pt x="50233" y="35192"/>
                </a:cubicBezTo>
                <a:cubicBezTo>
                  <a:pt x="53184" y="35192"/>
                  <a:pt x="55906" y="34091"/>
                  <a:pt x="57751" y="32280"/>
                </a:cubicBezTo>
                <a:cubicBezTo>
                  <a:pt x="58754" y="35663"/>
                  <a:pt x="62094" y="38399"/>
                  <a:pt x="66479" y="38962"/>
                </a:cubicBezTo>
                <a:cubicBezTo>
                  <a:pt x="67013" y="39028"/>
                  <a:pt x="67543" y="39061"/>
                  <a:pt x="68067" y="39061"/>
                </a:cubicBezTo>
                <a:cubicBezTo>
                  <a:pt x="72793" y="39061"/>
                  <a:pt x="76999" y="36430"/>
                  <a:pt x="78296" y="32615"/>
                </a:cubicBezTo>
                <a:cubicBezTo>
                  <a:pt x="79527" y="33847"/>
                  <a:pt x="81281" y="34724"/>
                  <a:pt x="83327" y="34995"/>
                </a:cubicBezTo>
                <a:cubicBezTo>
                  <a:pt x="83745" y="35048"/>
                  <a:pt x="84159" y="35074"/>
                  <a:pt x="84569" y="35074"/>
                </a:cubicBezTo>
                <a:cubicBezTo>
                  <a:pt x="87028" y="35074"/>
                  <a:pt x="89302" y="34137"/>
                  <a:pt x="90824" y="32615"/>
                </a:cubicBezTo>
                <a:cubicBezTo>
                  <a:pt x="92244" y="34452"/>
                  <a:pt x="94560" y="35768"/>
                  <a:pt x="97338" y="36122"/>
                </a:cubicBezTo>
                <a:cubicBezTo>
                  <a:pt x="97823" y="36184"/>
                  <a:pt x="98305" y="36214"/>
                  <a:pt x="98782" y="36214"/>
                </a:cubicBezTo>
                <a:cubicBezTo>
                  <a:pt x="102506" y="36214"/>
                  <a:pt x="105862" y="34387"/>
                  <a:pt x="107380" y="31592"/>
                </a:cubicBezTo>
                <a:cubicBezTo>
                  <a:pt x="109114" y="33241"/>
                  <a:pt x="111514" y="34390"/>
                  <a:pt x="114312" y="34744"/>
                </a:cubicBezTo>
                <a:cubicBezTo>
                  <a:pt x="114906" y="34821"/>
                  <a:pt x="115497" y="34858"/>
                  <a:pt x="116080" y="34858"/>
                </a:cubicBezTo>
                <a:cubicBezTo>
                  <a:pt x="121702" y="34858"/>
                  <a:pt x="126617" y="31408"/>
                  <a:pt x="127487" y="26623"/>
                </a:cubicBezTo>
                <a:lnTo>
                  <a:pt x="127487" y="26601"/>
                </a:lnTo>
                <a:cubicBezTo>
                  <a:pt x="127549" y="26623"/>
                  <a:pt x="127613" y="26623"/>
                  <a:pt x="127674" y="26643"/>
                </a:cubicBezTo>
                <a:cubicBezTo>
                  <a:pt x="128008" y="26684"/>
                  <a:pt x="128339" y="26704"/>
                  <a:pt x="128666" y="26704"/>
                </a:cubicBezTo>
                <a:cubicBezTo>
                  <a:pt x="131001" y="26704"/>
                  <a:pt x="133124" y="25688"/>
                  <a:pt x="134314" y="24076"/>
                </a:cubicBezTo>
                <a:cubicBezTo>
                  <a:pt x="134982" y="24577"/>
                  <a:pt x="135839" y="24931"/>
                  <a:pt x="136799" y="25056"/>
                </a:cubicBezTo>
                <a:cubicBezTo>
                  <a:pt x="137045" y="25088"/>
                  <a:pt x="137289" y="25103"/>
                  <a:pt x="137529" y="25103"/>
                </a:cubicBezTo>
                <a:cubicBezTo>
                  <a:pt x="139829" y="25103"/>
                  <a:pt x="141848" y="23703"/>
                  <a:pt x="142206" y="21737"/>
                </a:cubicBezTo>
                <a:cubicBezTo>
                  <a:pt x="142604" y="19566"/>
                  <a:pt x="140828" y="17540"/>
                  <a:pt x="138219" y="17206"/>
                </a:cubicBezTo>
                <a:cubicBezTo>
                  <a:pt x="137978" y="17175"/>
                  <a:pt x="137737" y="17160"/>
                  <a:pt x="137499" y="17160"/>
                </a:cubicBezTo>
                <a:cubicBezTo>
                  <a:pt x="136299" y="17160"/>
                  <a:pt x="135169" y="17543"/>
                  <a:pt x="134314" y="18188"/>
                </a:cubicBezTo>
                <a:cubicBezTo>
                  <a:pt x="133751" y="17436"/>
                  <a:pt x="132978" y="16788"/>
                  <a:pt x="132039" y="16329"/>
                </a:cubicBezTo>
                <a:cubicBezTo>
                  <a:pt x="131872" y="16245"/>
                  <a:pt x="131683" y="16184"/>
                  <a:pt x="131516" y="16100"/>
                </a:cubicBezTo>
                <a:cubicBezTo>
                  <a:pt x="131496" y="16100"/>
                  <a:pt x="131454" y="16078"/>
                  <a:pt x="131433" y="16078"/>
                </a:cubicBezTo>
                <a:cubicBezTo>
                  <a:pt x="131287" y="16017"/>
                  <a:pt x="131120" y="15953"/>
                  <a:pt x="130953" y="15911"/>
                </a:cubicBezTo>
                <a:cubicBezTo>
                  <a:pt x="130890" y="15891"/>
                  <a:pt x="130806" y="15870"/>
                  <a:pt x="130723" y="15850"/>
                </a:cubicBezTo>
                <a:cubicBezTo>
                  <a:pt x="130597" y="15808"/>
                  <a:pt x="130472" y="15766"/>
                  <a:pt x="130347" y="15744"/>
                </a:cubicBezTo>
                <a:cubicBezTo>
                  <a:pt x="130138" y="15703"/>
                  <a:pt x="129909" y="15661"/>
                  <a:pt x="129679" y="15641"/>
                </a:cubicBezTo>
                <a:cubicBezTo>
                  <a:pt x="129337" y="15597"/>
                  <a:pt x="128997" y="15575"/>
                  <a:pt x="128662" y="15575"/>
                </a:cubicBezTo>
                <a:cubicBezTo>
                  <a:pt x="125985" y="15575"/>
                  <a:pt x="123580" y="16941"/>
                  <a:pt x="122560" y="18981"/>
                </a:cubicBezTo>
                <a:cubicBezTo>
                  <a:pt x="121683" y="18125"/>
                  <a:pt x="120430" y="17520"/>
                  <a:pt x="118989" y="17331"/>
                </a:cubicBezTo>
                <a:cubicBezTo>
                  <a:pt x="118685" y="17291"/>
                  <a:pt x="118383" y="17271"/>
                  <a:pt x="118085" y="17271"/>
                </a:cubicBezTo>
                <a:cubicBezTo>
                  <a:pt x="116704" y="17271"/>
                  <a:pt x="115406" y="17692"/>
                  <a:pt x="114375" y="18397"/>
                </a:cubicBezTo>
                <a:cubicBezTo>
                  <a:pt x="114626" y="16768"/>
                  <a:pt x="114479" y="15181"/>
                  <a:pt x="113999" y="13698"/>
                </a:cubicBezTo>
                <a:cubicBezTo>
                  <a:pt x="113874" y="13322"/>
                  <a:pt x="113727" y="12947"/>
                  <a:pt x="113582" y="12593"/>
                </a:cubicBezTo>
                <a:cubicBezTo>
                  <a:pt x="113498" y="12404"/>
                  <a:pt x="113415" y="12237"/>
                  <a:pt x="113310" y="12050"/>
                </a:cubicBezTo>
                <a:cubicBezTo>
                  <a:pt x="111410" y="8353"/>
                  <a:pt x="107338" y="5555"/>
                  <a:pt x="102244" y="4909"/>
                </a:cubicBezTo>
                <a:cubicBezTo>
                  <a:pt x="101523" y="4804"/>
                  <a:pt x="100802" y="4757"/>
                  <a:pt x="100093" y="4757"/>
                </a:cubicBezTo>
                <a:cubicBezTo>
                  <a:pt x="99961" y="4757"/>
                  <a:pt x="99828" y="4759"/>
                  <a:pt x="99696" y="4762"/>
                </a:cubicBezTo>
                <a:cubicBezTo>
                  <a:pt x="99279" y="4784"/>
                  <a:pt x="98861" y="4804"/>
                  <a:pt x="98465" y="4846"/>
                </a:cubicBezTo>
                <a:cubicBezTo>
                  <a:pt x="97650" y="4909"/>
                  <a:pt x="96837" y="5054"/>
                  <a:pt x="96064" y="5243"/>
                </a:cubicBezTo>
                <a:cubicBezTo>
                  <a:pt x="93329" y="5890"/>
                  <a:pt x="90907" y="7226"/>
                  <a:pt x="89090" y="9021"/>
                </a:cubicBezTo>
                <a:cubicBezTo>
                  <a:pt x="88046" y="10045"/>
                  <a:pt x="87191" y="11215"/>
                  <a:pt x="86606" y="12529"/>
                </a:cubicBezTo>
                <a:cubicBezTo>
                  <a:pt x="86417" y="12404"/>
                  <a:pt x="86209" y="12300"/>
                  <a:pt x="86000" y="12195"/>
                </a:cubicBezTo>
                <a:cubicBezTo>
                  <a:pt x="85373" y="11883"/>
                  <a:pt x="84685" y="11674"/>
                  <a:pt x="83934" y="11590"/>
                </a:cubicBezTo>
                <a:cubicBezTo>
                  <a:pt x="83630" y="11552"/>
                  <a:pt x="83330" y="11533"/>
                  <a:pt x="83033" y="11533"/>
                </a:cubicBezTo>
                <a:cubicBezTo>
                  <a:pt x="81411" y="11533"/>
                  <a:pt x="79915" y="12095"/>
                  <a:pt x="78839" y="13030"/>
                </a:cubicBezTo>
                <a:cubicBezTo>
                  <a:pt x="78380" y="11006"/>
                  <a:pt x="76793" y="9272"/>
                  <a:pt x="74558" y="8395"/>
                </a:cubicBezTo>
                <a:cubicBezTo>
                  <a:pt x="74747" y="7602"/>
                  <a:pt x="74789" y="6746"/>
                  <a:pt x="74642" y="5890"/>
                </a:cubicBezTo>
                <a:cubicBezTo>
                  <a:pt x="73952" y="2164"/>
                  <a:pt x="70171" y="1"/>
                  <a:pt x="670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346732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959499"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8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561" name="Google Shape;561;p13"/>
          <p:cNvSpPr txBox="1">
            <a:spLocks noGrp="1"/>
          </p:cNvSpPr>
          <p:nvPr>
            <p:ph type="title" hasCustomPrompt="1"/>
          </p:nvPr>
        </p:nvSpPr>
        <p:spPr>
          <a:xfrm>
            <a:off x="1706099" y="2110296"/>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959499"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706099"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7889301" y="3220453"/>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8635901"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7889301"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8635901"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4424400"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5171000"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4424400"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5171000"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954833" y="716000"/>
            <a:ext cx="10273200" cy="105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4667">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959499"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959499"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4424400"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7889301"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4424400"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7889301"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383557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6850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3408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3213200" y="2292108"/>
            <a:ext cx="5765600" cy="13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533">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
        <p:nvSpPr>
          <p:cNvPr id="128" name="Google Shape;128;p17"/>
          <p:cNvSpPr txBox="1">
            <a:spLocks noGrp="1"/>
          </p:cNvSpPr>
          <p:nvPr>
            <p:ph type="subTitle" idx="1"/>
          </p:nvPr>
        </p:nvSpPr>
        <p:spPr>
          <a:xfrm>
            <a:off x="3781200" y="3805151"/>
            <a:ext cx="4630400" cy="111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75191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88"/>
        <p:cNvGrpSpPr/>
        <p:nvPr/>
      </p:nvGrpSpPr>
      <p:grpSpPr>
        <a:xfrm>
          <a:off x="0" y="0"/>
          <a:ext cx="0" cy="0"/>
          <a:chOff x="0" y="0"/>
          <a:chExt cx="0" cy="0"/>
        </a:xfrm>
      </p:grpSpPr>
      <p:sp>
        <p:nvSpPr>
          <p:cNvPr id="489" name="Google Shape;489;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0" name="Google Shape;490;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491" name="Google Shape;491;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2" name="Google Shape;492;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43390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00"/>
        <p:cNvGrpSpPr/>
        <p:nvPr/>
      </p:nvGrpSpPr>
      <p:grpSpPr>
        <a:xfrm>
          <a:off x="0" y="0"/>
          <a:ext cx="0" cy="0"/>
          <a:chOff x="0" y="0"/>
          <a:chExt cx="0" cy="0"/>
        </a:xfrm>
      </p:grpSpPr>
      <p:sp>
        <p:nvSpPr>
          <p:cNvPr id="501" name="Google Shape;501;p53"/>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2" name="Google Shape;502;p5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endParaRPr/>
          </a:p>
        </p:txBody>
      </p:sp>
      <p:sp>
        <p:nvSpPr>
          <p:cNvPr id="503" name="Google Shape;503;p5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5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5" name="Google Shape;505;p5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02902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06"/>
        <p:cNvGrpSpPr/>
        <p:nvPr/>
      </p:nvGrpSpPr>
      <p:grpSpPr>
        <a:xfrm>
          <a:off x="0" y="0"/>
          <a:ext cx="0" cy="0"/>
          <a:chOff x="0" y="0"/>
          <a:chExt cx="0" cy="0"/>
        </a:xfrm>
      </p:grpSpPr>
      <p:sp>
        <p:nvSpPr>
          <p:cNvPr id="507" name="Google Shape;507;p5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8" name="Google Shape;508;p54"/>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509" name="Google Shape;509;p54"/>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510" name="Google Shape;510;p5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1" name="Google Shape;511;p5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2" name="Google Shape;512;p5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2395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13"/>
        <p:cNvGrpSpPr/>
        <p:nvPr/>
      </p:nvGrpSpPr>
      <p:grpSpPr>
        <a:xfrm>
          <a:off x="0" y="0"/>
          <a:ext cx="0" cy="0"/>
          <a:chOff x="0" y="0"/>
          <a:chExt cx="0" cy="0"/>
        </a:xfrm>
      </p:grpSpPr>
      <p:sp>
        <p:nvSpPr>
          <p:cNvPr id="514" name="Google Shape;514;p5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5" name="Google Shape;515;p55"/>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516" name="Google Shape;516;p5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517" name="Google Shape;517;p55"/>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518" name="Google Shape;518;p55"/>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519" name="Google Shape;519;p5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5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5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78190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2"/>
        <p:cNvGrpSpPr/>
        <p:nvPr/>
      </p:nvGrpSpPr>
      <p:grpSpPr>
        <a:xfrm>
          <a:off x="0" y="0"/>
          <a:ext cx="0" cy="0"/>
          <a:chOff x="0" y="0"/>
          <a:chExt cx="0" cy="0"/>
        </a:xfrm>
      </p:grpSpPr>
      <p:sp>
        <p:nvSpPr>
          <p:cNvPr id="523" name="Google Shape;523;p5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4" name="Google Shape;524;p5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5" name="Google Shape;525;p5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5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1599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31"/>
        <p:cNvGrpSpPr/>
        <p:nvPr/>
      </p:nvGrpSpPr>
      <p:grpSpPr>
        <a:xfrm>
          <a:off x="0" y="0"/>
          <a:ext cx="0" cy="0"/>
          <a:chOff x="0" y="0"/>
          <a:chExt cx="0" cy="0"/>
        </a:xfrm>
      </p:grpSpPr>
      <p:sp>
        <p:nvSpPr>
          <p:cNvPr id="532" name="Google Shape;532;p58"/>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3" name="Google Shape;533;p58"/>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endParaRPr/>
          </a:p>
        </p:txBody>
      </p:sp>
      <p:sp>
        <p:nvSpPr>
          <p:cNvPr id="534" name="Google Shape;534;p58"/>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535" name="Google Shape;535;p5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6" name="Google Shape;536;p5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5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53354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38"/>
        <p:cNvGrpSpPr/>
        <p:nvPr/>
      </p:nvGrpSpPr>
      <p:grpSpPr>
        <a:xfrm>
          <a:off x="0" y="0"/>
          <a:ext cx="0" cy="0"/>
          <a:chOff x="0" y="0"/>
          <a:chExt cx="0" cy="0"/>
        </a:xfrm>
      </p:grpSpPr>
      <p:sp>
        <p:nvSpPr>
          <p:cNvPr id="539" name="Google Shape;539;p59"/>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0" name="Google Shape;540;p59"/>
          <p:cNvSpPr>
            <a:spLocks noGrp="1"/>
          </p:cNvSpPr>
          <p:nvPr>
            <p:ph type="pic" idx="2"/>
          </p:nvPr>
        </p:nvSpPr>
        <p:spPr>
          <a:xfrm>
            <a:off x="2389717" y="612775"/>
            <a:ext cx="7315200" cy="4114800"/>
          </a:xfrm>
          <a:prstGeom prst="rect">
            <a:avLst/>
          </a:prstGeom>
          <a:noFill/>
          <a:ln>
            <a:noFill/>
          </a:ln>
        </p:spPr>
      </p:sp>
      <p:sp>
        <p:nvSpPr>
          <p:cNvPr id="541" name="Google Shape;541;p59"/>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542" name="Google Shape;542;p5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3" name="Google Shape;543;p5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5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52382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5"/>
        <p:cNvGrpSpPr/>
        <p:nvPr/>
      </p:nvGrpSpPr>
      <p:grpSpPr>
        <a:xfrm>
          <a:off x="0" y="0"/>
          <a:ext cx="0" cy="0"/>
          <a:chOff x="0" y="0"/>
          <a:chExt cx="0" cy="0"/>
        </a:xfrm>
      </p:grpSpPr>
      <p:sp>
        <p:nvSpPr>
          <p:cNvPr id="546" name="Google Shape;546;p6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7" name="Google Shape;547;p60"/>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48" name="Google Shape;548;p6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9" name="Google Shape;549;p6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6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0638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51"/>
        <p:cNvGrpSpPr/>
        <p:nvPr/>
      </p:nvGrpSpPr>
      <p:grpSpPr>
        <a:xfrm>
          <a:off x="0" y="0"/>
          <a:ext cx="0" cy="0"/>
          <a:chOff x="0" y="0"/>
          <a:chExt cx="0" cy="0"/>
        </a:xfrm>
      </p:grpSpPr>
      <p:sp>
        <p:nvSpPr>
          <p:cNvPr id="552" name="Google Shape;552;p61"/>
          <p:cNvSpPr txBox="1">
            <a:spLocks noGrp="1"/>
          </p:cNvSpPr>
          <p:nvPr>
            <p:ph type="title"/>
          </p:nvPr>
        </p:nvSpPr>
        <p:spPr>
          <a:xfrm rot="5400000">
            <a:off x="8016875" y="1028700"/>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3" name="Google Shape;553;p61"/>
          <p:cNvSpPr txBox="1">
            <a:spLocks noGrp="1"/>
          </p:cNvSpPr>
          <p:nvPr>
            <p:ph type="body" idx="1"/>
          </p:nvPr>
        </p:nvSpPr>
        <p:spPr>
          <a:xfrm rot="5400000">
            <a:off x="2428875" y="-1612900"/>
            <a:ext cx="4387851" cy="80264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54" name="Google Shape;554;p6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5" name="Google Shape;555;p6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6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5311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28328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99701-7F2A-1947-B403-BE69EB7EF4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C6DE017B-E8D6-3045-6F07-A28C026389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4F7186A-DF7E-FAC3-5FD7-ECC4A5011447}"/>
              </a:ext>
            </a:extLst>
          </p:cNvPr>
          <p:cNvSpPr>
            <a:spLocks noGrp="1"/>
          </p:cNvSpPr>
          <p:nvPr>
            <p:ph type="dt" sz="half" idx="10"/>
          </p:nvPr>
        </p:nvSpPr>
        <p:spPr/>
        <p:txBody>
          <a:bodyPr/>
          <a:lstStyle/>
          <a:p>
            <a:fld id="{AAFD5049-9671-0143-A163-CF61BBBA1441}" type="datetimeFigureOut">
              <a:rPr lang="en-VN" smtClean="0"/>
              <a:t>09/07/2025</a:t>
            </a:fld>
            <a:endParaRPr lang="en-VN"/>
          </a:p>
        </p:txBody>
      </p:sp>
      <p:sp>
        <p:nvSpPr>
          <p:cNvPr id="5" name="Footer Placeholder 4">
            <a:extLst>
              <a:ext uri="{FF2B5EF4-FFF2-40B4-BE49-F238E27FC236}">
                <a16:creationId xmlns:a16="http://schemas.microsoft.com/office/drawing/2014/main" id="{0007C784-CE5B-C431-03C1-F9B66385787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23105BE-D3B9-6D3D-8959-75CCD6C43646}"/>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15310780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731FE-6BDA-83E3-DF3C-3E26A0629D9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371FDD0-E266-5742-FFE3-2F937C2F8E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18FD679-7A27-01D5-322F-1E3B935A0C30}"/>
              </a:ext>
            </a:extLst>
          </p:cNvPr>
          <p:cNvSpPr>
            <a:spLocks noGrp="1"/>
          </p:cNvSpPr>
          <p:nvPr>
            <p:ph type="dt" sz="half" idx="10"/>
          </p:nvPr>
        </p:nvSpPr>
        <p:spPr/>
        <p:txBody>
          <a:bodyPr/>
          <a:lstStyle/>
          <a:p>
            <a:fld id="{AAFD5049-9671-0143-A163-CF61BBBA1441}" type="datetimeFigureOut">
              <a:rPr lang="en-VN" smtClean="0"/>
              <a:t>09/07/2025</a:t>
            </a:fld>
            <a:endParaRPr lang="en-VN"/>
          </a:p>
        </p:txBody>
      </p:sp>
      <p:sp>
        <p:nvSpPr>
          <p:cNvPr id="5" name="Footer Placeholder 4">
            <a:extLst>
              <a:ext uri="{FF2B5EF4-FFF2-40B4-BE49-F238E27FC236}">
                <a16:creationId xmlns:a16="http://schemas.microsoft.com/office/drawing/2014/main" id="{3335F4FF-249C-3C1D-7191-E902B830D4B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16C1572-7C2A-F368-922C-5822346E5A77}"/>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4507592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57C4-2DA6-7225-C7EC-568348497F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2F70C55B-53CF-7164-A1A5-E40BE9247C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4715E6-20AF-163D-34A2-0CA176A3D807}"/>
              </a:ext>
            </a:extLst>
          </p:cNvPr>
          <p:cNvSpPr>
            <a:spLocks noGrp="1"/>
          </p:cNvSpPr>
          <p:nvPr>
            <p:ph type="dt" sz="half" idx="10"/>
          </p:nvPr>
        </p:nvSpPr>
        <p:spPr/>
        <p:txBody>
          <a:bodyPr/>
          <a:lstStyle/>
          <a:p>
            <a:fld id="{AAFD5049-9671-0143-A163-CF61BBBA1441}" type="datetimeFigureOut">
              <a:rPr lang="en-VN" smtClean="0"/>
              <a:t>09/07/2025</a:t>
            </a:fld>
            <a:endParaRPr lang="en-VN"/>
          </a:p>
        </p:txBody>
      </p:sp>
      <p:sp>
        <p:nvSpPr>
          <p:cNvPr id="5" name="Footer Placeholder 4">
            <a:extLst>
              <a:ext uri="{FF2B5EF4-FFF2-40B4-BE49-F238E27FC236}">
                <a16:creationId xmlns:a16="http://schemas.microsoft.com/office/drawing/2014/main" id="{E85A4385-655B-F1D9-744B-E5F1E44D4B5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6826383-B1A2-6010-5143-9BC5E22F69D6}"/>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1551870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7E13C-71A0-A480-4EC3-27E46C8A195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94D2A8F-3EDB-2C37-E157-489E3B328B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A1D555C-EA59-055B-7FA0-0648910C14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0E4BDD7C-B773-815B-45AC-8A2D8EFE4E0C}"/>
              </a:ext>
            </a:extLst>
          </p:cNvPr>
          <p:cNvSpPr>
            <a:spLocks noGrp="1"/>
          </p:cNvSpPr>
          <p:nvPr>
            <p:ph type="dt" sz="half" idx="10"/>
          </p:nvPr>
        </p:nvSpPr>
        <p:spPr/>
        <p:txBody>
          <a:bodyPr/>
          <a:lstStyle/>
          <a:p>
            <a:fld id="{AAFD5049-9671-0143-A163-CF61BBBA1441}" type="datetimeFigureOut">
              <a:rPr lang="en-VN" smtClean="0"/>
              <a:t>09/07/2025</a:t>
            </a:fld>
            <a:endParaRPr lang="en-VN"/>
          </a:p>
        </p:txBody>
      </p:sp>
      <p:sp>
        <p:nvSpPr>
          <p:cNvPr id="6" name="Footer Placeholder 5">
            <a:extLst>
              <a:ext uri="{FF2B5EF4-FFF2-40B4-BE49-F238E27FC236}">
                <a16:creationId xmlns:a16="http://schemas.microsoft.com/office/drawing/2014/main" id="{620EB2E7-C817-8880-4C99-75BE9995E2A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A1170CE-48BF-D17B-F507-30F0327CB2FE}"/>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875857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12E0-AEEC-2ACF-CACE-2721FC11FF45}"/>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AB5A0AC-903C-FC29-1B06-E03610CF0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76F202-D352-27F8-B11A-F27CBCD1AE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1F7A0DE4-F99C-93EB-EF68-A55EF1ED46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40FA94-4A65-3592-AE19-FA4964B123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13E87632-089E-E8DF-EF2D-5DA2D5A23D75}"/>
              </a:ext>
            </a:extLst>
          </p:cNvPr>
          <p:cNvSpPr>
            <a:spLocks noGrp="1"/>
          </p:cNvSpPr>
          <p:nvPr>
            <p:ph type="dt" sz="half" idx="10"/>
          </p:nvPr>
        </p:nvSpPr>
        <p:spPr/>
        <p:txBody>
          <a:bodyPr/>
          <a:lstStyle/>
          <a:p>
            <a:fld id="{AAFD5049-9671-0143-A163-CF61BBBA1441}" type="datetimeFigureOut">
              <a:rPr lang="en-VN" smtClean="0"/>
              <a:t>09/07/2025</a:t>
            </a:fld>
            <a:endParaRPr lang="en-VN"/>
          </a:p>
        </p:txBody>
      </p:sp>
      <p:sp>
        <p:nvSpPr>
          <p:cNvPr id="8" name="Footer Placeholder 7">
            <a:extLst>
              <a:ext uri="{FF2B5EF4-FFF2-40B4-BE49-F238E27FC236}">
                <a16:creationId xmlns:a16="http://schemas.microsoft.com/office/drawing/2014/main" id="{B0FD1F16-7F51-65D6-1C6C-E3F53BE3B622}"/>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33005C84-52E6-128E-2DB3-CBD0F7CCA6CC}"/>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17825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D10A-A8CE-64B7-0F51-30FC4F49F785}"/>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964D12E-0874-BE2F-0086-C9BE5173E9C8}"/>
              </a:ext>
            </a:extLst>
          </p:cNvPr>
          <p:cNvSpPr>
            <a:spLocks noGrp="1"/>
          </p:cNvSpPr>
          <p:nvPr>
            <p:ph type="dt" sz="half" idx="10"/>
          </p:nvPr>
        </p:nvSpPr>
        <p:spPr/>
        <p:txBody>
          <a:bodyPr/>
          <a:lstStyle/>
          <a:p>
            <a:fld id="{AAFD5049-9671-0143-A163-CF61BBBA1441}" type="datetimeFigureOut">
              <a:rPr lang="en-VN" smtClean="0"/>
              <a:t>09/07/2025</a:t>
            </a:fld>
            <a:endParaRPr lang="en-VN"/>
          </a:p>
        </p:txBody>
      </p:sp>
      <p:sp>
        <p:nvSpPr>
          <p:cNvPr id="4" name="Footer Placeholder 3">
            <a:extLst>
              <a:ext uri="{FF2B5EF4-FFF2-40B4-BE49-F238E27FC236}">
                <a16:creationId xmlns:a16="http://schemas.microsoft.com/office/drawing/2014/main" id="{171E171E-6D11-9C5C-856E-C0231F77B971}"/>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2F7D8FB5-CAEC-21E5-F73B-EDE568F8F516}"/>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4082159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0D2952-8682-334D-7DA0-7DE37C73A638}"/>
              </a:ext>
            </a:extLst>
          </p:cNvPr>
          <p:cNvSpPr>
            <a:spLocks noGrp="1"/>
          </p:cNvSpPr>
          <p:nvPr>
            <p:ph type="dt" sz="half" idx="10"/>
          </p:nvPr>
        </p:nvSpPr>
        <p:spPr/>
        <p:txBody>
          <a:bodyPr/>
          <a:lstStyle/>
          <a:p>
            <a:fld id="{AAFD5049-9671-0143-A163-CF61BBBA1441}" type="datetimeFigureOut">
              <a:rPr lang="en-VN" smtClean="0"/>
              <a:t>09/07/2025</a:t>
            </a:fld>
            <a:endParaRPr lang="en-VN"/>
          </a:p>
        </p:txBody>
      </p:sp>
      <p:sp>
        <p:nvSpPr>
          <p:cNvPr id="3" name="Footer Placeholder 2">
            <a:extLst>
              <a:ext uri="{FF2B5EF4-FFF2-40B4-BE49-F238E27FC236}">
                <a16:creationId xmlns:a16="http://schemas.microsoft.com/office/drawing/2014/main" id="{F82103E0-BEF5-5876-2E19-992942BD3834}"/>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68D6A68E-1842-9847-B749-147B5CB72CA6}"/>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12737331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E87A-FF51-C0BE-2039-E3AC00DAE8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CD7AE74-0E1A-05AE-D95C-8199C1248F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20A2091B-1015-605F-A63E-3868FD875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B1A98-7788-8E44-4D7A-A3F3B1F9902D}"/>
              </a:ext>
            </a:extLst>
          </p:cNvPr>
          <p:cNvSpPr>
            <a:spLocks noGrp="1"/>
          </p:cNvSpPr>
          <p:nvPr>
            <p:ph type="dt" sz="half" idx="10"/>
          </p:nvPr>
        </p:nvSpPr>
        <p:spPr/>
        <p:txBody>
          <a:bodyPr/>
          <a:lstStyle/>
          <a:p>
            <a:fld id="{AAFD5049-9671-0143-A163-CF61BBBA1441}" type="datetimeFigureOut">
              <a:rPr lang="en-VN" smtClean="0"/>
              <a:t>09/07/2025</a:t>
            </a:fld>
            <a:endParaRPr lang="en-VN"/>
          </a:p>
        </p:txBody>
      </p:sp>
      <p:sp>
        <p:nvSpPr>
          <p:cNvPr id="6" name="Footer Placeholder 5">
            <a:extLst>
              <a:ext uri="{FF2B5EF4-FFF2-40B4-BE49-F238E27FC236}">
                <a16:creationId xmlns:a16="http://schemas.microsoft.com/office/drawing/2014/main" id="{2C2D0F57-45BD-51A9-8165-D7025FE9809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4CB3891-F6F5-AA2B-69FA-DBF90FD76BAE}"/>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26779056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8874-1F41-2E6E-A6DC-55B88B262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A8E19AA3-AD5E-5FC7-E1CC-BBCD4354C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5DAF7477-EB5A-E80F-7BD4-8857DB301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F24987-4950-0F88-5D0C-56F5AEB77774}"/>
              </a:ext>
            </a:extLst>
          </p:cNvPr>
          <p:cNvSpPr>
            <a:spLocks noGrp="1"/>
          </p:cNvSpPr>
          <p:nvPr>
            <p:ph type="dt" sz="half" idx="10"/>
          </p:nvPr>
        </p:nvSpPr>
        <p:spPr/>
        <p:txBody>
          <a:bodyPr/>
          <a:lstStyle/>
          <a:p>
            <a:fld id="{AAFD5049-9671-0143-A163-CF61BBBA1441}" type="datetimeFigureOut">
              <a:rPr lang="en-VN" smtClean="0"/>
              <a:t>09/07/2025</a:t>
            </a:fld>
            <a:endParaRPr lang="en-VN"/>
          </a:p>
        </p:txBody>
      </p:sp>
      <p:sp>
        <p:nvSpPr>
          <p:cNvPr id="6" name="Footer Placeholder 5">
            <a:extLst>
              <a:ext uri="{FF2B5EF4-FFF2-40B4-BE49-F238E27FC236}">
                <a16:creationId xmlns:a16="http://schemas.microsoft.com/office/drawing/2014/main" id="{0E2E8636-B8A9-6C95-ACC6-8E76A5496FA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AD4C6D6-F5A5-4944-5818-4C66C7E26181}"/>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25086549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6C8D-6380-1503-ADE6-E5175BFADFB5}"/>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0509285-3837-9CA0-5503-05115FB485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DFEC9D-C683-6ABD-9DF8-03731E388A73}"/>
              </a:ext>
            </a:extLst>
          </p:cNvPr>
          <p:cNvSpPr>
            <a:spLocks noGrp="1"/>
          </p:cNvSpPr>
          <p:nvPr>
            <p:ph type="dt" sz="half" idx="10"/>
          </p:nvPr>
        </p:nvSpPr>
        <p:spPr/>
        <p:txBody>
          <a:bodyPr/>
          <a:lstStyle/>
          <a:p>
            <a:fld id="{AAFD5049-9671-0143-A163-CF61BBBA1441}" type="datetimeFigureOut">
              <a:rPr lang="en-VN" smtClean="0"/>
              <a:t>09/07/2025</a:t>
            </a:fld>
            <a:endParaRPr lang="en-VN"/>
          </a:p>
        </p:txBody>
      </p:sp>
      <p:sp>
        <p:nvSpPr>
          <p:cNvPr id="5" name="Footer Placeholder 4">
            <a:extLst>
              <a:ext uri="{FF2B5EF4-FFF2-40B4-BE49-F238E27FC236}">
                <a16:creationId xmlns:a16="http://schemas.microsoft.com/office/drawing/2014/main" id="{33688D25-C445-3A45-236F-68CFA446DAC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B6364D2-8881-7F42-C33B-385EC0ED8792}"/>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3282488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40309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532B53-2302-D934-3203-3016352782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30D0872-03CC-8798-ECC7-16C8A17302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43F7B04-A482-B987-16F9-AECDDEC45FB4}"/>
              </a:ext>
            </a:extLst>
          </p:cNvPr>
          <p:cNvSpPr>
            <a:spLocks noGrp="1"/>
          </p:cNvSpPr>
          <p:nvPr>
            <p:ph type="dt" sz="half" idx="10"/>
          </p:nvPr>
        </p:nvSpPr>
        <p:spPr/>
        <p:txBody>
          <a:bodyPr/>
          <a:lstStyle/>
          <a:p>
            <a:fld id="{AAFD5049-9671-0143-A163-CF61BBBA1441}" type="datetimeFigureOut">
              <a:rPr lang="en-VN" smtClean="0"/>
              <a:t>09/07/2025</a:t>
            </a:fld>
            <a:endParaRPr lang="en-VN"/>
          </a:p>
        </p:txBody>
      </p:sp>
      <p:sp>
        <p:nvSpPr>
          <p:cNvPr id="5" name="Footer Placeholder 4">
            <a:extLst>
              <a:ext uri="{FF2B5EF4-FFF2-40B4-BE49-F238E27FC236}">
                <a16:creationId xmlns:a16="http://schemas.microsoft.com/office/drawing/2014/main" id="{D550DF66-9188-050F-6B78-5638143C348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72A71DF-BCF1-D494-6871-369650D160E1}"/>
              </a:ext>
            </a:extLst>
          </p:cNvPr>
          <p:cNvSpPr>
            <a:spLocks noGrp="1"/>
          </p:cNvSpPr>
          <p:nvPr>
            <p:ph type="sldNum" sz="quarter" idx="12"/>
          </p:nvPr>
        </p:nvSpPr>
        <p:spPr/>
        <p:txBody>
          <a:bodyPr/>
          <a:lstStyle/>
          <a:p>
            <a:fld id="{C4DEEF01-7C19-5049-9406-7A2E76190884}" type="slidenum">
              <a:rPr lang="en-VN" smtClean="0"/>
              <a:t>‹#›</a:t>
            </a:fld>
            <a:endParaRPr lang="en-VN"/>
          </a:p>
        </p:txBody>
      </p:sp>
    </p:spTree>
    <p:extLst>
      <p:ext uri="{BB962C8B-B14F-4D97-AF65-F5344CB8AC3E}">
        <p14:creationId xmlns:p14="http://schemas.microsoft.com/office/powerpoint/2010/main" val="1133844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4F64-CF4E-42DE-9A19-91A3B905B3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13A63A-5DEF-4AE2-B2A6-50959A50AA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7E7E6F-1499-4728-A423-252E32A3F437}"/>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ECD820-DA9C-4017-9A17-29F446AA65D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BF2E07C-AA1A-4BE1-83A5-35B58C4BA0F4}"/>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9976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1E15-1896-4D6E-B8FA-E66212D66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F88AB-B54C-4EB6-A9BF-81625E8F68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24264-918A-4904-9954-BF34DAB80AD6}"/>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9289E6-DC95-4CA8-87D7-69FB8BF40C1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E4A2D6-903D-4661-8394-25D41F1F07DF}"/>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5132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30D9-DC36-43FE-B19A-B60B6779990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8F1A63-6A39-4772-8813-ECABC2C8397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8E1F66-AC35-4BD5-9919-24A310704D88}"/>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2AFEF31-111E-4219-BEEA-92DEB1AE9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0E751E-01DB-4ED0-92A4-2EF53FE33331}"/>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295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FB1F-A962-460A-9738-CD0BFCEDDC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45120E-B336-481E-A6EA-9FC993199F5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4D9D6A-056A-4829-AF56-F5A5CEBED4D5}"/>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B6CDA-7078-4BA7-8F99-CA3A777F9D3D}"/>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723FAD-4FEE-4245-893C-BE0BD36341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3A74EC-35EF-4154-8F94-0A402A2BC7AA}"/>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4470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D0A2-4B8C-47BB-9D88-A51B56090B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8BFD66-BBE3-4807-B2DB-8708D429CEC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17862-2791-4B12-ACD4-52A74E948EE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20B555-2B1B-4F09-ABFF-C14A4D9B105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0A5B62-0731-4BFB-A1A4-72EFE0CDF7F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8CB694-4F32-454D-81C7-3C29E3ED4950}"/>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9/7/2025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477CB0F-EE2E-4EF8-9FFE-AF4F31E5DC8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4C17B1C-B12C-4547-A443-B9D6BFE36E81}"/>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1767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981F-2FB0-47B5-A741-729DC07258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33E9CC-2403-4A97-B40A-672CECFFAD6B}"/>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9/7/2025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26C0731-CFE3-43E4-83C6-157104A5E98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8F5273E-BADC-48C2-9761-A02F0D0E2F88}"/>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390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EA6F3-F270-4476-B8BA-FA4AF03A1A7D}"/>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9/7/2025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4B3FD3A-3222-45CC-BC49-7B427976E64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F360662-AAF9-4714-89B5-8D64079DA1E9}"/>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3525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340D-C7CA-4FE5-98A6-E971ABE288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D7F08C-6B3B-408F-8ABF-9AF0897BC11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D17795-665A-4CAB-876A-97AD760DB54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4A477C2C-066B-4D8E-9CD7-1771F589F8A4}"/>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C18C73A-C7DF-447F-B6D9-BBBDF6CB53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48E4A28-BF65-4456-BA09-932A0FD212E6}"/>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7530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3D07B-2AD1-45CC-A6DD-6FDBEE71EF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643108-1305-4F72-B9B2-BE84BD233DE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6AED33F-F3E3-4427-9C64-EE5090410F0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060B035E-B59E-4426-8D67-F38809708BAA}"/>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9/7/2025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730DBAD-EF4F-4D55-B245-6963CBCC37B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5640692-582C-43E6-BD1E-B890F322DD90}"/>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543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5552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6D7EF-210D-43B3-86D8-BFA1116747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91F302-7FBF-4B4B-A0CA-E129F6EC4D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65A29-E56A-40C3-812E-1D5D5BB5C766}"/>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E8CE91F-3B8E-4748-B02B-AEFB11DE979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95EEEA-A3F6-46B4-A6A2-54EB8E139261}"/>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8643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D6A64C-8ED7-43BE-BFB2-AC772C21A40B}"/>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847811-1338-47A5-BD13-2C6C0DA301B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C4B9A-EF03-4483-9DBD-89EC551B8497}"/>
              </a:ext>
            </a:extLst>
          </p:cNvPr>
          <p:cNvSpPr>
            <a:spLocks noGrp="1"/>
          </p:cNvSpPr>
          <p:nvPr>
            <p:ph type="dt" sz="half" idx="10"/>
          </p:nvPr>
        </p:nvSpPr>
        <p:spPr/>
        <p:txBody>
          <a:bodyPr/>
          <a:lstStyle/>
          <a:p>
            <a:fld id="{707BADA8-8870-43E8-A9BD-14BA1A094DAB}" type="datetimeFigureOut">
              <a:rPr lang="en-US" smtClean="0">
                <a:solidFill>
                  <a:prstClr val="black">
                    <a:tint val="75000"/>
                  </a:prstClr>
                </a:solidFill>
              </a:rPr>
              <a:pPr/>
              <a:t>9/7/2025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BC5A-B5FF-4C2E-84C4-8F7A1D011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5BBD8DB-7583-4065-90AD-9B21B605CE8A}"/>
              </a:ext>
            </a:extLst>
          </p:cNvPr>
          <p:cNvSpPr>
            <a:spLocks noGrp="1"/>
          </p:cNvSpPr>
          <p:nvPr>
            <p:ph type="sldNum" sz="quarter" idx="12"/>
          </p:nvPr>
        </p:nvSpPr>
        <p:spPr/>
        <p:txBody>
          <a:bodyPr/>
          <a:lstStyle/>
          <a:p>
            <a:fld id="{0D93F884-56C0-4E8A-AE9C-CDF44BFBE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7400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8112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313CF-DEB8-84BC-8752-6551270931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3559443F-1B5A-64E9-8892-7DFC39BAFF96}"/>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0F4B688B-DDE3-21B1-855E-9550CD6083BA}"/>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9/7/2025</a:t>
            </a:fld>
            <a:endParaRPr lang="x-none"/>
          </a:p>
        </p:txBody>
      </p:sp>
      <p:sp>
        <p:nvSpPr>
          <p:cNvPr id="5" name="Footer Placeholder 4">
            <a:extLst>
              <a:ext uri="{FF2B5EF4-FFF2-40B4-BE49-F238E27FC236}">
                <a16:creationId xmlns:a16="http://schemas.microsoft.com/office/drawing/2014/main" id="{8C69A42F-4EB2-9FC7-4967-FEDEAEA6630F}"/>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BB80E2C1-D374-8D55-DB1D-D189FD98F549}"/>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29847911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8D35-38AC-8FC4-2D50-0749F7C066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60E53F8-169E-242C-241C-0725F8499B40}"/>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D64DD43-44A1-3068-28C6-C295B05521CC}"/>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9/7/2025</a:t>
            </a:fld>
            <a:endParaRPr lang="x-none"/>
          </a:p>
        </p:txBody>
      </p:sp>
      <p:sp>
        <p:nvSpPr>
          <p:cNvPr id="5" name="Footer Placeholder 4">
            <a:extLst>
              <a:ext uri="{FF2B5EF4-FFF2-40B4-BE49-F238E27FC236}">
                <a16:creationId xmlns:a16="http://schemas.microsoft.com/office/drawing/2014/main" id="{35DF7A62-28AD-8685-9BC4-D4D4EA7997B8}"/>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C1C401AF-CD6D-DCFD-8CBD-212AC4CA858F}"/>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6897870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AEC0C-1E0E-28C0-061D-D03B09981BDE}"/>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72579E03-FD8A-6914-C58D-4E73BEB2E346}"/>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CA2D5A-C90F-8330-F121-0E8D7AED0EF8}"/>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9/7/2025</a:t>
            </a:fld>
            <a:endParaRPr lang="x-none"/>
          </a:p>
        </p:txBody>
      </p:sp>
      <p:sp>
        <p:nvSpPr>
          <p:cNvPr id="5" name="Footer Placeholder 4">
            <a:extLst>
              <a:ext uri="{FF2B5EF4-FFF2-40B4-BE49-F238E27FC236}">
                <a16:creationId xmlns:a16="http://schemas.microsoft.com/office/drawing/2014/main" id="{DEDE07EC-A256-BFD3-364D-7F922A9FC127}"/>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DDB7A226-9BA5-2B4F-9AD7-20E0ACA92F6B}"/>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176978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DE08-BE0A-BEEB-F9CF-80653FF8E9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8CB3A9E6-34D3-2303-4AA1-938AC77361CD}"/>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0EAEDFC-EA6B-1400-D1C5-5E6FDB7ACD31}"/>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C6B95362-9AA5-77B5-9A20-B034E54336D4}"/>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9/7/2025</a:t>
            </a:fld>
            <a:endParaRPr lang="x-none"/>
          </a:p>
        </p:txBody>
      </p:sp>
      <p:sp>
        <p:nvSpPr>
          <p:cNvPr id="6" name="Footer Placeholder 5">
            <a:extLst>
              <a:ext uri="{FF2B5EF4-FFF2-40B4-BE49-F238E27FC236}">
                <a16:creationId xmlns:a16="http://schemas.microsoft.com/office/drawing/2014/main" id="{A25197FA-4144-D6C8-15F6-BCD9D5C67704}"/>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4687717D-5565-DB4D-626D-26239C752D59}"/>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88565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60DF-65D7-6E0E-3B83-A5AA43D9257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A465EB69-4469-B877-F248-707628CE001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D254D3-8715-C0B1-013B-E93E886D72A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8D276002-6162-B987-D672-D1B246473649}"/>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06DE1C-157A-49E4-1788-32AFCD609E3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847F8E5E-61FE-7483-B229-2922571DE9BE}"/>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9/7/2025</a:t>
            </a:fld>
            <a:endParaRPr lang="x-none"/>
          </a:p>
        </p:txBody>
      </p:sp>
      <p:sp>
        <p:nvSpPr>
          <p:cNvPr id="8" name="Footer Placeholder 7">
            <a:extLst>
              <a:ext uri="{FF2B5EF4-FFF2-40B4-BE49-F238E27FC236}">
                <a16:creationId xmlns:a16="http://schemas.microsoft.com/office/drawing/2014/main" id="{61B3FBD5-571A-45DC-8764-EF125B1C0E2E}"/>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9" name="Slide Number Placeholder 8">
            <a:extLst>
              <a:ext uri="{FF2B5EF4-FFF2-40B4-BE49-F238E27FC236}">
                <a16:creationId xmlns:a16="http://schemas.microsoft.com/office/drawing/2014/main" id="{9E27B577-1185-2C76-753B-1F0B5FE0FD08}"/>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18776092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9CB56-B534-289D-CECF-5BB844E77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7C56769B-40A8-1FA8-0546-AF3334BBC7FC}"/>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9/7/2025</a:t>
            </a:fld>
            <a:endParaRPr lang="x-none"/>
          </a:p>
        </p:txBody>
      </p:sp>
      <p:sp>
        <p:nvSpPr>
          <p:cNvPr id="4" name="Footer Placeholder 3">
            <a:extLst>
              <a:ext uri="{FF2B5EF4-FFF2-40B4-BE49-F238E27FC236}">
                <a16:creationId xmlns:a16="http://schemas.microsoft.com/office/drawing/2014/main" id="{6CE99A50-EC56-D492-3033-5C7C028181BA}"/>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5" name="Slide Number Placeholder 4">
            <a:extLst>
              <a:ext uri="{FF2B5EF4-FFF2-40B4-BE49-F238E27FC236}">
                <a16:creationId xmlns:a16="http://schemas.microsoft.com/office/drawing/2014/main" id="{4AAF030A-7293-5CC9-8411-1D3BF4D912AC}"/>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21136545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C60E4-BC11-A7C9-5218-AE71EE86D665}"/>
              </a:ext>
            </a:extLst>
          </p:cNvPr>
          <p:cNvSpPr>
            <a:spLocks noGrp="1"/>
          </p:cNvSpPr>
          <p:nvPr>
            <p:ph type="dt" sz="half" idx="10"/>
          </p:nvPr>
        </p:nvSpPr>
        <p:spPr>
          <a:xfrm>
            <a:off x="838200" y="6356351"/>
            <a:ext cx="2743200" cy="365125"/>
          </a:xfrm>
          <a:prstGeom prst="rect">
            <a:avLst/>
          </a:prstGeom>
        </p:spPr>
        <p:txBody>
          <a:bodyPr/>
          <a:lstStyle/>
          <a:p>
            <a:fld id="{56646933-E69F-4B47-8D19-C49C8E02F5BD}" type="datetimeFigureOut">
              <a:rPr lang="x-none" smtClean="0"/>
              <a:t>9/7/2025</a:t>
            </a:fld>
            <a:endParaRPr lang="x-none"/>
          </a:p>
        </p:txBody>
      </p:sp>
      <p:sp>
        <p:nvSpPr>
          <p:cNvPr id="3" name="Footer Placeholder 2">
            <a:extLst>
              <a:ext uri="{FF2B5EF4-FFF2-40B4-BE49-F238E27FC236}">
                <a16:creationId xmlns:a16="http://schemas.microsoft.com/office/drawing/2014/main" id="{206C09A3-AAD0-6B27-83A1-182038D0F926}"/>
              </a:ext>
            </a:extLst>
          </p:cNvPr>
          <p:cNvSpPr>
            <a:spLocks noGrp="1"/>
          </p:cNvSpPr>
          <p:nvPr>
            <p:ph type="ftr" sz="quarter" idx="11"/>
          </p:nvPr>
        </p:nvSpPr>
        <p:spPr>
          <a:xfrm>
            <a:off x="4038600" y="6356351"/>
            <a:ext cx="4114800" cy="365125"/>
          </a:xfrm>
          <a:prstGeom prst="rect">
            <a:avLst/>
          </a:prstGeom>
        </p:spPr>
        <p:txBody>
          <a:bodyPr/>
          <a:lstStyle/>
          <a:p>
            <a:endParaRPr lang="x-none"/>
          </a:p>
        </p:txBody>
      </p:sp>
      <p:sp>
        <p:nvSpPr>
          <p:cNvPr id="4" name="Slide Number Placeholder 3">
            <a:extLst>
              <a:ext uri="{FF2B5EF4-FFF2-40B4-BE49-F238E27FC236}">
                <a16:creationId xmlns:a16="http://schemas.microsoft.com/office/drawing/2014/main" id="{656FEEF5-99C9-FC0D-5C08-788DBBA6AC4E}"/>
              </a:ext>
            </a:extLst>
          </p:cNvPr>
          <p:cNvSpPr>
            <a:spLocks noGrp="1"/>
          </p:cNvSpPr>
          <p:nvPr>
            <p:ph type="sldNum" sz="quarter" idx="12"/>
          </p:nvPr>
        </p:nvSpPr>
        <p:spPr>
          <a:xfrm>
            <a:off x="8610600" y="6356351"/>
            <a:ext cx="2743200" cy="365125"/>
          </a:xfrm>
          <a:prstGeom prst="rect">
            <a:avLst/>
          </a:prstGeom>
        </p:spPr>
        <p:txBody>
          <a:bodyPr/>
          <a:lstStyle/>
          <a:p>
            <a:fld id="{C285BF76-E0DE-D445-A2F7-C919F7CEB157}" type="slidenum">
              <a:rPr lang="x-none" smtClean="0"/>
              <a:t>‹#›</a:t>
            </a:fld>
            <a:endParaRPr lang="x-none"/>
          </a:p>
        </p:txBody>
      </p:sp>
    </p:spTree>
    <p:extLst>
      <p:ext uri="{BB962C8B-B14F-4D97-AF65-F5344CB8AC3E}">
        <p14:creationId xmlns:p14="http://schemas.microsoft.com/office/powerpoint/2010/main" val="35089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theme" Target="../theme/theme6.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800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593528-2805-11CD-8C97-89616F3C35DC}"/>
              </a:ext>
            </a:extLst>
          </p:cNvPr>
          <p:cNvSpPr/>
          <p:nvPr userDrawn="1"/>
        </p:nvSpPr>
        <p:spPr>
          <a:xfrm>
            <a:off x="0" y="0"/>
            <a:ext cx="12192000" cy="6858000"/>
          </a:xfrm>
          <a:prstGeom prst="rect">
            <a:avLst/>
          </a:prstGeom>
          <a:noFill/>
          <a:ln w="152400">
            <a:solidFill>
              <a:srgbClr val="FF8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00"/>
          </a:p>
        </p:txBody>
      </p:sp>
    </p:spTree>
    <p:extLst>
      <p:ext uri="{BB962C8B-B14F-4D97-AF65-F5344CB8AC3E}">
        <p14:creationId xmlns:p14="http://schemas.microsoft.com/office/powerpoint/2010/main" val="215121318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556410"/>
      </p:ext>
    </p:extLst>
  </p:cSld>
  <p:clrMap bg1="lt1" tx1="dk1" bg2="lt2" tx2="dk2" accent1="accent1" accent2="accent2" accent3="accent3" accent4="accent4" accent5="accent5" accent6="accent6" hlink="hlink" folHlink="folHlink"/>
  <p:sldLayoutIdLst>
    <p:sldLayoutId id="2147483815" r:id="rId1"/>
    <p:sldLayoutId id="2147483816"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A898B-45C3-87AB-88BB-E994699E8E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CF4DE2-F4C3-C4D8-2149-F856AB425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F683B-B761-4960-1370-6FB2CF0D2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9CB5CF-C96E-47D7-A593-8BDD6E748BB0}" type="datetimeFigureOut">
              <a:rPr lang="en-US" smtClean="0"/>
              <a:t>9/7/2025</a:t>
            </a:fld>
            <a:endParaRPr lang="en-US"/>
          </a:p>
        </p:txBody>
      </p:sp>
      <p:sp>
        <p:nvSpPr>
          <p:cNvPr id="5" name="Footer Placeholder 4">
            <a:extLst>
              <a:ext uri="{FF2B5EF4-FFF2-40B4-BE49-F238E27FC236}">
                <a16:creationId xmlns:a16="http://schemas.microsoft.com/office/drawing/2014/main" id="{79C8AD96-5B96-71EE-2F6D-04767C372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5798129-7750-015F-CACE-5A82F1A23B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A8A760-6FA1-4A62-A58B-F203C7C9EB3D}" type="slidenum">
              <a:rPr lang="en-US" smtClean="0"/>
              <a:t>‹#›</a:t>
            </a:fld>
            <a:endParaRPr lang="en-US"/>
          </a:p>
        </p:txBody>
      </p:sp>
    </p:spTree>
    <p:extLst>
      <p:ext uri="{BB962C8B-B14F-4D97-AF65-F5344CB8AC3E}">
        <p14:creationId xmlns:p14="http://schemas.microsoft.com/office/powerpoint/2010/main" val="30338869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0EEF0"/>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FAF59-80FD-42F8-B77B-6179688B7234}" type="datetimeFigureOut">
              <a:rPr lang="de-DE" smtClean="0"/>
              <a:t>07.09.2025</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89FD0-501B-4C6F-9CB2-8996B7BF4EFE}" type="slidenum">
              <a:rPr lang="de-DE" smtClean="0"/>
              <a:t>‹#›</a:t>
            </a:fld>
            <a:endParaRPr lang="de-DE"/>
          </a:p>
        </p:txBody>
      </p:sp>
    </p:spTree>
    <p:extLst>
      <p:ext uri="{BB962C8B-B14F-4D97-AF65-F5344CB8AC3E}">
        <p14:creationId xmlns:p14="http://schemas.microsoft.com/office/powerpoint/2010/main" val="36528742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439574408"/>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A31A67-69E8-A98F-920D-28F6138B4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VN"/>
          </a:p>
        </p:txBody>
      </p:sp>
      <p:sp>
        <p:nvSpPr>
          <p:cNvPr id="3" name="Text Placeholder 2">
            <a:extLst>
              <a:ext uri="{FF2B5EF4-FFF2-40B4-BE49-F238E27FC236}">
                <a16:creationId xmlns:a16="http://schemas.microsoft.com/office/drawing/2014/main" id="{45C5FBB6-6DC9-7FFB-2EF3-D3D23A575E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9294F0D-3755-2DB8-22E5-AE6EBD365C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ED87D1-FBEB-E843-885B-BD353258C842}" type="datetimeFigureOut">
              <a:rPr lang="en-VN" smtClean="0"/>
              <a:t>09/07/2025</a:t>
            </a:fld>
            <a:endParaRPr lang="en-VN"/>
          </a:p>
        </p:txBody>
      </p:sp>
      <p:sp>
        <p:nvSpPr>
          <p:cNvPr id="5" name="Footer Placeholder 4">
            <a:extLst>
              <a:ext uri="{FF2B5EF4-FFF2-40B4-BE49-F238E27FC236}">
                <a16:creationId xmlns:a16="http://schemas.microsoft.com/office/drawing/2014/main" id="{62079F40-FD16-E197-2580-ECAA8840D2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DD4AF44-9EA2-8541-0368-8728998A9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C057-B0CB-854E-BCB0-D6A86855C9A4}" type="slidenum">
              <a:rPr lang="en-VN" smtClean="0"/>
              <a:t>‹#›</a:t>
            </a:fld>
            <a:endParaRPr lang="en-VN"/>
          </a:p>
        </p:txBody>
      </p:sp>
    </p:spTree>
    <p:extLst>
      <p:ext uri="{BB962C8B-B14F-4D97-AF65-F5344CB8AC3E}">
        <p14:creationId xmlns:p14="http://schemas.microsoft.com/office/powerpoint/2010/main" val="393517614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2"/>
        <p:cNvGrpSpPr/>
        <p:nvPr/>
      </p:nvGrpSpPr>
      <p:grpSpPr>
        <a:xfrm>
          <a:off x="0" y="0"/>
          <a:ext cx="0" cy="0"/>
          <a:chOff x="0" y="0"/>
          <a:chExt cx="0" cy="0"/>
        </a:xfrm>
      </p:grpSpPr>
      <p:sp>
        <p:nvSpPr>
          <p:cNvPr id="483" name="Google Shape;483;p3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4" name="Google Shape;484;p3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5" name="Google Shape;485;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86" name="Google Shape;486;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87" name="Google Shape;487;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9290856"/>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0C355E-382A-437D-7645-1C8A6173A2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C5ABC5D-2227-4ED6-43EA-BA2778EF8A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1C234FD-2A5C-2258-F500-FC3D9058BB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D5049-9671-0143-A163-CF61BBBA1441}" type="datetimeFigureOut">
              <a:rPr lang="en-VN" smtClean="0"/>
              <a:t>09/07/2025</a:t>
            </a:fld>
            <a:endParaRPr lang="en-VN"/>
          </a:p>
        </p:txBody>
      </p:sp>
      <p:sp>
        <p:nvSpPr>
          <p:cNvPr id="5" name="Footer Placeholder 4">
            <a:extLst>
              <a:ext uri="{FF2B5EF4-FFF2-40B4-BE49-F238E27FC236}">
                <a16:creationId xmlns:a16="http://schemas.microsoft.com/office/drawing/2014/main" id="{340DE9F8-B711-2921-3083-E8DFA63869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C621C1A-6016-B766-E2EB-781CA01867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EEF01-7C19-5049-9406-7A2E76190884}" type="slidenum">
              <a:rPr lang="en-VN" smtClean="0"/>
              <a:t>‹#›</a:t>
            </a:fld>
            <a:endParaRPr lang="en-VN"/>
          </a:p>
        </p:txBody>
      </p:sp>
    </p:spTree>
    <p:extLst>
      <p:ext uri="{BB962C8B-B14F-4D97-AF65-F5344CB8AC3E}">
        <p14:creationId xmlns:p14="http://schemas.microsoft.com/office/powerpoint/2010/main" val="48086724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5DBC1A-6C10-40FC-8ED0-3572ED95F097}"/>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1B43B-48BA-4F6F-8085-719AC23574D9}"/>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D3B5E-0777-47DC-BC18-7F4FE9F0F881}"/>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707BADA8-8870-43E8-A9BD-14BA1A094DAB}" type="datetimeFigureOut">
              <a:rPr lang="en-US" smtClean="0">
                <a:solidFill>
                  <a:prstClr val="black">
                    <a:tint val="75000"/>
                  </a:prstClr>
                </a:solidFill>
              </a:rPr>
              <a:pPr defTabSz="914377"/>
              <a:t>9/7/2025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0C1699-F50C-47EC-BFA4-852222181FD6}"/>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9EB93A-C5CF-4202-9C1F-9553A2B9701F}"/>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0D93F884-56C0-4E8A-AE9C-CDF44BFBEF91}"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33566222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654204"/>
      </p:ext>
    </p:extLst>
  </p:cSld>
  <p:clrMap bg1="lt1" tx1="dk1" bg2="lt2" tx2="dk2" accent1="accent1" accent2="accent2" accent3="accent3" accent4="accent4" accent5="accent5" accent6="accent6" hlink="hlink" folHlink="folHlink"/>
  <p:sldLayoutIdLst>
    <p:sldLayoutId id="21474838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6.xml"/><Relationship Id="rId1" Type="http://schemas.openxmlformats.org/officeDocument/2006/relationships/tags" Target="../tags/tag1.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507" y="0"/>
            <a:ext cx="6858027" cy="6858000"/>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solidFill>
              <a:srgbClr val="012159"/>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7158040" y="3787250"/>
            <a:ext cx="5033960" cy="3072857"/>
            <a:chOff x="0" y="0"/>
            <a:chExt cx="1988725" cy="1213968"/>
          </a:xfrm>
        </p:grpSpPr>
        <p:sp>
          <p:nvSpPr>
            <p:cNvPr id="8" name="Freeform 8"/>
            <p:cNvSpPr/>
            <p:nvPr/>
          </p:nvSpPr>
          <p:spPr>
            <a:xfrm>
              <a:off x="0" y="0"/>
              <a:ext cx="1988725" cy="1213968"/>
            </a:xfrm>
            <a:custGeom>
              <a:avLst/>
              <a:gdLst/>
              <a:ahLst/>
              <a:cxnLst/>
              <a:rect l="l" t="t" r="r" b="b"/>
              <a:pathLst>
                <a:path w="1988725" h="1213968">
                  <a:moveTo>
                    <a:pt x="0" y="0"/>
                  </a:moveTo>
                  <a:lnTo>
                    <a:pt x="1988725" y="0"/>
                  </a:lnTo>
                  <a:lnTo>
                    <a:pt x="1988725" y="1213968"/>
                  </a:lnTo>
                  <a:lnTo>
                    <a:pt x="0" y="1213968"/>
                  </a:lnTo>
                  <a:close/>
                </a:path>
              </a:pathLst>
            </a:custGeom>
            <a:solidFill>
              <a:srgbClr val="C00118"/>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10"/>
          <p:cNvGrpSpPr/>
          <p:nvPr/>
        </p:nvGrpSpPr>
        <p:grpSpPr>
          <a:xfrm>
            <a:off x="685800" y="1909389"/>
            <a:ext cx="10820400" cy="3039222"/>
            <a:chOff x="0" y="0"/>
            <a:chExt cx="4623723" cy="1298706"/>
          </a:xfrm>
        </p:grpSpPr>
        <p:sp>
          <p:nvSpPr>
            <p:cNvPr id="11" name="Freeform 11"/>
            <p:cNvSpPr/>
            <p:nvPr/>
          </p:nvSpPr>
          <p:spPr>
            <a:xfrm>
              <a:off x="0" y="0"/>
              <a:ext cx="4623723" cy="1298706"/>
            </a:xfrm>
            <a:custGeom>
              <a:avLst/>
              <a:gdLst/>
              <a:ahLst/>
              <a:cxnLst/>
              <a:rect l="l" t="t" r="r" b="b"/>
              <a:pathLst>
                <a:path w="4623723" h="1298706">
                  <a:moveTo>
                    <a:pt x="0" y="0"/>
                  </a:moveTo>
                  <a:lnTo>
                    <a:pt x="4623723" y="0"/>
                  </a:lnTo>
                  <a:lnTo>
                    <a:pt x="4623723" y="1298706"/>
                  </a:lnTo>
                  <a:lnTo>
                    <a:pt x="0" y="1298706"/>
                  </a:lnTo>
                  <a:close/>
                </a:path>
              </a:pathLst>
            </a:custGeom>
            <a:solidFill>
              <a:srgbClr val="ECBE07"/>
            </a:solidFill>
          </p:spPr>
          <p:txBody>
            <a:bodyPr/>
            <a:lstStyle/>
            <a:p>
              <a:pPr defTabSz="609630"/>
              <a:endParaRPr lang="en-US" sz="1200">
                <a:solidFill>
                  <a:prstClr val="black"/>
                </a:solidFill>
                <a:latin typeface="Calibri"/>
              </a:endParaRPr>
            </a:p>
          </p:txBody>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4169509" y="2011033"/>
            <a:ext cx="7229818" cy="2755432"/>
            <a:chOff x="0" y="0"/>
            <a:chExt cx="3431561" cy="1177438"/>
          </a:xfrm>
        </p:grpSpPr>
        <p:sp>
          <p:nvSpPr>
            <p:cNvPr id="14" name="Freeform 14"/>
            <p:cNvSpPr/>
            <p:nvPr/>
          </p:nvSpPr>
          <p:spPr>
            <a:xfrm>
              <a:off x="0" y="0"/>
              <a:ext cx="3431561" cy="1177438"/>
            </a:xfrm>
            <a:custGeom>
              <a:avLst/>
              <a:gdLst/>
              <a:ahLst/>
              <a:cxnLst/>
              <a:rect l="l" t="t" r="r" b="b"/>
              <a:pathLst>
                <a:path w="3431561" h="1177438">
                  <a:moveTo>
                    <a:pt x="0" y="0"/>
                  </a:moveTo>
                  <a:lnTo>
                    <a:pt x="3431561" y="0"/>
                  </a:lnTo>
                  <a:lnTo>
                    <a:pt x="3431561" y="1177438"/>
                  </a:lnTo>
                  <a:lnTo>
                    <a:pt x="0" y="1177438"/>
                  </a:lnTo>
                  <a:close/>
                </a:path>
              </a:pathLst>
            </a:custGeom>
            <a:solidFill>
              <a:srgbClr val="FFFFFF"/>
            </a:solidFill>
          </p:spPr>
          <p:txBody>
            <a:bodyPr/>
            <a:lstStyle/>
            <a:p>
              <a:pPr defTabSz="609630"/>
              <a:endParaRPr lang="en-US" sz="1200">
                <a:solidFill>
                  <a:prstClr val="black"/>
                </a:solidFill>
                <a:latin typeface="Calibri"/>
              </a:endParaRPr>
            </a:p>
          </p:txBody>
        </p:sp>
        <p:sp>
          <p:nvSpPr>
            <p:cNvPr id="15" name="TextBox 1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7" name="Group 17"/>
          <p:cNvGrpSpPr/>
          <p:nvPr/>
        </p:nvGrpSpPr>
        <p:grpSpPr>
          <a:xfrm>
            <a:off x="7158040" y="1"/>
            <a:ext cx="5033960" cy="1720795"/>
            <a:chOff x="0" y="0"/>
            <a:chExt cx="1988725" cy="679820"/>
          </a:xfrm>
        </p:grpSpPr>
        <p:sp>
          <p:nvSpPr>
            <p:cNvPr id="18" name="Freeform 18"/>
            <p:cNvSpPr/>
            <p:nvPr/>
          </p:nvSpPr>
          <p:spPr>
            <a:xfrm>
              <a:off x="0" y="0"/>
              <a:ext cx="1988725" cy="679820"/>
            </a:xfrm>
            <a:custGeom>
              <a:avLst/>
              <a:gdLst/>
              <a:ahLst/>
              <a:cxnLst/>
              <a:rect l="l" t="t" r="r" b="b"/>
              <a:pathLst>
                <a:path w="1988725" h="679820">
                  <a:moveTo>
                    <a:pt x="0" y="0"/>
                  </a:moveTo>
                  <a:lnTo>
                    <a:pt x="1988725" y="0"/>
                  </a:lnTo>
                  <a:lnTo>
                    <a:pt x="1988725" y="679820"/>
                  </a:lnTo>
                  <a:lnTo>
                    <a:pt x="0" y="679820"/>
                  </a:lnTo>
                  <a:close/>
                </a:path>
              </a:pathLst>
            </a:custGeom>
            <a:solidFill>
              <a:srgbClr val="C00118"/>
            </a:solidFill>
          </p:spPr>
          <p:txBody>
            <a:bodyPr/>
            <a:lstStyle/>
            <a:p>
              <a:pPr defTabSz="609630"/>
              <a:endParaRPr lang="en-US" sz="1200">
                <a:solidFill>
                  <a:prstClr val="black"/>
                </a:solidFill>
                <a:latin typeface="Calibri"/>
              </a:endParaRPr>
            </a:p>
          </p:txBody>
        </p:sp>
        <p:sp>
          <p:nvSpPr>
            <p:cNvPr id="19" name="TextBox 19"/>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1" name="TextBox 21"/>
          <p:cNvSpPr txBox="1"/>
          <p:nvPr/>
        </p:nvSpPr>
        <p:spPr>
          <a:xfrm>
            <a:off x="4165601" y="2764026"/>
            <a:ext cx="7303291" cy="1346522"/>
          </a:xfrm>
          <a:prstGeom prst="rect">
            <a:avLst/>
          </a:prstGeom>
        </p:spPr>
        <p:txBody>
          <a:bodyPr wrap="square" lIns="0" tIns="0" rIns="0" bIns="0" rtlCol="0" anchor="t">
            <a:spAutoFit/>
          </a:bodyPr>
          <a:lstStyle/>
          <a:p>
            <a:pPr algn="ctr" defTabSz="609630">
              <a:lnSpc>
                <a:spcPts val="10549"/>
              </a:lnSpc>
            </a:pPr>
            <a:r>
              <a:rPr lang="en-US" sz="8000" dirty="0">
                <a:solidFill>
                  <a:srgbClr val="012159"/>
                </a:solidFill>
                <a:latin typeface="#9Slide03 Saira SemiCondensed B" panose="00000806000000000000" pitchFamily="2" charset="0"/>
              </a:rPr>
              <a:t>KHỞI ĐỘNG</a:t>
            </a:r>
          </a:p>
        </p:txBody>
      </p:sp>
      <p:pic>
        <p:nvPicPr>
          <p:cNvPr id="31" name="Picture 30">
            <a:extLst>
              <a:ext uri="{FF2B5EF4-FFF2-40B4-BE49-F238E27FC236}">
                <a16:creationId xmlns:a16="http://schemas.microsoft.com/office/drawing/2014/main" id="{1FDEE29A-B20E-A151-6797-25176F566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705" y="2610862"/>
            <a:ext cx="1440000" cy="1503961"/>
          </a:xfrm>
          <a:prstGeom prst="rect">
            <a:avLst/>
          </a:prstGeom>
        </p:spPr>
      </p:pic>
      <p:grpSp>
        <p:nvGrpSpPr>
          <p:cNvPr id="43" name="Group 42">
            <a:extLst>
              <a:ext uri="{FF2B5EF4-FFF2-40B4-BE49-F238E27FC236}">
                <a16:creationId xmlns:a16="http://schemas.microsoft.com/office/drawing/2014/main" id="{9ACBA3B9-BD5A-6E57-7D90-E123BC16B299}"/>
              </a:ext>
            </a:extLst>
          </p:cNvPr>
          <p:cNvGrpSpPr/>
          <p:nvPr/>
        </p:nvGrpSpPr>
        <p:grpSpPr>
          <a:xfrm rot="2721779">
            <a:off x="1477312" y="2536380"/>
            <a:ext cx="1816470" cy="1806089"/>
            <a:chOff x="3984597" y="3658730"/>
            <a:chExt cx="3180535" cy="3162359"/>
          </a:xfrm>
        </p:grpSpPr>
        <p:sp>
          <p:nvSpPr>
            <p:cNvPr id="39" name="L-Shape 38">
              <a:extLst>
                <a:ext uri="{FF2B5EF4-FFF2-40B4-BE49-F238E27FC236}">
                  <a16:creationId xmlns:a16="http://schemas.microsoft.com/office/drawing/2014/main" id="{12CCCBE7-7932-8BC8-9EFF-260AFC932545}"/>
                </a:ext>
              </a:extLst>
            </p:cNvPr>
            <p:cNvSpPr/>
            <p:nvPr/>
          </p:nvSpPr>
          <p:spPr>
            <a:xfrm rot="5400000">
              <a:off x="3995253" y="3658730"/>
              <a:ext cx="1262880" cy="1284191"/>
            </a:xfrm>
            <a:prstGeom prst="corner">
              <a:avLst>
                <a:gd name="adj1" fmla="val 13815"/>
                <a:gd name="adj2" fmla="val 136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40" name="L-Shape 39">
              <a:extLst>
                <a:ext uri="{FF2B5EF4-FFF2-40B4-BE49-F238E27FC236}">
                  <a16:creationId xmlns:a16="http://schemas.microsoft.com/office/drawing/2014/main" id="{B2789430-5B0E-D222-8842-B72F4113BFDF}"/>
                </a:ext>
              </a:extLst>
            </p:cNvPr>
            <p:cNvSpPr/>
            <p:nvPr/>
          </p:nvSpPr>
          <p:spPr>
            <a:xfrm>
              <a:off x="3995253" y="5536214"/>
              <a:ext cx="1262880" cy="1284191"/>
            </a:xfrm>
            <a:prstGeom prst="corner">
              <a:avLst>
                <a:gd name="adj1" fmla="val 13815"/>
                <a:gd name="adj2" fmla="val 123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41" name="L-Shape 40">
              <a:extLst>
                <a:ext uri="{FF2B5EF4-FFF2-40B4-BE49-F238E27FC236}">
                  <a16:creationId xmlns:a16="http://schemas.microsoft.com/office/drawing/2014/main" id="{D3DA4FE9-24B3-3FC0-9A68-22853429DC76}"/>
                </a:ext>
              </a:extLst>
            </p:cNvPr>
            <p:cNvSpPr/>
            <p:nvPr/>
          </p:nvSpPr>
          <p:spPr>
            <a:xfrm rot="10800000">
              <a:off x="6010392" y="3658730"/>
              <a:ext cx="1121906" cy="1284191"/>
            </a:xfrm>
            <a:prstGeom prst="corner">
              <a:avLst>
                <a:gd name="adj1" fmla="val 13815"/>
                <a:gd name="adj2" fmla="val 149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42" name="L-Shape 41">
              <a:extLst>
                <a:ext uri="{FF2B5EF4-FFF2-40B4-BE49-F238E27FC236}">
                  <a16:creationId xmlns:a16="http://schemas.microsoft.com/office/drawing/2014/main" id="{C5A7F8B8-1057-3E43-DE49-B512BBA169B2}"/>
                </a:ext>
              </a:extLst>
            </p:cNvPr>
            <p:cNvSpPr/>
            <p:nvPr/>
          </p:nvSpPr>
          <p:spPr>
            <a:xfrm rot="16200000">
              <a:off x="5962084" y="5618040"/>
              <a:ext cx="1121906" cy="1284191"/>
            </a:xfrm>
            <a:prstGeom prst="corner">
              <a:avLst>
                <a:gd name="adj1" fmla="val 13815"/>
                <a:gd name="adj2" fmla="val 148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spTree>
    <p:extLst>
      <p:ext uri="{BB962C8B-B14F-4D97-AF65-F5344CB8AC3E}">
        <p14:creationId xmlns:p14="http://schemas.microsoft.com/office/powerpoint/2010/main" val="256003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par>
                                <p:cTn id="8" presetID="22" presetClass="entr" presetSubtype="8" fill="hold" nodeType="withEffect">
                                  <p:stCondLst>
                                    <p:cond delay="25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1500"/>
                                        <p:tgtEl>
                                          <p:spTgt spid="31"/>
                                        </p:tgtEl>
                                      </p:cBhvr>
                                    </p:animEffect>
                                  </p:childTnLst>
                                </p:cTn>
                              </p:par>
                              <p:par>
                                <p:cTn id="11" presetID="22" presetClass="entr" presetSubtype="8"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500"/>
                                        <p:tgtEl>
                                          <p:spTgt spid="10"/>
                                        </p:tgtEl>
                                      </p:cBhvr>
                                    </p:animEffect>
                                  </p:childTnLst>
                                </p:cTn>
                              </p:par>
                              <p:par>
                                <p:cTn id="14" presetID="22" presetClass="entr" presetSubtype="8" fill="hold" nodeType="withEffect">
                                  <p:stCondLst>
                                    <p:cond delay="25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1500"/>
                                        <p:tgtEl>
                                          <p:spTgt spid="43"/>
                                        </p:tgtEl>
                                      </p:cBhvr>
                                    </p:animEffect>
                                  </p:childTnLst>
                                </p:cTn>
                              </p:par>
                              <p:par>
                                <p:cTn id="17" presetID="22" presetClass="entr" presetSubtype="8" fill="hold" nodeType="withEffect">
                                  <p:stCondLst>
                                    <p:cond delay="75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1500"/>
                                        <p:tgtEl>
                                          <p:spTgt spid="13"/>
                                        </p:tgtEl>
                                      </p:cBhvr>
                                    </p:animEffect>
                                  </p:childTnLst>
                                </p:cTn>
                              </p:par>
                              <p:par>
                                <p:cTn id="20" presetID="22" presetClass="entr" presetSubtype="8" fill="hold" grpId="0" nodeType="withEffect">
                                  <p:stCondLst>
                                    <p:cond delay="75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1500"/>
                                        <p:tgtEl>
                                          <p:spTgt spid="21"/>
                                        </p:tgtEl>
                                      </p:cBhvr>
                                    </p:animEffect>
                                  </p:childTnLst>
                                </p:cTn>
                              </p:par>
                              <p:par>
                                <p:cTn id="23" presetID="22" presetClass="entr" presetSubtype="8" fill="hold" nodeType="withEffect">
                                  <p:stCondLst>
                                    <p:cond delay="125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1500"/>
                                        <p:tgtEl>
                                          <p:spTgt spid="17"/>
                                        </p:tgtEl>
                                      </p:cBhvr>
                                    </p:animEffect>
                                  </p:childTnLst>
                                </p:cTn>
                              </p:par>
                              <p:par>
                                <p:cTn id="26" presetID="22" presetClass="entr" presetSubtype="8" fill="hold" nodeType="withEffect">
                                  <p:stCondLst>
                                    <p:cond delay="12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1500"/>
                                        <p:tgtEl>
                                          <p:spTgt spid="7"/>
                                        </p:tgtEl>
                                      </p:cBhvr>
                                    </p:animEffect>
                                  </p:childTnLst>
                                </p:cTn>
                              </p:par>
                              <p:par>
                                <p:cTn id="29" presetID="26" presetClass="emph" presetSubtype="0" repeatCount="indefinite" fill="hold" nodeType="withEffect">
                                  <p:stCondLst>
                                    <p:cond delay="0"/>
                                  </p:stCondLst>
                                  <p:endCondLst>
                                    <p:cond evt="onNext" delay="0">
                                      <p:tgtEl>
                                        <p:sldTgt/>
                                      </p:tgtEl>
                                    </p:cond>
                                  </p:endCondLst>
                                  <p:childTnLst>
                                    <p:animEffect transition="out" filter="fade">
                                      <p:cBhvr>
                                        <p:cTn id="30" dur="500" tmFilter="0, 0; .2, .5; .8, .5; 1, 0"/>
                                        <p:tgtEl>
                                          <p:spTgt spid="31"/>
                                        </p:tgtEl>
                                      </p:cBhvr>
                                    </p:animEffect>
                                    <p:animScale>
                                      <p:cBhvr>
                                        <p:cTn id="31"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3AC09C41-418B-18F4-A796-4D0B841FA07A}"/>
              </a:ext>
            </a:extLst>
          </p:cNvPr>
          <p:cNvGrpSpPr/>
          <p:nvPr/>
        </p:nvGrpSpPr>
        <p:grpSpPr>
          <a:xfrm>
            <a:off x="706791" y="2671391"/>
            <a:ext cx="2995821" cy="3044671"/>
            <a:chOff x="0" y="0"/>
            <a:chExt cx="9955590" cy="10094177"/>
          </a:xfrm>
        </p:grpSpPr>
        <p:grpSp>
          <p:nvGrpSpPr>
            <p:cNvPr id="3" name="Group">
              <a:extLst>
                <a:ext uri="{FF2B5EF4-FFF2-40B4-BE49-F238E27FC236}">
                  <a16:creationId xmlns:a16="http://schemas.microsoft.com/office/drawing/2014/main" id="{98CFAEEE-780A-8DE9-CFCE-EA1D896CFDE0}"/>
                </a:ext>
              </a:extLst>
            </p:cNvPr>
            <p:cNvGrpSpPr/>
            <p:nvPr/>
          </p:nvGrpSpPr>
          <p:grpSpPr>
            <a:xfrm>
              <a:off x="0" y="0"/>
              <a:ext cx="8729214" cy="6207360"/>
              <a:chOff x="0" y="0"/>
              <a:chExt cx="8729213" cy="6207359"/>
            </a:xfrm>
          </p:grpSpPr>
          <p:sp>
            <p:nvSpPr>
              <p:cNvPr id="58" name="Freeform 593">
                <a:extLst>
                  <a:ext uri="{FF2B5EF4-FFF2-40B4-BE49-F238E27FC236}">
                    <a16:creationId xmlns:a16="http://schemas.microsoft.com/office/drawing/2014/main" id="{C15DAA00-4944-672E-AC09-1FE48154EEA7}"/>
                  </a:ext>
                </a:extLst>
              </p:cNvPr>
              <p:cNvSpPr/>
              <p:nvPr/>
            </p:nvSpPr>
            <p:spPr>
              <a:xfrm rot="21352145">
                <a:off x="5674220" y="355033"/>
                <a:ext cx="619233" cy="386311"/>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59" name="Freeform 601">
                <a:extLst>
                  <a:ext uri="{FF2B5EF4-FFF2-40B4-BE49-F238E27FC236}">
                    <a16:creationId xmlns:a16="http://schemas.microsoft.com/office/drawing/2014/main" id="{C5E240A2-07DE-C7A6-47C1-389F667DEB08}"/>
                  </a:ext>
                </a:extLst>
              </p:cNvPr>
              <p:cNvSpPr/>
              <p:nvPr/>
            </p:nvSpPr>
            <p:spPr>
              <a:xfrm rot="21352145">
                <a:off x="5951764" y="1071886"/>
                <a:ext cx="1050511" cy="983983"/>
              </a:xfrm>
              <a:custGeom>
                <a:avLst/>
                <a:gdLst/>
                <a:ahLst/>
                <a:cxnLst>
                  <a:cxn ang="0">
                    <a:pos x="wd2" y="hd2"/>
                  </a:cxn>
                  <a:cxn ang="5400000">
                    <a:pos x="wd2" y="hd2"/>
                  </a:cxn>
                  <a:cxn ang="10800000">
                    <a:pos x="wd2" y="hd2"/>
                  </a:cxn>
                  <a:cxn ang="16200000">
                    <a:pos x="wd2" y="hd2"/>
                  </a:cxn>
                </a:cxnLst>
                <a:rect l="0" t="0" r="r" b="b"/>
                <a:pathLst>
                  <a:path w="21493" h="21216" extrusionOk="0">
                    <a:moveTo>
                      <a:pt x="4213" y="7"/>
                    </a:moveTo>
                    <a:cubicBezTo>
                      <a:pt x="4097" y="52"/>
                      <a:pt x="4065" y="198"/>
                      <a:pt x="4101" y="323"/>
                    </a:cubicBezTo>
                    <a:cubicBezTo>
                      <a:pt x="4209" y="643"/>
                      <a:pt x="4721" y="1746"/>
                      <a:pt x="4999" y="2293"/>
                    </a:cubicBezTo>
                    <a:cubicBezTo>
                      <a:pt x="5054" y="2361"/>
                      <a:pt x="5141" y="2394"/>
                      <a:pt x="5223" y="2372"/>
                    </a:cubicBezTo>
                    <a:cubicBezTo>
                      <a:pt x="5259" y="2381"/>
                      <a:pt x="5262" y="2381"/>
                      <a:pt x="5298" y="2372"/>
                    </a:cubicBezTo>
                    <a:cubicBezTo>
                      <a:pt x="5403" y="2306"/>
                      <a:pt x="5465" y="2172"/>
                      <a:pt x="5410" y="2057"/>
                    </a:cubicBezTo>
                    <a:cubicBezTo>
                      <a:pt x="5123" y="1500"/>
                      <a:pt x="4638" y="429"/>
                      <a:pt x="4513" y="165"/>
                    </a:cubicBezTo>
                    <a:cubicBezTo>
                      <a:pt x="4482" y="50"/>
                      <a:pt x="4361" y="-25"/>
                      <a:pt x="4251" y="7"/>
                    </a:cubicBezTo>
                    <a:cubicBezTo>
                      <a:pt x="4243" y="10"/>
                      <a:pt x="4221" y="4"/>
                      <a:pt x="4213" y="7"/>
                    </a:cubicBezTo>
                    <a:close/>
                    <a:moveTo>
                      <a:pt x="1671" y="2017"/>
                    </a:moveTo>
                    <a:cubicBezTo>
                      <a:pt x="1565" y="2083"/>
                      <a:pt x="1504" y="2257"/>
                      <a:pt x="1558" y="2372"/>
                    </a:cubicBezTo>
                    <a:cubicBezTo>
                      <a:pt x="1920" y="2964"/>
                      <a:pt x="2355" y="3496"/>
                      <a:pt x="2867" y="3948"/>
                    </a:cubicBezTo>
                    <a:lnTo>
                      <a:pt x="2979" y="4027"/>
                    </a:lnTo>
                    <a:cubicBezTo>
                      <a:pt x="3061" y="4118"/>
                      <a:pt x="3192" y="4113"/>
                      <a:pt x="3279" y="4027"/>
                    </a:cubicBezTo>
                    <a:lnTo>
                      <a:pt x="3279" y="3988"/>
                    </a:lnTo>
                    <a:cubicBezTo>
                      <a:pt x="3365" y="3902"/>
                      <a:pt x="3360" y="3764"/>
                      <a:pt x="3279" y="3673"/>
                    </a:cubicBezTo>
                    <a:lnTo>
                      <a:pt x="3204" y="3594"/>
                    </a:lnTo>
                    <a:cubicBezTo>
                      <a:pt x="2729" y="3176"/>
                      <a:pt x="2309" y="2681"/>
                      <a:pt x="1970" y="2136"/>
                    </a:cubicBezTo>
                    <a:cubicBezTo>
                      <a:pt x="1907" y="2025"/>
                      <a:pt x="1780" y="1960"/>
                      <a:pt x="1671" y="2017"/>
                    </a:cubicBezTo>
                    <a:close/>
                    <a:moveTo>
                      <a:pt x="13375" y="2175"/>
                    </a:moveTo>
                    <a:cubicBezTo>
                      <a:pt x="12015" y="1945"/>
                      <a:pt x="10609" y="2028"/>
                      <a:pt x="9262" y="2490"/>
                    </a:cubicBezTo>
                    <a:cubicBezTo>
                      <a:pt x="6453" y="3362"/>
                      <a:pt x="4270" y="5703"/>
                      <a:pt x="3503" y="8678"/>
                    </a:cubicBezTo>
                    <a:cubicBezTo>
                      <a:pt x="2607" y="11933"/>
                      <a:pt x="3145" y="15794"/>
                      <a:pt x="4812" y="17860"/>
                    </a:cubicBezTo>
                    <a:cubicBezTo>
                      <a:pt x="6840" y="20074"/>
                      <a:pt x="9670" y="21309"/>
                      <a:pt x="12590" y="21210"/>
                    </a:cubicBezTo>
                    <a:cubicBezTo>
                      <a:pt x="13950" y="21218"/>
                      <a:pt x="15277" y="20956"/>
                      <a:pt x="16554" y="20461"/>
                    </a:cubicBezTo>
                    <a:cubicBezTo>
                      <a:pt x="19547" y="19465"/>
                      <a:pt x="21576" y="16514"/>
                      <a:pt x="21490" y="13210"/>
                    </a:cubicBezTo>
                    <a:cubicBezTo>
                      <a:pt x="21527" y="9558"/>
                      <a:pt x="19931" y="6068"/>
                      <a:pt x="17189" y="3830"/>
                    </a:cubicBezTo>
                    <a:cubicBezTo>
                      <a:pt x="16047" y="2948"/>
                      <a:pt x="14736" y="2405"/>
                      <a:pt x="13375" y="2175"/>
                    </a:cubicBezTo>
                    <a:close/>
                    <a:moveTo>
                      <a:pt x="12066" y="2530"/>
                    </a:moveTo>
                    <a:cubicBezTo>
                      <a:pt x="13825" y="2525"/>
                      <a:pt x="15514" y="3123"/>
                      <a:pt x="16928" y="4224"/>
                    </a:cubicBezTo>
                    <a:cubicBezTo>
                      <a:pt x="19550" y="6382"/>
                      <a:pt x="21077" y="9706"/>
                      <a:pt x="21041" y="13210"/>
                    </a:cubicBezTo>
                    <a:cubicBezTo>
                      <a:pt x="21117" y="16324"/>
                      <a:pt x="19231" y="19107"/>
                      <a:pt x="16404" y="20028"/>
                    </a:cubicBezTo>
                    <a:cubicBezTo>
                      <a:pt x="12461" y="21575"/>
                      <a:pt x="7523" y="20509"/>
                      <a:pt x="5148" y="17584"/>
                    </a:cubicBezTo>
                    <a:cubicBezTo>
                      <a:pt x="3571" y="15622"/>
                      <a:pt x="3045" y="11911"/>
                      <a:pt x="3914" y="8835"/>
                    </a:cubicBezTo>
                    <a:cubicBezTo>
                      <a:pt x="4638" y="6013"/>
                      <a:pt x="6711" y="3793"/>
                      <a:pt x="9374" y="2963"/>
                    </a:cubicBezTo>
                    <a:cubicBezTo>
                      <a:pt x="10245" y="2683"/>
                      <a:pt x="11155" y="2531"/>
                      <a:pt x="12066" y="2530"/>
                    </a:cubicBezTo>
                    <a:close/>
                    <a:moveTo>
                      <a:pt x="13226" y="3751"/>
                    </a:moveTo>
                    <a:cubicBezTo>
                      <a:pt x="12089" y="3560"/>
                      <a:pt x="10910" y="3639"/>
                      <a:pt x="9785" y="4027"/>
                    </a:cubicBezTo>
                    <a:cubicBezTo>
                      <a:pt x="7429" y="4745"/>
                      <a:pt x="5591" y="6694"/>
                      <a:pt x="4961" y="9190"/>
                    </a:cubicBezTo>
                    <a:cubicBezTo>
                      <a:pt x="4200" y="11898"/>
                      <a:pt x="4657" y="15149"/>
                      <a:pt x="6046" y="16875"/>
                    </a:cubicBezTo>
                    <a:cubicBezTo>
                      <a:pt x="7731" y="18748"/>
                      <a:pt x="10103" y="19745"/>
                      <a:pt x="12552" y="19673"/>
                    </a:cubicBezTo>
                    <a:cubicBezTo>
                      <a:pt x="13687" y="19678"/>
                      <a:pt x="14815" y="19493"/>
                      <a:pt x="15881" y="19082"/>
                    </a:cubicBezTo>
                    <a:cubicBezTo>
                      <a:pt x="18385" y="18245"/>
                      <a:pt x="20069" y="15739"/>
                      <a:pt x="19994" y="12973"/>
                    </a:cubicBezTo>
                    <a:cubicBezTo>
                      <a:pt x="20036" y="9909"/>
                      <a:pt x="18704" y="7009"/>
                      <a:pt x="16404" y="5131"/>
                    </a:cubicBezTo>
                    <a:cubicBezTo>
                      <a:pt x="15450" y="4393"/>
                      <a:pt x="14362" y="3942"/>
                      <a:pt x="13226" y="3751"/>
                    </a:cubicBezTo>
                    <a:close/>
                    <a:moveTo>
                      <a:pt x="63" y="4106"/>
                    </a:moveTo>
                    <a:cubicBezTo>
                      <a:pt x="-24" y="4192"/>
                      <a:pt x="-18" y="4330"/>
                      <a:pt x="63" y="4421"/>
                    </a:cubicBezTo>
                    <a:cubicBezTo>
                      <a:pt x="561" y="4830"/>
                      <a:pt x="1090" y="5180"/>
                      <a:pt x="1671" y="5407"/>
                    </a:cubicBezTo>
                    <a:lnTo>
                      <a:pt x="2119" y="5604"/>
                    </a:lnTo>
                    <a:cubicBezTo>
                      <a:pt x="2152" y="5612"/>
                      <a:pt x="2162" y="5612"/>
                      <a:pt x="2194" y="5604"/>
                    </a:cubicBezTo>
                    <a:cubicBezTo>
                      <a:pt x="2278" y="5602"/>
                      <a:pt x="2374" y="5560"/>
                      <a:pt x="2419" y="5485"/>
                    </a:cubicBezTo>
                    <a:cubicBezTo>
                      <a:pt x="2474" y="5369"/>
                      <a:pt x="2417" y="5229"/>
                      <a:pt x="2306" y="5170"/>
                    </a:cubicBezTo>
                    <a:lnTo>
                      <a:pt x="1820" y="4973"/>
                    </a:lnTo>
                    <a:cubicBezTo>
                      <a:pt x="1307" y="4743"/>
                      <a:pt x="820" y="4441"/>
                      <a:pt x="362" y="4106"/>
                    </a:cubicBezTo>
                    <a:cubicBezTo>
                      <a:pt x="275" y="4016"/>
                      <a:pt x="150" y="4016"/>
                      <a:pt x="63" y="4106"/>
                    </a:cubicBezTo>
                    <a:close/>
                    <a:moveTo>
                      <a:pt x="12066" y="4106"/>
                    </a:moveTo>
                    <a:cubicBezTo>
                      <a:pt x="13519" y="4101"/>
                      <a:pt x="14939" y="4614"/>
                      <a:pt x="16105" y="5525"/>
                    </a:cubicBezTo>
                    <a:cubicBezTo>
                      <a:pt x="18276" y="7310"/>
                      <a:pt x="19538" y="10034"/>
                      <a:pt x="19508" y="12934"/>
                    </a:cubicBezTo>
                    <a:cubicBezTo>
                      <a:pt x="19580" y="15489"/>
                      <a:pt x="18043" y="17789"/>
                      <a:pt x="15731" y="18570"/>
                    </a:cubicBezTo>
                    <a:cubicBezTo>
                      <a:pt x="12460" y="19853"/>
                      <a:pt x="8373" y="18984"/>
                      <a:pt x="6420" y="16560"/>
                    </a:cubicBezTo>
                    <a:cubicBezTo>
                      <a:pt x="5111" y="14946"/>
                      <a:pt x="4693" y="11914"/>
                      <a:pt x="5410" y="9348"/>
                    </a:cubicBezTo>
                    <a:cubicBezTo>
                      <a:pt x="5997" y="7015"/>
                      <a:pt x="7663" y="5152"/>
                      <a:pt x="9860" y="4461"/>
                    </a:cubicBezTo>
                    <a:cubicBezTo>
                      <a:pt x="10576" y="4236"/>
                      <a:pt x="11319" y="4112"/>
                      <a:pt x="12066" y="4106"/>
                    </a:cubicBezTo>
                    <a:close/>
                    <a:moveTo>
                      <a:pt x="12777" y="4658"/>
                    </a:moveTo>
                    <a:cubicBezTo>
                      <a:pt x="12541" y="4637"/>
                      <a:pt x="12295" y="4737"/>
                      <a:pt x="12253" y="4855"/>
                    </a:cubicBezTo>
                    <a:cubicBezTo>
                      <a:pt x="12250" y="4865"/>
                      <a:pt x="12254" y="4884"/>
                      <a:pt x="12253" y="4894"/>
                    </a:cubicBezTo>
                    <a:lnTo>
                      <a:pt x="11992" y="6392"/>
                    </a:lnTo>
                    <a:cubicBezTo>
                      <a:pt x="11971" y="6522"/>
                      <a:pt x="12146" y="6618"/>
                      <a:pt x="12403" y="6628"/>
                    </a:cubicBezTo>
                    <a:cubicBezTo>
                      <a:pt x="12416" y="6629"/>
                      <a:pt x="12465" y="6668"/>
                      <a:pt x="12478" y="6668"/>
                    </a:cubicBezTo>
                    <a:cubicBezTo>
                      <a:pt x="12714" y="6663"/>
                      <a:pt x="12870" y="6551"/>
                      <a:pt x="12889" y="6431"/>
                    </a:cubicBezTo>
                    <a:lnTo>
                      <a:pt x="13188" y="4934"/>
                    </a:lnTo>
                    <a:cubicBezTo>
                      <a:pt x="13210" y="4804"/>
                      <a:pt x="13033" y="4669"/>
                      <a:pt x="12777" y="4658"/>
                    </a:cubicBezTo>
                    <a:close/>
                    <a:moveTo>
                      <a:pt x="9860" y="5919"/>
                    </a:moveTo>
                    <a:cubicBezTo>
                      <a:pt x="9641" y="5954"/>
                      <a:pt x="9507" y="6092"/>
                      <a:pt x="9561" y="6234"/>
                    </a:cubicBezTo>
                    <a:cubicBezTo>
                      <a:pt x="9564" y="6242"/>
                      <a:pt x="9557" y="6266"/>
                      <a:pt x="9561" y="6274"/>
                    </a:cubicBezTo>
                    <a:lnTo>
                      <a:pt x="9897" y="6983"/>
                    </a:lnTo>
                    <a:cubicBezTo>
                      <a:pt x="9957" y="7097"/>
                      <a:pt x="10124" y="7182"/>
                      <a:pt x="10309" y="7180"/>
                    </a:cubicBezTo>
                    <a:lnTo>
                      <a:pt x="10458" y="7180"/>
                    </a:lnTo>
                    <a:cubicBezTo>
                      <a:pt x="10684" y="7137"/>
                      <a:pt x="10786" y="6972"/>
                      <a:pt x="10720" y="6825"/>
                    </a:cubicBezTo>
                    <a:lnTo>
                      <a:pt x="10384" y="6116"/>
                    </a:lnTo>
                    <a:cubicBezTo>
                      <a:pt x="10318" y="5969"/>
                      <a:pt x="10086" y="5876"/>
                      <a:pt x="9860" y="5919"/>
                    </a:cubicBezTo>
                    <a:close/>
                    <a:moveTo>
                      <a:pt x="14422" y="6274"/>
                    </a:moveTo>
                    <a:cubicBezTo>
                      <a:pt x="14055" y="6085"/>
                      <a:pt x="12480" y="9522"/>
                      <a:pt x="12104" y="10569"/>
                    </a:cubicBezTo>
                    <a:cubicBezTo>
                      <a:pt x="11944" y="10600"/>
                      <a:pt x="11799" y="10717"/>
                      <a:pt x="11692" y="10845"/>
                    </a:cubicBezTo>
                    <a:cubicBezTo>
                      <a:pt x="11517" y="11050"/>
                      <a:pt x="11448" y="11325"/>
                      <a:pt x="11505" y="11594"/>
                    </a:cubicBezTo>
                    <a:cubicBezTo>
                      <a:pt x="11632" y="11941"/>
                      <a:pt x="11938" y="12165"/>
                      <a:pt x="12291" y="12185"/>
                    </a:cubicBezTo>
                    <a:cubicBezTo>
                      <a:pt x="12556" y="12192"/>
                      <a:pt x="12786" y="12009"/>
                      <a:pt x="12889" y="11752"/>
                    </a:cubicBezTo>
                    <a:cubicBezTo>
                      <a:pt x="13964" y="11884"/>
                      <a:pt x="16079" y="11951"/>
                      <a:pt x="16142" y="11555"/>
                    </a:cubicBezTo>
                    <a:cubicBezTo>
                      <a:pt x="16205" y="11158"/>
                      <a:pt x="13651" y="11064"/>
                      <a:pt x="12889" y="11121"/>
                    </a:cubicBezTo>
                    <a:cubicBezTo>
                      <a:pt x="12893" y="11065"/>
                      <a:pt x="12893" y="10981"/>
                      <a:pt x="12889" y="10924"/>
                    </a:cubicBezTo>
                    <a:cubicBezTo>
                      <a:pt x="12848" y="10862"/>
                      <a:pt x="12799" y="10810"/>
                      <a:pt x="12739" y="10766"/>
                    </a:cubicBezTo>
                    <a:cubicBezTo>
                      <a:pt x="13510" y="9314"/>
                      <a:pt x="14790" y="6462"/>
                      <a:pt x="14422" y="6274"/>
                    </a:cubicBezTo>
                    <a:close/>
                    <a:moveTo>
                      <a:pt x="15955" y="6589"/>
                    </a:moveTo>
                    <a:cubicBezTo>
                      <a:pt x="15820" y="6502"/>
                      <a:pt x="15662" y="6521"/>
                      <a:pt x="15544" y="6628"/>
                    </a:cubicBezTo>
                    <a:lnTo>
                      <a:pt x="15020" y="7259"/>
                    </a:lnTo>
                    <a:cubicBezTo>
                      <a:pt x="14898" y="7402"/>
                      <a:pt x="14910" y="7613"/>
                      <a:pt x="15058" y="7732"/>
                    </a:cubicBezTo>
                    <a:cubicBezTo>
                      <a:pt x="15120" y="7781"/>
                      <a:pt x="15202" y="7810"/>
                      <a:pt x="15282" y="7811"/>
                    </a:cubicBezTo>
                    <a:cubicBezTo>
                      <a:pt x="15385" y="7810"/>
                      <a:pt x="15479" y="7768"/>
                      <a:pt x="15544" y="7692"/>
                    </a:cubicBezTo>
                    <a:lnTo>
                      <a:pt x="16068" y="7062"/>
                    </a:lnTo>
                    <a:cubicBezTo>
                      <a:pt x="16174" y="6907"/>
                      <a:pt x="16115" y="6692"/>
                      <a:pt x="15955" y="6589"/>
                    </a:cubicBezTo>
                    <a:close/>
                    <a:moveTo>
                      <a:pt x="7467" y="7692"/>
                    </a:moveTo>
                    <a:cubicBezTo>
                      <a:pt x="7343" y="7832"/>
                      <a:pt x="7347" y="8060"/>
                      <a:pt x="7467" y="8205"/>
                    </a:cubicBezTo>
                    <a:lnTo>
                      <a:pt x="8065" y="8796"/>
                    </a:lnTo>
                    <a:cubicBezTo>
                      <a:pt x="8120" y="8854"/>
                      <a:pt x="8178" y="8877"/>
                      <a:pt x="8252" y="8875"/>
                    </a:cubicBezTo>
                    <a:cubicBezTo>
                      <a:pt x="8344" y="8874"/>
                      <a:pt x="8418" y="8838"/>
                      <a:pt x="8476" y="8757"/>
                    </a:cubicBezTo>
                    <a:cubicBezTo>
                      <a:pt x="8597" y="8610"/>
                      <a:pt x="8597" y="8351"/>
                      <a:pt x="8476" y="8205"/>
                    </a:cubicBezTo>
                    <a:lnTo>
                      <a:pt x="7916" y="7692"/>
                    </a:lnTo>
                    <a:cubicBezTo>
                      <a:pt x="7792" y="7561"/>
                      <a:pt x="7590" y="7561"/>
                      <a:pt x="7467" y="7692"/>
                    </a:cubicBezTo>
                    <a:close/>
                    <a:moveTo>
                      <a:pt x="16628" y="9151"/>
                    </a:moveTo>
                    <a:cubicBezTo>
                      <a:pt x="16493" y="9137"/>
                      <a:pt x="16372" y="9368"/>
                      <a:pt x="16367" y="9702"/>
                    </a:cubicBezTo>
                    <a:cubicBezTo>
                      <a:pt x="16367" y="9711"/>
                      <a:pt x="16367" y="9733"/>
                      <a:pt x="16367" y="9742"/>
                    </a:cubicBezTo>
                    <a:cubicBezTo>
                      <a:pt x="16361" y="10090"/>
                      <a:pt x="16487" y="10398"/>
                      <a:pt x="16628" y="10412"/>
                    </a:cubicBezTo>
                    <a:lnTo>
                      <a:pt x="17302" y="10412"/>
                    </a:lnTo>
                    <a:cubicBezTo>
                      <a:pt x="17439" y="10412"/>
                      <a:pt x="17558" y="10120"/>
                      <a:pt x="17563" y="9781"/>
                    </a:cubicBezTo>
                    <a:cubicBezTo>
                      <a:pt x="17575" y="9448"/>
                      <a:pt x="17474" y="9178"/>
                      <a:pt x="17339" y="9151"/>
                    </a:cubicBezTo>
                    <a:lnTo>
                      <a:pt x="16628" y="9151"/>
                    </a:lnTo>
                    <a:close/>
                    <a:moveTo>
                      <a:pt x="6008" y="10096"/>
                    </a:moveTo>
                    <a:cubicBezTo>
                      <a:pt x="5890" y="10104"/>
                      <a:pt x="5793" y="10274"/>
                      <a:pt x="5784" y="10491"/>
                    </a:cubicBezTo>
                    <a:cubicBezTo>
                      <a:pt x="5784" y="10719"/>
                      <a:pt x="5883" y="10915"/>
                      <a:pt x="6008" y="10924"/>
                    </a:cubicBezTo>
                    <a:cubicBezTo>
                      <a:pt x="6683" y="10976"/>
                      <a:pt x="7366" y="11115"/>
                      <a:pt x="8028" y="11358"/>
                    </a:cubicBezTo>
                    <a:lnTo>
                      <a:pt x="8102" y="11358"/>
                    </a:lnTo>
                    <a:cubicBezTo>
                      <a:pt x="8197" y="11358"/>
                      <a:pt x="8253" y="11240"/>
                      <a:pt x="8289" y="11082"/>
                    </a:cubicBezTo>
                    <a:cubicBezTo>
                      <a:pt x="8320" y="10870"/>
                      <a:pt x="8289" y="10646"/>
                      <a:pt x="8177" y="10569"/>
                    </a:cubicBezTo>
                    <a:cubicBezTo>
                      <a:pt x="7466" y="10295"/>
                      <a:pt x="6735" y="10149"/>
                      <a:pt x="6008" y="10096"/>
                    </a:cubicBezTo>
                    <a:close/>
                    <a:moveTo>
                      <a:pt x="12178" y="11042"/>
                    </a:moveTo>
                    <a:lnTo>
                      <a:pt x="12216" y="11042"/>
                    </a:lnTo>
                    <a:cubicBezTo>
                      <a:pt x="12311" y="11052"/>
                      <a:pt x="12426" y="11075"/>
                      <a:pt x="12478" y="11161"/>
                    </a:cubicBezTo>
                    <a:cubicBezTo>
                      <a:pt x="12551" y="11285"/>
                      <a:pt x="12560" y="11456"/>
                      <a:pt x="12515" y="11594"/>
                    </a:cubicBezTo>
                    <a:lnTo>
                      <a:pt x="12478" y="11594"/>
                    </a:lnTo>
                    <a:cubicBezTo>
                      <a:pt x="12438" y="11680"/>
                      <a:pt x="12344" y="11718"/>
                      <a:pt x="12253" y="11712"/>
                    </a:cubicBezTo>
                    <a:cubicBezTo>
                      <a:pt x="12089" y="11696"/>
                      <a:pt x="11955" y="11591"/>
                      <a:pt x="11879" y="11436"/>
                    </a:cubicBezTo>
                    <a:cubicBezTo>
                      <a:pt x="11868" y="11320"/>
                      <a:pt x="11880" y="11208"/>
                      <a:pt x="11954" y="11121"/>
                    </a:cubicBezTo>
                    <a:cubicBezTo>
                      <a:pt x="12010" y="11057"/>
                      <a:pt x="12097" y="11045"/>
                      <a:pt x="12178" y="11042"/>
                    </a:cubicBezTo>
                    <a:close/>
                    <a:moveTo>
                      <a:pt x="16965" y="11909"/>
                    </a:moveTo>
                    <a:cubicBezTo>
                      <a:pt x="16846" y="11857"/>
                      <a:pt x="16746" y="11938"/>
                      <a:pt x="16703" y="12106"/>
                    </a:cubicBezTo>
                    <a:cubicBezTo>
                      <a:pt x="16668" y="12275"/>
                      <a:pt x="16700" y="12445"/>
                      <a:pt x="16815" y="12500"/>
                    </a:cubicBezTo>
                    <a:lnTo>
                      <a:pt x="18199" y="13131"/>
                    </a:lnTo>
                    <a:lnTo>
                      <a:pt x="18274" y="13131"/>
                    </a:lnTo>
                    <a:cubicBezTo>
                      <a:pt x="18372" y="13137"/>
                      <a:pt x="18470" y="13070"/>
                      <a:pt x="18498" y="12934"/>
                    </a:cubicBezTo>
                    <a:cubicBezTo>
                      <a:pt x="18527" y="12766"/>
                      <a:pt x="18463" y="12590"/>
                      <a:pt x="18349" y="12540"/>
                    </a:cubicBezTo>
                    <a:lnTo>
                      <a:pt x="16965" y="11909"/>
                    </a:lnTo>
                    <a:close/>
                    <a:moveTo>
                      <a:pt x="7055" y="12776"/>
                    </a:moveTo>
                    <a:cubicBezTo>
                      <a:pt x="6921" y="12806"/>
                      <a:pt x="6816" y="13080"/>
                      <a:pt x="6794" y="13407"/>
                    </a:cubicBezTo>
                    <a:cubicBezTo>
                      <a:pt x="6788" y="13755"/>
                      <a:pt x="6877" y="14023"/>
                      <a:pt x="7018" y="14037"/>
                    </a:cubicBezTo>
                    <a:lnTo>
                      <a:pt x="7729" y="14037"/>
                    </a:lnTo>
                    <a:cubicBezTo>
                      <a:pt x="7866" y="14038"/>
                      <a:pt x="7985" y="13785"/>
                      <a:pt x="7990" y="13446"/>
                    </a:cubicBezTo>
                    <a:cubicBezTo>
                      <a:pt x="8002" y="13113"/>
                      <a:pt x="7901" y="12804"/>
                      <a:pt x="7766" y="12776"/>
                    </a:cubicBezTo>
                    <a:lnTo>
                      <a:pt x="7055" y="12776"/>
                    </a:lnTo>
                    <a:close/>
                    <a:moveTo>
                      <a:pt x="16292" y="14392"/>
                    </a:moveTo>
                    <a:cubicBezTo>
                      <a:pt x="16171" y="14525"/>
                      <a:pt x="16140" y="14764"/>
                      <a:pt x="16254" y="14904"/>
                    </a:cubicBezTo>
                    <a:cubicBezTo>
                      <a:pt x="16270" y="14924"/>
                      <a:pt x="16310" y="14929"/>
                      <a:pt x="16329" y="14944"/>
                    </a:cubicBezTo>
                    <a:lnTo>
                      <a:pt x="16890" y="15496"/>
                    </a:lnTo>
                    <a:cubicBezTo>
                      <a:pt x="16943" y="15551"/>
                      <a:pt x="17006" y="15576"/>
                      <a:pt x="17077" y="15574"/>
                    </a:cubicBezTo>
                    <a:cubicBezTo>
                      <a:pt x="17166" y="15574"/>
                      <a:pt x="17245" y="15535"/>
                      <a:pt x="17302" y="15456"/>
                    </a:cubicBezTo>
                    <a:cubicBezTo>
                      <a:pt x="17416" y="15320"/>
                      <a:pt x="17416" y="15080"/>
                      <a:pt x="17302" y="14944"/>
                    </a:cubicBezTo>
                    <a:lnTo>
                      <a:pt x="16703" y="14432"/>
                    </a:lnTo>
                    <a:cubicBezTo>
                      <a:pt x="16589" y="14291"/>
                      <a:pt x="16413" y="14259"/>
                      <a:pt x="16292" y="14392"/>
                    </a:cubicBezTo>
                    <a:close/>
                    <a:moveTo>
                      <a:pt x="9486" y="15456"/>
                    </a:moveTo>
                    <a:cubicBezTo>
                      <a:pt x="9347" y="15343"/>
                      <a:pt x="9155" y="15362"/>
                      <a:pt x="9037" y="15496"/>
                    </a:cubicBezTo>
                    <a:lnTo>
                      <a:pt x="8514" y="16087"/>
                    </a:lnTo>
                    <a:cubicBezTo>
                      <a:pt x="8383" y="16215"/>
                      <a:pt x="8383" y="16432"/>
                      <a:pt x="8514" y="16560"/>
                    </a:cubicBezTo>
                    <a:cubicBezTo>
                      <a:pt x="8574" y="16612"/>
                      <a:pt x="8620" y="16640"/>
                      <a:pt x="8701" y="16639"/>
                    </a:cubicBezTo>
                    <a:cubicBezTo>
                      <a:pt x="8802" y="16638"/>
                      <a:pt x="8898" y="16595"/>
                      <a:pt x="8963" y="16520"/>
                    </a:cubicBezTo>
                    <a:lnTo>
                      <a:pt x="9486" y="15890"/>
                    </a:lnTo>
                    <a:cubicBezTo>
                      <a:pt x="9617" y="15762"/>
                      <a:pt x="9617" y="15584"/>
                      <a:pt x="9486" y="15456"/>
                    </a:cubicBezTo>
                    <a:close/>
                    <a:moveTo>
                      <a:pt x="14347" y="15890"/>
                    </a:moveTo>
                    <a:cubicBezTo>
                      <a:pt x="14024" y="15884"/>
                      <a:pt x="13725" y="15984"/>
                      <a:pt x="13712" y="16126"/>
                    </a:cubicBezTo>
                    <a:lnTo>
                      <a:pt x="13712" y="16875"/>
                    </a:lnTo>
                    <a:cubicBezTo>
                      <a:pt x="13684" y="17011"/>
                      <a:pt x="13927" y="17139"/>
                      <a:pt x="14235" y="17151"/>
                    </a:cubicBezTo>
                    <a:cubicBezTo>
                      <a:pt x="14261" y="17152"/>
                      <a:pt x="14285" y="17151"/>
                      <a:pt x="14310" y="17151"/>
                    </a:cubicBezTo>
                    <a:cubicBezTo>
                      <a:pt x="14637" y="17151"/>
                      <a:pt x="14895" y="17019"/>
                      <a:pt x="14908" y="16875"/>
                    </a:cubicBezTo>
                    <a:lnTo>
                      <a:pt x="14908" y="16126"/>
                    </a:lnTo>
                    <a:cubicBezTo>
                      <a:pt x="14909" y="15981"/>
                      <a:pt x="14674" y="15896"/>
                      <a:pt x="14347" y="15890"/>
                    </a:cubicBezTo>
                    <a:close/>
                    <a:moveTo>
                      <a:pt x="12029" y="15969"/>
                    </a:moveTo>
                    <a:cubicBezTo>
                      <a:pt x="11746" y="15932"/>
                      <a:pt x="11438" y="16001"/>
                      <a:pt x="11356" y="16126"/>
                    </a:cubicBezTo>
                    <a:cubicBezTo>
                      <a:pt x="11155" y="16789"/>
                      <a:pt x="11119" y="17429"/>
                      <a:pt x="11206" y="18097"/>
                    </a:cubicBezTo>
                    <a:cubicBezTo>
                      <a:pt x="11228" y="18220"/>
                      <a:pt x="11451" y="18334"/>
                      <a:pt x="11730" y="18333"/>
                    </a:cubicBezTo>
                    <a:cubicBezTo>
                      <a:pt x="12013" y="18328"/>
                      <a:pt x="12226" y="18222"/>
                      <a:pt x="12216" y="18097"/>
                    </a:cubicBezTo>
                    <a:cubicBezTo>
                      <a:pt x="12142" y="17457"/>
                      <a:pt x="12170" y="16831"/>
                      <a:pt x="12328" y="16205"/>
                    </a:cubicBezTo>
                    <a:cubicBezTo>
                      <a:pt x="12357" y="16101"/>
                      <a:pt x="12247" y="16010"/>
                      <a:pt x="12029" y="15969"/>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0" name="Freeform 623">
                <a:extLst>
                  <a:ext uri="{FF2B5EF4-FFF2-40B4-BE49-F238E27FC236}">
                    <a16:creationId xmlns:a16="http://schemas.microsoft.com/office/drawing/2014/main" id="{CB68DD45-F6D7-6DCB-9F69-28050FD1C16D}"/>
                  </a:ext>
                </a:extLst>
              </p:cNvPr>
              <p:cNvSpPr/>
              <p:nvPr/>
            </p:nvSpPr>
            <p:spPr>
              <a:xfrm rot="21352145">
                <a:off x="6996273" y="615490"/>
                <a:ext cx="1007320" cy="974271"/>
              </a:xfrm>
              <a:custGeom>
                <a:avLst/>
                <a:gdLst/>
                <a:ahLst/>
                <a:cxnLst>
                  <a:cxn ang="0">
                    <a:pos x="wd2" y="hd2"/>
                  </a:cxn>
                  <a:cxn ang="5400000">
                    <a:pos x="wd2" y="hd2"/>
                  </a:cxn>
                  <a:cxn ang="10800000">
                    <a:pos x="wd2" y="hd2"/>
                  </a:cxn>
                  <a:cxn ang="16200000">
                    <a:pos x="wd2" y="hd2"/>
                  </a:cxn>
                </a:cxnLst>
                <a:rect l="0" t="0" r="r" b="b"/>
                <a:pathLst>
                  <a:path w="21579" h="21592" extrusionOk="0">
                    <a:moveTo>
                      <a:pt x="18640" y="1"/>
                    </a:moveTo>
                    <a:cubicBezTo>
                      <a:pt x="18537" y="-8"/>
                      <a:pt x="18426" y="76"/>
                      <a:pt x="18366" y="163"/>
                    </a:cubicBezTo>
                    <a:cubicBezTo>
                      <a:pt x="18329" y="240"/>
                      <a:pt x="18329" y="330"/>
                      <a:pt x="18366" y="406"/>
                    </a:cubicBezTo>
                    <a:cubicBezTo>
                      <a:pt x="18460" y="562"/>
                      <a:pt x="18608" y="729"/>
                      <a:pt x="18758" y="933"/>
                    </a:cubicBezTo>
                    <a:lnTo>
                      <a:pt x="18993" y="1257"/>
                    </a:lnTo>
                    <a:cubicBezTo>
                      <a:pt x="18129" y="1829"/>
                      <a:pt x="14628" y="4162"/>
                      <a:pt x="12845" y="5510"/>
                    </a:cubicBezTo>
                    <a:cubicBezTo>
                      <a:pt x="12197" y="4919"/>
                      <a:pt x="11092" y="3819"/>
                      <a:pt x="11083" y="3809"/>
                    </a:cubicBezTo>
                    <a:cubicBezTo>
                      <a:pt x="11000" y="3741"/>
                      <a:pt x="10852" y="3741"/>
                      <a:pt x="10769" y="3809"/>
                    </a:cubicBezTo>
                    <a:cubicBezTo>
                      <a:pt x="10722" y="3809"/>
                      <a:pt x="5951" y="6691"/>
                      <a:pt x="3642" y="8184"/>
                    </a:cubicBezTo>
                    <a:cubicBezTo>
                      <a:pt x="3590" y="8221"/>
                      <a:pt x="3579" y="8283"/>
                      <a:pt x="3564" y="8346"/>
                    </a:cubicBezTo>
                    <a:cubicBezTo>
                      <a:pt x="3545" y="8406"/>
                      <a:pt x="3545" y="8489"/>
                      <a:pt x="3564" y="8548"/>
                    </a:cubicBezTo>
                    <a:cubicBezTo>
                      <a:pt x="3771" y="8814"/>
                      <a:pt x="3981" y="9053"/>
                      <a:pt x="4230" y="9278"/>
                    </a:cubicBezTo>
                    <a:cubicBezTo>
                      <a:pt x="4271" y="9315"/>
                      <a:pt x="4331" y="9318"/>
                      <a:pt x="4386" y="9318"/>
                    </a:cubicBezTo>
                    <a:cubicBezTo>
                      <a:pt x="4426" y="9327"/>
                      <a:pt x="4464" y="9327"/>
                      <a:pt x="4504" y="9318"/>
                    </a:cubicBezTo>
                    <a:lnTo>
                      <a:pt x="10730" y="5470"/>
                    </a:lnTo>
                    <a:cubicBezTo>
                      <a:pt x="11096" y="5809"/>
                      <a:pt x="12150" y="6766"/>
                      <a:pt x="12610" y="7212"/>
                    </a:cubicBezTo>
                    <a:cubicBezTo>
                      <a:pt x="12696" y="7278"/>
                      <a:pt x="12837" y="7278"/>
                      <a:pt x="12923" y="7212"/>
                    </a:cubicBezTo>
                    <a:cubicBezTo>
                      <a:pt x="14669" y="5883"/>
                      <a:pt x="18944" y="3135"/>
                      <a:pt x="19854" y="2553"/>
                    </a:cubicBezTo>
                    <a:cubicBezTo>
                      <a:pt x="19967" y="2718"/>
                      <a:pt x="20094" y="2886"/>
                      <a:pt x="20207" y="3080"/>
                    </a:cubicBezTo>
                    <a:lnTo>
                      <a:pt x="20442" y="3485"/>
                    </a:lnTo>
                    <a:cubicBezTo>
                      <a:pt x="20491" y="3557"/>
                      <a:pt x="20592" y="3612"/>
                      <a:pt x="20677" y="3606"/>
                    </a:cubicBezTo>
                    <a:cubicBezTo>
                      <a:pt x="20761" y="3599"/>
                      <a:pt x="20834" y="3522"/>
                      <a:pt x="20872" y="3444"/>
                    </a:cubicBezTo>
                    <a:cubicBezTo>
                      <a:pt x="21211" y="2540"/>
                      <a:pt x="21435" y="1608"/>
                      <a:pt x="21577" y="649"/>
                    </a:cubicBezTo>
                    <a:cubicBezTo>
                      <a:pt x="21595" y="519"/>
                      <a:pt x="21505" y="395"/>
                      <a:pt x="21381" y="366"/>
                    </a:cubicBezTo>
                    <a:cubicBezTo>
                      <a:pt x="20475" y="176"/>
                      <a:pt x="19564" y="43"/>
                      <a:pt x="18640" y="1"/>
                    </a:cubicBezTo>
                    <a:close/>
                    <a:moveTo>
                      <a:pt x="19110" y="528"/>
                    </a:moveTo>
                    <a:cubicBezTo>
                      <a:pt x="19794" y="581"/>
                      <a:pt x="20474" y="677"/>
                      <a:pt x="21146" y="811"/>
                    </a:cubicBezTo>
                    <a:cubicBezTo>
                      <a:pt x="21032" y="1492"/>
                      <a:pt x="20847" y="2140"/>
                      <a:pt x="20637" y="2796"/>
                    </a:cubicBezTo>
                    <a:cubicBezTo>
                      <a:pt x="20498" y="2524"/>
                      <a:pt x="20326" y="2257"/>
                      <a:pt x="20128" y="2027"/>
                    </a:cubicBezTo>
                    <a:cubicBezTo>
                      <a:pt x="20042" y="1960"/>
                      <a:pt x="19941" y="1960"/>
                      <a:pt x="19854" y="2027"/>
                    </a:cubicBezTo>
                    <a:cubicBezTo>
                      <a:pt x="19798" y="2027"/>
                      <a:pt x="14909" y="5224"/>
                      <a:pt x="12845" y="6766"/>
                    </a:cubicBezTo>
                    <a:cubicBezTo>
                      <a:pt x="12178" y="6165"/>
                      <a:pt x="10965" y="4984"/>
                      <a:pt x="10965" y="4984"/>
                    </a:cubicBezTo>
                    <a:cubicBezTo>
                      <a:pt x="10880" y="4925"/>
                      <a:pt x="10776" y="4925"/>
                      <a:pt x="10691" y="4984"/>
                    </a:cubicBezTo>
                    <a:lnTo>
                      <a:pt x="4465" y="8873"/>
                    </a:lnTo>
                    <a:cubicBezTo>
                      <a:pt x="4380" y="8776"/>
                      <a:pt x="4275" y="8624"/>
                      <a:pt x="4190" y="8508"/>
                    </a:cubicBezTo>
                    <a:cubicBezTo>
                      <a:pt x="6274" y="7034"/>
                      <a:pt x="10109" y="4740"/>
                      <a:pt x="10926" y="4255"/>
                    </a:cubicBezTo>
                    <a:cubicBezTo>
                      <a:pt x="11273" y="4594"/>
                      <a:pt x="12220" y="5550"/>
                      <a:pt x="12727" y="5996"/>
                    </a:cubicBezTo>
                    <a:cubicBezTo>
                      <a:pt x="12814" y="6063"/>
                      <a:pt x="12954" y="6063"/>
                      <a:pt x="13040" y="5996"/>
                    </a:cubicBezTo>
                    <a:cubicBezTo>
                      <a:pt x="14993" y="4513"/>
                      <a:pt x="19455" y="1570"/>
                      <a:pt x="19502" y="1541"/>
                    </a:cubicBezTo>
                    <a:cubicBezTo>
                      <a:pt x="19604" y="1471"/>
                      <a:pt x="19640" y="1327"/>
                      <a:pt x="19580" y="1217"/>
                    </a:cubicBezTo>
                    <a:cubicBezTo>
                      <a:pt x="19461" y="1014"/>
                      <a:pt x="19332" y="794"/>
                      <a:pt x="19189" y="609"/>
                    </a:cubicBezTo>
                    <a:lnTo>
                      <a:pt x="19110" y="528"/>
                    </a:lnTo>
                    <a:close/>
                    <a:moveTo>
                      <a:pt x="1371" y="1338"/>
                    </a:moveTo>
                    <a:cubicBezTo>
                      <a:pt x="1241" y="1338"/>
                      <a:pt x="1136" y="1447"/>
                      <a:pt x="1136" y="1581"/>
                    </a:cubicBezTo>
                    <a:cubicBezTo>
                      <a:pt x="1136" y="4907"/>
                      <a:pt x="1319" y="8267"/>
                      <a:pt x="1488" y="11506"/>
                    </a:cubicBezTo>
                    <a:cubicBezTo>
                      <a:pt x="1601" y="13843"/>
                      <a:pt x="1706" y="16240"/>
                      <a:pt x="1763" y="18635"/>
                    </a:cubicBezTo>
                    <a:lnTo>
                      <a:pt x="235" y="18635"/>
                    </a:lnTo>
                    <a:cubicBezTo>
                      <a:pt x="111" y="18630"/>
                      <a:pt x="6" y="18709"/>
                      <a:pt x="0" y="18837"/>
                    </a:cubicBezTo>
                    <a:cubicBezTo>
                      <a:pt x="-5" y="18981"/>
                      <a:pt x="106" y="19116"/>
                      <a:pt x="235" y="19121"/>
                    </a:cubicBezTo>
                    <a:lnTo>
                      <a:pt x="1763" y="19121"/>
                    </a:lnTo>
                    <a:cubicBezTo>
                      <a:pt x="1763" y="19877"/>
                      <a:pt x="1763" y="20593"/>
                      <a:pt x="1763" y="21349"/>
                    </a:cubicBezTo>
                    <a:cubicBezTo>
                      <a:pt x="1763" y="21483"/>
                      <a:pt x="1868" y="21592"/>
                      <a:pt x="1998" y="21592"/>
                    </a:cubicBezTo>
                    <a:cubicBezTo>
                      <a:pt x="2127" y="21592"/>
                      <a:pt x="2233" y="21483"/>
                      <a:pt x="2233" y="21349"/>
                    </a:cubicBezTo>
                    <a:cubicBezTo>
                      <a:pt x="2233" y="20602"/>
                      <a:pt x="2233" y="19868"/>
                      <a:pt x="2233" y="19121"/>
                    </a:cubicBezTo>
                    <a:cubicBezTo>
                      <a:pt x="4513" y="19169"/>
                      <a:pt x="6867" y="19162"/>
                      <a:pt x="9242" y="19162"/>
                    </a:cubicBezTo>
                    <a:lnTo>
                      <a:pt x="21225" y="19162"/>
                    </a:lnTo>
                    <a:cubicBezTo>
                      <a:pt x="21354" y="19162"/>
                      <a:pt x="21460" y="19052"/>
                      <a:pt x="21460" y="18918"/>
                    </a:cubicBezTo>
                    <a:cubicBezTo>
                      <a:pt x="21460" y="18785"/>
                      <a:pt x="21354" y="18675"/>
                      <a:pt x="21225" y="18675"/>
                    </a:cubicBezTo>
                    <a:lnTo>
                      <a:pt x="21146" y="18635"/>
                    </a:lnTo>
                    <a:lnTo>
                      <a:pt x="18484" y="18635"/>
                    </a:lnTo>
                    <a:cubicBezTo>
                      <a:pt x="18437" y="17510"/>
                      <a:pt x="18344" y="14981"/>
                      <a:pt x="18288" y="12518"/>
                    </a:cubicBezTo>
                    <a:cubicBezTo>
                      <a:pt x="18232" y="10055"/>
                      <a:pt x="18178" y="7655"/>
                      <a:pt x="18131" y="6685"/>
                    </a:cubicBezTo>
                    <a:cubicBezTo>
                      <a:pt x="18122" y="6561"/>
                      <a:pt x="18017" y="6492"/>
                      <a:pt x="17896" y="6483"/>
                    </a:cubicBezTo>
                    <a:cubicBezTo>
                      <a:pt x="17408" y="6483"/>
                      <a:pt x="16896" y="6483"/>
                      <a:pt x="16408" y="6483"/>
                    </a:cubicBezTo>
                    <a:cubicBezTo>
                      <a:pt x="16290" y="6492"/>
                      <a:pt x="16178" y="6562"/>
                      <a:pt x="16173" y="6685"/>
                    </a:cubicBezTo>
                    <a:cubicBezTo>
                      <a:pt x="16117" y="7655"/>
                      <a:pt x="16258" y="16345"/>
                      <a:pt x="16408" y="18594"/>
                    </a:cubicBezTo>
                    <a:lnTo>
                      <a:pt x="14998" y="18594"/>
                    </a:lnTo>
                    <a:cubicBezTo>
                      <a:pt x="14895" y="16655"/>
                      <a:pt x="14731" y="13126"/>
                      <a:pt x="14646" y="11303"/>
                    </a:cubicBezTo>
                    <a:cubicBezTo>
                      <a:pt x="14158" y="11303"/>
                      <a:pt x="13636" y="11303"/>
                      <a:pt x="13158" y="11303"/>
                    </a:cubicBezTo>
                    <a:cubicBezTo>
                      <a:pt x="13102" y="12273"/>
                      <a:pt x="13234" y="16597"/>
                      <a:pt x="13393" y="18594"/>
                    </a:cubicBezTo>
                    <a:lnTo>
                      <a:pt x="11161" y="18594"/>
                    </a:lnTo>
                    <a:cubicBezTo>
                      <a:pt x="11161" y="17567"/>
                      <a:pt x="11031" y="15697"/>
                      <a:pt x="10965" y="13855"/>
                    </a:cubicBezTo>
                    <a:cubicBezTo>
                      <a:pt x="10899" y="12012"/>
                      <a:pt x="10855" y="10087"/>
                      <a:pt x="10808" y="9156"/>
                    </a:cubicBezTo>
                    <a:cubicBezTo>
                      <a:pt x="10804" y="9033"/>
                      <a:pt x="10692" y="8923"/>
                      <a:pt x="10573" y="8913"/>
                    </a:cubicBezTo>
                    <a:cubicBezTo>
                      <a:pt x="10085" y="8913"/>
                      <a:pt x="9573" y="8913"/>
                      <a:pt x="9085" y="8913"/>
                    </a:cubicBezTo>
                    <a:cubicBezTo>
                      <a:pt x="8965" y="8922"/>
                      <a:pt x="8898" y="9032"/>
                      <a:pt x="8890" y="9156"/>
                    </a:cubicBezTo>
                    <a:cubicBezTo>
                      <a:pt x="8833" y="10126"/>
                      <a:pt x="8926" y="16490"/>
                      <a:pt x="9085" y="18594"/>
                    </a:cubicBezTo>
                    <a:lnTo>
                      <a:pt x="7676" y="18594"/>
                    </a:lnTo>
                    <a:cubicBezTo>
                      <a:pt x="7572" y="16733"/>
                      <a:pt x="7417" y="14787"/>
                      <a:pt x="7323" y="12964"/>
                    </a:cubicBezTo>
                    <a:cubicBezTo>
                      <a:pt x="6845" y="12964"/>
                      <a:pt x="6361" y="12964"/>
                      <a:pt x="5835" y="12964"/>
                    </a:cubicBezTo>
                    <a:cubicBezTo>
                      <a:pt x="5816" y="14844"/>
                      <a:pt x="5907" y="16721"/>
                      <a:pt x="6070" y="18594"/>
                    </a:cubicBezTo>
                    <a:cubicBezTo>
                      <a:pt x="4756" y="18594"/>
                      <a:pt x="3470" y="18572"/>
                      <a:pt x="2193" y="18513"/>
                    </a:cubicBezTo>
                    <a:cubicBezTo>
                      <a:pt x="2193" y="17970"/>
                      <a:pt x="2193" y="17436"/>
                      <a:pt x="2193" y="16893"/>
                    </a:cubicBezTo>
                    <a:lnTo>
                      <a:pt x="3016" y="16893"/>
                    </a:lnTo>
                    <a:cubicBezTo>
                      <a:pt x="3145" y="16893"/>
                      <a:pt x="3251" y="16784"/>
                      <a:pt x="3251" y="16650"/>
                    </a:cubicBezTo>
                    <a:cubicBezTo>
                      <a:pt x="3251" y="16516"/>
                      <a:pt x="3145" y="16407"/>
                      <a:pt x="3016" y="16407"/>
                    </a:cubicBezTo>
                    <a:lnTo>
                      <a:pt x="2154" y="16407"/>
                    </a:lnTo>
                    <a:cubicBezTo>
                      <a:pt x="2154" y="15748"/>
                      <a:pt x="2190" y="15133"/>
                      <a:pt x="2115" y="14503"/>
                    </a:cubicBezTo>
                    <a:lnTo>
                      <a:pt x="3016" y="14503"/>
                    </a:lnTo>
                    <a:cubicBezTo>
                      <a:pt x="3145" y="14503"/>
                      <a:pt x="3251" y="14394"/>
                      <a:pt x="3251" y="14260"/>
                    </a:cubicBezTo>
                    <a:cubicBezTo>
                      <a:pt x="3251" y="14126"/>
                      <a:pt x="3145" y="14017"/>
                      <a:pt x="3016" y="14017"/>
                    </a:cubicBezTo>
                    <a:lnTo>
                      <a:pt x="2115" y="14017"/>
                    </a:lnTo>
                    <a:cubicBezTo>
                      <a:pt x="2115" y="13358"/>
                      <a:pt x="2035" y="12703"/>
                      <a:pt x="1998" y="12073"/>
                    </a:cubicBezTo>
                    <a:lnTo>
                      <a:pt x="2859" y="12073"/>
                    </a:lnTo>
                    <a:cubicBezTo>
                      <a:pt x="2989" y="12073"/>
                      <a:pt x="3094" y="11964"/>
                      <a:pt x="3094" y="11830"/>
                    </a:cubicBezTo>
                    <a:cubicBezTo>
                      <a:pt x="3094" y="11696"/>
                      <a:pt x="2989" y="11587"/>
                      <a:pt x="2859" y="11587"/>
                    </a:cubicBezTo>
                    <a:lnTo>
                      <a:pt x="1919" y="11587"/>
                    </a:lnTo>
                    <a:lnTo>
                      <a:pt x="1919" y="11425"/>
                    </a:lnTo>
                    <a:cubicBezTo>
                      <a:pt x="1919" y="10833"/>
                      <a:pt x="1869" y="10203"/>
                      <a:pt x="1841" y="9602"/>
                    </a:cubicBezTo>
                    <a:lnTo>
                      <a:pt x="2820" y="9602"/>
                    </a:lnTo>
                    <a:cubicBezTo>
                      <a:pt x="2949" y="9602"/>
                      <a:pt x="3055" y="9493"/>
                      <a:pt x="3055" y="9359"/>
                    </a:cubicBezTo>
                    <a:cubicBezTo>
                      <a:pt x="3055" y="9225"/>
                      <a:pt x="2950" y="9116"/>
                      <a:pt x="2820" y="9116"/>
                    </a:cubicBezTo>
                    <a:lnTo>
                      <a:pt x="1802" y="9116"/>
                    </a:lnTo>
                    <a:cubicBezTo>
                      <a:pt x="1802" y="8466"/>
                      <a:pt x="1752" y="7852"/>
                      <a:pt x="1723" y="7212"/>
                    </a:cubicBezTo>
                    <a:lnTo>
                      <a:pt x="2467" y="7212"/>
                    </a:lnTo>
                    <a:cubicBezTo>
                      <a:pt x="2597" y="7212"/>
                      <a:pt x="2702" y="7103"/>
                      <a:pt x="2702" y="6969"/>
                    </a:cubicBezTo>
                    <a:cubicBezTo>
                      <a:pt x="2702" y="6835"/>
                      <a:pt x="2597" y="6726"/>
                      <a:pt x="2467" y="6726"/>
                    </a:cubicBezTo>
                    <a:lnTo>
                      <a:pt x="1684" y="6726"/>
                    </a:lnTo>
                    <a:cubicBezTo>
                      <a:pt x="1684" y="6066"/>
                      <a:pt x="1655" y="5411"/>
                      <a:pt x="1645" y="4781"/>
                    </a:cubicBezTo>
                    <a:lnTo>
                      <a:pt x="2467" y="4781"/>
                    </a:lnTo>
                    <a:cubicBezTo>
                      <a:pt x="2597" y="4781"/>
                      <a:pt x="2702" y="4672"/>
                      <a:pt x="2702" y="4538"/>
                    </a:cubicBezTo>
                    <a:cubicBezTo>
                      <a:pt x="2698" y="4406"/>
                      <a:pt x="2595" y="4300"/>
                      <a:pt x="2467" y="4295"/>
                    </a:cubicBezTo>
                    <a:lnTo>
                      <a:pt x="1606" y="4295"/>
                    </a:lnTo>
                    <a:cubicBezTo>
                      <a:pt x="1606" y="3393"/>
                      <a:pt x="1606" y="2483"/>
                      <a:pt x="1606" y="1581"/>
                    </a:cubicBezTo>
                    <a:cubicBezTo>
                      <a:pt x="1606" y="1447"/>
                      <a:pt x="1500" y="1338"/>
                      <a:pt x="1371" y="1338"/>
                    </a:cubicBezTo>
                    <a:close/>
                    <a:moveTo>
                      <a:pt x="16526" y="6928"/>
                    </a:moveTo>
                    <a:lnTo>
                      <a:pt x="17544" y="6928"/>
                    </a:lnTo>
                    <a:cubicBezTo>
                      <a:pt x="17544" y="7151"/>
                      <a:pt x="17544" y="7428"/>
                      <a:pt x="17544" y="7738"/>
                    </a:cubicBezTo>
                    <a:lnTo>
                      <a:pt x="17466" y="7738"/>
                    </a:lnTo>
                    <a:cubicBezTo>
                      <a:pt x="17183" y="7974"/>
                      <a:pt x="16865" y="8169"/>
                      <a:pt x="16526" y="8305"/>
                    </a:cubicBezTo>
                    <a:cubicBezTo>
                      <a:pt x="16629" y="7762"/>
                      <a:pt x="16634" y="7300"/>
                      <a:pt x="16643" y="7009"/>
                    </a:cubicBezTo>
                    <a:lnTo>
                      <a:pt x="16526" y="6928"/>
                    </a:lnTo>
                    <a:close/>
                    <a:moveTo>
                      <a:pt x="17583" y="8346"/>
                    </a:moveTo>
                    <a:cubicBezTo>
                      <a:pt x="17583" y="8627"/>
                      <a:pt x="17583" y="8917"/>
                      <a:pt x="17583" y="9237"/>
                    </a:cubicBezTo>
                    <a:cubicBezTo>
                      <a:pt x="17583" y="9237"/>
                      <a:pt x="17600" y="9237"/>
                      <a:pt x="17544" y="9237"/>
                    </a:cubicBezTo>
                    <a:cubicBezTo>
                      <a:pt x="17238" y="9488"/>
                      <a:pt x="16857" y="9676"/>
                      <a:pt x="16487" y="9804"/>
                    </a:cubicBezTo>
                    <a:cubicBezTo>
                      <a:pt x="16637" y="9523"/>
                      <a:pt x="16643" y="9173"/>
                      <a:pt x="16643" y="8873"/>
                    </a:cubicBezTo>
                    <a:lnTo>
                      <a:pt x="16526" y="8873"/>
                    </a:lnTo>
                    <a:cubicBezTo>
                      <a:pt x="16900" y="8748"/>
                      <a:pt x="17254" y="8569"/>
                      <a:pt x="17583" y="8346"/>
                    </a:cubicBezTo>
                    <a:close/>
                    <a:moveTo>
                      <a:pt x="9320" y="9480"/>
                    </a:moveTo>
                    <a:cubicBezTo>
                      <a:pt x="9658" y="9480"/>
                      <a:pt x="10001" y="9480"/>
                      <a:pt x="10339" y="9480"/>
                    </a:cubicBezTo>
                    <a:cubicBezTo>
                      <a:pt x="10339" y="9645"/>
                      <a:pt x="10339" y="9813"/>
                      <a:pt x="10339" y="10007"/>
                    </a:cubicBezTo>
                    <a:cubicBezTo>
                      <a:pt x="10339" y="10007"/>
                      <a:pt x="10356" y="10007"/>
                      <a:pt x="10299" y="10007"/>
                    </a:cubicBezTo>
                    <a:cubicBezTo>
                      <a:pt x="10002" y="10247"/>
                      <a:pt x="9676" y="10442"/>
                      <a:pt x="9320" y="10574"/>
                    </a:cubicBezTo>
                    <a:cubicBezTo>
                      <a:pt x="9330" y="10128"/>
                      <a:pt x="9320" y="9742"/>
                      <a:pt x="9320" y="9480"/>
                    </a:cubicBezTo>
                    <a:close/>
                    <a:moveTo>
                      <a:pt x="17622" y="9845"/>
                    </a:moveTo>
                    <a:cubicBezTo>
                      <a:pt x="17622" y="10136"/>
                      <a:pt x="17622" y="10426"/>
                      <a:pt x="17622" y="10736"/>
                    </a:cubicBezTo>
                    <a:cubicBezTo>
                      <a:pt x="17306" y="10995"/>
                      <a:pt x="16950" y="11177"/>
                      <a:pt x="16565" y="11303"/>
                    </a:cubicBezTo>
                    <a:cubicBezTo>
                      <a:pt x="16677" y="11002"/>
                      <a:pt x="16653" y="10682"/>
                      <a:pt x="16643" y="10371"/>
                    </a:cubicBezTo>
                    <a:lnTo>
                      <a:pt x="16526" y="10371"/>
                    </a:lnTo>
                    <a:cubicBezTo>
                      <a:pt x="16914" y="10246"/>
                      <a:pt x="17281" y="10073"/>
                      <a:pt x="17622" y="9845"/>
                    </a:cubicBezTo>
                    <a:close/>
                    <a:moveTo>
                      <a:pt x="10378" y="10574"/>
                    </a:moveTo>
                    <a:cubicBezTo>
                      <a:pt x="10378" y="10826"/>
                      <a:pt x="10378" y="11103"/>
                      <a:pt x="10378" y="11384"/>
                    </a:cubicBezTo>
                    <a:cubicBezTo>
                      <a:pt x="10378" y="11384"/>
                      <a:pt x="10404" y="11384"/>
                      <a:pt x="10339" y="11384"/>
                    </a:cubicBezTo>
                    <a:cubicBezTo>
                      <a:pt x="10033" y="11635"/>
                      <a:pt x="9691" y="11824"/>
                      <a:pt x="9320" y="11951"/>
                    </a:cubicBezTo>
                    <a:cubicBezTo>
                      <a:pt x="9358" y="11670"/>
                      <a:pt x="9320" y="11382"/>
                      <a:pt x="9320" y="11100"/>
                    </a:cubicBezTo>
                    <a:cubicBezTo>
                      <a:pt x="9696" y="10984"/>
                      <a:pt x="10050" y="10798"/>
                      <a:pt x="10378" y="10574"/>
                    </a:cubicBezTo>
                    <a:close/>
                    <a:moveTo>
                      <a:pt x="17622" y="11303"/>
                    </a:moveTo>
                    <a:lnTo>
                      <a:pt x="17622" y="12194"/>
                    </a:lnTo>
                    <a:cubicBezTo>
                      <a:pt x="17292" y="12458"/>
                      <a:pt x="16922" y="12667"/>
                      <a:pt x="16526" y="12802"/>
                    </a:cubicBezTo>
                    <a:cubicBezTo>
                      <a:pt x="16685" y="12453"/>
                      <a:pt x="16692" y="12150"/>
                      <a:pt x="16682" y="11830"/>
                    </a:cubicBezTo>
                    <a:lnTo>
                      <a:pt x="16526" y="11830"/>
                    </a:lnTo>
                    <a:cubicBezTo>
                      <a:pt x="16921" y="11709"/>
                      <a:pt x="17277" y="11536"/>
                      <a:pt x="17622" y="11303"/>
                    </a:cubicBezTo>
                    <a:close/>
                    <a:moveTo>
                      <a:pt x="10417" y="11951"/>
                    </a:moveTo>
                    <a:cubicBezTo>
                      <a:pt x="10417" y="12210"/>
                      <a:pt x="10417" y="12477"/>
                      <a:pt x="10417" y="12761"/>
                    </a:cubicBezTo>
                    <a:lnTo>
                      <a:pt x="10378" y="12761"/>
                    </a:lnTo>
                    <a:cubicBezTo>
                      <a:pt x="10065" y="13020"/>
                      <a:pt x="9703" y="13203"/>
                      <a:pt x="9320" y="13328"/>
                    </a:cubicBezTo>
                    <a:cubicBezTo>
                      <a:pt x="9358" y="13047"/>
                      <a:pt x="9369" y="12757"/>
                      <a:pt x="9360" y="12437"/>
                    </a:cubicBezTo>
                    <a:cubicBezTo>
                      <a:pt x="9731" y="12317"/>
                      <a:pt x="10093" y="12174"/>
                      <a:pt x="10417" y="11951"/>
                    </a:cubicBezTo>
                    <a:close/>
                    <a:moveTo>
                      <a:pt x="17661" y="12761"/>
                    </a:moveTo>
                    <a:lnTo>
                      <a:pt x="17661" y="13652"/>
                    </a:lnTo>
                    <a:cubicBezTo>
                      <a:pt x="17328" y="13925"/>
                      <a:pt x="16931" y="14169"/>
                      <a:pt x="16526" y="14301"/>
                    </a:cubicBezTo>
                    <a:cubicBezTo>
                      <a:pt x="16713" y="13981"/>
                      <a:pt x="16731" y="13658"/>
                      <a:pt x="16721" y="13328"/>
                    </a:cubicBezTo>
                    <a:lnTo>
                      <a:pt x="16526" y="13288"/>
                    </a:lnTo>
                    <a:cubicBezTo>
                      <a:pt x="16926" y="13178"/>
                      <a:pt x="17316" y="12998"/>
                      <a:pt x="17661" y="12761"/>
                    </a:cubicBezTo>
                    <a:close/>
                    <a:moveTo>
                      <a:pt x="10456" y="13328"/>
                    </a:moveTo>
                    <a:cubicBezTo>
                      <a:pt x="10456" y="13522"/>
                      <a:pt x="10456" y="13702"/>
                      <a:pt x="10456" y="13895"/>
                    </a:cubicBezTo>
                    <a:cubicBezTo>
                      <a:pt x="10461" y="13970"/>
                      <a:pt x="10460" y="14064"/>
                      <a:pt x="10456" y="14139"/>
                    </a:cubicBezTo>
                    <a:cubicBezTo>
                      <a:pt x="10456" y="14139"/>
                      <a:pt x="10464" y="14139"/>
                      <a:pt x="10417" y="14139"/>
                    </a:cubicBezTo>
                    <a:cubicBezTo>
                      <a:pt x="10098" y="14401"/>
                      <a:pt x="9709" y="14617"/>
                      <a:pt x="9320" y="14746"/>
                    </a:cubicBezTo>
                    <a:lnTo>
                      <a:pt x="9320" y="13855"/>
                    </a:lnTo>
                    <a:cubicBezTo>
                      <a:pt x="9715" y="13729"/>
                      <a:pt x="10110" y="13562"/>
                      <a:pt x="10456" y="13328"/>
                    </a:cubicBezTo>
                    <a:close/>
                    <a:moveTo>
                      <a:pt x="17661" y="14260"/>
                    </a:moveTo>
                    <a:cubicBezTo>
                      <a:pt x="17661" y="14561"/>
                      <a:pt x="17661" y="14870"/>
                      <a:pt x="17661" y="15151"/>
                    </a:cubicBezTo>
                    <a:cubicBezTo>
                      <a:pt x="17323" y="15424"/>
                      <a:pt x="16938" y="15594"/>
                      <a:pt x="16526" y="15718"/>
                    </a:cubicBezTo>
                    <a:cubicBezTo>
                      <a:pt x="16760" y="15427"/>
                      <a:pt x="16731" y="15126"/>
                      <a:pt x="16721" y="14787"/>
                    </a:cubicBezTo>
                    <a:lnTo>
                      <a:pt x="16526" y="14787"/>
                    </a:lnTo>
                    <a:cubicBezTo>
                      <a:pt x="16930" y="14679"/>
                      <a:pt x="17314" y="14499"/>
                      <a:pt x="17661" y="14260"/>
                    </a:cubicBezTo>
                    <a:close/>
                    <a:moveTo>
                      <a:pt x="10456" y="14706"/>
                    </a:moveTo>
                    <a:lnTo>
                      <a:pt x="10456" y="15516"/>
                    </a:lnTo>
                    <a:cubicBezTo>
                      <a:pt x="10131" y="15780"/>
                      <a:pt x="9754" y="15996"/>
                      <a:pt x="9360" y="16123"/>
                    </a:cubicBezTo>
                    <a:cubicBezTo>
                      <a:pt x="9425" y="15862"/>
                      <a:pt x="9408" y="15543"/>
                      <a:pt x="9399" y="15232"/>
                    </a:cubicBezTo>
                    <a:lnTo>
                      <a:pt x="9320" y="15232"/>
                    </a:lnTo>
                    <a:cubicBezTo>
                      <a:pt x="9720" y="15116"/>
                      <a:pt x="10110" y="14943"/>
                      <a:pt x="10456" y="14706"/>
                    </a:cubicBezTo>
                    <a:close/>
                    <a:moveTo>
                      <a:pt x="17661" y="15718"/>
                    </a:moveTo>
                    <a:cubicBezTo>
                      <a:pt x="17661" y="16009"/>
                      <a:pt x="17661" y="16298"/>
                      <a:pt x="17661" y="16569"/>
                    </a:cubicBezTo>
                    <a:cubicBezTo>
                      <a:pt x="17661" y="16569"/>
                      <a:pt x="17602" y="16569"/>
                      <a:pt x="17583" y="16569"/>
                    </a:cubicBezTo>
                    <a:cubicBezTo>
                      <a:pt x="17267" y="16823"/>
                      <a:pt x="16905" y="17005"/>
                      <a:pt x="16526" y="17136"/>
                    </a:cubicBezTo>
                    <a:cubicBezTo>
                      <a:pt x="16789" y="16884"/>
                      <a:pt x="16779" y="16584"/>
                      <a:pt x="16761" y="16245"/>
                    </a:cubicBezTo>
                    <a:lnTo>
                      <a:pt x="16526" y="16245"/>
                    </a:lnTo>
                    <a:cubicBezTo>
                      <a:pt x="16933" y="16142"/>
                      <a:pt x="17311" y="15956"/>
                      <a:pt x="17661" y="15718"/>
                    </a:cubicBezTo>
                    <a:close/>
                    <a:moveTo>
                      <a:pt x="10456" y="16083"/>
                    </a:moveTo>
                    <a:cubicBezTo>
                      <a:pt x="10456" y="16364"/>
                      <a:pt x="10456" y="16641"/>
                      <a:pt x="10456" y="16893"/>
                    </a:cubicBezTo>
                    <a:cubicBezTo>
                      <a:pt x="10456" y="16893"/>
                      <a:pt x="10464" y="16893"/>
                      <a:pt x="10417" y="16893"/>
                    </a:cubicBezTo>
                    <a:cubicBezTo>
                      <a:pt x="10094" y="17155"/>
                      <a:pt x="9751" y="17372"/>
                      <a:pt x="9360" y="17501"/>
                    </a:cubicBezTo>
                    <a:cubicBezTo>
                      <a:pt x="9500" y="17248"/>
                      <a:pt x="9486" y="16960"/>
                      <a:pt x="9477" y="16650"/>
                    </a:cubicBezTo>
                    <a:lnTo>
                      <a:pt x="9320" y="16650"/>
                    </a:lnTo>
                    <a:cubicBezTo>
                      <a:pt x="9723" y="16529"/>
                      <a:pt x="10106" y="16321"/>
                      <a:pt x="10456" y="16083"/>
                    </a:cubicBezTo>
                    <a:close/>
                    <a:moveTo>
                      <a:pt x="17740" y="17136"/>
                    </a:moveTo>
                    <a:cubicBezTo>
                      <a:pt x="17740" y="17728"/>
                      <a:pt x="17761" y="18226"/>
                      <a:pt x="17818" y="18594"/>
                    </a:cubicBezTo>
                    <a:lnTo>
                      <a:pt x="16643" y="18594"/>
                    </a:lnTo>
                    <a:cubicBezTo>
                      <a:pt x="16643" y="18352"/>
                      <a:pt x="16643" y="18062"/>
                      <a:pt x="16643" y="17703"/>
                    </a:cubicBezTo>
                    <a:cubicBezTo>
                      <a:pt x="17042" y="17575"/>
                      <a:pt x="17392" y="17375"/>
                      <a:pt x="17740" y="17136"/>
                    </a:cubicBezTo>
                    <a:close/>
                    <a:moveTo>
                      <a:pt x="10534" y="17460"/>
                    </a:moveTo>
                    <a:cubicBezTo>
                      <a:pt x="10534" y="17887"/>
                      <a:pt x="10534" y="18274"/>
                      <a:pt x="10534" y="18594"/>
                    </a:cubicBezTo>
                    <a:lnTo>
                      <a:pt x="9438" y="18594"/>
                    </a:lnTo>
                    <a:cubicBezTo>
                      <a:pt x="9438" y="18420"/>
                      <a:pt x="9438" y="18210"/>
                      <a:pt x="9438" y="17987"/>
                    </a:cubicBezTo>
                    <a:cubicBezTo>
                      <a:pt x="9838" y="17873"/>
                      <a:pt x="10189" y="17699"/>
                      <a:pt x="10534" y="17460"/>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1" name="Freeform 662">
                <a:extLst>
                  <a:ext uri="{FF2B5EF4-FFF2-40B4-BE49-F238E27FC236}">
                    <a16:creationId xmlns:a16="http://schemas.microsoft.com/office/drawing/2014/main" id="{2BBEFCCA-917D-D7AD-248C-6350F9474D01}"/>
                  </a:ext>
                </a:extLst>
              </p:cNvPr>
              <p:cNvSpPr/>
              <p:nvPr/>
            </p:nvSpPr>
            <p:spPr>
              <a:xfrm rot="21352145">
                <a:off x="7673616" y="2832480"/>
                <a:ext cx="620259" cy="517711"/>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2" name="Freeform 671">
                <a:extLst>
                  <a:ext uri="{FF2B5EF4-FFF2-40B4-BE49-F238E27FC236}">
                    <a16:creationId xmlns:a16="http://schemas.microsoft.com/office/drawing/2014/main" id="{4A60D02A-9049-9B4A-164D-9615C13C9AC7}"/>
                  </a:ext>
                </a:extLst>
              </p:cNvPr>
              <p:cNvSpPr/>
              <p:nvPr/>
            </p:nvSpPr>
            <p:spPr>
              <a:xfrm rot="21352145">
                <a:off x="7851961" y="4743984"/>
                <a:ext cx="267187" cy="530197"/>
              </a:xfrm>
              <a:custGeom>
                <a:avLst/>
                <a:gdLst/>
                <a:ahLst/>
                <a:cxnLst>
                  <a:cxn ang="0">
                    <a:pos x="wd2" y="hd2"/>
                  </a:cxn>
                  <a:cxn ang="5400000">
                    <a:pos x="wd2" y="hd2"/>
                  </a:cxn>
                  <a:cxn ang="10800000">
                    <a:pos x="wd2" y="hd2"/>
                  </a:cxn>
                  <a:cxn ang="16200000">
                    <a:pos x="wd2" y="hd2"/>
                  </a:cxn>
                </a:cxnLst>
                <a:rect l="0" t="0" r="r" b="b"/>
                <a:pathLst>
                  <a:path w="21209" h="21337" extrusionOk="0">
                    <a:moveTo>
                      <a:pt x="21122" y="8659"/>
                    </a:moveTo>
                    <a:cubicBezTo>
                      <a:pt x="20352" y="7880"/>
                      <a:pt x="18807" y="7374"/>
                      <a:pt x="17088" y="7338"/>
                    </a:cubicBezTo>
                    <a:cubicBezTo>
                      <a:pt x="17088" y="6088"/>
                      <a:pt x="17088" y="4838"/>
                      <a:pt x="17088" y="3605"/>
                    </a:cubicBezTo>
                    <a:lnTo>
                      <a:pt x="17088" y="1756"/>
                    </a:lnTo>
                    <a:cubicBezTo>
                      <a:pt x="17088" y="1756"/>
                      <a:pt x="17088" y="1756"/>
                      <a:pt x="17088" y="1756"/>
                    </a:cubicBezTo>
                    <a:cubicBezTo>
                      <a:pt x="17088" y="1263"/>
                      <a:pt x="16288" y="929"/>
                      <a:pt x="15418" y="682"/>
                    </a:cubicBezTo>
                    <a:cubicBezTo>
                      <a:pt x="12023" y="-263"/>
                      <a:pt x="7890" y="-223"/>
                      <a:pt x="4569" y="788"/>
                    </a:cubicBezTo>
                    <a:cubicBezTo>
                      <a:pt x="4306" y="946"/>
                      <a:pt x="4158" y="1145"/>
                      <a:pt x="4151" y="1351"/>
                    </a:cubicBezTo>
                    <a:cubicBezTo>
                      <a:pt x="3891" y="3239"/>
                      <a:pt x="3891" y="5134"/>
                      <a:pt x="4151" y="7021"/>
                    </a:cubicBezTo>
                    <a:cubicBezTo>
                      <a:pt x="2621" y="7021"/>
                      <a:pt x="674" y="7373"/>
                      <a:pt x="152" y="8042"/>
                    </a:cubicBezTo>
                    <a:cubicBezTo>
                      <a:pt x="-126" y="8377"/>
                      <a:pt x="-161" y="8940"/>
                      <a:pt x="1265" y="9574"/>
                    </a:cubicBezTo>
                    <a:cubicBezTo>
                      <a:pt x="3568" y="10297"/>
                      <a:pt x="6207" y="10698"/>
                      <a:pt x="8916" y="10736"/>
                    </a:cubicBezTo>
                    <a:cubicBezTo>
                      <a:pt x="8916" y="12973"/>
                      <a:pt x="9194" y="18325"/>
                      <a:pt x="9194" y="18379"/>
                    </a:cubicBezTo>
                    <a:cubicBezTo>
                      <a:pt x="9177" y="18431"/>
                      <a:pt x="9177" y="18484"/>
                      <a:pt x="9194" y="18537"/>
                    </a:cubicBezTo>
                    <a:cubicBezTo>
                      <a:pt x="9194" y="18537"/>
                      <a:pt x="10654" y="20474"/>
                      <a:pt x="11350" y="21108"/>
                    </a:cubicBezTo>
                    <a:cubicBezTo>
                      <a:pt x="11503" y="21249"/>
                      <a:pt x="11796" y="21337"/>
                      <a:pt x="12115" y="21337"/>
                    </a:cubicBezTo>
                    <a:cubicBezTo>
                      <a:pt x="12423" y="21334"/>
                      <a:pt x="12709" y="21255"/>
                      <a:pt x="12880" y="21125"/>
                    </a:cubicBezTo>
                    <a:cubicBezTo>
                      <a:pt x="13634" y="20217"/>
                      <a:pt x="14013" y="19240"/>
                      <a:pt x="13993" y="18255"/>
                    </a:cubicBezTo>
                    <a:cubicBezTo>
                      <a:pt x="13993" y="17621"/>
                      <a:pt x="13228" y="12427"/>
                      <a:pt x="12811" y="10807"/>
                    </a:cubicBezTo>
                    <a:cubicBezTo>
                      <a:pt x="15203" y="10885"/>
                      <a:pt x="17596" y="10655"/>
                      <a:pt x="19766" y="10138"/>
                    </a:cubicBezTo>
                    <a:cubicBezTo>
                      <a:pt x="20867" y="9877"/>
                      <a:pt x="21439" y="9253"/>
                      <a:pt x="21122" y="8659"/>
                    </a:cubicBezTo>
                    <a:close/>
                    <a:moveTo>
                      <a:pt x="15418" y="2390"/>
                    </a:moveTo>
                    <a:lnTo>
                      <a:pt x="15418" y="3623"/>
                    </a:lnTo>
                    <a:cubicBezTo>
                      <a:pt x="15418" y="5084"/>
                      <a:pt x="15418" y="6598"/>
                      <a:pt x="15418" y="8060"/>
                    </a:cubicBezTo>
                    <a:cubicBezTo>
                      <a:pt x="12454" y="8646"/>
                      <a:pt x="9141" y="8582"/>
                      <a:pt x="6273" y="7884"/>
                    </a:cubicBezTo>
                    <a:cubicBezTo>
                      <a:pt x="5760" y="5976"/>
                      <a:pt x="5655" y="4045"/>
                      <a:pt x="5960" y="2126"/>
                    </a:cubicBezTo>
                    <a:cubicBezTo>
                      <a:pt x="7998" y="2410"/>
                      <a:pt x="10105" y="2546"/>
                      <a:pt x="12219" y="2531"/>
                    </a:cubicBezTo>
                    <a:cubicBezTo>
                      <a:pt x="13304" y="2540"/>
                      <a:pt x="14388" y="2493"/>
                      <a:pt x="15453" y="2390"/>
                    </a:cubicBezTo>
                    <a:close/>
                    <a:moveTo>
                      <a:pt x="14619" y="1386"/>
                    </a:moveTo>
                    <a:lnTo>
                      <a:pt x="15071" y="1527"/>
                    </a:lnTo>
                    <a:cubicBezTo>
                      <a:pt x="12052" y="1738"/>
                      <a:pt x="8980" y="1649"/>
                      <a:pt x="6029" y="1263"/>
                    </a:cubicBezTo>
                    <a:cubicBezTo>
                      <a:pt x="8768" y="625"/>
                      <a:pt x="11933" y="657"/>
                      <a:pt x="14619" y="1351"/>
                    </a:cubicBezTo>
                    <a:close/>
                    <a:moveTo>
                      <a:pt x="12045" y="19646"/>
                    </a:moveTo>
                    <a:cubicBezTo>
                      <a:pt x="11558" y="19065"/>
                      <a:pt x="11106" y="18449"/>
                      <a:pt x="10932" y="18255"/>
                    </a:cubicBezTo>
                    <a:cubicBezTo>
                      <a:pt x="10932" y="17586"/>
                      <a:pt x="10654" y="12867"/>
                      <a:pt x="10654" y="10772"/>
                    </a:cubicBezTo>
                    <a:lnTo>
                      <a:pt x="11141" y="10772"/>
                    </a:lnTo>
                    <a:cubicBezTo>
                      <a:pt x="11419" y="11723"/>
                      <a:pt x="11976" y="15667"/>
                      <a:pt x="12324" y="18255"/>
                    </a:cubicBezTo>
                    <a:cubicBezTo>
                      <a:pt x="12308" y="18722"/>
                      <a:pt x="12215" y="19187"/>
                      <a:pt x="12045" y="19646"/>
                    </a:cubicBezTo>
                    <a:close/>
                    <a:moveTo>
                      <a:pt x="19000" y="9381"/>
                    </a:moveTo>
                    <a:cubicBezTo>
                      <a:pt x="16531" y="10243"/>
                      <a:pt x="5299" y="10067"/>
                      <a:pt x="2586" y="8870"/>
                    </a:cubicBezTo>
                    <a:cubicBezTo>
                      <a:pt x="2100" y="8659"/>
                      <a:pt x="1856" y="8447"/>
                      <a:pt x="1926" y="8342"/>
                    </a:cubicBezTo>
                    <a:cubicBezTo>
                      <a:pt x="1995" y="8236"/>
                      <a:pt x="3351" y="7884"/>
                      <a:pt x="4569" y="7866"/>
                    </a:cubicBezTo>
                    <a:cubicBezTo>
                      <a:pt x="4569" y="8007"/>
                      <a:pt x="4569" y="8166"/>
                      <a:pt x="4743" y="8289"/>
                    </a:cubicBezTo>
                    <a:cubicBezTo>
                      <a:pt x="4809" y="8391"/>
                      <a:pt x="4944" y="8479"/>
                      <a:pt x="5125" y="8535"/>
                    </a:cubicBezTo>
                    <a:cubicBezTo>
                      <a:pt x="6927" y="9087"/>
                      <a:pt x="9002" y="9367"/>
                      <a:pt x="11106" y="9345"/>
                    </a:cubicBezTo>
                    <a:cubicBezTo>
                      <a:pt x="13020" y="9348"/>
                      <a:pt x="14915" y="9150"/>
                      <a:pt x="16671" y="8764"/>
                    </a:cubicBezTo>
                    <a:cubicBezTo>
                      <a:pt x="16977" y="8707"/>
                      <a:pt x="17184" y="8560"/>
                      <a:pt x="17192" y="8395"/>
                    </a:cubicBezTo>
                    <a:lnTo>
                      <a:pt x="17192" y="8218"/>
                    </a:lnTo>
                    <a:cubicBezTo>
                      <a:pt x="18236" y="8218"/>
                      <a:pt x="19453" y="8606"/>
                      <a:pt x="19627" y="8923"/>
                    </a:cubicBezTo>
                    <a:cubicBezTo>
                      <a:pt x="19800" y="9240"/>
                      <a:pt x="19174" y="9257"/>
                      <a:pt x="18827" y="938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3" name="Freeform 586">
                <a:extLst>
                  <a:ext uri="{FF2B5EF4-FFF2-40B4-BE49-F238E27FC236}">
                    <a16:creationId xmlns:a16="http://schemas.microsoft.com/office/drawing/2014/main" id="{D7E7B7CA-0051-6E4B-959A-031AA514F57F}"/>
                  </a:ext>
                </a:extLst>
              </p:cNvPr>
              <p:cNvSpPr/>
              <p:nvPr/>
            </p:nvSpPr>
            <p:spPr>
              <a:xfrm rot="21352145">
                <a:off x="1685365" y="3974098"/>
                <a:ext cx="835373" cy="551742"/>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4" name="Freeform 632">
                <a:extLst>
                  <a:ext uri="{FF2B5EF4-FFF2-40B4-BE49-F238E27FC236}">
                    <a16:creationId xmlns:a16="http://schemas.microsoft.com/office/drawing/2014/main" id="{277C5369-9F22-9706-87AC-0C68D60E9A5A}"/>
                  </a:ext>
                </a:extLst>
              </p:cNvPr>
              <p:cNvSpPr/>
              <p:nvPr/>
            </p:nvSpPr>
            <p:spPr>
              <a:xfrm rot="21352145" flipH="1">
                <a:off x="4143053" y="32490"/>
                <a:ext cx="957928" cy="1548584"/>
              </a:xfrm>
              <a:custGeom>
                <a:avLst/>
                <a:gdLst/>
                <a:ahLst/>
                <a:cxnLst>
                  <a:cxn ang="0">
                    <a:pos x="wd2" y="hd2"/>
                  </a:cxn>
                  <a:cxn ang="5400000">
                    <a:pos x="wd2" y="hd2"/>
                  </a:cxn>
                  <a:cxn ang="10800000">
                    <a:pos x="wd2" y="hd2"/>
                  </a:cxn>
                  <a:cxn ang="16200000">
                    <a:pos x="wd2" y="hd2"/>
                  </a:cxn>
                </a:cxnLst>
                <a:rect l="0" t="0" r="r" b="b"/>
                <a:pathLst>
                  <a:path w="20762" h="21382" extrusionOk="0">
                    <a:moveTo>
                      <a:pt x="12916" y="6"/>
                    </a:moveTo>
                    <a:cubicBezTo>
                      <a:pt x="9707" y="-218"/>
                      <a:pt x="6839" y="5994"/>
                      <a:pt x="6023" y="8864"/>
                    </a:cubicBezTo>
                    <a:cubicBezTo>
                      <a:pt x="5565" y="10865"/>
                      <a:pt x="5660" y="12915"/>
                      <a:pt x="6300" y="14896"/>
                    </a:cubicBezTo>
                    <a:cubicBezTo>
                      <a:pt x="5949" y="15047"/>
                      <a:pt x="5634" y="15218"/>
                      <a:pt x="5349" y="15375"/>
                    </a:cubicBezTo>
                    <a:cubicBezTo>
                      <a:pt x="5064" y="15533"/>
                      <a:pt x="4496" y="15775"/>
                      <a:pt x="4002" y="15956"/>
                    </a:cubicBezTo>
                    <a:cubicBezTo>
                      <a:pt x="3613" y="14748"/>
                      <a:pt x="2611" y="12874"/>
                      <a:pt x="1586" y="12953"/>
                    </a:cubicBezTo>
                    <a:cubicBezTo>
                      <a:pt x="-76" y="13055"/>
                      <a:pt x="1" y="16562"/>
                      <a:pt x="1" y="16562"/>
                    </a:cubicBezTo>
                    <a:cubicBezTo>
                      <a:pt x="1" y="17589"/>
                      <a:pt x="957" y="19859"/>
                      <a:pt x="2219" y="20372"/>
                    </a:cubicBezTo>
                    <a:cubicBezTo>
                      <a:pt x="2263" y="20381"/>
                      <a:pt x="2295" y="20381"/>
                      <a:pt x="2338" y="20372"/>
                    </a:cubicBezTo>
                    <a:lnTo>
                      <a:pt x="2536" y="20372"/>
                    </a:lnTo>
                    <a:cubicBezTo>
                      <a:pt x="2769" y="20334"/>
                      <a:pt x="3009" y="20320"/>
                      <a:pt x="3250" y="20322"/>
                    </a:cubicBezTo>
                    <a:cubicBezTo>
                      <a:pt x="3297" y="20328"/>
                      <a:pt x="3361" y="20328"/>
                      <a:pt x="3408" y="20322"/>
                    </a:cubicBezTo>
                    <a:cubicBezTo>
                      <a:pt x="4092" y="20080"/>
                      <a:pt x="4240" y="18866"/>
                      <a:pt x="4240" y="17899"/>
                    </a:cubicBezTo>
                    <a:lnTo>
                      <a:pt x="5270" y="17975"/>
                    </a:lnTo>
                    <a:cubicBezTo>
                      <a:pt x="6420" y="18071"/>
                      <a:pt x="7558" y="18134"/>
                      <a:pt x="8717" y="18152"/>
                    </a:cubicBezTo>
                    <a:cubicBezTo>
                      <a:pt x="9141" y="18386"/>
                      <a:pt x="9662" y="18510"/>
                      <a:pt x="10222" y="18530"/>
                    </a:cubicBezTo>
                    <a:lnTo>
                      <a:pt x="10302" y="18530"/>
                    </a:lnTo>
                    <a:cubicBezTo>
                      <a:pt x="10614" y="18523"/>
                      <a:pt x="10906" y="18482"/>
                      <a:pt x="11173" y="18379"/>
                    </a:cubicBezTo>
                    <a:cubicBezTo>
                      <a:pt x="12171" y="18496"/>
                      <a:pt x="13211" y="18549"/>
                      <a:pt x="14224" y="18581"/>
                    </a:cubicBezTo>
                    <a:cubicBezTo>
                      <a:pt x="14699" y="18581"/>
                      <a:pt x="15160" y="18620"/>
                      <a:pt x="15729" y="18656"/>
                    </a:cubicBezTo>
                    <a:cubicBezTo>
                      <a:pt x="15416" y="19611"/>
                      <a:pt x="15160" y="20829"/>
                      <a:pt x="15729" y="21155"/>
                    </a:cubicBezTo>
                    <a:cubicBezTo>
                      <a:pt x="15769" y="21173"/>
                      <a:pt x="15800" y="21174"/>
                      <a:pt x="15848" y="21180"/>
                    </a:cubicBezTo>
                    <a:cubicBezTo>
                      <a:pt x="16079" y="21209"/>
                      <a:pt x="16311" y="21264"/>
                      <a:pt x="16522" y="21332"/>
                    </a:cubicBezTo>
                    <a:lnTo>
                      <a:pt x="16720" y="21382"/>
                    </a:lnTo>
                    <a:lnTo>
                      <a:pt x="16918" y="21382"/>
                    </a:lnTo>
                    <a:cubicBezTo>
                      <a:pt x="18295" y="21038"/>
                      <a:pt x="19955" y="18959"/>
                      <a:pt x="20325" y="17950"/>
                    </a:cubicBezTo>
                    <a:cubicBezTo>
                      <a:pt x="20344" y="17907"/>
                      <a:pt x="21524" y="14509"/>
                      <a:pt x="19929" y="14189"/>
                    </a:cubicBezTo>
                    <a:cubicBezTo>
                      <a:pt x="19426" y="14087"/>
                      <a:pt x="18752" y="14473"/>
                      <a:pt x="17869" y="15325"/>
                    </a:cubicBezTo>
                    <a:cubicBezTo>
                      <a:pt x="17381" y="15809"/>
                      <a:pt x="16927" y="16314"/>
                      <a:pt x="16561" y="16839"/>
                    </a:cubicBezTo>
                    <a:cubicBezTo>
                      <a:pt x="16115" y="16549"/>
                      <a:pt x="15632" y="16193"/>
                      <a:pt x="15214" y="15855"/>
                    </a:cubicBezTo>
                    <a:cubicBezTo>
                      <a:pt x="14920" y="15625"/>
                      <a:pt x="14648" y="15412"/>
                      <a:pt x="14382" y="15249"/>
                    </a:cubicBezTo>
                    <a:cubicBezTo>
                      <a:pt x="15315" y="13659"/>
                      <a:pt x="15916" y="12013"/>
                      <a:pt x="16244" y="10328"/>
                    </a:cubicBezTo>
                    <a:cubicBezTo>
                      <a:pt x="16477" y="8222"/>
                      <a:pt x="16335" y="6098"/>
                      <a:pt x="15769" y="4018"/>
                    </a:cubicBezTo>
                    <a:cubicBezTo>
                      <a:pt x="15294" y="2242"/>
                      <a:pt x="14398" y="108"/>
                      <a:pt x="12916" y="6"/>
                    </a:cubicBezTo>
                    <a:close/>
                    <a:moveTo>
                      <a:pt x="9192" y="3110"/>
                    </a:moveTo>
                    <a:cubicBezTo>
                      <a:pt x="11087" y="3537"/>
                      <a:pt x="13138" y="3684"/>
                      <a:pt x="15135" y="3539"/>
                    </a:cubicBezTo>
                    <a:cubicBezTo>
                      <a:pt x="15135" y="3684"/>
                      <a:pt x="15206" y="3817"/>
                      <a:pt x="15254" y="3968"/>
                    </a:cubicBezTo>
                    <a:cubicBezTo>
                      <a:pt x="13115" y="4130"/>
                      <a:pt x="10959" y="3996"/>
                      <a:pt x="8915" y="3564"/>
                    </a:cubicBezTo>
                    <a:cubicBezTo>
                      <a:pt x="9010" y="3401"/>
                      <a:pt x="9088" y="3261"/>
                      <a:pt x="9192" y="3110"/>
                    </a:cubicBezTo>
                    <a:close/>
                    <a:moveTo>
                      <a:pt x="8717" y="3867"/>
                    </a:moveTo>
                    <a:cubicBezTo>
                      <a:pt x="10272" y="4206"/>
                      <a:pt x="11906" y="4358"/>
                      <a:pt x="13550" y="4346"/>
                    </a:cubicBezTo>
                    <a:cubicBezTo>
                      <a:pt x="14141" y="4347"/>
                      <a:pt x="14748" y="4319"/>
                      <a:pt x="15333" y="4271"/>
                    </a:cubicBezTo>
                    <a:cubicBezTo>
                      <a:pt x="15856" y="6254"/>
                      <a:pt x="15989" y="8271"/>
                      <a:pt x="15769" y="10277"/>
                    </a:cubicBezTo>
                    <a:cubicBezTo>
                      <a:pt x="15641" y="10962"/>
                      <a:pt x="15459" y="11650"/>
                      <a:pt x="15214" y="12322"/>
                    </a:cubicBezTo>
                    <a:cubicBezTo>
                      <a:pt x="12166" y="12535"/>
                      <a:pt x="9110" y="12320"/>
                      <a:pt x="6221" y="11665"/>
                    </a:cubicBezTo>
                    <a:cubicBezTo>
                      <a:pt x="6173" y="10762"/>
                      <a:pt x="6267" y="9857"/>
                      <a:pt x="6498" y="8965"/>
                    </a:cubicBezTo>
                    <a:cubicBezTo>
                      <a:pt x="7013" y="7223"/>
                      <a:pt x="7734" y="5526"/>
                      <a:pt x="8717" y="3867"/>
                    </a:cubicBezTo>
                    <a:close/>
                    <a:moveTo>
                      <a:pt x="10460" y="6037"/>
                    </a:moveTo>
                    <a:cubicBezTo>
                      <a:pt x="9259" y="6175"/>
                      <a:pt x="8244" y="6701"/>
                      <a:pt x="7806" y="7425"/>
                    </a:cubicBezTo>
                    <a:cubicBezTo>
                      <a:pt x="7290" y="8177"/>
                      <a:pt x="7341" y="9029"/>
                      <a:pt x="7964" y="9747"/>
                    </a:cubicBezTo>
                    <a:cubicBezTo>
                      <a:pt x="8838" y="10432"/>
                      <a:pt x="10184" y="10816"/>
                      <a:pt x="11569" y="10782"/>
                    </a:cubicBezTo>
                    <a:cubicBezTo>
                      <a:pt x="11954" y="10785"/>
                      <a:pt x="12347" y="10770"/>
                      <a:pt x="12718" y="10706"/>
                    </a:cubicBezTo>
                    <a:cubicBezTo>
                      <a:pt x="14013" y="10541"/>
                      <a:pt x="14958" y="9828"/>
                      <a:pt x="15056" y="8990"/>
                    </a:cubicBezTo>
                    <a:cubicBezTo>
                      <a:pt x="15201" y="8092"/>
                      <a:pt x="14690" y="7220"/>
                      <a:pt x="13669" y="6593"/>
                    </a:cubicBezTo>
                    <a:cubicBezTo>
                      <a:pt x="12795" y="6089"/>
                      <a:pt x="11613" y="5879"/>
                      <a:pt x="10460" y="6037"/>
                    </a:cubicBezTo>
                    <a:close/>
                    <a:moveTo>
                      <a:pt x="10539" y="6315"/>
                    </a:moveTo>
                    <a:cubicBezTo>
                      <a:pt x="11554" y="6169"/>
                      <a:pt x="12622" y="6349"/>
                      <a:pt x="13392" y="6795"/>
                    </a:cubicBezTo>
                    <a:cubicBezTo>
                      <a:pt x="14319" y="7360"/>
                      <a:pt x="14770" y="8153"/>
                      <a:pt x="14620" y="8965"/>
                    </a:cubicBezTo>
                    <a:cubicBezTo>
                      <a:pt x="14536" y="9674"/>
                      <a:pt x="13735" y="10262"/>
                      <a:pt x="12639" y="10404"/>
                    </a:cubicBezTo>
                    <a:cubicBezTo>
                      <a:pt x="11091" y="10659"/>
                      <a:pt x="9435" y="10322"/>
                      <a:pt x="8400" y="9545"/>
                    </a:cubicBezTo>
                    <a:cubicBezTo>
                      <a:pt x="7855" y="8916"/>
                      <a:pt x="7793" y="8185"/>
                      <a:pt x="8241" y="7526"/>
                    </a:cubicBezTo>
                    <a:cubicBezTo>
                      <a:pt x="8617" y="6895"/>
                      <a:pt x="9495" y="6433"/>
                      <a:pt x="10539" y="6315"/>
                    </a:cubicBezTo>
                    <a:close/>
                    <a:moveTo>
                      <a:pt x="10698" y="6643"/>
                    </a:moveTo>
                    <a:cubicBezTo>
                      <a:pt x="9835" y="6754"/>
                      <a:pt x="9117" y="7131"/>
                      <a:pt x="8796" y="7653"/>
                    </a:cubicBezTo>
                    <a:cubicBezTo>
                      <a:pt x="8419" y="8200"/>
                      <a:pt x="8494" y="8822"/>
                      <a:pt x="8955" y="9344"/>
                    </a:cubicBezTo>
                    <a:cubicBezTo>
                      <a:pt x="9563" y="9845"/>
                      <a:pt x="10494" y="10128"/>
                      <a:pt x="11490" y="10126"/>
                    </a:cubicBezTo>
                    <a:cubicBezTo>
                      <a:pt x="11779" y="10126"/>
                      <a:pt x="12045" y="10102"/>
                      <a:pt x="12322" y="10050"/>
                    </a:cubicBezTo>
                    <a:cubicBezTo>
                      <a:pt x="13248" y="9929"/>
                      <a:pt x="13969" y="9437"/>
                      <a:pt x="14065" y="8839"/>
                    </a:cubicBezTo>
                    <a:cubicBezTo>
                      <a:pt x="14207" y="8167"/>
                      <a:pt x="13809" y="7513"/>
                      <a:pt x="13035" y="7047"/>
                    </a:cubicBezTo>
                    <a:cubicBezTo>
                      <a:pt x="12401" y="6680"/>
                      <a:pt x="11536" y="6531"/>
                      <a:pt x="10698" y="6643"/>
                    </a:cubicBezTo>
                    <a:close/>
                    <a:moveTo>
                      <a:pt x="10777" y="6971"/>
                    </a:moveTo>
                    <a:cubicBezTo>
                      <a:pt x="10935" y="6960"/>
                      <a:pt x="11095" y="6960"/>
                      <a:pt x="11252" y="6971"/>
                    </a:cubicBezTo>
                    <a:cubicBezTo>
                      <a:pt x="11796" y="6968"/>
                      <a:pt x="12316" y="7092"/>
                      <a:pt x="12718" y="7325"/>
                    </a:cubicBezTo>
                    <a:cubicBezTo>
                      <a:pt x="13357" y="7718"/>
                      <a:pt x="13656" y="8277"/>
                      <a:pt x="13550" y="8839"/>
                    </a:cubicBezTo>
                    <a:cubicBezTo>
                      <a:pt x="13492" y="9323"/>
                      <a:pt x="12953" y="9729"/>
                      <a:pt x="12203" y="9823"/>
                    </a:cubicBezTo>
                    <a:cubicBezTo>
                      <a:pt x="11130" y="10000"/>
                      <a:pt x="9976" y="9763"/>
                      <a:pt x="9272" y="9217"/>
                    </a:cubicBezTo>
                    <a:cubicBezTo>
                      <a:pt x="8914" y="8774"/>
                      <a:pt x="8911" y="8233"/>
                      <a:pt x="9232" y="7779"/>
                    </a:cubicBezTo>
                    <a:cubicBezTo>
                      <a:pt x="9501" y="7357"/>
                      <a:pt x="10072" y="7052"/>
                      <a:pt x="10777" y="6971"/>
                    </a:cubicBezTo>
                    <a:close/>
                    <a:moveTo>
                      <a:pt x="6261" y="11968"/>
                    </a:moveTo>
                    <a:lnTo>
                      <a:pt x="6974" y="12094"/>
                    </a:lnTo>
                    <a:cubicBezTo>
                      <a:pt x="6917" y="12215"/>
                      <a:pt x="6894" y="12340"/>
                      <a:pt x="6894" y="12473"/>
                    </a:cubicBezTo>
                    <a:cubicBezTo>
                      <a:pt x="6894" y="12533"/>
                      <a:pt x="6894" y="12589"/>
                      <a:pt x="6894" y="12650"/>
                    </a:cubicBezTo>
                    <a:lnTo>
                      <a:pt x="6261" y="12524"/>
                    </a:lnTo>
                    <a:cubicBezTo>
                      <a:pt x="6261" y="12336"/>
                      <a:pt x="6261" y="12156"/>
                      <a:pt x="6261" y="11968"/>
                    </a:cubicBezTo>
                    <a:close/>
                    <a:moveTo>
                      <a:pt x="7330" y="12120"/>
                    </a:moveTo>
                    <a:cubicBezTo>
                      <a:pt x="7777" y="12198"/>
                      <a:pt x="8231" y="12261"/>
                      <a:pt x="8677" y="12322"/>
                    </a:cubicBezTo>
                    <a:cubicBezTo>
                      <a:pt x="8689" y="12506"/>
                      <a:pt x="8664" y="12693"/>
                      <a:pt x="8638" y="12877"/>
                    </a:cubicBezTo>
                    <a:cubicBezTo>
                      <a:pt x="8210" y="12822"/>
                      <a:pt x="7757" y="12747"/>
                      <a:pt x="7330" y="12675"/>
                    </a:cubicBezTo>
                    <a:cubicBezTo>
                      <a:pt x="7330" y="12578"/>
                      <a:pt x="7330" y="12494"/>
                      <a:pt x="7330" y="12397"/>
                    </a:cubicBezTo>
                    <a:cubicBezTo>
                      <a:pt x="7330" y="12301"/>
                      <a:pt x="7330" y="12210"/>
                      <a:pt x="7330" y="12120"/>
                    </a:cubicBezTo>
                    <a:close/>
                    <a:moveTo>
                      <a:pt x="9192" y="12372"/>
                    </a:moveTo>
                    <a:cubicBezTo>
                      <a:pt x="9579" y="12472"/>
                      <a:pt x="9955" y="12538"/>
                      <a:pt x="10341" y="12574"/>
                    </a:cubicBezTo>
                    <a:cubicBezTo>
                      <a:pt x="10365" y="12726"/>
                      <a:pt x="10370" y="12877"/>
                      <a:pt x="10341" y="13028"/>
                    </a:cubicBezTo>
                    <a:cubicBezTo>
                      <a:pt x="9942" y="12998"/>
                      <a:pt x="9512" y="12944"/>
                      <a:pt x="9113" y="12902"/>
                    </a:cubicBezTo>
                    <a:cubicBezTo>
                      <a:pt x="9113" y="12727"/>
                      <a:pt x="9135" y="12553"/>
                      <a:pt x="9192" y="12372"/>
                    </a:cubicBezTo>
                    <a:close/>
                    <a:moveTo>
                      <a:pt x="15056" y="12599"/>
                    </a:moveTo>
                    <a:lnTo>
                      <a:pt x="14937" y="13028"/>
                    </a:lnTo>
                    <a:lnTo>
                      <a:pt x="14897" y="13028"/>
                    </a:lnTo>
                    <a:lnTo>
                      <a:pt x="13907" y="13079"/>
                    </a:lnTo>
                    <a:cubicBezTo>
                      <a:pt x="13864" y="12943"/>
                      <a:pt x="13864" y="12810"/>
                      <a:pt x="13907" y="12675"/>
                    </a:cubicBezTo>
                    <a:cubicBezTo>
                      <a:pt x="14306" y="12675"/>
                      <a:pt x="14666" y="12629"/>
                      <a:pt x="15056" y="12599"/>
                    </a:cubicBezTo>
                    <a:close/>
                    <a:moveTo>
                      <a:pt x="10777" y="12624"/>
                    </a:moveTo>
                    <a:cubicBezTo>
                      <a:pt x="11138" y="12624"/>
                      <a:pt x="11465" y="12663"/>
                      <a:pt x="11807" y="12675"/>
                    </a:cubicBezTo>
                    <a:cubicBezTo>
                      <a:pt x="11804" y="12831"/>
                      <a:pt x="11845" y="12976"/>
                      <a:pt x="11886" y="13129"/>
                    </a:cubicBezTo>
                    <a:lnTo>
                      <a:pt x="11847" y="13104"/>
                    </a:lnTo>
                    <a:cubicBezTo>
                      <a:pt x="11486" y="13104"/>
                      <a:pt x="11129" y="13104"/>
                      <a:pt x="10777" y="13104"/>
                    </a:cubicBezTo>
                    <a:cubicBezTo>
                      <a:pt x="10801" y="12937"/>
                      <a:pt x="10801" y="12791"/>
                      <a:pt x="10777" y="12624"/>
                    </a:cubicBezTo>
                    <a:close/>
                    <a:moveTo>
                      <a:pt x="12322" y="12650"/>
                    </a:moveTo>
                    <a:cubicBezTo>
                      <a:pt x="12559" y="12650"/>
                      <a:pt x="12798" y="12650"/>
                      <a:pt x="13035" y="12650"/>
                    </a:cubicBezTo>
                    <a:lnTo>
                      <a:pt x="13392" y="12650"/>
                    </a:lnTo>
                    <a:cubicBezTo>
                      <a:pt x="13343" y="12803"/>
                      <a:pt x="13349" y="12950"/>
                      <a:pt x="13392" y="13104"/>
                    </a:cubicBezTo>
                    <a:cubicBezTo>
                      <a:pt x="13031" y="13104"/>
                      <a:pt x="12673" y="13104"/>
                      <a:pt x="12322" y="13104"/>
                    </a:cubicBezTo>
                    <a:cubicBezTo>
                      <a:pt x="12293" y="12949"/>
                      <a:pt x="12293" y="12804"/>
                      <a:pt x="12322" y="12650"/>
                    </a:cubicBezTo>
                    <a:close/>
                    <a:moveTo>
                      <a:pt x="6340" y="12852"/>
                    </a:moveTo>
                    <a:cubicBezTo>
                      <a:pt x="8214" y="13249"/>
                      <a:pt x="10149" y="13454"/>
                      <a:pt x="12124" y="13457"/>
                    </a:cubicBezTo>
                    <a:cubicBezTo>
                      <a:pt x="13029" y="13456"/>
                      <a:pt x="13961" y="13410"/>
                      <a:pt x="14858" y="13331"/>
                    </a:cubicBezTo>
                    <a:cubicBezTo>
                      <a:pt x="14571" y="14018"/>
                      <a:pt x="14197" y="14689"/>
                      <a:pt x="13788" y="15350"/>
                    </a:cubicBezTo>
                    <a:cubicBezTo>
                      <a:pt x="13636" y="15556"/>
                      <a:pt x="13525" y="15743"/>
                      <a:pt x="13392" y="15931"/>
                    </a:cubicBezTo>
                    <a:cubicBezTo>
                      <a:pt x="12034" y="16535"/>
                      <a:pt x="8091" y="16103"/>
                      <a:pt x="7132" y="15729"/>
                    </a:cubicBezTo>
                    <a:cubicBezTo>
                      <a:pt x="6712" y="14788"/>
                      <a:pt x="6456" y="13827"/>
                      <a:pt x="6340" y="12852"/>
                    </a:cubicBezTo>
                    <a:close/>
                    <a:moveTo>
                      <a:pt x="2616" y="14240"/>
                    </a:moveTo>
                    <a:cubicBezTo>
                      <a:pt x="2692" y="14348"/>
                      <a:pt x="2747" y="14478"/>
                      <a:pt x="2814" y="14593"/>
                    </a:cubicBezTo>
                    <a:cubicBezTo>
                      <a:pt x="2102" y="14743"/>
                      <a:pt x="1341" y="14794"/>
                      <a:pt x="595" y="14744"/>
                    </a:cubicBezTo>
                    <a:cubicBezTo>
                      <a:pt x="595" y="14611"/>
                      <a:pt x="676" y="14487"/>
                      <a:pt x="714" y="14366"/>
                    </a:cubicBezTo>
                    <a:cubicBezTo>
                      <a:pt x="1349" y="14410"/>
                      <a:pt x="2003" y="14355"/>
                      <a:pt x="2616" y="14240"/>
                    </a:cubicBezTo>
                    <a:close/>
                    <a:moveTo>
                      <a:pt x="3051" y="14871"/>
                    </a:moveTo>
                    <a:cubicBezTo>
                      <a:pt x="3373" y="15447"/>
                      <a:pt x="3611" y="16030"/>
                      <a:pt x="3725" y="16637"/>
                    </a:cubicBezTo>
                    <a:cubicBezTo>
                      <a:pt x="3716" y="16885"/>
                      <a:pt x="3715" y="17154"/>
                      <a:pt x="3725" y="17420"/>
                    </a:cubicBezTo>
                    <a:cubicBezTo>
                      <a:pt x="2735" y="17619"/>
                      <a:pt x="1662" y="17671"/>
                      <a:pt x="635" y="17571"/>
                    </a:cubicBezTo>
                    <a:cubicBezTo>
                      <a:pt x="518" y="17245"/>
                      <a:pt x="459" y="16920"/>
                      <a:pt x="437" y="16587"/>
                    </a:cubicBezTo>
                    <a:cubicBezTo>
                      <a:pt x="424" y="16064"/>
                      <a:pt x="454" y="15541"/>
                      <a:pt x="556" y="15022"/>
                    </a:cubicBezTo>
                    <a:cubicBezTo>
                      <a:pt x="750" y="15042"/>
                      <a:pt x="953" y="15047"/>
                      <a:pt x="1150" y="15047"/>
                    </a:cubicBezTo>
                    <a:cubicBezTo>
                      <a:pt x="1795" y="15049"/>
                      <a:pt x="2439" y="15000"/>
                      <a:pt x="3051" y="14871"/>
                    </a:cubicBezTo>
                    <a:close/>
                    <a:moveTo>
                      <a:pt x="6340" y="15249"/>
                    </a:moveTo>
                    <a:cubicBezTo>
                      <a:pt x="6416" y="15473"/>
                      <a:pt x="6522" y="15675"/>
                      <a:pt x="6617" y="15880"/>
                    </a:cubicBezTo>
                    <a:cubicBezTo>
                      <a:pt x="6903" y="16564"/>
                      <a:pt x="7382" y="17204"/>
                      <a:pt x="8043" y="17773"/>
                    </a:cubicBezTo>
                    <a:lnTo>
                      <a:pt x="8123" y="17849"/>
                    </a:lnTo>
                    <a:cubicBezTo>
                      <a:pt x="7088" y="17849"/>
                      <a:pt x="6237" y="17745"/>
                      <a:pt x="5230" y="17672"/>
                    </a:cubicBezTo>
                    <a:lnTo>
                      <a:pt x="4121" y="17622"/>
                    </a:lnTo>
                    <a:cubicBezTo>
                      <a:pt x="4121" y="17072"/>
                      <a:pt x="4042" y="16649"/>
                      <a:pt x="4042" y="16637"/>
                    </a:cubicBezTo>
                    <a:cubicBezTo>
                      <a:pt x="4042" y="16625"/>
                      <a:pt x="4069" y="16468"/>
                      <a:pt x="4002" y="16360"/>
                    </a:cubicBezTo>
                    <a:cubicBezTo>
                      <a:pt x="4600" y="16118"/>
                      <a:pt x="5082" y="15857"/>
                      <a:pt x="5547" y="15628"/>
                    </a:cubicBezTo>
                    <a:cubicBezTo>
                      <a:pt x="5813" y="15495"/>
                      <a:pt x="6064" y="15376"/>
                      <a:pt x="6340" y="15249"/>
                    </a:cubicBezTo>
                    <a:close/>
                    <a:moveTo>
                      <a:pt x="18463" y="15300"/>
                    </a:moveTo>
                    <a:cubicBezTo>
                      <a:pt x="19031" y="15488"/>
                      <a:pt x="19648" y="15610"/>
                      <a:pt x="20285" y="15653"/>
                    </a:cubicBezTo>
                    <a:cubicBezTo>
                      <a:pt x="20285" y="15780"/>
                      <a:pt x="20285" y="15899"/>
                      <a:pt x="20285" y="16032"/>
                    </a:cubicBezTo>
                    <a:cubicBezTo>
                      <a:pt x="19529" y="15986"/>
                      <a:pt x="18804" y="15844"/>
                      <a:pt x="18146" y="15603"/>
                    </a:cubicBezTo>
                    <a:lnTo>
                      <a:pt x="18265" y="15476"/>
                    </a:lnTo>
                    <a:cubicBezTo>
                      <a:pt x="18350" y="15410"/>
                      <a:pt x="18396" y="15354"/>
                      <a:pt x="18463" y="15300"/>
                    </a:cubicBezTo>
                    <a:close/>
                    <a:moveTo>
                      <a:pt x="14105" y="15577"/>
                    </a:moveTo>
                    <a:lnTo>
                      <a:pt x="14779" y="16082"/>
                    </a:lnTo>
                    <a:cubicBezTo>
                      <a:pt x="15282" y="16463"/>
                      <a:pt x="15811" y="16847"/>
                      <a:pt x="16324" y="17167"/>
                    </a:cubicBezTo>
                    <a:cubicBezTo>
                      <a:pt x="16267" y="17258"/>
                      <a:pt x="16203" y="17360"/>
                      <a:pt x="16165" y="17445"/>
                    </a:cubicBezTo>
                    <a:cubicBezTo>
                      <a:pt x="16127" y="17529"/>
                      <a:pt x="15968" y="17866"/>
                      <a:pt x="15769" y="18404"/>
                    </a:cubicBezTo>
                    <a:lnTo>
                      <a:pt x="14145" y="18328"/>
                    </a:lnTo>
                    <a:cubicBezTo>
                      <a:pt x="13319" y="18292"/>
                      <a:pt x="12541" y="18242"/>
                      <a:pt x="11649" y="18152"/>
                    </a:cubicBezTo>
                    <a:cubicBezTo>
                      <a:pt x="12744" y="17414"/>
                      <a:pt x="13585" y="16536"/>
                      <a:pt x="14105" y="15577"/>
                    </a:cubicBezTo>
                    <a:close/>
                    <a:moveTo>
                      <a:pt x="17908" y="15905"/>
                    </a:moveTo>
                    <a:cubicBezTo>
                      <a:pt x="18625" y="16168"/>
                      <a:pt x="19423" y="16333"/>
                      <a:pt x="20246" y="16385"/>
                    </a:cubicBezTo>
                    <a:cubicBezTo>
                      <a:pt x="20186" y="16906"/>
                      <a:pt x="20082" y="17416"/>
                      <a:pt x="19889" y="17924"/>
                    </a:cubicBezTo>
                    <a:lnTo>
                      <a:pt x="19850" y="17924"/>
                    </a:lnTo>
                    <a:cubicBezTo>
                      <a:pt x="19721" y="18248"/>
                      <a:pt x="19554" y="18555"/>
                      <a:pt x="19335" y="18858"/>
                    </a:cubicBezTo>
                    <a:cubicBezTo>
                      <a:pt x="18297" y="18817"/>
                      <a:pt x="17269" y="18627"/>
                      <a:pt x="16363" y="18303"/>
                    </a:cubicBezTo>
                    <a:cubicBezTo>
                      <a:pt x="16458" y="18043"/>
                      <a:pt x="16566" y="17787"/>
                      <a:pt x="16680" y="17546"/>
                    </a:cubicBezTo>
                    <a:cubicBezTo>
                      <a:pt x="17000" y="16971"/>
                      <a:pt x="17413" y="16427"/>
                      <a:pt x="17908" y="15905"/>
                    </a:cubicBezTo>
                    <a:close/>
                    <a:moveTo>
                      <a:pt x="7291" y="16107"/>
                    </a:moveTo>
                    <a:cubicBezTo>
                      <a:pt x="8513" y="16376"/>
                      <a:pt x="9801" y="16504"/>
                      <a:pt x="11094" y="16511"/>
                    </a:cubicBezTo>
                    <a:cubicBezTo>
                      <a:pt x="11738" y="16518"/>
                      <a:pt x="12382" y="16457"/>
                      <a:pt x="12996" y="16334"/>
                    </a:cubicBezTo>
                    <a:cubicBezTo>
                      <a:pt x="12122" y="17555"/>
                      <a:pt x="11166" y="18227"/>
                      <a:pt x="10302" y="18227"/>
                    </a:cubicBezTo>
                    <a:lnTo>
                      <a:pt x="10222" y="18253"/>
                    </a:lnTo>
                    <a:cubicBezTo>
                      <a:pt x="9514" y="18211"/>
                      <a:pt x="8844" y="17994"/>
                      <a:pt x="8440" y="17622"/>
                    </a:cubicBezTo>
                    <a:cubicBezTo>
                      <a:pt x="7925" y="17163"/>
                      <a:pt x="7537" y="16648"/>
                      <a:pt x="7291" y="16107"/>
                    </a:cubicBezTo>
                    <a:close/>
                    <a:moveTo>
                      <a:pt x="3765" y="17748"/>
                    </a:moveTo>
                    <a:lnTo>
                      <a:pt x="3765" y="17924"/>
                    </a:lnTo>
                    <a:lnTo>
                      <a:pt x="3487" y="17975"/>
                    </a:lnTo>
                    <a:cubicBezTo>
                      <a:pt x="3459" y="17918"/>
                      <a:pt x="3424" y="17858"/>
                      <a:pt x="3408" y="17798"/>
                    </a:cubicBezTo>
                    <a:lnTo>
                      <a:pt x="3765" y="17748"/>
                    </a:lnTo>
                    <a:close/>
                    <a:moveTo>
                      <a:pt x="714" y="17874"/>
                    </a:moveTo>
                    <a:lnTo>
                      <a:pt x="1189" y="17899"/>
                    </a:lnTo>
                    <a:cubicBezTo>
                      <a:pt x="1189" y="17978"/>
                      <a:pt x="1192" y="18054"/>
                      <a:pt x="1269" y="18126"/>
                    </a:cubicBezTo>
                    <a:lnTo>
                      <a:pt x="793" y="18126"/>
                    </a:lnTo>
                    <a:cubicBezTo>
                      <a:pt x="793" y="18042"/>
                      <a:pt x="752" y="17959"/>
                      <a:pt x="714" y="17874"/>
                    </a:cubicBezTo>
                    <a:close/>
                    <a:moveTo>
                      <a:pt x="2655" y="17874"/>
                    </a:moveTo>
                    <a:cubicBezTo>
                      <a:pt x="2655" y="17814"/>
                      <a:pt x="2828" y="17886"/>
                      <a:pt x="2933" y="17874"/>
                    </a:cubicBezTo>
                    <a:cubicBezTo>
                      <a:pt x="2933" y="17934"/>
                      <a:pt x="2926" y="17990"/>
                      <a:pt x="3012" y="18051"/>
                    </a:cubicBezTo>
                    <a:cubicBezTo>
                      <a:pt x="2879" y="18051"/>
                      <a:pt x="2779" y="18053"/>
                      <a:pt x="2655" y="18101"/>
                    </a:cubicBezTo>
                    <a:cubicBezTo>
                      <a:pt x="2655" y="18023"/>
                      <a:pt x="2655" y="17934"/>
                      <a:pt x="2655" y="17874"/>
                    </a:cubicBezTo>
                    <a:close/>
                    <a:moveTo>
                      <a:pt x="1665" y="17924"/>
                    </a:moveTo>
                    <a:cubicBezTo>
                      <a:pt x="1874" y="17924"/>
                      <a:pt x="2007" y="17924"/>
                      <a:pt x="2140" y="17924"/>
                    </a:cubicBezTo>
                    <a:cubicBezTo>
                      <a:pt x="2140" y="17987"/>
                      <a:pt x="2140" y="18075"/>
                      <a:pt x="2140" y="18152"/>
                    </a:cubicBezTo>
                    <a:lnTo>
                      <a:pt x="1744" y="18152"/>
                    </a:lnTo>
                    <a:cubicBezTo>
                      <a:pt x="1703" y="18077"/>
                      <a:pt x="1681" y="18003"/>
                      <a:pt x="1665" y="17924"/>
                    </a:cubicBezTo>
                    <a:close/>
                    <a:moveTo>
                      <a:pt x="3765" y="18227"/>
                    </a:moveTo>
                    <a:cubicBezTo>
                      <a:pt x="3765" y="18553"/>
                      <a:pt x="3750" y="18834"/>
                      <a:pt x="3646" y="19136"/>
                    </a:cubicBezTo>
                    <a:cubicBezTo>
                      <a:pt x="3061" y="19147"/>
                      <a:pt x="2481" y="19180"/>
                      <a:pt x="1903" y="19237"/>
                    </a:cubicBezTo>
                    <a:lnTo>
                      <a:pt x="1467" y="19237"/>
                    </a:lnTo>
                    <a:cubicBezTo>
                      <a:pt x="1284" y="18987"/>
                      <a:pt x="1124" y="18717"/>
                      <a:pt x="991" y="18454"/>
                    </a:cubicBezTo>
                    <a:cubicBezTo>
                      <a:pt x="1175" y="18460"/>
                      <a:pt x="1362" y="18460"/>
                      <a:pt x="1546" y="18454"/>
                    </a:cubicBezTo>
                    <a:cubicBezTo>
                      <a:pt x="2299" y="18452"/>
                      <a:pt x="3052" y="18381"/>
                      <a:pt x="3765" y="18227"/>
                    </a:cubicBezTo>
                    <a:close/>
                    <a:moveTo>
                      <a:pt x="16205" y="18555"/>
                    </a:moveTo>
                    <a:lnTo>
                      <a:pt x="16522" y="18682"/>
                    </a:lnTo>
                    <a:cubicBezTo>
                      <a:pt x="16497" y="18732"/>
                      <a:pt x="16481" y="18761"/>
                      <a:pt x="16442" y="18808"/>
                    </a:cubicBezTo>
                    <a:lnTo>
                      <a:pt x="16403" y="18808"/>
                    </a:lnTo>
                    <a:lnTo>
                      <a:pt x="16165" y="18732"/>
                    </a:lnTo>
                    <a:lnTo>
                      <a:pt x="16205" y="18555"/>
                    </a:lnTo>
                    <a:close/>
                    <a:moveTo>
                      <a:pt x="16958" y="18782"/>
                    </a:moveTo>
                    <a:lnTo>
                      <a:pt x="17274" y="18858"/>
                    </a:lnTo>
                    <a:cubicBezTo>
                      <a:pt x="17274" y="18913"/>
                      <a:pt x="17252" y="18994"/>
                      <a:pt x="17195" y="19060"/>
                    </a:cubicBezTo>
                    <a:cubicBezTo>
                      <a:pt x="17072" y="19030"/>
                      <a:pt x="16923" y="18995"/>
                      <a:pt x="16799" y="18959"/>
                    </a:cubicBezTo>
                    <a:lnTo>
                      <a:pt x="16958" y="18782"/>
                    </a:lnTo>
                    <a:close/>
                    <a:moveTo>
                      <a:pt x="17710" y="18984"/>
                    </a:moveTo>
                    <a:lnTo>
                      <a:pt x="18106" y="19060"/>
                    </a:lnTo>
                    <a:cubicBezTo>
                      <a:pt x="18078" y="19124"/>
                      <a:pt x="18068" y="19176"/>
                      <a:pt x="18027" y="19237"/>
                    </a:cubicBezTo>
                    <a:lnTo>
                      <a:pt x="17948" y="19262"/>
                    </a:lnTo>
                    <a:lnTo>
                      <a:pt x="17591" y="19212"/>
                    </a:lnTo>
                    <a:cubicBezTo>
                      <a:pt x="17619" y="19138"/>
                      <a:pt x="17669" y="19055"/>
                      <a:pt x="17710" y="18984"/>
                    </a:cubicBezTo>
                    <a:close/>
                    <a:moveTo>
                      <a:pt x="16086" y="19085"/>
                    </a:moveTo>
                    <a:cubicBezTo>
                      <a:pt x="16887" y="19401"/>
                      <a:pt x="17768" y="19583"/>
                      <a:pt x="18701" y="19666"/>
                    </a:cubicBezTo>
                    <a:cubicBezTo>
                      <a:pt x="18476" y="19903"/>
                      <a:pt x="18250" y="20151"/>
                      <a:pt x="17988" y="20372"/>
                    </a:cubicBezTo>
                    <a:lnTo>
                      <a:pt x="17948" y="20398"/>
                    </a:lnTo>
                    <a:lnTo>
                      <a:pt x="17591" y="20322"/>
                    </a:lnTo>
                    <a:cubicBezTo>
                      <a:pt x="17050" y="20207"/>
                      <a:pt x="16391" y="20041"/>
                      <a:pt x="15888" y="19969"/>
                    </a:cubicBezTo>
                    <a:cubicBezTo>
                      <a:pt x="15888" y="19697"/>
                      <a:pt x="15991" y="19387"/>
                      <a:pt x="16086" y="19085"/>
                    </a:cubicBezTo>
                    <a:close/>
                    <a:moveTo>
                      <a:pt x="18621" y="19111"/>
                    </a:moveTo>
                    <a:lnTo>
                      <a:pt x="19097" y="19136"/>
                    </a:lnTo>
                    <a:lnTo>
                      <a:pt x="18899" y="19363"/>
                    </a:lnTo>
                    <a:cubicBezTo>
                      <a:pt x="18747" y="19363"/>
                      <a:pt x="18615" y="19374"/>
                      <a:pt x="18463" y="19338"/>
                    </a:cubicBezTo>
                    <a:cubicBezTo>
                      <a:pt x="18520" y="19259"/>
                      <a:pt x="18574" y="19189"/>
                      <a:pt x="18621" y="19111"/>
                    </a:cubicBezTo>
                    <a:close/>
                    <a:moveTo>
                      <a:pt x="3527" y="19464"/>
                    </a:moveTo>
                    <a:cubicBezTo>
                      <a:pt x="3505" y="19672"/>
                      <a:pt x="3399" y="19874"/>
                      <a:pt x="3210" y="20044"/>
                    </a:cubicBezTo>
                    <a:lnTo>
                      <a:pt x="3170" y="20044"/>
                    </a:lnTo>
                    <a:cubicBezTo>
                      <a:pt x="2911" y="20047"/>
                      <a:pt x="2669" y="20053"/>
                      <a:pt x="2418" y="20095"/>
                    </a:cubicBezTo>
                    <a:lnTo>
                      <a:pt x="2338" y="20095"/>
                    </a:lnTo>
                    <a:cubicBezTo>
                      <a:pt x="2064" y="19938"/>
                      <a:pt x="1830" y="19750"/>
                      <a:pt x="1665" y="19540"/>
                    </a:cubicBezTo>
                    <a:lnTo>
                      <a:pt x="1942" y="19540"/>
                    </a:lnTo>
                    <a:cubicBezTo>
                      <a:pt x="2464" y="19503"/>
                      <a:pt x="3052" y="19476"/>
                      <a:pt x="3527" y="19464"/>
                    </a:cubicBezTo>
                    <a:close/>
                    <a:moveTo>
                      <a:pt x="15848" y="20297"/>
                    </a:moveTo>
                    <a:cubicBezTo>
                      <a:pt x="16313" y="20369"/>
                      <a:pt x="16890" y="20516"/>
                      <a:pt x="17393" y="20625"/>
                    </a:cubicBezTo>
                    <a:lnTo>
                      <a:pt x="17631" y="20675"/>
                    </a:lnTo>
                    <a:cubicBezTo>
                      <a:pt x="17405" y="20842"/>
                      <a:pt x="17146" y="20978"/>
                      <a:pt x="16839" y="21079"/>
                    </a:cubicBezTo>
                    <a:lnTo>
                      <a:pt x="16720" y="21079"/>
                    </a:lnTo>
                    <a:cubicBezTo>
                      <a:pt x="16485" y="21010"/>
                      <a:pt x="16218" y="20942"/>
                      <a:pt x="15967" y="20902"/>
                    </a:cubicBezTo>
                    <a:cubicBezTo>
                      <a:pt x="15839" y="20712"/>
                      <a:pt x="15814" y="20503"/>
                      <a:pt x="15848" y="20297"/>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5" name="Freeform 666">
                <a:extLst>
                  <a:ext uri="{FF2B5EF4-FFF2-40B4-BE49-F238E27FC236}">
                    <a16:creationId xmlns:a16="http://schemas.microsoft.com/office/drawing/2014/main" id="{5099FDF3-6B7A-4BC3-08D7-97C323B6AA3B}"/>
                  </a:ext>
                </a:extLst>
              </p:cNvPr>
              <p:cNvSpPr/>
              <p:nvPr/>
            </p:nvSpPr>
            <p:spPr>
              <a:xfrm rot="21352145" flipH="1">
                <a:off x="6808654" y="1992290"/>
                <a:ext cx="1199681" cy="1039471"/>
              </a:xfrm>
              <a:custGeom>
                <a:avLst/>
                <a:gdLst/>
                <a:ahLst/>
                <a:cxnLst>
                  <a:cxn ang="0">
                    <a:pos x="wd2" y="hd2"/>
                  </a:cxn>
                  <a:cxn ang="5400000">
                    <a:pos x="wd2" y="hd2"/>
                  </a:cxn>
                  <a:cxn ang="10800000">
                    <a:pos x="wd2" y="hd2"/>
                  </a:cxn>
                  <a:cxn ang="16200000">
                    <a:pos x="wd2" y="hd2"/>
                  </a:cxn>
                </a:cxnLst>
                <a:rect l="0" t="0" r="r" b="b"/>
                <a:pathLst>
                  <a:path w="21528" h="21566" extrusionOk="0">
                    <a:moveTo>
                      <a:pt x="6138" y="20"/>
                    </a:moveTo>
                    <a:cubicBezTo>
                      <a:pt x="5721" y="229"/>
                      <a:pt x="4638" y="965"/>
                      <a:pt x="3514" y="1764"/>
                    </a:cubicBezTo>
                    <a:cubicBezTo>
                      <a:pt x="2434" y="2575"/>
                      <a:pt x="1315" y="3324"/>
                      <a:pt x="168" y="4001"/>
                    </a:cubicBezTo>
                    <a:cubicBezTo>
                      <a:pt x="117" y="4034"/>
                      <a:pt x="84" y="4088"/>
                      <a:pt x="70" y="4153"/>
                    </a:cubicBezTo>
                    <a:cubicBezTo>
                      <a:pt x="39" y="4188"/>
                      <a:pt x="14" y="4219"/>
                      <a:pt x="4" y="4267"/>
                    </a:cubicBezTo>
                    <a:cubicBezTo>
                      <a:pt x="-43" y="5701"/>
                      <a:pt x="292" y="12690"/>
                      <a:pt x="496" y="16857"/>
                    </a:cubicBezTo>
                    <a:cubicBezTo>
                      <a:pt x="551" y="17946"/>
                      <a:pt x="604" y="18854"/>
                      <a:pt x="627" y="19435"/>
                    </a:cubicBezTo>
                    <a:cubicBezTo>
                      <a:pt x="627" y="19680"/>
                      <a:pt x="615" y="19750"/>
                      <a:pt x="7745" y="20649"/>
                    </a:cubicBezTo>
                    <a:cubicBezTo>
                      <a:pt x="11079" y="21066"/>
                      <a:pt x="15074" y="21559"/>
                      <a:pt x="15979" y="21559"/>
                    </a:cubicBezTo>
                    <a:lnTo>
                      <a:pt x="16044" y="21559"/>
                    </a:lnTo>
                    <a:cubicBezTo>
                      <a:pt x="16072" y="21568"/>
                      <a:pt x="16114" y="21568"/>
                      <a:pt x="16143" y="21559"/>
                    </a:cubicBezTo>
                    <a:cubicBezTo>
                      <a:pt x="16528" y="21341"/>
                      <a:pt x="16908" y="21091"/>
                      <a:pt x="17356" y="20800"/>
                    </a:cubicBezTo>
                    <a:cubicBezTo>
                      <a:pt x="19274" y="19529"/>
                      <a:pt x="21433" y="17861"/>
                      <a:pt x="21456" y="17842"/>
                    </a:cubicBezTo>
                    <a:cubicBezTo>
                      <a:pt x="21529" y="17758"/>
                      <a:pt x="21557" y="17628"/>
                      <a:pt x="21489" y="17539"/>
                    </a:cubicBezTo>
                    <a:cubicBezTo>
                      <a:pt x="21489" y="16985"/>
                      <a:pt x="21479" y="16274"/>
                      <a:pt x="21424" y="15529"/>
                    </a:cubicBezTo>
                    <a:cubicBezTo>
                      <a:pt x="21369" y="14785"/>
                      <a:pt x="21358" y="13707"/>
                      <a:pt x="21358" y="12799"/>
                    </a:cubicBezTo>
                    <a:cubicBezTo>
                      <a:pt x="21362" y="12778"/>
                      <a:pt x="21362" y="12782"/>
                      <a:pt x="21358" y="12761"/>
                    </a:cubicBezTo>
                    <a:cubicBezTo>
                      <a:pt x="21350" y="12737"/>
                      <a:pt x="21342" y="12702"/>
                      <a:pt x="21325" y="12685"/>
                    </a:cubicBezTo>
                    <a:lnTo>
                      <a:pt x="21227" y="12647"/>
                    </a:lnTo>
                    <a:cubicBezTo>
                      <a:pt x="20186" y="12453"/>
                      <a:pt x="19132" y="12310"/>
                      <a:pt x="18078" y="12268"/>
                    </a:cubicBezTo>
                    <a:cubicBezTo>
                      <a:pt x="18016" y="11289"/>
                      <a:pt x="18014" y="10329"/>
                      <a:pt x="18045" y="9348"/>
                    </a:cubicBezTo>
                    <a:cubicBezTo>
                      <a:pt x="18045" y="9012"/>
                      <a:pt x="18045" y="8701"/>
                      <a:pt x="18045" y="8438"/>
                    </a:cubicBezTo>
                    <a:cubicBezTo>
                      <a:pt x="18045" y="8313"/>
                      <a:pt x="17957" y="8211"/>
                      <a:pt x="17848" y="8211"/>
                    </a:cubicBezTo>
                    <a:cubicBezTo>
                      <a:pt x="16763" y="7975"/>
                      <a:pt x="14906" y="7752"/>
                      <a:pt x="14371" y="7680"/>
                    </a:cubicBezTo>
                    <a:cubicBezTo>
                      <a:pt x="14313" y="6707"/>
                      <a:pt x="14312" y="5697"/>
                      <a:pt x="14338" y="4722"/>
                    </a:cubicBezTo>
                    <a:cubicBezTo>
                      <a:pt x="14338" y="4404"/>
                      <a:pt x="14306" y="4102"/>
                      <a:pt x="14306" y="3812"/>
                    </a:cubicBezTo>
                    <a:cubicBezTo>
                      <a:pt x="14310" y="3788"/>
                      <a:pt x="14310" y="3798"/>
                      <a:pt x="14306" y="3774"/>
                    </a:cubicBezTo>
                    <a:lnTo>
                      <a:pt x="14306" y="3698"/>
                    </a:lnTo>
                    <a:cubicBezTo>
                      <a:pt x="14280" y="3667"/>
                      <a:pt x="14276" y="3633"/>
                      <a:pt x="14240" y="3622"/>
                    </a:cubicBezTo>
                    <a:cubicBezTo>
                      <a:pt x="13004" y="3468"/>
                      <a:pt x="11736" y="3468"/>
                      <a:pt x="10501" y="3622"/>
                    </a:cubicBezTo>
                    <a:cubicBezTo>
                      <a:pt x="10480" y="3187"/>
                      <a:pt x="10480" y="2768"/>
                      <a:pt x="10501" y="2333"/>
                    </a:cubicBezTo>
                    <a:cubicBezTo>
                      <a:pt x="10526" y="1708"/>
                      <a:pt x="10508" y="1094"/>
                      <a:pt x="10435" y="475"/>
                    </a:cubicBezTo>
                    <a:cubicBezTo>
                      <a:pt x="10439" y="457"/>
                      <a:pt x="10439" y="417"/>
                      <a:pt x="10435" y="399"/>
                    </a:cubicBezTo>
                    <a:cubicBezTo>
                      <a:pt x="10435" y="399"/>
                      <a:pt x="10435" y="350"/>
                      <a:pt x="10435" y="323"/>
                    </a:cubicBezTo>
                    <a:cubicBezTo>
                      <a:pt x="10418" y="284"/>
                      <a:pt x="10399" y="236"/>
                      <a:pt x="10369" y="209"/>
                    </a:cubicBezTo>
                    <a:cubicBezTo>
                      <a:pt x="10352" y="201"/>
                      <a:pt x="10321" y="201"/>
                      <a:pt x="10304" y="209"/>
                    </a:cubicBezTo>
                    <a:cubicBezTo>
                      <a:pt x="8940" y="13"/>
                      <a:pt x="7577" y="-32"/>
                      <a:pt x="6204" y="20"/>
                    </a:cubicBezTo>
                    <a:cubicBezTo>
                      <a:pt x="6178" y="11"/>
                      <a:pt x="6164" y="11"/>
                      <a:pt x="6138" y="20"/>
                    </a:cubicBezTo>
                    <a:close/>
                    <a:moveTo>
                      <a:pt x="6105" y="361"/>
                    </a:moveTo>
                    <a:cubicBezTo>
                      <a:pt x="7307" y="326"/>
                      <a:pt x="8517" y="349"/>
                      <a:pt x="9713" y="475"/>
                    </a:cubicBezTo>
                    <a:cubicBezTo>
                      <a:pt x="8286" y="1579"/>
                      <a:pt x="6788" y="2580"/>
                      <a:pt x="5252" y="3471"/>
                    </a:cubicBezTo>
                    <a:cubicBezTo>
                      <a:pt x="4781" y="3743"/>
                      <a:pt x="4389" y="3988"/>
                      <a:pt x="4137" y="4115"/>
                    </a:cubicBezTo>
                    <a:cubicBezTo>
                      <a:pt x="3092" y="3996"/>
                      <a:pt x="2038" y="3941"/>
                      <a:pt x="988" y="3964"/>
                    </a:cubicBezTo>
                    <a:lnTo>
                      <a:pt x="824" y="3964"/>
                    </a:lnTo>
                    <a:cubicBezTo>
                      <a:pt x="1494" y="3541"/>
                      <a:pt x="2566" y="2779"/>
                      <a:pt x="3580" y="2068"/>
                    </a:cubicBezTo>
                    <a:cubicBezTo>
                      <a:pt x="4657" y="1296"/>
                      <a:pt x="5681" y="579"/>
                      <a:pt x="6105" y="361"/>
                    </a:cubicBezTo>
                    <a:close/>
                    <a:moveTo>
                      <a:pt x="9812" y="968"/>
                    </a:moveTo>
                    <a:cubicBezTo>
                      <a:pt x="9379" y="2230"/>
                      <a:pt x="8800" y="3757"/>
                      <a:pt x="8336" y="4874"/>
                    </a:cubicBezTo>
                    <a:cubicBezTo>
                      <a:pt x="8336" y="4874"/>
                      <a:pt x="8336" y="4857"/>
                      <a:pt x="8336" y="4912"/>
                    </a:cubicBezTo>
                    <a:lnTo>
                      <a:pt x="7713" y="5329"/>
                    </a:lnTo>
                    <a:cubicBezTo>
                      <a:pt x="7602" y="5410"/>
                      <a:pt x="7502" y="5521"/>
                      <a:pt x="7385" y="5594"/>
                    </a:cubicBezTo>
                    <a:cubicBezTo>
                      <a:pt x="7809" y="4496"/>
                      <a:pt x="8516" y="2475"/>
                      <a:pt x="8697" y="1840"/>
                    </a:cubicBezTo>
                    <a:cubicBezTo>
                      <a:pt x="9145" y="1522"/>
                      <a:pt x="9521" y="1213"/>
                      <a:pt x="9812" y="968"/>
                    </a:cubicBezTo>
                    <a:close/>
                    <a:moveTo>
                      <a:pt x="10009" y="1537"/>
                    </a:moveTo>
                    <a:lnTo>
                      <a:pt x="10041" y="2295"/>
                    </a:lnTo>
                    <a:cubicBezTo>
                      <a:pt x="10012" y="2770"/>
                      <a:pt x="10012" y="3224"/>
                      <a:pt x="10041" y="3698"/>
                    </a:cubicBezTo>
                    <a:cubicBezTo>
                      <a:pt x="9774" y="3852"/>
                      <a:pt x="9381" y="4150"/>
                      <a:pt x="8893" y="4494"/>
                    </a:cubicBezTo>
                    <a:cubicBezTo>
                      <a:pt x="9263" y="3587"/>
                      <a:pt x="9663" y="2499"/>
                      <a:pt x="10009" y="1537"/>
                    </a:cubicBezTo>
                    <a:close/>
                    <a:moveTo>
                      <a:pt x="8139" y="2143"/>
                    </a:moveTo>
                    <a:cubicBezTo>
                      <a:pt x="7801" y="3333"/>
                      <a:pt x="7030" y="5523"/>
                      <a:pt x="6794" y="6049"/>
                    </a:cubicBezTo>
                    <a:lnTo>
                      <a:pt x="6761" y="6011"/>
                    </a:lnTo>
                    <a:cubicBezTo>
                      <a:pt x="6486" y="6211"/>
                      <a:pt x="6218" y="6408"/>
                      <a:pt x="5974" y="6580"/>
                    </a:cubicBezTo>
                    <a:cubicBezTo>
                      <a:pt x="6139" y="6135"/>
                      <a:pt x="6337" y="5468"/>
                      <a:pt x="6564" y="4760"/>
                    </a:cubicBezTo>
                    <a:cubicBezTo>
                      <a:pt x="6792" y="4052"/>
                      <a:pt x="7095" y="3172"/>
                      <a:pt x="7221" y="2864"/>
                    </a:cubicBezTo>
                    <a:cubicBezTo>
                      <a:pt x="7224" y="2834"/>
                      <a:pt x="7224" y="2780"/>
                      <a:pt x="7221" y="2750"/>
                    </a:cubicBezTo>
                    <a:cubicBezTo>
                      <a:pt x="7543" y="2550"/>
                      <a:pt x="7832" y="2352"/>
                      <a:pt x="8139" y="2143"/>
                    </a:cubicBezTo>
                    <a:close/>
                    <a:moveTo>
                      <a:pt x="6728" y="3129"/>
                    </a:moveTo>
                    <a:cubicBezTo>
                      <a:pt x="6595" y="3520"/>
                      <a:pt x="6392" y="4018"/>
                      <a:pt x="6204" y="4608"/>
                    </a:cubicBezTo>
                    <a:cubicBezTo>
                      <a:pt x="5905" y="5516"/>
                      <a:pt x="5566" y="6582"/>
                      <a:pt x="5416" y="6846"/>
                    </a:cubicBezTo>
                    <a:cubicBezTo>
                      <a:pt x="5409" y="6881"/>
                      <a:pt x="5409" y="6924"/>
                      <a:pt x="5416" y="6959"/>
                    </a:cubicBezTo>
                    <a:cubicBezTo>
                      <a:pt x="5141" y="7141"/>
                      <a:pt x="4924" y="7305"/>
                      <a:pt x="4728" y="7414"/>
                    </a:cubicBezTo>
                    <a:cubicBezTo>
                      <a:pt x="4901" y="6788"/>
                      <a:pt x="5029" y="5997"/>
                      <a:pt x="5187" y="5253"/>
                    </a:cubicBezTo>
                    <a:cubicBezTo>
                      <a:pt x="5297" y="4735"/>
                      <a:pt x="5413" y="4258"/>
                      <a:pt x="5515" y="3850"/>
                    </a:cubicBezTo>
                    <a:lnTo>
                      <a:pt x="6728" y="3129"/>
                    </a:lnTo>
                    <a:close/>
                    <a:moveTo>
                      <a:pt x="13715" y="4001"/>
                    </a:moveTo>
                    <a:lnTo>
                      <a:pt x="13715" y="4039"/>
                    </a:lnTo>
                    <a:cubicBezTo>
                      <a:pt x="11841" y="5560"/>
                      <a:pt x="9890" y="6910"/>
                      <a:pt x="7844" y="8097"/>
                    </a:cubicBezTo>
                    <a:cubicBezTo>
                      <a:pt x="6944" y="7870"/>
                      <a:pt x="6009" y="7739"/>
                      <a:pt x="5088" y="7718"/>
                    </a:cubicBezTo>
                    <a:cubicBezTo>
                      <a:pt x="5780" y="7300"/>
                      <a:pt x="6881" y="6517"/>
                      <a:pt x="7942" y="5746"/>
                    </a:cubicBezTo>
                    <a:cubicBezTo>
                      <a:pt x="9003" y="4974"/>
                      <a:pt x="9928" y="4295"/>
                      <a:pt x="10337" y="4077"/>
                    </a:cubicBezTo>
                    <a:cubicBezTo>
                      <a:pt x="11463" y="3951"/>
                      <a:pt x="12586" y="3929"/>
                      <a:pt x="13715" y="4001"/>
                    </a:cubicBezTo>
                    <a:close/>
                    <a:moveTo>
                      <a:pt x="5056" y="4115"/>
                    </a:moveTo>
                    <a:lnTo>
                      <a:pt x="4793" y="5139"/>
                    </a:lnTo>
                    <a:cubicBezTo>
                      <a:pt x="4699" y="5620"/>
                      <a:pt x="4600" y="6135"/>
                      <a:pt x="4498" y="6580"/>
                    </a:cubicBezTo>
                    <a:cubicBezTo>
                      <a:pt x="4498" y="6380"/>
                      <a:pt x="4498" y="6182"/>
                      <a:pt x="4498" y="5973"/>
                    </a:cubicBezTo>
                    <a:cubicBezTo>
                      <a:pt x="4498" y="5474"/>
                      <a:pt x="4488" y="4956"/>
                      <a:pt x="4432" y="4457"/>
                    </a:cubicBezTo>
                    <a:cubicBezTo>
                      <a:pt x="4598" y="4375"/>
                      <a:pt x="4820" y="4251"/>
                      <a:pt x="5056" y="4115"/>
                    </a:cubicBezTo>
                    <a:close/>
                    <a:moveTo>
                      <a:pt x="234" y="4457"/>
                    </a:moveTo>
                    <a:lnTo>
                      <a:pt x="923" y="4457"/>
                    </a:lnTo>
                    <a:cubicBezTo>
                      <a:pt x="1972" y="4436"/>
                      <a:pt x="3026" y="4459"/>
                      <a:pt x="4072" y="4570"/>
                    </a:cubicBezTo>
                    <a:lnTo>
                      <a:pt x="4104" y="5973"/>
                    </a:lnTo>
                    <a:cubicBezTo>
                      <a:pt x="4104" y="6618"/>
                      <a:pt x="4171" y="7263"/>
                      <a:pt x="4203" y="7907"/>
                    </a:cubicBezTo>
                    <a:cubicBezTo>
                      <a:pt x="4203" y="8024"/>
                      <a:pt x="4298" y="8092"/>
                      <a:pt x="4400" y="8097"/>
                    </a:cubicBezTo>
                    <a:lnTo>
                      <a:pt x="5023" y="8097"/>
                    </a:lnTo>
                    <a:cubicBezTo>
                      <a:pt x="5910" y="8114"/>
                      <a:pt x="6810" y="8232"/>
                      <a:pt x="7680" y="8438"/>
                    </a:cubicBezTo>
                    <a:cubicBezTo>
                      <a:pt x="7680" y="8759"/>
                      <a:pt x="7680" y="9064"/>
                      <a:pt x="7680" y="9348"/>
                    </a:cubicBezTo>
                    <a:cubicBezTo>
                      <a:pt x="7605" y="10268"/>
                      <a:pt x="7691" y="11202"/>
                      <a:pt x="7942" y="12079"/>
                    </a:cubicBezTo>
                    <a:cubicBezTo>
                      <a:pt x="7974" y="12157"/>
                      <a:pt x="8031" y="12225"/>
                      <a:pt x="8106" y="12230"/>
                    </a:cubicBezTo>
                    <a:cubicBezTo>
                      <a:pt x="9134" y="12324"/>
                      <a:pt x="10142" y="12470"/>
                      <a:pt x="11157" y="12685"/>
                    </a:cubicBezTo>
                    <a:lnTo>
                      <a:pt x="12141" y="12875"/>
                    </a:lnTo>
                    <a:cubicBezTo>
                      <a:pt x="12141" y="13111"/>
                      <a:pt x="12141" y="13370"/>
                      <a:pt x="12141" y="13633"/>
                    </a:cubicBezTo>
                    <a:cubicBezTo>
                      <a:pt x="12073" y="14348"/>
                      <a:pt x="12123" y="15070"/>
                      <a:pt x="12305" y="15757"/>
                    </a:cubicBezTo>
                    <a:cubicBezTo>
                      <a:pt x="12328" y="15831"/>
                      <a:pt x="12401" y="15862"/>
                      <a:pt x="12469" y="15871"/>
                    </a:cubicBezTo>
                    <a:cubicBezTo>
                      <a:pt x="12838" y="15934"/>
                      <a:pt x="13163" y="16025"/>
                      <a:pt x="13486" y="16098"/>
                    </a:cubicBezTo>
                    <a:cubicBezTo>
                      <a:pt x="14274" y="16298"/>
                      <a:pt x="15073" y="16410"/>
                      <a:pt x="15880" y="16439"/>
                    </a:cubicBezTo>
                    <a:cubicBezTo>
                      <a:pt x="15880" y="17220"/>
                      <a:pt x="15829" y="18089"/>
                      <a:pt x="15782" y="18942"/>
                    </a:cubicBezTo>
                    <a:cubicBezTo>
                      <a:pt x="15735" y="19795"/>
                      <a:pt x="15724" y="20353"/>
                      <a:pt x="15716" y="20952"/>
                    </a:cubicBezTo>
                    <a:cubicBezTo>
                      <a:pt x="13444" y="20870"/>
                      <a:pt x="2171" y="19460"/>
                      <a:pt x="890" y="19170"/>
                    </a:cubicBezTo>
                    <a:lnTo>
                      <a:pt x="857" y="19170"/>
                    </a:lnTo>
                    <a:cubicBezTo>
                      <a:pt x="857" y="18589"/>
                      <a:pt x="814" y="17741"/>
                      <a:pt x="759" y="16743"/>
                    </a:cubicBezTo>
                    <a:cubicBezTo>
                      <a:pt x="562" y="12776"/>
                      <a:pt x="210" y="6254"/>
                      <a:pt x="234" y="4457"/>
                    </a:cubicBezTo>
                    <a:close/>
                    <a:moveTo>
                      <a:pt x="13682" y="4570"/>
                    </a:moveTo>
                    <a:lnTo>
                      <a:pt x="13551" y="5139"/>
                    </a:lnTo>
                    <a:cubicBezTo>
                      <a:pt x="13174" y="6337"/>
                      <a:pt x="12695" y="7869"/>
                      <a:pt x="12239" y="8931"/>
                    </a:cubicBezTo>
                    <a:lnTo>
                      <a:pt x="11452" y="9462"/>
                    </a:lnTo>
                    <a:lnTo>
                      <a:pt x="11288" y="9614"/>
                    </a:lnTo>
                    <a:cubicBezTo>
                      <a:pt x="11712" y="8443"/>
                      <a:pt x="12427" y="6145"/>
                      <a:pt x="12600" y="5518"/>
                    </a:cubicBezTo>
                    <a:cubicBezTo>
                      <a:pt x="12600" y="5518"/>
                      <a:pt x="12600" y="5535"/>
                      <a:pt x="12600" y="5480"/>
                    </a:cubicBezTo>
                    <a:cubicBezTo>
                      <a:pt x="13024" y="5163"/>
                      <a:pt x="13376" y="4870"/>
                      <a:pt x="13682" y="4570"/>
                    </a:cubicBezTo>
                    <a:close/>
                    <a:moveTo>
                      <a:pt x="13912" y="5291"/>
                    </a:moveTo>
                    <a:cubicBezTo>
                      <a:pt x="13894" y="6105"/>
                      <a:pt x="13917" y="6906"/>
                      <a:pt x="13978" y="7718"/>
                    </a:cubicBezTo>
                    <a:lnTo>
                      <a:pt x="13978" y="7794"/>
                    </a:lnTo>
                    <a:cubicBezTo>
                      <a:pt x="13718" y="7939"/>
                      <a:pt x="13317" y="8216"/>
                      <a:pt x="12830" y="8552"/>
                    </a:cubicBezTo>
                    <a:cubicBezTo>
                      <a:pt x="13223" y="7526"/>
                      <a:pt x="13598" y="6307"/>
                      <a:pt x="13912" y="5291"/>
                    </a:cubicBezTo>
                    <a:close/>
                    <a:moveTo>
                      <a:pt x="2038" y="5518"/>
                    </a:moveTo>
                    <a:cubicBezTo>
                      <a:pt x="1797" y="5599"/>
                      <a:pt x="1564" y="5736"/>
                      <a:pt x="1382" y="5935"/>
                    </a:cubicBezTo>
                    <a:cubicBezTo>
                      <a:pt x="1306" y="6027"/>
                      <a:pt x="1306" y="6148"/>
                      <a:pt x="1382" y="6239"/>
                    </a:cubicBezTo>
                    <a:cubicBezTo>
                      <a:pt x="1458" y="6325"/>
                      <a:pt x="1601" y="6325"/>
                      <a:pt x="1677" y="6239"/>
                    </a:cubicBezTo>
                    <a:cubicBezTo>
                      <a:pt x="1739" y="6175"/>
                      <a:pt x="1800" y="6132"/>
                      <a:pt x="1874" y="6087"/>
                    </a:cubicBezTo>
                    <a:cubicBezTo>
                      <a:pt x="1874" y="6532"/>
                      <a:pt x="1874" y="6997"/>
                      <a:pt x="1874" y="7414"/>
                    </a:cubicBezTo>
                    <a:lnTo>
                      <a:pt x="1874" y="7983"/>
                    </a:lnTo>
                    <a:cubicBezTo>
                      <a:pt x="1700" y="7943"/>
                      <a:pt x="1542" y="7880"/>
                      <a:pt x="1382" y="7794"/>
                    </a:cubicBezTo>
                    <a:cubicBezTo>
                      <a:pt x="1284" y="7740"/>
                      <a:pt x="1139" y="7797"/>
                      <a:pt x="1087" y="7907"/>
                    </a:cubicBezTo>
                    <a:cubicBezTo>
                      <a:pt x="1038" y="8019"/>
                      <a:pt x="1088" y="8154"/>
                      <a:pt x="1185" y="8211"/>
                    </a:cubicBezTo>
                    <a:cubicBezTo>
                      <a:pt x="1522" y="8381"/>
                      <a:pt x="1877" y="8470"/>
                      <a:pt x="2235" y="8514"/>
                    </a:cubicBezTo>
                    <a:lnTo>
                      <a:pt x="2563" y="8590"/>
                    </a:lnTo>
                    <a:cubicBezTo>
                      <a:pt x="2657" y="8587"/>
                      <a:pt x="2744" y="8508"/>
                      <a:pt x="2760" y="8400"/>
                    </a:cubicBezTo>
                    <a:cubicBezTo>
                      <a:pt x="2807" y="8287"/>
                      <a:pt x="2759" y="8151"/>
                      <a:pt x="2661" y="8097"/>
                    </a:cubicBezTo>
                    <a:cubicBezTo>
                      <a:pt x="2650" y="8091"/>
                      <a:pt x="2640" y="8100"/>
                      <a:pt x="2628" y="8097"/>
                    </a:cubicBezTo>
                    <a:lnTo>
                      <a:pt x="2267" y="8021"/>
                    </a:lnTo>
                    <a:lnTo>
                      <a:pt x="2267" y="7338"/>
                    </a:lnTo>
                    <a:cubicBezTo>
                      <a:pt x="2267" y="6794"/>
                      <a:pt x="2267" y="6224"/>
                      <a:pt x="2267" y="5670"/>
                    </a:cubicBezTo>
                    <a:cubicBezTo>
                      <a:pt x="2266" y="5599"/>
                      <a:pt x="2251" y="5562"/>
                      <a:pt x="2202" y="5518"/>
                    </a:cubicBezTo>
                    <a:cubicBezTo>
                      <a:pt x="2150" y="5488"/>
                      <a:pt x="2090" y="5488"/>
                      <a:pt x="2038" y="5518"/>
                    </a:cubicBezTo>
                    <a:close/>
                    <a:moveTo>
                      <a:pt x="12108" y="5822"/>
                    </a:moveTo>
                    <a:cubicBezTo>
                      <a:pt x="11738" y="6993"/>
                      <a:pt x="10949" y="9492"/>
                      <a:pt x="10697" y="9955"/>
                    </a:cubicBezTo>
                    <a:lnTo>
                      <a:pt x="10697" y="10031"/>
                    </a:lnTo>
                    <a:lnTo>
                      <a:pt x="9845" y="10638"/>
                    </a:lnTo>
                    <a:cubicBezTo>
                      <a:pt x="10320" y="9334"/>
                      <a:pt x="10716" y="7986"/>
                      <a:pt x="11025" y="6618"/>
                    </a:cubicBezTo>
                    <a:lnTo>
                      <a:pt x="12108" y="5822"/>
                    </a:lnTo>
                    <a:close/>
                    <a:moveTo>
                      <a:pt x="10599" y="6921"/>
                    </a:moveTo>
                    <a:cubicBezTo>
                      <a:pt x="10237" y="8284"/>
                      <a:pt x="9800" y="9606"/>
                      <a:pt x="9287" y="10903"/>
                    </a:cubicBezTo>
                    <a:cubicBezTo>
                      <a:pt x="9283" y="10927"/>
                      <a:pt x="9283" y="10955"/>
                      <a:pt x="9287" y="10979"/>
                    </a:cubicBezTo>
                    <a:cubicBezTo>
                      <a:pt x="8973" y="11188"/>
                      <a:pt x="8696" y="11374"/>
                      <a:pt x="8500" y="11510"/>
                    </a:cubicBezTo>
                    <a:cubicBezTo>
                      <a:pt x="8681" y="10874"/>
                      <a:pt x="8834" y="10120"/>
                      <a:pt x="8992" y="9348"/>
                    </a:cubicBezTo>
                    <a:cubicBezTo>
                      <a:pt x="9102" y="8795"/>
                      <a:pt x="9218" y="8258"/>
                      <a:pt x="9320" y="7831"/>
                    </a:cubicBezTo>
                    <a:cubicBezTo>
                      <a:pt x="9320" y="7831"/>
                      <a:pt x="9320" y="7783"/>
                      <a:pt x="9320" y="7756"/>
                    </a:cubicBezTo>
                    <a:cubicBezTo>
                      <a:pt x="9713" y="7511"/>
                      <a:pt x="10112" y="7230"/>
                      <a:pt x="10599" y="6921"/>
                    </a:cubicBezTo>
                    <a:close/>
                    <a:moveTo>
                      <a:pt x="8828" y="8021"/>
                    </a:moveTo>
                    <a:cubicBezTo>
                      <a:pt x="8741" y="8375"/>
                      <a:pt x="8669" y="8770"/>
                      <a:pt x="8598" y="9197"/>
                    </a:cubicBezTo>
                    <a:lnTo>
                      <a:pt x="8565" y="9235"/>
                    </a:lnTo>
                    <a:cubicBezTo>
                      <a:pt x="8416" y="9961"/>
                      <a:pt x="8271" y="10683"/>
                      <a:pt x="8106" y="11282"/>
                    </a:cubicBezTo>
                    <a:cubicBezTo>
                      <a:pt x="8037" y="10681"/>
                      <a:pt x="8013" y="10068"/>
                      <a:pt x="8041" y="9462"/>
                    </a:cubicBezTo>
                    <a:cubicBezTo>
                      <a:pt x="8041" y="9126"/>
                      <a:pt x="8041" y="8803"/>
                      <a:pt x="8041" y="8476"/>
                    </a:cubicBezTo>
                    <a:cubicBezTo>
                      <a:pt x="8237" y="8376"/>
                      <a:pt x="8505" y="8221"/>
                      <a:pt x="8828" y="8021"/>
                    </a:cubicBezTo>
                    <a:close/>
                    <a:moveTo>
                      <a:pt x="14207" y="8135"/>
                    </a:moveTo>
                    <a:cubicBezTo>
                      <a:pt x="14522" y="8135"/>
                      <a:pt x="16216" y="8401"/>
                      <a:pt x="17356" y="8628"/>
                    </a:cubicBezTo>
                    <a:cubicBezTo>
                      <a:pt x="16767" y="9181"/>
                      <a:pt x="15142" y="10380"/>
                      <a:pt x="14010" y="11206"/>
                    </a:cubicBezTo>
                    <a:lnTo>
                      <a:pt x="13978" y="11244"/>
                    </a:lnTo>
                    <a:cubicBezTo>
                      <a:pt x="13231" y="11798"/>
                      <a:pt x="12577" y="12252"/>
                      <a:pt x="12239" y="12534"/>
                    </a:cubicBezTo>
                    <a:lnTo>
                      <a:pt x="11189" y="12344"/>
                    </a:lnTo>
                    <a:cubicBezTo>
                      <a:pt x="10325" y="12181"/>
                      <a:pt x="9456" y="12056"/>
                      <a:pt x="8631" y="11965"/>
                    </a:cubicBezTo>
                    <a:cubicBezTo>
                      <a:pt x="9362" y="11520"/>
                      <a:pt x="10517" y="10678"/>
                      <a:pt x="11649" y="9879"/>
                    </a:cubicBezTo>
                    <a:cubicBezTo>
                      <a:pt x="12781" y="9080"/>
                      <a:pt x="13775" y="8362"/>
                      <a:pt x="14207" y="8135"/>
                    </a:cubicBezTo>
                    <a:close/>
                    <a:moveTo>
                      <a:pt x="5482" y="9159"/>
                    </a:moveTo>
                    <a:cubicBezTo>
                      <a:pt x="5211" y="9035"/>
                      <a:pt x="4900" y="9109"/>
                      <a:pt x="4695" y="9348"/>
                    </a:cubicBezTo>
                    <a:cubicBezTo>
                      <a:pt x="4546" y="9540"/>
                      <a:pt x="4500" y="9837"/>
                      <a:pt x="4596" y="10069"/>
                    </a:cubicBezTo>
                    <a:cubicBezTo>
                      <a:pt x="4643" y="10181"/>
                      <a:pt x="4761" y="10234"/>
                      <a:pt x="4859" y="10183"/>
                    </a:cubicBezTo>
                    <a:cubicBezTo>
                      <a:pt x="4958" y="10133"/>
                      <a:pt x="5000" y="9994"/>
                      <a:pt x="4957" y="9879"/>
                    </a:cubicBezTo>
                    <a:cubicBezTo>
                      <a:pt x="4914" y="9820"/>
                      <a:pt x="4915" y="9709"/>
                      <a:pt x="4957" y="9652"/>
                    </a:cubicBezTo>
                    <a:cubicBezTo>
                      <a:pt x="5085" y="9515"/>
                      <a:pt x="5299" y="9542"/>
                      <a:pt x="5416" y="9690"/>
                    </a:cubicBezTo>
                    <a:cubicBezTo>
                      <a:pt x="5477" y="9765"/>
                      <a:pt x="5490" y="9852"/>
                      <a:pt x="5482" y="9955"/>
                    </a:cubicBezTo>
                    <a:cubicBezTo>
                      <a:pt x="5482" y="10182"/>
                      <a:pt x="5268" y="10479"/>
                      <a:pt x="5056" y="10751"/>
                    </a:cubicBezTo>
                    <a:cubicBezTo>
                      <a:pt x="4853" y="10979"/>
                      <a:pt x="4710" y="11248"/>
                      <a:pt x="4596" y="11548"/>
                    </a:cubicBezTo>
                    <a:cubicBezTo>
                      <a:pt x="4565" y="11663"/>
                      <a:pt x="4597" y="11771"/>
                      <a:pt x="4695" y="11813"/>
                    </a:cubicBezTo>
                    <a:cubicBezTo>
                      <a:pt x="4908" y="11901"/>
                      <a:pt x="5158" y="11976"/>
                      <a:pt x="5384" y="12003"/>
                    </a:cubicBezTo>
                    <a:lnTo>
                      <a:pt x="5744" y="12079"/>
                    </a:lnTo>
                    <a:lnTo>
                      <a:pt x="5777" y="12079"/>
                    </a:lnTo>
                    <a:cubicBezTo>
                      <a:pt x="5866" y="12074"/>
                      <a:pt x="5950" y="11988"/>
                      <a:pt x="5974" y="11889"/>
                    </a:cubicBezTo>
                    <a:cubicBezTo>
                      <a:pt x="5999" y="11784"/>
                      <a:pt x="5960" y="11672"/>
                      <a:pt x="5876" y="11623"/>
                    </a:cubicBezTo>
                    <a:lnTo>
                      <a:pt x="5449" y="11548"/>
                    </a:lnTo>
                    <a:lnTo>
                      <a:pt x="5088" y="11472"/>
                    </a:lnTo>
                    <a:cubicBezTo>
                      <a:pt x="5179" y="11316"/>
                      <a:pt x="5302" y="11189"/>
                      <a:pt x="5416" y="11055"/>
                    </a:cubicBezTo>
                    <a:cubicBezTo>
                      <a:pt x="5700" y="10774"/>
                      <a:pt x="5890" y="10382"/>
                      <a:pt x="5941" y="9955"/>
                    </a:cubicBezTo>
                    <a:cubicBezTo>
                      <a:pt x="5946" y="9613"/>
                      <a:pt x="5757" y="9287"/>
                      <a:pt x="5482" y="9159"/>
                    </a:cubicBezTo>
                    <a:close/>
                    <a:moveTo>
                      <a:pt x="17258" y="9310"/>
                    </a:moveTo>
                    <a:cubicBezTo>
                      <a:pt x="17179" y="9701"/>
                      <a:pt x="17098" y="10137"/>
                      <a:pt x="16995" y="10600"/>
                    </a:cubicBezTo>
                    <a:lnTo>
                      <a:pt x="16963" y="10675"/>
                    </a:lnTo>
                    <a:cubicBezTo>
                      <a:pt x="16826" y="11551"/>
                      <a:pt x="16626" y="12390"/>
                      <a:pt x="16339" y="13216"/>
                    </a:cubicBezTo>
                    <a:lnTo>
                      <a:pt x="15618" y="13671"/>
                    </a:lnTo>
                    <a:lnTo>
                      <a:pt x="15454" y="13747"/>
                    </a:lnTo>
                    <a:cubicBezTo>
                      <a:pt x="15682" y="13039"/>
                      <a:pt x="16042" y="11739"/>
                      <a:pt x="16372" y="10486"/>
                    </a:cubicBezTo>
                    <a:lnTo>
                      <a:pt x="16569" y="9841"/>
                    </a:lnTo>
                    <a:lnTo>
                      <a:pt x="17258" y="9310"/>
                    </a:lnTo>
                    <a:close/>
                    <a:moveTo>
                      <a:pt x="17619" y="9500"/>
                    </a:moveTo>
                    <a:cubicBezTo>
                      <a:pt x="17593" y="10475"/>
                      <a:pt x="17634" y="11449"/>
                      <a:pt x="17717" y="12420"/>
                    </a:cubicBezTo>
                    <a:lnTo>
                      <a:pt x="17684" y="12458"/>
                    </a:lnTo>
                    <a:lnTo>
                      <a:pt x="16864" y="12913"/>
                    </a:lnTo>
                    <a:cubicBezTo>
                      <a:pt x="17065" y="12207"/>
                      <a:pt x="17227" y="11517"/>
                      <a:pt x="17356" y="10789"/>
                    </a:cubicBezTo>
                    <a:cubicBezTo>
                      <a:pt x="17443" y="10335"/>
                      <a:pt x="17524" y="9881"/>
                      <a:pt x="17619" y="9500"/>
                    </a:cubicBezTo>
                    <a:close/>
                    <a:moveTo>
                      <a:pt x="16077" y="10220"/>
                    </a:moveTo>
                    <a:lnTo>
                      <a:pt x="16011" y="10372"/>
                    </a:lnTo>
                    <a:cubicBezTo>
                      <a:pt x="15728" y="11425"/>
                      <a:pt x="15150" y="13566"/>
                      <a:pt x="14962" y="13975"/>
                    </a:cubicBezTo>
                    <a:cubicBezTo>
                      <a:pt x="14954" y="14010"/>
                      <a:pt x="14954" y="14053"/>
                      <a:pt x="14962" y="14088"/>
                    </a:cubicBezTo>
                    <a:lnTo>
                      <a:pt x="14240" y="14505"/>
                    </a:lnTo>
                    <a:cubicBezTo>
                      <a:pt x="14662" y="13326"/>
                      <a:pt x="15020" y="12103"/>
                      <a:pt x="15290" y="10865"/>
                    </a:cubicBezTo>
                    <a:cubicBezTo>
                      <a:pt x="15290" y="10865"/>
                      <a:pt x="15290" y="10854"/>
                      <a:pt x="15290" y="10827"/>
                    </a:cubicBezTo>
                    <a:lnTo>
                      <a:pt x="16077" y="10220"/>
                    </a:lnTo>
                    <a:close/>
                    <a:moveTo>
                      <a:pt x="14830" y="11168"/>
                    </a:moveTo>
                    <a:cubicBezTo>
                      <a:pt x="14519" y="12398"/>
                      <a:pt x="14153" y="13594"/>
                      <a:pt x="13715" y="14771"/>
                    </a:cubicBezTo>
                    <a:lnTo>
                      <a:pt x="13682" y="14809"/>
                    </a:lnTo>
                    <a:lnTo>
                      <a:pt x="13026" y="15188"/>
                    </a:lnTo>
                    <a:cubicBezTo>
                      <a:pt x="13160" y="14643"/>
                      <a:pt x="13294" y="14041"/>
                      <a:pt x="13420" y="13406"/>
                    </a:cubicBezTo>
                    <a:cubicBezTo>
                      <a:pt x="13522" y="12925"/>
                      <a:pt x="13621" y="12422"/>
                      <a:pt x="13715" y="12041"/>
                    </a:cubicBezTo>
                    <a:cubicBezTo>
                      <a:pt x="13715" y="12041"/>
                      <a:pt x="13715" y="11992"/>
                      <a:pt x="13715" y="11965"/>
                    </a:cubicBezTo>
                    <a:lnTo>
                      <a:pt x="14207" y="11623"/>
                    </a:lnTo>
                    <a:lnTo>
                      <a:pt x="14830" y="11168"/>
                    </a:lnTo>
                    <a:close/>
                    <a:moveTo>
                      <a:pt x="13289" y="12306"/>
                    </a:moveTo>
                    <a:cubicBezTo>
                      <a:pt x="13234" y="12551"/>
                      <a:pt x="13163" y="12900"/>
                      <a:pt x="13092" y="13254"/>
                    </a:cubicBezTo>
                    <a:lnTo>
                      <a:pt x="13059" y="13292"/>
                    </a:lnTo>
                    <a:cubicBezTo>
                      <a:pt x="12902" y="14054"/>
                      <a:pt x="12740" y="14844"/>
                      <a:pt x="12567" y="15416"/>
                    </a:cubicBezTo>
                    <a:cubicBezTo>
                      <a:pt x="12483" y="14867"/>
                      <a:pt x="12464" y="14302"/>
                      <a:pt x="12502" y="13747"/>
                    </a:cubicBezTo>
                    <a:cubicBezTo>
                      <a:pt x="12502" y="13466"/>
                      <a:pt x="12502" y="13194"/>
                      <a:pt x="12502" y="12913"/>
                    </a:cubicBezTo>
                    <a:cubicBezTo>
                      <a:pt x="12682" y="12768"/>
                      <a:pt x="12943" y="12542"/>
                      <a:pt x="13289" y="12306"/>
                    </a:cubicBezTo>
                    <a:close/>
                    <a:moveTo>
                      <a:pt x="18012" y="12761"/>
                    </a:moveTo>
                    <a:cubicBezTo>
                      <a:pt x="18917" y="12796"/>
                      <a:pt x="19838" y="12880"/>
                      <a:pt x="20735" y="13027"/>
                    </a:cubicBezTo>
                    <a:cubicBezTo>
                      <a:pt x="19245" y="14186"/>
                      <a:pt x="17650" y="15171"/>
                      <a:pt x="16011" y="16022"/>
                    </a:cubicBezTo>
                    <a:lnTo>
                      <a:pt x="16011" y="16060"/>
                    </a:lnTo>
                    <a:cubicBezTo>
                      <a:pt x="15176" y="16037"/>
                      <a:pt x="14335" y="15925"/>
                      <a:pt x="13518" y="15719"/>
                    </a:cubicBezTo>
                    <a:lnTo>
                      <a:pt x="13092" y="15643"/>
                    </a:lnTo>
                    <a:cubicBezTo>
                      <a:pt x="13792" y="15253"/>
                      <a:pt x="14863" y="14631"/>
                      <a:pt x="15815" y="14050"/>
                    </a:cubicBezTo>
                    <a:cubicBezTo>
                      <a:pt x="16766" y="13469"/>
                      <a:pt x="17595" y="12970"/>
                      <a:pt x="18012" y="12761"/>
                    </a:cubicBezTo>
                    <a:close/>
                    <a:moveTo>
                      <a:pt x="9779" y="13178"/>
                    </a:moveTo>
                    <a:cubicBezTo>
                      <a:pt x="9645" y="13133"/>
                      <a:pt x="9296" y="13060"/>
                      <a:pt x="8926" y="13595"/>
                    </a:cubicBezTo>
                    <a:cubicBezTo>
                      <a:pt x="8861" y="13696"/>
                      <a:pt x="8905" y="13861"/>
                      <a:pt x="8992" y="13937"/>
                    </a:cubicBezTo>
                    <a:cubicBezTo>
                      <a:pt x="9063" y="14024"/>
                      <a:pt x="9178" y="14019"/>
                      <a:pt x="9254" y="13937"/>
                    </a:cubicBezTo>
                    <a:cubicBezTo>
                      <a:pt x="9428" y="13682"/>
                      <a:pt x="9561" y="13635"/>
                      <a:pt x="9648" y="13671"/>
                    </a:cubicBezTo>
                    <a:cubicBezTo>
                      <a:pt x="9726" y="13713"/>
                      <a:pt x="9787" y="13799"/>
                      <a:pt x="9779" y="13899"/>
                    </a:cubicBezTo>
                    <a:cubicBezTo>
                      <a:pt x="9779" y="14126"/>
                      <a:pt x="9603" y="14429"/>
                      <a:pt x="9123" y="14619"/>
                    </a:cubicBezTo>
                    <a:cubicBezTo>
                      <a:pt x="9043" y="14655"/>
                      <a:pt x="8986" y="14747"/>
                      <a:pt x="8992" y="14847"/>
                    </a:cubicBezTo>
                    <a:cubicBezTo>
                      <a:pt x="8993" y="14948"/>
                      <a:pt x="9070" y="15053"/>
                      <a:pt x="9156" y="15074"/>
                    </a:cubicBezTo>
                    <a:cubicBezTo>
                      <a:pt x="9525" y="15174"/>
                      <a:pt x="9738" y="15380"/>
                      <a:pt x="9746" y="15643"/>
                    </a:cubicBezTo>
                    <a:cubicBezTo>
                      <a:pt x="9755" y="15834"/>
                      <a:pt x="9641" y="15999"/>
                      <a:pt x="9484" y="16060"/>
                    </a:cubicBezTo>
                    <a:cubicBezTo>
                      <a:pt x="9272" y="16133"/>
                      <a:pt x="9007" y="15967"/>
                      <a:pt x="8795" y="15567"/>
                    </a:cubicBezTo>
                    <a:cubicBezTo>
                      <a:pt x="8738" y="15463"/>
                      <a:pt x="8624" y="15428"/>
                      <a:pt x="8533" y="15491"/>
                    </a:cubicBezTo>
                    <a:cubicBezTo>
                      <a:pt x="8441" y="15561"/>
                      <a:pt x="8411" y="15686"/>
                      <a:pt x="8467" y="15795"/>
                    </a:cubicBezTo>
                    <a:cubicBezTo>
                      <a:pt x="8645" y="16205"/>
                      <a:pt x="8990" y="16505"/>
                      <a:pt x="9385" y="16553"/>
                    </a:cubicBezTo>
                    <a:cubicBezTo>
                      <a:pt x="9456" y="16566"/>
                      <a:pt x="9545" y="16566"/>
                      <a:pt x="9615" y="16553"/>
                    </a:cubicBezTo>
                    <a:cubicBezTo>
                      <a:pt x="9946" y="16420"/>
                      <a:pt x="10159" y="16047"/>
                      <a:pt x="10140" y="15643"/>
                    </a:cubicBezTo>
                    <a:cubicBezTo>
                      <a:pt x="10122" y="15297"/>
                      <a:pt x="9946" y="14970"/>
                      <a:pt x="9681" y="14809"/>
                    </a:cubicBezTo>
                    <a:cubicBezTo>
                      <a:pt x="9981" y="14617"/>
                      <a:pt x="10172" y="14257"/>
                      <a:pt x="10173" y="13861"/>
                    </a:cubicBezTo>
                    <a:cubicBezTo>
                      <a:pt x="10180" y="13565"/>
                      <a:pt x="10018" y="13286"/>
                      <a:pt x="9779" y="13178"/>
                    </a:cubicBezTo>
                    <a:close/>
                    <a:moveTo>
                      <a:pt x="20768" y="13557"/>
                    </a:moveTo>
                    <a:cubicBezTo>
                      <a:pt x="20595" y="14202"/>
                      <a:pt x="20433" y="15104"/>
                      <a:pt x="20276" y="15984"/>
                    </a:cubicBezTo>
                    <a:cubicBezTo>
                      <a:pt x="20143" y="16817"/>
                      <a:pt x="19992" y="17637"/>
                      <a:pt x="19783" y="18449"/>
                    </a:cubicBezTo>
                    <a:lnTo>
                      <a:pt x="18898" y="19056"/>
                    </a:lnTo>
                    <a:cubicBezTo>
                      <a:pt x="19061" y="18365"/>
                      <a:pt x="19300" y="17261"/>
                      <a:pt x="19587" y="15946"/>
                    </a:cubicBezTo>
                    <a:cubicBezTo>
                      <a:pt x="19775" y="15129"/>
                      <a:pt x="19910" y="14408"/>
                      <a:pt x="19980" y="14126"/>
                    </a:cubicBezTo>
                    <a:cubicBezTo>
                      <a:pt x="20271" y="13927"/>
                      <a:pt x="20532" y="13739"/>
                      <a:pt x="20768" y="13557"/>
                    </a:cubicBezTo>
                    <a:close/>
                    <a:moveTo>
                      <a:pt x="20964" y="14316"/>
                    </a:moveTo>
                    <a:cubicBezTo>
                      <a:pt x="20964" y="14742"/>
                      <a:pt x="20950" y="15168"/>
                      <a:pt x="20997" y="15567"/>
                    </a:cubicBezTo>
                    <a:cubicBezTo>
                      <a:pt x="20997" y="16248"/>
                      <a:pt x="21063" y="16899"/>
                      <a:pt x="21063" y="17425"/>
                    </a:cubicBezTo>
                    <a:cubicBezTo>
                      <a:pt x="20960" y="17534"/>
                      <a:pt x="20668" y="17751"/>
                      <a:pt x="20276" y="18032"/>
                    </a:cubicBezTo>
                    <a:lnTo>
                      <a:pt x="20243" y="18032"/>
                    </a:lnTo>
                    <a:cubicBezTo>
                      <a:pt x="20376" y="17478"/>
                      <a:pt x="20503" y="16758"/>
                      <a:pt x="20636" y="16022"/>
                    </a:cubicBezTo>
                    <a:cubicBezTo>
                      <a:pt x="20746" y="15423"/>
                      <a:pt x="20854" y="14833"/>
                      <a:pt x="20964" y="14316"/>
                    </a:cubicBezTo>
                    <a:close/>
                    <a:moveTo>
                      <a:pt x="19521" y="14505"/>
                    </a:moveTo>
                    <a:cubicBezTo>
                      <a:pt x="19442" y="14859"/>
                      <a:pt x="19311" y="15326"/>
                      <a:pt x="19193" y="15871"/>
                    </a:cubicBezTo>
                    <a:cubicBezTo>
                      <a:pt x="18902" y="17178"/>
                      <a:pt x="18490" y="19128"/>
                      <a:pt x="18340" y="19473"/>
                    </a:cubicBezTo>
                    <a:lnTo>
                      <a:pt x="17553" y="19966"/>
                    </a:lnTo>
                    <a:cubicBezTo>
                      <a:pt x="17970" y="18604"/>
                      <a:pt x="18771" y="15622"/>
                      <a:pt x="18865" y="14923"/>
                    </a:cubicBezTo>
                    <a:cubicBezTo>
                      <a:pt x="19085" y="14777"/>
                      <a:pt x="19317" y="14651"/>
                      <a:pt x="19521" y="14505"/>
                    </a:cubicBezTo>
                    <a:close/>
                    <a:moveTo>
                      <a:pt x="18406" y="15188"/>
                    </a:moveTo>
                    <a:cubicBezTo>
                      <a:pt x="18146" y="16404"/>
                      <a:pt x="17223" y="19719"/>
                      <a:pt x="16995" y="20345"/>
                    </a:cubicBezTo>
                    <a:cubicBezTo>
                      <a:pt x="16752" y="20509"/>
                      <a:pt x="16460" y="20684"/>
                      <a:pt x="16208" y="20838"/>
                    </a:cubicBezTo>
                    <a:lnTo>
                      <a:pt x="16175" y="20876"/>
                    </a:lnTo>
                    <a:cubicBezTo>
                      <a:pt x="16490" y="19868"/>
                      <a:pt x="17375" y="16708"/>
                      <a:pt x="17619" y="15719"/>
                    </a:cubicBezTo>
                    <a:cubicBezTo>
                      <a:pt x="17619" y="15719"/>
                      <a:pt x="17619" y="15745"/>
                      <a:pt x="17619" y="15681"/>
                    </a:cubicBezTo>
                    <a:lnTo>
                      <a:pt x="18406" y="15188"/>
                    </a:lnTo>
                    <a:close/>
                    <a:moveTo>
                      <a:pt x="17159" y="15946"/>
                    </a:moveTo>
                    <a:cubicBezTo>
                      <a:pt x="16923" y="16854"/>
                      <a:pt x="16456" y="18549"/>
                      <a:pt x="16110" y="19739"/>
                    </a:cubicBezTo>
                    <a:cubicBezTo>
                      <a:pt x="16139" y="19498"/>
                      <a:pt x="16134" y="19279"/>
                      <a:pt x="16143" y="19056"/>
                    </a:cubicBezTo>
                    <a:cubicBezTo>
                      <a:pt x="16190" y="18148"/>
                      <a:pt x="16208" y="17220"/>
                      <a:pt x="16208" y="16439"/>
                    </a:cubicBezTo>
                    <a:cubicBezTo>
                      <a:pt x="16444" y="16312"/>
                      <a:pt x="16790" y="16164"/>
                      <a:pt x="17159" y="15946"/>
                    </a:cubicBezTo>
                    <a:close/>
                    <a:moveTo>
                      <a:pt x="13781" y="17084"/>
                    </a:moveTo>
                    <a:cubicBezTo>
                      <a:pt x="13688" y="17067"/>
                      <a:pt x="13607" y="17131"/>
                      <a:pt x="13584" y="17236"/>
                    </a:cubicBezTo>
                    <a:cubicBezTo>
                      <a:pt x="13164" y="17437"/>
                      <a:pt x="12825" y="17789"/>
                      <a:pt x="12567" y="18222"/>
                    </a:cubicBezTo>
                    <a:cubicBezTo>
                      <a:pt x="12539" y="18288"/>
                      <a:pt x="12539" y="18345"/>
                      <a:pt x="12567" y="18411"/>
                    </a:cubicBezTo>
                    <a:cubicBezTo>
                      <a:pt x="12591" y="18478"/>
                      <a:pt x="12638" y="18544"/>
                      <a:pt x="12698" y="18563"/>
                    </a:cubicBezTo>
                    <a:cubicBezTo>
                      <a:pt x="13011" y="18657"/>
                      <a:pt x="13329" y="18707"/>
                      <a:pt x="13650" y="18753"/>
                    </a:cubicBezTo>
                    <a:cubicBezTo>
                      <a:pt x="13689" y="19043"/>
                      <a:pt x="13709" y="19342"/>
                      <a:pt x="13748" y="19587"/>
                    </a:cubicBezTo>
                    <a:cubicBezTo>
                      <a:pt x="13763" y="19694"/>
                      <a:pt x="13850" y="19773"/>
                      <a:pt x="13945" y="19776"/>
                    </a:cubicBezTo>
                    <a:lnTo>
                      <a:pt x="13978" y="19776"/>
                    </a:lnTo>
                    <a:cubicBezTo>
                      <a:pt x="14084" y="19754"/>
                      <a:pt x="14161" y="19634"/>
                      <a:pt x="14142" y="19511"/>
                    </a:cubicBezTo>
                    <a:cubicBezTo>
                      <a:pt x="14142" y="19302"/>
                      <a:pt x="14075" y="19074"/>
                      <a:pt x="14043" y="18828"/>
                    </a:cubicBezTo>
                    <a:lnTo>
                      <a:pt x="14601" y="18828"/>
                    </a:lnTo>
                    <a:cubicBezTo>
                      <a:pt x="14708" y="18824"/>
                      <a:pt x="14793" y="18724"/>
                      <a:pt x="14798" y="18601"/>
                    </a:cubicBezTo>
                    <a:cubicBezTo>
                      <a:pt x="14807" y="18476"/>
                      <a:pt x="14709" y="18346"/>
                      <a:pt x="14601" y="18335"/>
                    </a:cubicBezTo>
                    <a:cubicBezTo>
                      <a:pt x="14590" y="18334"/>
                      <a:pt x="14579" y="18334"/>
                      <a:pt x="14568" y="18335"/>
                    </a:cubicBezTo>
                    <a:lnTo>
                      <a:pt x="13978" y="18335"/>
                    </a:lnTo>
                    <a:cubicBezTo>
                      <a:pt x="13942" y="17998"/>
                      <a:pt x="13942" y="17649"/>
                      <a:pt x="13978" y="17312"/>
                    </a:cubicBezTo>
                    <a:cubicBezTo>
                      <a:pt x="13987" y="17189"/>
                      <a:pt x="13886" y="17098"/>
                      <a:pt x="13781" y="17084"/>
                    </a:cubicBezTo>
                    <a:close/>
                    <a:moveTo>
                      <a:pt x="13551" y="17691"/>
                    </a:moveTo>
                    <a:cubicBezTo>
                      <a:pt x="13551" y="17872"/>
                      <a:pt x="13551" y="18078"/>
                      <a:pt x="13551" y="18260"/>
                    </a:cubicBezTo>
                    <a:lnTo>
                      <a:pt x="13059" y="18146"/>
                    </a:lnTo>
                    <a:cubicBezTo>
                      <a:pt x="13200" y="17962"/>
                      <a:pt x="13365" y="17808"/>
                      <a:pt x="13551" y="1769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6" name="Freeform 673">
                <a:extLst>
                  <a:ext uri="{FF2B5EF4-FFF2-40B4-BE49-F238E27FC236}">
                    <a16:creationId xmlns:a16="http://schemas.microsoft.com/office/drawing/2014/main" id="{7F6BD8E6-880C-B036-9A15-5FD167BC2D90}"/>
                  </a:ext>
                </a:extLst>
              </p:cNvPr>
              <p:cNvSpPr/>
              <p:nvPr/>
            </p:nvSpPr>
            <p:spPr>
              <a:xfrm rot="21352145">
                <a:off x="4928313" y="197701"/>
                <a:ext cx="286000" cy="699671"/>
              </a:xfrm>
              <a:custGeom>
                <a:avLst/>
                <a:gdLst/>
                <a:ahLst/>
                <a:cxnLst>
                  <a:cxn ang="0">
                    <a:pos x="wd2" y="hd2"/>
                  </a:cxn>
                  <a:cxn ang="5400000">
                    <a:pos x="wd2" y="hd2"/>
                  </a:cxn>
                  <a:cxn ang="10800000">
                    <a:pos x="wd2" y="hd2"/>
                  </a:cxn>
                  <a:cxn ang="16200000">
                    <a:pos x="wd2" y="hd2"/>
                  </a:cxn>
                </a:cxnLst>
                <a:rect l="0" t="0" r="r" b="b"/>
                <a:pathLst>
                  <a:path w="21484" h="21600" extrusionOk="0">
                    <a:moveTo>
                      <a:pt x="19868" y="5890"/>
                    </a:moveTo>
                    <a:lnTo>
                      <a:pt x="21085" y="5633"/>
                    </a:lnTo>
                    <a:cubicBezTo>
                      <a:pt x="21408" y="5558"/>
                      <a:pt x="21558" y="5400"/>
                      <a:pt x="21447" y="5255"/>
                    </a:cubicBezTo>
                    <a:cubicBezTo>
                      <a:pt x="21076" y="4865"/>
                      <a:pt x="20602" y="4494"/>
                      <a:pt x="20032" y="4147"/>
                    </a:cubicBezTo>
                    <a:cubicBezTo>
                      <a:pt x="19983" y="4095"/>
                      <a:pt x="19904" y="4049"/>
                      <a:pt x="19802" y="4012"/>
                    </a:cubicBezTo>
                    <a:cubicBezTo>
                      <a:pt x="16499" y="2820"/>
                      <a:pt x="13440" y="1519"/>
                      <a:pt x="10654" y="122"/>
                    </a:cubicBezTo>
                    <a:cubicBezTo>
                      <a:pt x="10487" y="45"/>
                      <a:pt x="10248" y="0"/>
                      <a:pt x="9996" y="0"/>
                    </a:cubicBezTo>
                    <a:cubicBezTo>
                      <a:pt x="9733" y="5"/>
                      <a:pt x="9490" y="60"/>
                      <a:pt x="9338" y="149"/>
                    </a:cubicBezTo>
                    <a:cubicBezTo>
                      <a:pt x="7496" y="1297"/>
                      <a:pt x="5488" y="2715"/>
                      <a:pt x="3744" y="3958"/>
                    </a:cubicBezTo>
                    <a:lnTo>
                      <a:pt x="2296" y="4985"/>
                    </a:lnTo>
                    <a:cubicBezTo>
                      <a:pt x="2110" y="5047"/>
                      <a:pt x="2012" y="5143"/>
                      <a:pt x="2033" y="5241"/>
                    </a:cubicBezTo>
                    <a:cubicBezTo>
                      <a:pt x="2080" y="5465"/>
                      <a:pt x="2179" y="5687"/>
                      <a:pt x="2329" y="5903"/>
                    </a:cubicBezTo>
                    <a:cubicBezTo>
                      <a:pt x="2436" y="6090"/>
                      <a:pt x="2513" y="6280"/>
                      <a:pt x="2560" y="6470"/>
                    </a:cubicBezTo>
                    <a:cubicBezTo>
                      <a:pt x="2611" y="6654"/>
                      <a:pt x="2999" y="6790"/>
                      <a:pt x="3448" y="6781"/>
                    </a:cubicBezTo>
                    <a:cubicBezTo>
                      <a:pt x="4501" y="6781"/>
                      <a:pt x="5587" y="6781"/>
                      <a:pt x="6739" y="6781"/>
                    </a:cubicBezTo>
                    <a:lnTo>
                      <a:pt x="9075" y="6781"/>
                    </a:lnTo>
                    <a:cubicBezTo>
                      <a:pt x="9709" y="8055"/>
                      <a:pt x="9642" y="9370"/>
                      <a:pt x="8878" y="10631"/>
                    </a:cubicBezTo>
                    <a:cubicBezTo>
                      <a:pt x="7179" y="12693"/>
                      <a:pt x="4262" y="14549"/>
                      <a:pt x="388" y="16035"/>
                    </a:cubicBezTo>
                    <a:cubicBezTo>
                      <a:pt x="224" y="16092"/>
                      <a:pt x="129" y="16176"/>
                      <a:pt x="125" y="16264"/>
                    </a:cubicBezTo>
                    <a:cubicBezTo>
                      <a:pt x="125" y="16264"/>
                      <a:pt x="125" y="16264"/>
                      <a:pt x="125" y="16359"/>
                    </a:cubicBezTo>
                    <a:cubicBezTo>
                      <a:pt x="-42" y="16852"/>
                      <a:pt x="-42" y="17352"/>
                      <a:pt x="125" y="17845"/>
                    </a:cubicBezTo>
                    <a:cubicBezTo>
                      <a:pt x="125" y="17980"/>
                      <a:pt x="125" y="18128"/>
                      <a:pt x="125" y="18263"/>
                    </a:cubicBezTo>
                    <a:cubicBezTo>
                      <a:pt x="109" y="18308"/>
                      <a:pt x="109" y="18354"/>
                      <a:pt x="125" y="18398"/>
                    </a:cubicBezTo>
                    <a:cubicBezTo>
                      <a:pt x="2468" y="19807"/>
                      <a:pt x="5729" y="20916"/>
                      <a:pt x="9536" y="21600"/>
                    </a:cubicBezTo>
                    <a:cubicBezTo>
                      <a:pt x="11674" y="21384"/>
                      <a:pt x="20756" y="16980"/>
                      <a:pt x="21250" y="13887"/>
                    </a:cubicBezTo>
                    <a:cubicBezTo>
                      <a:pt x="21445" y="11250"/>
                      <a:pt x="20544" y="8618"/>
                      <a:pt x="18585" y="6106"/>
                    </a:cubicBezTo>
                    <a:close/>
                    <a:moveTo>
                      <a:pt x="6706" y="6092"/>
                    </a:moveTo>
                    <a:cubicBezTo>
                      <a:pt x="5817" y="6092"/>
                      <a:pt x="4962" y="6092"/>
                      <a:pt x="4106" y="6092"/>
                    </a:cubicBezTo>
                    <a:lnTo>
                      <a:pt x="3909" y="5755"/>
                    </a:lnTo>
                    <a:lnTo>
                      <a:pt x="3909" y="5552"/>
                    </a:lnTo>
                    <a:cubicBezTo>
                      <a:pt x="5386" y="5491"/>
                      <a:pt x="6874" y="5491"/>
                      <a:pt x="8351" y="5552"/>
                    </a:cubicBezTo>
                    <a:cubicBezTo>
                      <a:pt x="8351" y="5714"/>
                      <a:pt x="8614" y="5903"/>
                      <a:pt x="8746" y="6106"/>
                    </a:cubicBezTo>
                    <a:close/>
                    <a:moveTo>
                      <a:pt x="10358" y="10847"/>
                    </a:moveTo>
                    <a:cubicBezTo>
                      <a:pt x="11458" y="8958"/>
                      <a:pt x="11207" y="6979"/>
                      <a:pt x="9634" y="5147"/>
                    </a:cubicBezTo>
                    <a:cubicBezTo>
                      <a:pt x="9573" y="5042"/>
                      <a:pt x="9366" y="4963"/>
                      <a:pt x="9108" y="4944"/>
                    </a:cubicBezTo>
                    <a:cubicBezTo>
                      <a:pt x="7550" y="4810"/>
                      <a:pt x="5949" y="4783"/>
                      <a:pt x="4369" y="4863"/>
                    </a:cubicBezTo>
                    <a:lnTo>
                      <a:pt x="5159" y="4296"/>
                    </a:lnTo>
                    <a:cubicBezTo>
                      <a:pt x="6706" y="3188"/>
                      <a:pt x="8450" y="1959"/>
                      <a:pt x="10095" y="905"/>
                    </a:cubicBezTo>
                    <a:cubicBezTo>
                      <a:pt x="12475" y="2066"/>
                      <a:pt x="15048" y="3158"/>
                      <a:pt x="17795" y="4174"/>
                    </a:cubicBezTo>
                    <a:cubicBezTo>
                      <a:pt x="17045" y="4302"/>
                      <a:pt x="16275" y="4411"/>
                      <a:pt x="15491" y="4498"/>
                    </a:cubicBezTo>
                    <a:lnTo>
                      <a:pt x="14077" y="4674"/>
                    </a:lnTo>
                    <a:cubicBezTo>
                      <a:pt x="13856" y="4707"/>
                      <a:pt x="13677" y="4775"/>
                      <a:pt x="13583" y="4863"/>
                    </a:cubicBezTo>
                    <a:cubicBezTo>
                      <a:pt x="13502" y="4950"/>
                      <a:pt x="13502" y="5046"/>
                      <a:pt x="13583" y="5133"/>
                    </a:cubicBezTo>
                    <a:cubicBezTo>
                      <a:pt x="15676" y="7425"/>
                      <a:pt x="16897" y="9835"/>
                      <a:pt x="17203" y="12279"/>
                    </a:cubicBezTo>
                    <a:cubicBezTo>
                      <a:pt x="16854" y="14979"/>
                      <a:pt x="13907" y="17510"/>
                      <a:pt x="9009" y="19317"/>
                    </a:cubicBezTo>
                    <a:cubicBezTo>
                      <a:pt x="6522" y="18389"/>
                      <a:pt x="4171" y="17401"/>
                      <a:pt x="1967" y="16359"/>
                    </a:cubicBezTo>
                    <a:cubicBezTo>
                      <a:pt x="5795" y="14823"/>
                      <a:pt x="8672" y="12933"/>
                      <a:pt x="10358" y="10847"/>
                    </a:cubicBezTo>
                    <a:close/>
                    <a:moveTo>
                      <a:pt x="19671" y="13846"/>
                    </a:moveTo>
                    <a:cubicBezTo>
                      <a:pt x="19243" y="16359"/>
                      <a:pt x="12497" y="19803"/>
                      <a:pt x="9996" y="20722"/>
                    </a:cubicBezTo>
                    <a:cubicBezTo>
                      <a:pt x="9996" y="20465"/>
                      <a:pt x="9799" y="20141"/>
                      <a:pt x="9766" y="19965"/>
                    </a:cubicBezTo>
                    <a:cubicBezTo>
                      <a:pt x="15181" y="18023"/>
                      <a:pt x="18466" y="15267"/>
                      <a:pt x="18881" y="12320"/>
                    </a:cubicBezTo>
                    <a:cubicBezTo>
                      <a:pt x="18645" y="9893"/>
                      <a:pt x="17537" y="7494"/>
                      <a:pt x="15590" y="5201"/>
                    </a:cubicBezTo>
                    <a:lnTo>
                      <a:pt x="16117" y="5201"/>
                    </a:lnTo>
                    <a:cubicBezTo>
                      <a:pt x="17119" y="5077"/>
                      <a:pt x="18098" y="4924"/>
                      <a:pt x="19045" y="4741"/>
                    </a:cubicBezTo>
                    <a:cubicBezTo>
                      <a:pt x="19275" y="4903"/>
                      <a:pt x="19539" y="5079"/>
                      <a:pt x="19736" y="5241"/>
                    </a:cubicBezTo>
                    <a:lnTo>
                      <a:pt x="19309" y="5322"/>
                    </a:lnTo>
                    <a:cubicBezTo>
                      <a:pt x="18683" y="5444"/>
                      <a:pt x="17927" y="5592"/>
                      <a:pt x="17334" y="5728"/>
                    </a:cubicBezTo>
                    <a:cubicBezTo>
                      <a:pt x="17132" y="5773"/>
                      <a:pt x="16988" y="5852"/>
                      <a:pt x="16939" y="5944"/>
                    </a:cubicBezTo>
                    <a:cubicBezTo>
                      <a:pt x="16857" y="6026"/>
                      <a:pt x="16857" y="6118"/>
                      <a:pt x="16939" y="6200"/>
                    </a:cubicBezTo>
                    <a:cubicBezTo>
                      <a:pt x="18890" y="8668"/>
                      <a:pt x="19813" y="11253"/>
                      <a:pt x="19671" y="13846"/>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7" name="Freeform 674">
                <a:extLst>
                  <a:ext uri="{FF2B5EF4-FFF2-40B4-BE49-F238E27FC236}">
                    <a16:creationId xmlns:a16="http://schemas.microsoft.com/office/drawing/2014/main" id="{E354F01A-B5A8-5BF3-8233-D8B88E15BF6D}"/>
                  </a:ext>
                </a:extLst>
              </p:cNvPr>
              <p:cNvSpPr/>
              <p:nvPr/>
            </p:nvSpPr>
            <p:spPr>
              <a:xfrm rot="2157962">
                <a:off x="7975621" y="1234351"/>
                <a:ext cx="546863" cy="881504"/>
              </a:xfrm>
              <a:custGeom>
                <a:avLst/>
                <a:gdLst/>
                <a:ahLst/>
                <a:cxnLst>
                  <a:cxn ang="0">
                    <a:pos x="wd2" y="hd2"/>
                  </a:cxn>
                  <a:cxn ang="5400000">
                    <a:pos x="wd2" y="hd2"/>
                  </a:cxn>
                  <a:cxn ang="10800000">
                    <a:pos x="wd2" y="hd2"/>
                  </a:cxn>
                  <a:cxn ang="16200000">
                    <a:pos x="wd2" y="hd2"/>
                  </a:cxn>
                </a:cxnLst>
                <a:rect l="0" t="0" r="r" b="b"/>
                <a:pathLst>
                  <a:path w="21598" h="21591" extrusionOk="0">
                    <a:moveTo>
                      <a:pt x="21183" y="5450"/>
                    </a:moveTo>
                    <a:cubicBezTo>
                      <a:pt x="19637" y="3765"/>
                      <a:pt x="18313" y="2005"/>
                      <a:pt x="17221" y="188"/>
                    </a:cubicBezTo>
                    <a:cubicBezTo>
                      <a:pt x="17188" y="105"/>
                      <a:pt x="17080" y="42"/>
                      <a:pt x="16944" y="27"/>
                    </a:cubicBezTo>
                    <a:cubicBezTo>
                      <a:pt x="16824" y="-9"/>
                      <a:pt x="16684" y="-9"/>
                      <a:pt x="16563" y="27"/>
                    </a:cubicBezTo>
                    <a:cubicBezTo>
                      <a:pt x="14678" y="917"/>
                      <a:pt x="12532" y="2064"/>
                      <a:pt x="10664" y="3071"/>
                    </a:cubicBezTo>
                    <a:lnTo>
                      <a:pt x="9072" y="3918"/>
                    </a:lnTo>
                    <a:cubicBezTo>
                      <a:pt x="8946" y="3946"/>
                      <a:pt x="8849" y="4010"/>
                      <a:pt x="8813" y="4089"/>
                    </a:cubicBezTo>
                    <a:cubicBezTo>
                      <a:pt x="8728" y="4319"/>
                      <a:pt x="8670" y="4552"/>
                      <a:pt x="8640" y="4786"/>
                    </a:cubicBezTo>
                    <a:cubicBezTo>
                      <a:pt x="8640" y="5033"/>
                      <a:pt x="8536" y="5279"/>
                      <a:pt x="8484" y="5408"/>
                    </a:cubicBezTo>
                    <a:cubicBezTo>
                      <a:pt x="8429" y="5549"/>
                      <a:pt x="8568" y="5692"/>
                      <a:pt x="8795" y="5729"/>
                    </a:cubicBezTo>
                    <a:cubicBezTo>
                      <a:pt x="9522" y="5858"/>
                      <a:pt x="10266" y="6029"/>
                      <a:pt x="10993" y="6201"/>
                    </a:cubicBezTo>
                    <a:lnTo>
                      <a:pt x="12723" y="6554"/>
                    </a:lnTo>
                    <a:cubicBezTo>
                      <a:pt x="12425" y="7982"/>
                      <a:pt x="11622" y="9351"/>
                      <a:pt x="10370" y="10563"/>
                    </a:cubicBezTo>
                    <a:cubicBezTo>
                      <a:pt x="8039" y="12422"/>
                      <a:pt x="5002" y="13895"/>
                      <a:pt x="1529" y="14850"/>
                    </a:cubicBezTo>
                    <a:cubicBezTo>
                      <a:pt x="1415" y="14873"/>
                      <a:pt x="1325" y="14929"/>
                      <a:pt x="1287" y="15000"/>
                    </a:cubicBezTo>
                    <a:cubicBezTo>
                      <a:pt x="1287" y="15000"/>
                      <a:pt x="1148" y="15000"/>
                      <a:pt x="1114" y="15075"/>
                    </a:cubicBezTo>
                    <a:cubicBezTo>
                      <a:pt x="706" y="15536"/>
                      <a:pt x="404" y="16030"/>
                      <a:pt x="214" y="16543"/>
                    </a:cubicBezTo>
                    <a:cubicBezTo>
                      <a:pt x="214" y="16693"/>
                      <a:pt x="76" y="16843"/>
                      <a:pt x="7" y="16972"/>
                    </a:cubicBezTo>
                    <a:cubicBezTo>
                      <a:pt x="-2" y="17011"/>
                      <a:pt x="-2" y="17051"/>
                      <a:pt x="7" y="17090"/>
                    </a:cubicBezTo>
                    <a:cubicBezTo>
                      <a:pt x="553" y="18239"/>
                      <a:pt x="1401" y="19325"/>
                      <a:pt x="2515" y="20305"/>
                    </a:cubicBezTo>
                    <a:cubicBezTo>
                      <a:pt x="2990" y="20815"/>
                      <a:pt x="3640" y="21254"/>
                      <a:pt x="4418" y="21591"/>
                    </a:cubicBezTo>
                    <a:lnTo>
                      <a:pt x="4591" y="21591"/>
                    </a:lnTo>
                    <a:cubicBezTo>
                      <a:pt x="6321" y="21591"/>
                      <a:pt x="14557" y="18494"/>
                      <a:pt x="16615" y="15503"/>
                    </a:cubicBezTo>
                    <a:cubicBezTo>
                      <a:pt x="18225" y="12841"/>
                      <a:pt x="19102" y="10029"/>
                      <a:pt x="19210" y="7187"/>
                    </a:cubicBezTo>
                    <a:lnTo>
                      <a:pt x="20300" y="7112"/>
                    </a:lnTo>
                    <a:cubicBezTo>
                      <a:pt x="20620" y="7099"/>
                      <a:pt x="20938" y="7074"/>
                      <a:pt x="21252" y="7037"/>
                    </a:cubicBezTo>
                    <a:cubicBezTo>
                      <a:pt x="21441" y="7009"/>
                      <a:pt x="21581" y="6910"/>
                      <a:pt x="21598" y="6790"/>
                    </a:cubicBezTo>
                    <a:cubicBezTo>
                      <a:pt x="21548" y="6345"/>
                      <a:pt x="21432" y="5904"/>
                      <a:pt x="21252" y="5472"/>
                    </a:cubicBezTo>
                    <a:cubicBezTo>
                      <a:pt x="21230" y="5464"/>
                      <a:pt x="21207" y="5457"/>
                      <a:pt x="21183" y="5450"/>
                    </a:cubicBezTo>
                    <a:close/>
                    <a:moveTo>
                      <a:pt x="9505" y="4893"/>
                    </a:moveTo>
                    <a:cubicBezTo>
                      <a:pt x="9614" y="5076"/>
                      <a:pt x="9741" y="5255"/>
                      <a:pt x="9885" y="5429"/>
                    </a:cubicBezTo>
                    <a:lnTo>
                      <a:pt x="9401" y="5333"/>
                    </a:lnTo>
                    <a:cubicBezTo>
                      <a:pt x="9435" y="5204"/>
                      <a:pt x="9470" y="5054"/>
                      <a:pt x="9505" y="4893"/>
                    </a:cubicBezTo>
                    <a:close/>
                    <a:moveTo>
                      <a:pt x="11114" y="5697"/>
                    </a:moveTo>
                    <a:cubicBezTo>
                      <a:pt x="10773" y="5360"/>
                      <a:pt x="10494" y="5001"/>
                      <a:pt x="10283" y="4625"/>
                    </a:cubicBezTo>
                    <a:cubicBezTo>
                      <a:pt x="10465" y="4651"/>
                      <a:pt x="10644" y="4683"/>
                      <a:pt x="10819" y="4722"/>
                    </a:cubicBezTo>
                    <a:cubicBezTo>
                      <a:pt x="10953" y="5030"/>
                      <a:pt x="11195" y="5315"/>
                      <a:pt x="11529" y="5558"/>
                    </a:cubicBezTo>
                    <a:lnTo>
                      <a:pt x="11771" y="5783"/>
                    </a:lnTo>
                    <a:lnTo>
                      <a:pt x="11304" y="5686"/>
                    </a:lnTo>
                    <a:close/>
                    <a:moveTo>
                      <a:pt x="12844" y="5901"/>
                    </a:moveTo>
                    <a:cubicBezTo>
                      <a:pt x="12694" y="5687"/>
                      <a:pt x="12502" y="5485"/>
                      <a:pt x="12273" y="5300"/>
                    </a:cubicBezTo>
                    <a:lnTo>
                      <a:pt x="11944" y="5000"/>
                    </a:lnTo>
                    <a:cubicBezTo>
                      <a:pt x="12271" y="5063"/>
                      <a:pt x="12585" y="5149"/>
                      <a:pt x="12878" y="5258"/>
                    </a:cubicBezTo>
                    <a:cubicBezTo>
                      <a:pt x="12826" y="5450"/>
                      <a:pt x="12809" y="5665"/>
                      <a:pt x="12792" y="5901"/>
                    </a:cubicBezTo>
                    <a:close/>
                    <a:moveTo>
                      <a:pt x="11027" y="10927"/>
                    </a:moveTo>
                    <a:cubicBezTo>
                      <a:pt x="12812" y="9184"/>
                      <a:pt x="13755" y="7161"/>
                      <a:pt x="13744" y="5097"/>
                    </a:cubicBezTo>
                    <a:cubicBezTo>
                      <a:pt x="13736" y="5017"/>
                      <a:pt x="13673" y="4942"/>
                      <a:pt x="13570" y="4893"/>
                    </a:cubicBezTo>
                    <a:cubicBezTo>
                      <a:pt x="12518" y="4529"/>
                      <a:pt x="11388" y="4258"/>
                      <a:pt x="10214" y="4089"/>
                    </a:cubicBezTo>
                    <a:lnTo>
                      <a:pt x="11269" y="3521"/>
                    </a:lnTo>
                    <a:cubicBezTo>
                      <a:pt x="12999" y="2600"/>
                      <a:pt x="14920" y="1560"/>
                      <a:pt x="16667" y="713"/>
                    </a:cubicBezTo>
                    <a:cubicBezTo>
                      <a:pt x="17652" y="2313"/>
                      <a:pt x="18808" y="3871"/>
                      <a:pt x="20127" y="5375"/>
                    </a:cubicBezTo>
                    <a:cubicBezTo>
                      <a:pt x="19471" y="5408"/>
                      <a:pt x="18811" y="5408"/>
                      <a:pt x="18155" y="5375"/>
                    </a:cubicBezTo>
                    <a:lnTo>
                      <a:pt x="17100" y="5375"/>
                    </a:lnTo>
                    <a:cubicBezTo>
                      <a:pt x="16980" y="5372"/>
                      <a:pt x="16865" y="5404"/>
                      <a:pt x="16788" y="5461"/>
                    </a:cubicBezTo>
                    <a:cubicBezTo>
                      <a:pt x="16705" y="5516"/>
                      <a:pt x="16662" y="5590"/>
                      <a:pt x="16667" y="5665"/>
                    </a:cubicBezTo>
                    <a:cubicBezTo>
                      <a:pt x="16789" y="8305"/>
                      <a:pt x="16246" y="10941"/>
                      <a:pt x="15058" y="13478"/>
                    </a:cubicBezTo>
                    <a:cubicBezTo>
                      <a:pt x="13262" y="16217"/>
                      <a:pt x="9765" y="18395"/>
                      <a:pt x="5353" y="19522"/>
                    </a:cubicBezTo>
                    <a:cubicBezTo>
                      <a:pt x="4165" y="18166"/>
                      <a:pt x="3107" y="16766"/>
                      <a:pt x="2186" y="15332"/>
                    </a:cubicBezTo>
                    <a:cubicBezTo>
                      <a:pt x="5653" y="14330"/>
                      <a:pt x="8670" y="12818"/>
                      <a:pt x="10975" y="10927"/>
                    </a:cubicBezTo>
                    <a:close/>
                    <a:moveTo>
                      <a:pt x="17602" y="11667"/>
                    </a:moveTo>
                    <a:cubicBezTo>
                      <a:pt x="17378" y="11709"/>
                      <a:pt x="17158" y="11759"/>
                      <a:pt x="16944" y="11817"/>
                    </a:cubicBezTo>
                    <a:lnTo>
                      <a:pt x="16702" y="11870"/>
                    </a:lnTo>
                    <a:cubicBezTo>
                      <a:pt x="16788" y="11613"/>
                      <a:pt x="16875" y="11345"/>
                      <a:pt x="16944" y="11066"/>
                    </a:cubicBezTo>
                    <a:cubicBezTo>
                      <a:pt x="17254" y="11012"/>
                      <a:pt x="17550" y="10933"/>
                      <a:pt x="17826" y="10831"/>
                    </a:cubicBezTo>
                    <a:cubicBezTo>
                      <a:pt x="17722" y="11099"/>
                      <a:pt x="17636" y="11377"/>
                      <a:pt x="17550" y="11667"/>
                    </a:cubicBezTo>
                    <a:close/>
                    <a:moveTo>
                      <a:pt x="16356" y="14593"/>
                    </a:moveTo>
                    <a:lnTo>
                      <a:pt x="16235" y="14593"/>
                    </a:lnTo>
                    <a:cubicBezTo>
                      <a:pt x="15907" y="14638"/>
                      <a:pt x="15583" y="14696"/>
                      <a:pt x="15266" y="14764"/>
                    </a:cubicBezTo>
                    <a:lnTo>
                      <a:pt x="15041" y="14764"/>
                    </a:lnTo>
                    <a:cubicBezTo>
                      <a:pt x="15266" y="14496"/>
                      <a:pt x="15473" y="14217"/>
                      <a:pt x="15681" y="13939"/>
                    </a:cubicBezTo>
                    <a:cubicBezTo>
                      <a:pt x="16059" y="13876"/>
                      <a:pt x="16429" y="13797"/>
                      <a:pt x="16788" y="13703"/>
                    </a:cubicBezTo>
                    <a:cubicBezTo>
                      <a:pt x="16581" y="14024"/>
                      <a:pt x="16460" y="14303"/>
                      <a:pt x="16304" y="14593"/>
                    </a:cubicBezTo>
                    <a:close/>
                    <a:moveTo>
                      <a:pt x="17446" y="8505"/>
                    </a:moveTo>
                    <a:cubicBezTo>
                      <a:pt x="17658" y="8437"/>
                      <a:pt x="17860" y="8358"/>
                      <a:pt x="18051" y="8269"/>
                    </a:cubicBezTo>
                    <a:lnTo>
                      <a:pt x="18345" y="8162"/>
                    </a:lnTo>
                    <a:cubicBezTo>
                      <a:pt x="18345" y="8419"/>
                      <a:pt x="18345" y="8709"/>
                      <a:pt x="18224" y="9041"/>
                    </a:cubicBezTo>
                    <a:lnTo>
                      <a:pt x="18120" y="9041"/>
                    </a:lnTo>
                    <a:cubicBezTo>
                      <a:pt x="17867" y="9146"/>
                      <a:pt x="17601" y="9239"/>
                      <a:pt x="17325" y="9320"/>
                    </a:cubicBezTo>
                    <a:cubicBezTo>
                      <a:pt x="17307" y="9052"/>
                      <a:pt x="17359" y="8773"/>
                      <a:pt x="17394" y="8559"/>
                    </a:cubicBezTo>
                    <a:close/>
                    <a:moveTo>
                      <a:pt x="17065" y="13103"/>
                    </a:moveTo>
                    <a:cubicBezTo>
                      <a:pt x="17065" y="13103"/>
                      <a:pt x="17065" y="13103"/>
                      <a:pt x="16979" y="13103"/>
                    </a:cubicBezTo>
                    <a:cubicBezTo>
                      <a:pt x="16892" y="13103"/>
                      <a:pt x="16442" y="13253"/>
                      <a:pt x="16096" y="13328"/>
                    </a:cubicBezTo>
                    <a:cubicBezTo>
                      <a:pt x="16235" y="13081"/>
                      <a:pt x="16356" y="12803"/>
                      <a:pt x="16477" y="12492"/>
                    </a:cubicBezTo>
                    <a:cubicBezTo>
                      <a:pt x="16751" y="12447"/>
                      <a:pt x="17017" y="12386"/>
                      <a:pt x="17273" y="12310"/>
                    </a:cubicBezTo>
                    <a:lnTo>
                      <a:pt x="17394" y="12310"/>
                    </a:lnTo>
                    <a:cubicBezTo>
                      <a:pt x="17238" y="12556"/>
                      <a:pt x="17134" y="12845"/>
                      <a:pt x="17013" y="13103"/>
                    </a:cubicBezTo>
                    <a:close/>
                    <a:moveTo>
                      <a:pt x="17999" y="10209"/>
                    </a:moveTo>
                    <a:cubicBezTo>
                      <a:pt x="17999" y="10209"/>
                      <a:pt x="17913" y="10209"/>
                      <a:pt x="17878" y="10209"/>
                    </a:cubicBezTo>
                    <a:lnTo>
                      <a:pt x="17411" y="10359"/>
                    </a:lnTo>
                    <a:lnTo>
                      <a:pt x="17082" y="10466"/>
                    </a:lnTo>
                    <a:cubicBezTo>
                      <a:pt x="17082" y="10295"/>
                      <a:pt x="17082" y="10123"/>
                      <a:pt x="17204" y="9941"/>
                    </a:cubicBezTo>
                    <a:cubicBezTo>
                      <a:pt x="17325" y="9759"/>
                      <a:pt x="17809" y="9770"/>
                      <a:pt x="18103" y="9673"/>
                    </a:cubicBezTo>
                    <a:close/>
                    <a:moveTo>
                      <a:pt x="18380" y="7165"/>
                    </a:moveTo>
                    <a:cubicBezTo>
                      <a:pt x="18399" y="7301"/>
                      <a:pt x="18399" y="7437"/>
                      <a:pt x="18380" y="7573"/>
                    </a:cubicBezTo>
                    <a:cubicBezTo>
                      <a:pt x="18324" y="7562"/>
                      <a:pt x="18263" y="7562"/>
                      <a:pt x="18207" y="7573"/>
                    </a:cubicBezTo>
                    <a:cubicBezTo>
                      <a:pt x="17986" y="7647"/>
                      <a:pt x="17772" y="7729"/>
                      <a:pt x="17567" y="7819"/>
                    </a:cubicBezTo>
                    <a:cubicBezTo>
                      <a:pt x="17567" y="7315"/>
                      <a:pt x="17653" y="6854"/>
                      <a:pt x="17653" y="6447"/>
                    </a:cubicBezTo>
                    <a:lnTo>
                      <a:pt x="17740" y="6512"/>
                    </a:lnTo>
                    <a:cubicBezTo>
                      <a:pt x="17984" y="6686"/>
                      <a:pt x="18187" y="6881"/>
                      <a:pt x="18345" y="7090"/>
                    </a:cubicBezTo>
                    <a:close/>
                    <a:moveTo>
                      <a:pt x="11806" y="17947"/>
                    </a:moveTo>
                    <a:lnTo>
                      <a:pt x="12757" y="17947"/>
                    </a:lnTo>
                    <a:cubicBezTo>
                      <a:pt x="12221" y="18258"/>
                      <a:pt x="11667" y="18558"/>
                      <a:pt x="11027" y="18837"/>
                    </a:cubicBezTo>
                    <a:cubicBezTo>
                      <a:pt x="11027" y="18837"/>
                      <a:pt x="11027" y="18837"/>
                      <a:pt x="11027" y="18772"/>
                    </a:cubicBezTo>
                    <a:cubicBezTo>
                      <a:pt x="10819" y="18688"/>
                      <a:pt x="10599" y="18616"/>
                      <a:pt x="10370" y="18558"/>
                    </a:cubicBezTo>
                    <a:lnTo>
                      <a:pt x="9955" y="18440"/>
                    </a:lnTo>
                    <a:cubicBezTo>
                      <a:pt x="10318" y="18269"/>
                      <a:pt x="10664" y="18108"/>
                      <a:pt x="10993" y="17926"/>
                    </a:cubicBezTo>
                    <a:cubicBezTo>
                      <a:pt x="11244" y="17949"/>
                      <a:pt x="11500" y="17956"/>
                      <a:pt x="11754" y="17947"/>
                    </a:cubicBezTo>
                    <a:close/>
                    <a:moveTo>
                      <a:pt x="3155" y="19983"/>
                    </a:moveTo>
                    <a:lnTo>
                      <a:pt x="2775" y="19608"/>
                    </a:lnTo>
                    <a:cubicBezTo>
                      <a:pt x="3177" y="19568"/>
                      <a:pt x="3576" y="19515"/>
                      <a:pt x="3968" y="19447"/>
                    </a:cubicBezTo>
                    <a:lnTo>
                      <a:pt x="4366" y="19383"/>
                    </a:lnTo>
                    <a:cubicBezTo>
                      <a:pt x="4488" y="19533"/>
                      <a:pt x="4626" y="19673"/>
                      <a:pt x="4747" y="19812"/>
                    </a:cubicBezTo>
                    <a:lnTo>
                      <a:pt x="4470" y="19812"/>
                    </a:lnTo>
                    <a:cubicBezTo>
                      <a:pt x="4007" y="19924"/>
                      <a:pt x="3514" y="19982"/>
                      <a:pt x="3017" y="19983"/>
                    </a:cubicBezTo>
                    <a:close/>
                    <a:moveTo>
                      <a:pt x="1010" y="17465"/>
                    </a:moveTo>
                    <a:cubicBezTo>
                      <a:pt x="1527" y="17355"/>
                      <a:pt x="2021" y="17208"/>
                      <a:pt x="2481" y="17025"/>
                    </a:cubicBezTo>
                    <a:cubicBezTo>
                      <a:pt x="2636" y="17250"/>
                      <a:pt x="2809" y="17497"/>
                      <a:pt x="3000" y="17722"/>
                    </a:cubicBezTo>
                    <a:cubicBezTo>
                      <a:pt x="2786" y="17766"/>
                      <a:pt x="2578" y="17820"/>
                      <a:pt x="2377" y="17883"/>
                    </a:cubicBezTo>
                    <a:cubicBezTo>
                      <a:pt x="2078" y="17983"/>
                      <a:pt x="1758" y="18055"/>
                      <a:pt x="1425" y="18097"/>
                    </a:cubicBezTo>
                    <a:cubicBezTo>
                      <a:pt x="1166" y="17861"/>
                      <a:pt x="1010" y="17647"/>
                      <a:pt x="1010" y="17465"/>
                    </a:cubicBezTo>
                    <a:close/>
                    <a:moveTo>
                      <a:pt x="2740" y="18365"/>
                    </a:moveTo>
                    <a:cubicBezTo>
                      <a:pt x="2933" y="18302"/>
                      <a:pt x="3136" y="18252"/>
                      <a:pt x="3346" y="18215"/>
                    </a:cubicBezTo>
                    <a:lnTo>
                      <a:pt x="3899" y="18901"/>
                    </a:lnTo>
                    <a:lnTo>
                      <a:pt x="3674" y="18901"/>
                    </a:lnTo>
                    <a:cubicBezTo>
                      <a:pt x="3202" y="18991"/>
                      <a:pt x="2714" y="19048"/>
                      <a:pt x="2221" y="19072"/>
                    </a:cubicBezTo>
                    <a:lnTo>
                      <a:pt x="1771" y="18558"/>
                    </a:lnTo>
                    <a:cubicBezTo>
                      <a:pt x="2103" y="18513"/>
                      <a:pt x="2428" y="18448"/>
                      <a:pt x="2740" y="18365"/>
                    </a:cubicBezTo>
                    <a:close/>
                    <a:moveTo>
                      <a:pt x="5404" y="20219"/>
                    </a:moveTo>
                    <a:cubicBezTo>
                      <a:pt x="5612" y="20326"/>
                      <a:pt x="5820" y="20433"/>
                      <a:pt x="6010" y="20551"/>
                    </a:cubicBezTo>
                    <a:lnTo>
                      <a:pt x="6356" y="20755"/>
                    </a:lnTo>
                    <a:cubicBezTo>
                      <a:pt x="5958" y="20895"/>
                      <a:pt x="5541" y="21013"/>
                      <a:pt x="5110" y="21109"/>
                    </a:cubicBezTo>
                    <a:cubicBezTo>
                      <a:pt x="5110" y="20884"/>
                      <a:pt x="5231" y="20476"/>
                      <a:pt x="5335" y="20219"/>
                    </a:cubicBezTo>
                    <a:close/>
                    <a:moveTo>
                      <a:pt x="7135" y="20455"/>
                    </a:moveTo>
                    <a:cubicBezTo>
                      <a:pt x="6976" y="20368"/>
                      <a:pt x="6826" y="20274"/>
                      <a:pt x="6685" y="20176"/>
                    </a:cubicBezTo>
                    <a:lnTo>
                      <a:pt x="6148" y="19887"/>
                    </a:lnTo>
                    <a:lnTo>
                      <a:pt x="7221" y="19544"/>
                    </a:lnTo>
                    <a:cubicBezTo>
                      <a:pt x="7679" y="19664"/>
                      <a:pt x="8114" y="19815"/>
                      <a:pt x="8519" y="19994"/>
                    </a:cubicBezTo>
                    <a:cubicBezTo>
                      <a:pt x="8051" y="20187"/>
                      <a:pt x="7602" y="20348"/>
                      <a:pt x="7169" y="20498"/>
                    </a:cubicBezTo>
                    <a:close/>
                    <a:moveTo>
                      <a:pt x="9262" y="19651"/>
                    </a:moveTo>
                    <a:cubicBezTo>
                      <a:pt x="8889" y="19496"/>
                      <a:pt x="8502" y="19353"/>
                      <a:pt x="8103" y="19222"/>
                    </a:cubicBezTo>
                    <a:cubicBezTo>
                      <a:pt x="8519" y="19062"/>
                      <a:pt x="8934" y="18912"/>
                      <a:pt x="9332" y="18740"/>
                    </a:cubicBezTo>
                    <a:cubicBezTo>
                      <a:pt x="9560" y="18860"/>
                      <a:pt x="9817" y="18958"/>
                      <a:pt x="10093" y="19030"/>
                    </a:cubicBezTo>
                    <a:lnTo>
                      <a:pt x="10474" y="19147"/>
                    </a:lnTo>
                    <a:lnTo>
                      <a:pt x="9280" y="19683"/>
                    </a:lnTo>
                    <a:lnTo>
                      <a:pt x="9141" y="19651"/>
                    </a:lnTo>
                    <a:close/>
                    <a:moveTo>
                      <a:pt x="1633" y="15761"/>
                    </a:moveTo>
                    <a:cubicBezTo>
                      <a:pt x="1789" y="15996"/>
                      <a:pt x="1962" y="16254"/>
                      <a:pt x="2152" y="16522"/>
                    </a:cubicBezTo>
                    <a:cubicBezTo>
                      <a:pt x="1806" y="16669"/>
                      <a:pt x="1435" y="16791"/>
                      <a:pt x="1045" y="16886"/>
                    </a:cubicBezTo>
                    <a:lnTo>
                      <a:pt x="1045" y="16779"/>
                    </a:lnTo>
                    <a:cubicBezTo>
                      <a:pt x="1170" y="16434"/>
                      <a:pt x="1325" y="16094"/>
                      <a:pt x="1512" y="15761"/>
                    </a:cubicBezTo>
                    <a:close/>
                    <a:moveTo>
                      <a:pt x="3709" y="20487"/>
                    </a:moveTo>
                    <a:cubicBezTo>
                      <a:pt x="3967" y="20451"/>
                      <a:pt x="4222" y="20404"/>
                      <a:pt x="4470" y="20348"/>
                    </a:cubicBezTo>
                    <a:cubicBezTo>
                      <a:pt x="4470" y="20509"/>
                      <a:pt x="4349" y="20691"/>
                      <a:pt x="4280" y="20926"/>
                    </a:cubicBezTo>
                    <a:cubicBezTo>
                      <a:pt x="4032" y="20791"/>
                      <a:pt x="3801" y="20644"/>
                      <a:pt x="3588" y="20487"/>
                    </a:cubicBezTo>
                    <a:close/>
                    <a:moveTo>
                      <a:pt x="13709" y="17368"/>
                    </a:moveTo>
                    <a:lnTo>
                      <a:pt x="11979" y="17368"/>
                    </a:lnTo>
                    <a:cubicBezTo>
                      <a:pt x="12255" y="17197"/>
                      <a:pt x="12515" y="17015"/>
                      <a:pt x="12775" y="16832"/>
                    </a:cubicBezTo>
                    <a:lnTo>
                      <a:pt x="12965" y="16832"/>
                    </a:lnTo>
                    <a:cubicBezTo>
                      <a:pt x="13328" y="16844"/>
                      <a:pt x="13692" y="16844"/>
                      <a:pt x="14055" y="16832"/>
                    </a:cubicBezTo>
                    <a:lnTo>
                      <a:pt x="14505" y="16832"/>
                    </a:lnTo>
                    <a:cubicBezTo>
                      <a:pt x="14124" y="16993"/>
                      <a:pt x="13864" y="17186"/>
                      <a:pt x="13588" y="17368"/>
                    </a:cubicBezTo>
                    <a:close/>
                    <a:moveTo>
                      <a:pt x="15145" y="16297"/>
                    </a:moveTo>
                    <a:cubicBezTo>
                      <a:pt x="14799" y="16297"/>
                      <a:pt x="14401" y="16297"/>
                      <a:pt x="14037" y="16297"/>
                    </a:cubicBezTo>
                    <a:lnTo>
                      <a:pt x="13588" y="16297"/>
                    </a:lnTo>
                    <a:cubicBezTo>
                      <a:pt x="13934" y="16018"/>
                      <a:pt x="14262" y="15718"/>
                      <a:pt x="14574" y="15418"/>
                    </a:cubicBezTo>
                    <a:cubicBezTo>
                      <a:pt x="14957" y="15380"/>
                      <a:pt x="15334" y="15319"/>
                      <a:pt x="15698" y="15236"/>
                    </a:cubicBezTo>
                    <a:lnTo>
                      <a:pt x="16131" y="15150"/>
                    </a:lnTo>
                    <a:lnTo>
                      <a:pt x="15975" y="15386"/>
                    </a:lnTo>
                    <a:cubicBezTo>
                      <a:pt x="15707" y="15698"/>
                      <a:pt x="15388" y="15992"/>
                      <a:pt x="15024" y="16264"/>
                    </a:cubicBezTo>
                    <a:close/>
                    <a:moveTo>
                      <a:pt x="19072" y="6822"/>
                    </a:moveTo>
                    <a:cubicBezTo>
                      <a:pt x="18903" y="6611"/>
                      <a:pt x="18694" y="6413"/>
                      <a:pt x="18449" y="6233"/>
                    </a:cubicBezTo>
                    <a:lnTo>
                      <a:pt x="18103" y="5943"/>
                    </a:lnTo>
                    <a:lnTo>
                      <a:pt x="18951" y="5943"/>
                    </a:lnTo>
                    <a:cubicBezTo>
                      <a:pt x="19103" y="6194"/>
                      <a:pt x="19294" y="6434"/>
                      <a:pt x="19522" y="6662"/>
                    </a:cubicBezTo>
                    <a:lnTo>
                      <a:pt x="19626" y="6769"/>
                    </a:lnTo>
                    <a:close/>
                    <a:moveTo>
                      <a:pt x="20560" y="6715"/>
                    </a:moveTo>
                    <a:cubicBezTo>
                      <a:pt x="20472" y="6608"/>
                      <a:pt x="20374" y="6504"/>
                      <a:pt x="20266" y="6404"/>
                    </a:cubicBezTo>
                    <a:cubicBezTo>
                      <a:pt x="20127" y="6254"/>
                      <a:pt x="19989" y="6093"/>
                      <a:pt x="19885" y="5954"/>
                    </a:cubicBezTo>
                    <a:lnTo>
                      <a:pt x="20577" y="5954"/>
                    </a:lnTo>
                    <a:cubicBezTo>
                      <a:pt x="20679" y="6212"/>
                      <a:pt x="20760" y="6473"/>
                      <a:pt x="20819" y="6737"/>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8" name="Freeform 619">
                <a:extLst>
                  <a:ext uri="{FF2B5EF4-FFF2-40B4-BE49-F238E27FC236}">
                    <a16:creationId xmlns:a16="http://schemas.microsoft.com/office/drawing/2014/main" id="{6AFAC27A-C103-6904-612B-019EBE4B6BC1}"/>
                  </a:ext>
                </a:extLst>
              </p:cNvPr>
              <p:cNvSpPr/>
              <p:nvPr/>
            </p:nvSpPr>
            <p:spPr>
              <a:xfrm rot="21352145">
                <a:off x="3393630" y="762186"/>
                <a:ext cx="678589" cy="697788"/>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69" name="Freeform 671">
                <a:extLst>
                  <a:ext uri="{FF2B5EF4-FFF2-40B4-BE49-F238E27FC236}">
                    <a16:creationId xmlns:a16="http://schemas.microsoft.com/office/drawing/2014/main" id="{24F29CC0-E92F-C269-864C-A9CEDE1DE0D0}"/>
                  </a:ext>
                </a:extLst>
              </p:cNvPr>
              <p:cNvSpPr/>
              <p:nvPr/>
            </p:nvSpPr>
            <p:spPr>
              <a:xfrm rot="21352145">
                <a:off x="5259864" y="1584220"/>
                <a:ext cx="267185" cy="530196"/>
              </a:xfrm>
              <a:custGeom>
                <a:avLst/>
                <a:gdLst/>
                <a:ahLst/>
                <a:cxnLst>
                  <a:cxn ang="0">
                    <a:pos x="wd2" y="hd2"/>
                  </a:cxn>
                  <a:cxn ang="5400000">
                    <a:pos x="wd2" y="hd2"/>
                  </a:cxn>
                  <a:cxn ang="10800000">
                    <a:pos x="wd2" y="hd2"/>
                  </a:cxn>
                  <a:cxn ang="16200000">
                    <a:pos x="wd2" y="hd2"/>
                  </a:cxn>
                </a:cxnLst>
                <a:rect l="0" t="0" r="r" b="b"/>
                <a:pathLst>
                  <a:path w="21209" h="21337" extrusionOk="0">
                    <a:moveTo>
                      <a:pt x="21122" y="8659"/>
                    </a:moveTo>
                    <a:cubicBezTo>
                      <a:pt x="20352" y="7880"/>
                      <a:pt x="18807" y="7374"/>
                      <a:pt x="17088" y="7338"/>
                    </a:cubicBezTo>
                    <a:cubicBezTo>
                      <a:pt x="17088" y="6088"/>
                      <a:pt x="17088" y="4838"/>
                      <a:pt x="17088" y="3605"/>
                    </a:cubicBezTo>
                    <a:lnTo>
                      <a:pt x="17088" y="1756"/>
                    </a:lnTo>
                    <a:cubicBezTo>
                      <a:pt x="17088" y="1756"/>
                      <a:pt x="17088" y="1756"/>
                      <a:pt x="17088" y="1756"/>
                    </a:cubicBezTo>
                    <a:cubicBezTo>
                      <a:pt x="17088" y="1263"/>
                      <a:pt x="16288" y="929"/>
                      <a:pt x="15418" y="682"/>
                    </a:cubicBezTo>
                    <a:cubicBezTo>
                      <a:pt x="12023" y="-263"/>
                      <a:pt x="7890" y="-223"/>
                      <a:pt x="4569" y="788"/>
                    </a:cubicBezTo>
                    <a:cubicBezTo>
                      <a:pt x="4306" y="946"/>
                      <a:pt x="4158" y="1145"/>
                      <a:pt x="4151" y="1351"/>
                    </a:cubicBezTo>
                    <a:cubicBezTo>
                      <a:pt x="3891" y="3239"/>
                      <a:pt x="3891" y="5134"/>
                      <a:pt x="4151" y="7021"/>
                    </a:cubicBezTo>
                    <a:cubicBezTo>
                      <a:pt x="2621" y="7021"/>
                      <a:pt x="674" y="7373"/>
                      <a:pt x="152" y="8042"/>
                    </a:cubicBezTo>
                    <a:cubicBezTo>
                      <a:pt x="-126" y="8377"/>
                      <a:pt x="-161" y="8940"/>
                      <a:pt x="1265" y="9574"/>
                    </a:cubicBezTo>
                    <a:cubicBezTo>
                      <a:pt x="3568" y="10297"/>
                      <a:pt x="6207" y="10698"/>
                      <a:pt x="8916" y="10736"/>
                    </a:cubicBezTo>
                    <a:cubicBezTo>
                      <a:pt x="8916" y="12973"/>
                      <a:pt x="9194" y="18325"/>
                      <a:pt x="9194" y="18379"/>
                    </a:cubicBezTo>
                    <a:cubicBezTo>
                      <a:pt x="9177" y="18431"/>
                      <a:pt x="9177" y="18484"/>
                      <a:pt x="9194" y="18537"/>
                    </a:cubicBezTo>
                    <a:cubicBezTo>
                      <a:pt x="9194" y="18537"/>
                      <a:pt x="10654" y="20474"/>
                      <a:pt x="11350" y="21108"/>
                    </a:cubicBezTo>
                    <a:cubicBezTo>
                      <a:pt x="11503" y="21249"/>
                      <a:pt x="11796" y="21337"/>
                      <a:pt x="12115" y="21337"/>
                    </a:cubicBezTo>
                    <a:cubicBezTo>
                      <a:pt x="12423" y="21334"/>
                      <a:pt x="12709" y="21255"/>
                      <a:pt x="12880" y="21125"/>
                    </a:cubicBezTo>
                    <a:cubicBezTo>
                      <a:pt x="13634" y="20217"/>
                      <a:pt x="14013" y="19240"/>
                      <a:pt x="13993" y="18255"/>
                    </a:cubicBezTo>
                    <a:cubicBezTo>
                      <a:pt x="13993" y="17621"/>
                      <a:pt x="13228" y="12427"/>
                      <a:pt x="12811" y="10807"/>
                    </a:cubicBezTo>
                    <a:cubicBezTo>
                      <a:pt x="15203" y="10885"/>
                      <a:pt x="17596" y="10655"/>
                      <a:pt x="19766" y="10138"/>
                    </a:cubicBezTo>
                    <a:cubicBezTo>
                      <a:pt x="20867" y="9877"/>
                      <a:pt x="21439" y="9253"/>
                      <a:pt x="21122" y="8659"/>
                    </a:cubicBezTo>
                    <a:close/>
                    <a:moveTo>
                      <a:pt x="15418" y="2390"/>
                    </a:moveTo>
                    <a:lnTo>
                      <a:pt x="15418" y="3623"/>
                    </a:lnTo>
                    <a:cubicBezTo>
                      <a:pt x="15418" y="5084"/>
                      <a:pt x="15418" y="6598"/>
                      <a:pt x="15418" y="8060"/>
                    </a:cubicBezTo>
                    <a:cubicBezTo>
                      <a:pt x="12454" y="8646"/>
                      <a:pt x="9141" y="8582"/>
                      <a:pt x="6273" y="7884"/>
                    </a:cubicBezTo>
                    <a:cubicBezTo>
                      <a:pt x="5760" y="5976"/>
                      <a:pt x="5655" y="4045"/>
                      <a:pt x="5960" y="2126"/>
                    </a:cubicBezTo>
                    <a:cubicBezTo>
                      <a:pt x="7998" y="2410"/>
                      <a:pt x="10105" y="2546"/>
                      <a:pt x="12219" y="2531"/>
                    </a:cubicBezTo>
                    <a:cubicBezTo>
                      <a:pt x="13304" y="2540"/>
                      <a:pt x="14388" y="2493"/>
                      <a:pt x="15453" y="2390"/>
                    </a:cubicBezTo>
                    <a:close/>
                    <a:moveTo>
                      <a:pt x="14619" y="1386"/>
                    </a:moveTo>
                    <a:lnTo>
                      <a:pt x="15071" y="1527"/>
                    </a:lnTo>
                    <a:cubicBezTo>
                      <a:pt x="12052" y="1738"/>
                      <a:pt x="8980" y="1649"/>
                      <a:pt x="6029" y="1263"/>
                    </a:cubicBezTo>
                    <a:cubicBezTo>
                      <a:pt x="8768" y="625"/>
                      <a:pt x="11933" y="657"/>
                      <a:pt x="14619" y="1351"/>
                    </a:cubicBezTo>
                    <a:close/>
                    <a:moveTo>
                      <a:pt x="12045" y="19646"/>
                    </a:moveTo>
                    <a:cubicBezTo>
                      <a:pt x="11558" y="19065"/>
                      <a:pt x="11106" y="18449"/>
                      <a:pt x="10932" y="18255"/>
                    </a:cubicBezTo>
                    <a:cubicBezTo>
                      <a:pt x="10932" y="17586"/>
                      <a:pt x="10654" y="12867"/>
                      <a:pt x="10654" y="10772"/>
                    </a:cubicBezTo>
                    <a:lnTo>
                      <a:pt x="11141" y="10772"/>
                    </a:lnTo>
                    <a:cubicBezTo>
                      <a:pt x="11419" y="11723"/>
                      <a:pt x="11976" y="15667"/>
                      <a:pt x="12324" y="18255"/>
                    </a:cubicBezTo>
                    <a:cubicBezTo>
                      <a:pt x="12308" y="18722"/>
                      <a:pt x="12215" y="19187"/>
                      <a:pt x="12045" y="19646"/>
                    </a:cubicBezTo>
                    <a:close/>
                    <a:moveTo>
                      <a:pt x="19000" y="9381"/>
                    </a:moveTo>
                    <a:cubicBezTo>
                      <a:pt x="16531" y="10243"/>
                      <a:pt x="5299" y="10067"/>
                      <a:pt x="2586" y="8870"/>
                    </a:cubicBezTo>
                    <a:cubicBezTo>
                      <a:pt x="2100" y="8659"/>
                      <a:pt x="1856" y="8447"/>
                      <a:pt x="1926" y="8342"/>
                    </a:cubicBezTo>
                    <a:cubicBezTo>
                      <a:pt x="1995" y="8236"/>
                      <a:pt x="3351" y="7884"/>
                      <a:pt x="4569" y="7866"/>
                    </a:cubicBezTo>
                    <a:cubicBezTo>
                      <a:pt x="4569" y="8007"/>
                      <a:pt x="4569" y="8166"/>
                      <a:pt x="4743" y="8289"/>
                    </a:cubicBezTo>
                    <a:cubicBezTo>
                      <a:pt x="4809" y="8391"/>
                      <a:pt x="4944" y="8479"/>
                      <a:pt x="5125" y="8535"/>
                    </a:cubicBezTo>
                    <a:cubicBezTo>
                      <a:pt x="6927" y="9087"/>
                      <a:pt x="9002" y="9367"/>
                      <a:pt x="11106" y="9345"/>
                    </a:cubicBezTo>
                    <a:cubicBezTo>
                      <a:pt x="13020" y="9348"/>
                      <a:pt x="14915" y="9150"/>
                      <a:pt x="16671" y="8764"/>
                    </a:cubicBezTo>
                    <a:cubicBezTo>
                      <a:pt x="16977" y="8707"/>
                      <a:pt x="17184" y="8560"/>
                      <a:pt x="17192" y="8395"/>
                    </a:cubicBezTo>
                    <a:lnTo>
                      <a:pt x="17192" y="8218"/>
                    </a:lnTo>
                    <a:cubicBezTo>
                      <a:pt x="18236" y="8218"/>
                      <a:pt x="19453" y="8606"/>
                      <a:pt x="19627" y="8923"/>
                    </a:cubicBezTo>
                    <a:cubicBezTo>
                      <a:pt x="19800" y="9240"/>
                      <a:pt x="19174" y="9257"/>
                      <a:pt x="18827" y="938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0" name="Freeform 662">
                <a:extLst>
                  <a:ext uri="{FF2B5EF4-FFF2-40B4-BE49-F238E27FC236}">
                    <a16:creationId xmlns:a16="http://schemas.microsoft.com/office/drawing/2014/main" id="{E8304EA4-E9E1-5C33-BDF8-8F9ADABF7136}"/>
                  </a:ext>
                </a:extLst>
              </p:cNvPr>
              <p:cNvSpPr/>
              <p:nvPr/>
            </p:nvSpPr>
            <p:spPr>
              <a:xfrm rot="21352145">
                <a:off x="6278871" y="684770"/>
                <a:ext cx="620257" cy="517710"/>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1" name="Freeform 586">
                <a:extLst>
                  <a:ext uri="{FF2B5EF4-FFF2-40B4-BE49-F238E27FC236}">
                    <a16:creationId xmlns:a16="http://schemas.microsoft.com/office/drawing/2014/main" id="{695D6CAF-FE10-B9C2-C7F1-5C2656542064}"/>
                  </a:ext>
                </a:extLst>
              </p:cNvPr>
              <p:cNvSpPr/>
              <p:nvPr/>
            </p:nvSpPr>
            <p:spPr>
              <a:xfrm rot="667436">
                <a:off x="45376" y="4144273"/>
                <a:ext cx="835374" cy="551742"/>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2" name="Freeform 591">
                <a:extLst>
                  <a:ext uri="{FF2B5EF4-FFF2-40B4-BE49-F238E27FC236}">
                    <a16:creationId xmlns:a16="http://schemas.microsoft.com/office/drawing/2014/main" id="{E173C8E6-AD7F-26C2-0E55-E65932C285CB}"/>
                  </a:ext>
                </a:extLst>
              </p:cNvPr>
              <p:cNvSpPr/>
              <p:nvPr/>
            </p:nvSpPr>
            <p:spPr>
              <a:xfrm rot="667434" flipH="1">
                <a:off x="1455407" y="988317"/>
                <a:ext cx="1252923" cy="1906173"/>
              </a:xfrm>
              <a:custGeom>
                <a:avLst/>
                <a:gdLst/>
                <a:ahLst/>
                <a:cxnLst>
                  <a:cxn ang="0">
                    <a:pos x="wd2" y="hd2"/>
                  </a:cxn>
                  <a:cxn ang="5400000">
                    <a:pos x="wd2" y="hd2"/>
                  </a:cxn>
                  <a:cxn ang="10800000">
                    <a:pos x="wd2" y="hd2"/>
                  </a:cxn>
                  <a:cxn ang="16200000">
                    <a:pos x="wd2" y="hd2"/>
                  </a:cxn>
                </a:cxnLst>
                <a:rect l="0" t="0" r="r" b="b"/>
                <a:pathLst>
                  <a:path w="21270" h="21571" extrusionOk="0">
                    <a:moveTo>
                      <a:pt x="6857" y="16"/>
                    </a:moveTo>
                    <a:cubicBezTo>
                      <a:pt x="3517" y="-29"/>
                      <a:pt x="908" y="-16"/>
                      <a:pt x="432" y="553"/>
                    </a:cubicBezTo>
                    <a:cubicBezTo>
                      <a:pt x="-141" y="1212"/>
                      <a:pt x="-28" y="3986"/>
                      <a:pt x="121" y="6759"/>
                    </a:cubicBezTo>
                    <a:lnTo>
                      <a:pt x="121" y="7132"/>
                    </a:lnTo>
                    <a:cubicBezTo>
                      <a:pt x="166" y="7993"/>
                      <a:pt x="353" y="8919"/>
                      <a:pt x="1394" y="9345"/>
                    </a:cubicBezTo>
                    <a:cubicBezTo>
                      <a:pt x="2414" y="9487"/>
                      <a:pt x="3459" y="9540"/>
                      <a:pt x="4498" y="9490"/>
                    </a:cubicBezTo>
                    <a:cubicBezTo>
                      <a:pt x="5718" y="9490"/>
                      <a:pt x="7264" y="9493"/>
                      <a:pt x="9123" y="9449"/>
                    </a:cubicBezTo>
                    <a:lnTo>
                      <a:pt x="9123" y="9718"/>
                    </a:lnTo>
                    <a:cubicBezTo>
                      <a:pt x="9123" y="10084"/>
                      <a:pt x="9123" y="10553"/>
                      <a:pt x="9123" y="10855"/>
                    </a:cubicBezTo>
                    <a:lnTo>
                      <a:pt x="8130" y="10897"/>
                    </a:lnTo>
                    <a:cubicBezTo>
                      <a:pt x="7386" y="10897"/>
                      <a:pt x="6557" y="10924"/>
                      <a:pt x="6237" y="10959"/>
                    </a:cubicBezTo>
                    <a:cubicBezTo>
                      <a:pt x="6152" y="10970"/>
                      <a:pt x="6090" y="11005"/>
                      <a:pt x="6081" y="11062"/>
                    </a:cubicBezTo>
                    <a:cubicBezTo>
                      <a:pt x="6081" y="11151"/>
                      <a:pt x="6081" y="11274"/>
                      <a:pt x="6081" y="11393"/>
                    </a:cubicBezTo>
                    <a:cubicBezTo>
                      <a:pt x="5295" y="11395"/>
                      <a:pt x="4519" y="11460"/>
                      <a:pt x="3753" y="11579"/>
                    </a:cubicBezTo>
                    <a:cubicBezTo>
                      <a:pt x="3670" y="11597"/>
                      <a:pt x="3625" y="11645"/>
                      <a:pt x="3629" y="11704"/>
                    </a:cubicBezTo>
                    <a:cubicBezTo>
                      <a:pt x="3690" y="12400"/>
                      <a:pt x="3811" y="13090"/>
                      <a:pt x="4033" y="13772"/>
                    </a:cubicBezTo>
                    <a:cubicBezTo>
                      <a:pt x="4051" y="13817"/>
                      <a:pt x="4119" y="13866"/>
                      <a:pt x="4188" y="13876"/>
                    </a:cubicBezTo>
                    <a:cubicBezTo>
                      <a:pt x="5847" y="14113"/>
                      <a:pt x="10992" y="13996"/>
                      <a:pt x="14742" y="13917"/>
                    </a:cubicBezTo>
                    <a:cubicBezTo>
                      <a:pt x="16595" y="13882"/>
                      <a:pt x="18209" y="13851"/>
                      <a:pt x="18715" y="13876"/>
                    </a:cubicBezTo>
                    <a:cubicBezTo>
                      <a:pt x="18782" y="14037"/>
                      <a:pt x="18828" y="14205"/>
                      <a:pt x="18839" y="14372"/>
                    </a:cubicBezTo>
                    <a:cubicBezTo>
                      <a:pt x="18839" y="14402"/>
                      <a:pt x="18839" y="14425"/>
                      <a:pt x="18839" y="14455"/>
                    </a:cubicBezTo>
                    <a:cubicBezTo>
                      <a:pt x="17307" y="14574"/>
                      <a:pt x="13633" y="14649"/>
                      <a:pt x="10955" y="14703"/>
                    </a:cubicBezTo>
                    <a:cubicBezTo>
                      <a:pt x="9802" y="14728"/>
                      <a:pt x="8845" y="14745"/>
                      <a:pt x="8316" y="14765"/>
                    </a:cubicBezTo>
                    <a:cubicBezTo>
                      <a:pt x="8235" y="14764"/>
                      <a:pt x="8148" y="14795"/>
                      <a:pt x="8130" y="14848"/>
                    </a:cubicBezTo>
                    <a:cubicBezTo>
                      <a:pt x="7870" y="15452"/>
                      <a:pt x="7971" y="15883"/>
                      <a:pt x="8410" y="16027"/>
                    </a:cubicBezTo>
                    <a:cubicBezTo>
                      <a:pt x="8610" y="16096"/>
                      <a:pt x="9571" y="16077"/>
                      <a:pt x="12041" y="16027"/>
                    </a:cubicBezTo>
                    <a:cubicBezTo>
                      <a:pt x="13891" y="15946"/>
                      <a:pt x="15746" y="15927"/>
                      <a:pt x="17598" y="15986"/>
                    </a:cubicBezTo>
                    <a:cubicBezTo>
                      <a:pt x="17598" y="16268"/>
                      <a:pt x="17598" y="16440"/>
                      <a:pt x="17598" y="16648"/>
                    </a:cubicBezTo>
                    <a:cubicBezTo>
                      <a:pt x="17598" y="16761"/>
                      <a:pt x="17598" y="16887"/>
                      <a:pt x="17598" y="17041"/>
                    </a:cubicBezTo>
                    <a:cubicBezTo>
                      <a:pt x="16714" y="17056"/>
                      <a:pt x="15952" y="17463"/>
                      <a:pt x="15735" y="18034"/>
                    </a:cubicBezTo>
                    <a:cubicBezTo>
                      <a:pt x="15511" y="18538"/>
                      <a:pt x="15441" y="19062"/>
                      <a:pt x="15518" y="19585"/>
                    </a:cubicBezTo>
                    <a:cubicBezTo>
                      <a:pt x="15511" y="19605"/>
                      <a:pt x="15511" y="19628"/>
                      <a:pt x="15518" y="19647"/>
                    </a:cubicBezTo>
                    <a:cubicBezTo>
                      <a:pt x="15509" y="20338"/>
                      <a:pt x="16040" y="20992"/>
                      <a:pt x="16915" y="21364"/>
                    </a:cubicBezTo>
                    <a:cubicBezTo>
                      <a:pt x="17260" y="21505"/>
                      <a:pt x="17659" y="21569"/>
                      <a:pt x="18063" y="21571"/>
                    </a:cubicBezTo>
                    <a:cubicBezTo>
                      <a:pt x="18473" y="21568"/>
                      <a:pt x="18855" y="21498"/>
                      <a:pt x="19212" y="21364"/>
                    </a:cubicBezTo>
                    <a:cubicBezTo>
                      <a:pt x="19828" y="21132"/>
                      <a:pt x="20261" y="20747"/>
                      <a:pt x="20423" y="20288"/>
                    </a:cubicBezTo>
                    <a:cubicBezTo>
                      <a:pt x="20682" y="19472"/>
                      <a:pt x="20476" y="18613"/>
                      <a:pt x="19802" y="17909"/>
                    </a:cubicBezTo>
                    <a:cubicBezTo>
                      <a:pt x="19503" y="17419"/>
                      <a:pt x="18794" y="17095"/>
                      <a:pt x="18001" y="17061"/>
                    </a:cubicBezTo>
                    <a:cubicBezTo>
                      <a:pt x="18001" y="16903"/>
                      <a:pt x="18001" y="16761"/>
                      <a:pt x="18001" y="16648"/>
                    </a:cubicBezTo>
                    <a:cubicBezTo>
                      <a:pt x="18023" y="16387"/>
                      <a:pt x="18023" y="16122"/>
                      <a:pt x="18001" y="15862"/>
                    </a:cubicBezTo>
                    <a:cubicBezTo>
                      <a:pt x="17992" y="15809"/>
                      <a:pt x="17953" y="15772"/>
                      <a:pt x="17877" y="15758"/>
                    </a:cubicBezTo>
                    <a:cubicBezTo>
                      <a:pt x="15948" y="15661"/>
                      <a:pt x="14001" y="15661"/>
                      <a:pt x="12072" y="15758"/>
                    </a:cubicBezTo>
                    <a:cubicBezTo>
                      <a:pt x="10584" y="15798"/>
                      <a:pt x="8828" y="15839"/>
                      <a:pt x="8627" y="15799"/>
                    </a:cubicBezTo>
                    <a:cubicBezTo>
                      <a:pt x="8426" y="15760"/>
                      <a:pt x="8354" y="15424"/>
                      <a:pt x="8503" y="15013"/>
                    </a:cubicBezTo>
                    <a:cubicBezTo>
                      <a:pt x="9053" y="15013"/>
                      <a:pt x="9929" y="14976"/>
                      <a:pt x="10986" y="14951"/>
                    </a:cubicBezTo>
                    <a:cubicBezTo>
                      <a:pt x="13806" y="14897"/>
                      <a:pt x="17705" y="14816"/>
                      <a:pt x="19119" y="14682"/>
                    </a:cubicBezTo>
                    <a:cubicBezTo>
                      <a:pt x="19220" y="14672"/>
                      <a:pt x="19283" y="14626"/>
                      <a:pt x="19274" y="14558"/>
                    </a:cubicBezTo>
                    <a:cubicBezTo>
                      <a:pt x="19274" y="14494"/>
                      <a:pt x="19274" y="14421"/>
                      <a:pt x="19274" y="14351"/>
                    </a:cubicBezTo>
                    <a:cubicBezTo>
                      <a:pt x="19258" y="14141"/>
                      <a:pt x="19190" y="13931"/>
                      <a:pt x="19088" y="13731"/>
                    </a:cubicBezTo>
                    <a:cubicBezTo>
                      <a:pt x="19062" y="13691"/>
                      <a:pt x="19027" y="13658"/>
                      <a:pt x="18964" y="13648"/>
                    </a:cubicBezTo>
                    <a:cubicBezTo>
                      <a:pt x="18584" y="13608"/>
                      <a:pt x="16999" y="13655"/>
                      <a:pt x="14804" y="13689"/>
                    </a:cubicBezTo>
                    <a:cubicBezTo>
                      <a:pt x="11151" y="13769"/>
                      <a:pt x="6169" y="13861"/>
                      <a:pt x="4436" y="13648"/>
                    </a:cubicBezTo>
                    <a:cubicBezTo>
                      <a:pt x="4252" y="13039"/>
                      <a:pt x="4122" y="12427"/>
                      <a:pt x="4064" y="11807"/>
                    </a:cubicBezTo>
                    <a:cubicBezTo>
                      <a:pt x="4754" y="11710"/>
                      <a:pt x="5470" y="11664"/>
                      <a:pt x="6175" y="11662"/>
                    </a:cubicBezTo>
                    <a:cubicBezTo>
                      <a:pt x="6183" y="11770"/>
                      <a:pt x="6211" y="11866"/>
                      <a:pt x="6237" y="11972"/>
                    </a:cubicBezTo>
                    <a:cubicBezTo>
                      <a:pt x="6234" y="12126"/>
                      <a:pt x="6240" y="12295"/>
                      <a:pt x="6268" y="12448"/>
                    </a:cubicBezTo>
                    <a:cubicBezTo>
                      <a:pt x="6268" y="12532"/>
                      <a:pt x="6268" y="12607"/>
                      <a:pt x="6268" y="12696"/>
                    </a:cubicBezTo>
                    <a:cubicBezTo>
                      <a:pt x="6271" y="12759"/>
                      <a:pt x="6329" y="12816"/>
                      <a:pt x="6423" y="12821"/>
                    </a:cubicBezTo>
                    <a:cubicBezTo>
                      <a:pt x="7167" y="12821"/>
                      <a:pt x="7920" y="12841"/>
                      <a:pt x="8627" y="12841"/>
                    </a:cubicBezTo>
                    <a:cubicBezTo>
                      <a:pt x="9683" y="12841"/>
                      <a:pt x="10735" y="12855"/>
                      <a:pt x="11762" y="12821"/>
                    </a:cubicBezTo>
                    <a:cubicBezTo>
                      <a:pt x="12789" y="12786"/>
                      <a:pt x="13840" y="12779"/>
                      <a:pt x="14866" y="12779"/>
                    </a:cubicBezTo>
                    <a:lnTo>
                      <a:pt x="15021" y="12779"/>
                    </a:lnTo>
                    <a:cubicBezTo>
                      <a:pt x="15209" y="12787"/>
                      <a:pt x="15367" y="12769"/>
                      <a:pt x="15549" y="12738"/>
                    </a:cubicBezTo>
                    <a:cubicBezTo>
                      <a:pt x="15607" y="12725"/>
                      <a:pt x="15657" y="12695"/>
                      <a:pt x="15673" y="12655"/>
                    </a:cubicBezTo>
                    <a:cubicBezTo>
                      <a:pt x="15772" y="12408"/>
                      <a:pt x="15818" y="12145"/>
                      <a:pt x="15797" y="11890"/>
                    </a:cubicBezTo>
                    <a:lnTo>
                      <a:pt x="15797" y="11869"/>
                    </a:lnTo>
                    <a:cubicBezTo>
                      <a:pt x="15794" y="11854"/>
                      <a:pt x="15794" y="11842"/>
                      <a:pt x="15797" y="11828"/>
                    </a:cubicBezTo>
                    <a:cubicBezTo>
                      <a:pt x="15857" y="11431"/>
                      <a:pt x="15885" y="11228"/>
                      <a:pt x="15766" y="11124"/>
                    </a:cubicBezTo>
                    <a:cubicBezTo>
                      <a:pt x="15647" y="11020"/>
                      <a:pt x="15025" y="10931"/>
                      <a:pt x="13128" y="10897"/>
                    </a:cubicBezTo>
                    <a:lnTo>
                      <a:pt x="12631" y="10897"/>
                    </a:lnTo>
                    <a:cubicBezTo>
                      <a:pt x="12631" y="10758"/>
                      <a:pt x="12584" y="10616"/>
                      <a:pt x="12569" y="10462"/>
                    </a:cubicBezTo>
                    <a:cubicBezTo>
                      <a:pt x="12505" y="10114"/>
                      <a:pt x="12493" y="9758"/>
                      <a:pt x="12507" y="9407"/>
                    </a:cubicBezTo>
                    <a:cubicBezTo>
                      <a:pt x="14895" y="9368"/>
                      <a:pt x="17102" y="9351"/>
                      <a:pt x="18560" y="9366"/>
                    </a:cubicBezTo>
                    <a:lnTo>
                      <a:pt x="18964" y="9366"/>
                    </a:lnTo>
                    <a:cubicBezTo>
                      <a:pt x="20013" y="9366"/>
                      <a:pt x="20857" y="9393"/>
                      <a:pt x="21199" y="8497"/>
                    </a:cubicBezTo>
                    <a:cubicBezTo>
                      <a:pt x="21459" y="7799"/>
                      <a:pt x="20957" y="3272"/>
                      <a:pt x="20578" y="1836"/>
                    </a:cubicBezTo>
                    <a:lnTo>
                      <a:pt x="20516" y="1629"/>
                    </a:lnTo>
                    <a:cubicBezTo>
                      <a:pt x="20322" y="862"/>
                      <a:pt x="20243" y="462"/>
                      <a:pt x="18777" y="264"/>
                    </a:cubicBezTo>
                    <a:cubicBezTo>
                      <a:pt x="15543" y="65"/>
                      <a:pt x="12278" y="-18"/>
                      <a:pt x="9030" y="16"/>
                    </a:cubicBezTo>
                    <a:cubicBezTo>
                      <a:pt x="8465" y="16"/>
                      <a:pt x="7683" y="16"/>
                      <a:pt x="6857" y="16"/>
                    </a:cubicBezTo>
                    <a:close/>
                    <a:moveTo>
                      <a:pt x="4964" y="326"/>
                    </a:moveTo>
                    <a:cubicBezTo>
                      <a:pt x="5633" y="326"/>
                      <a:pt x="6325" y="326"/>
                      <a:pt x="6920" y="326"/>
                    </a:cubicBezTo>
                    <a:cubicBezTo>
                      <a:pt x="7753" y="326"/>
                      <a:pt x="8527" y="326"/>
                      <a:pt x="9092" y="326"/>
                    </a:cubicBezTo>
                    <a:cubicBezTo>
                      <a:pt x="12320" y="293"/>
                      <a:pt x="15562" y="379"/>
                      <a:pt x="18777" y="574"/>
                    </a:cubicBezTo>
                    <a:cubicBezTo>
                      <a:pt x="19990" y="738"/>
                      <a:pt x="20021" y="975"/>
                      <a:pt x="20236" y="1733"/>
                    </a:cubicBezTo>
                    <a:lnTo>
                      <a:pt x="20298" y="1939"/>
                    </a:lnTo>
                    <a:cubicBezTo>
                      <a:pt x="20589" y="3336"/>
                      <a:pt x="21064" y="7825"/>
                      <a:pt x="20826" y="8414"/>
                    </a:cubicBezTo>
                    <a:lnTo>
                      <a:pt x="20857" y="8476"/>
                    </a:lnTo>
                    <a:cubicBezTo>
                      <a:pt x="20574" y="9185"/>
                      <a:pt x="19998" y="9179"/>
                      <a:pt x="18964" y="9159"/>
                    </a:cubicBezTo>
                    <a:lnTo>
                      <a:pt x="18560" y="9159"/>
                    </a:lnTo>
                    <a:cubicBezTo>
                      <a:pt x="16864" y="9159"/>
                      <a:pt x="14193" y="9177"/>
                      <a:pt x="11358" y="9221"/>
                    </a:cubicBezTo>
                    <a:cubicBezTo>
                      <a:pt x="7222" y="9286"/>
                      <a:pt x="2050" y="9370"/>
                      <a:pt x="1611" y="9221"/>
                    </a:cubicBezTo>
                    <a:cubicBezTo>
                      <a:pt x="719" y="8860"/>
                      <a:pt x="562" y="8012"/>
                      <a:pt x="525" y="7215"/>
                    </a:cubicBezTo>
                    <a:lnTo>
                      <a:pt x="525" y="6821"/>
                    </a:lnTo>
                    <a:cubicBezTo>
                      <a:pt x="421" y="4930"/>
                      <a:pt x="239" y="1414"/>
                      <a:pt x="804" y="760"/>
                    </a:cubicBezTo>
                    <a:cubicBezTo>
                      <a:pt x="1117" y="399"/>
                      <a:pt x="3030" y="326"/>
                      <a:pt x="4964" y="326"/>
                    </a:cubicBezTo>
                    <a:close/>
                    <a:moveTo>
                      <a:pt x="7385" y="843"/>
                    </a:moveTo>
                    <a:cubicBezTo>
                      <a:pt x="4484" y="808"/>
                      <a:pt x="2229" y="843"/>
                      <a:pt x="1798" y="1298"/>
                    </a:cubicBezTo>
                    <a:cubicBezTo>
                      <a:pt x="1366" y="1754"/>
                      <a:pt x="1392" y="4109"/>
                      <a:pt x="1518" y="6387"/>
                    </a:cubicBezTo>
                    <a:lnTo>
                      <a:pt x="1518" y="6718"/>
                    </a:lnTo>
                    <a:cubicBezTo>
                      <a:pt x="1556" y="7431"/>
                      <a:pt x="1682" y="8203"/>
                      <a:pt x="2605" y="8559"/>
                    </a:cubicBezTo>
                    <a:cubicBezTo>
                      <a:pt x="3453" y="8677"/>
                      <a:pt x="4348" y="8705"/>
                      <a:pt x="5212" y="8663"/>
                    </a:cubicBezTo>
                    <a:cubicBezTo>
                      <a:pt x="6700" y="8663"/>
                      <a:pt x="8712" y="8640"/>
                      <a:pt x="11234" y="8601"/>
                    </a:cubicBezTo>
                    <a:cubicBezTo>
                      <a:pt x="13756" y="8561"/>
                      <a:pt x="15953" y="8508"/>
                      <a:pt x="17412" y="8518"/>
                    </a:cubicBezTo>
                    <a:lnTo>
                      <a:pt x="17784" y="8518"/>
                    </a:lnTo>
                    <a:cubicBezTo>
                      <a:pt x="18669" y="8518"/>
                      <a:pt x="19420" y="8567"/>
                      <a:pt x="19740" y="7814"/>
                    </a:cubicBezTo>
                    <a:cubicBezTo>
                      <a:pt x="19970" y="7255"/>
                      <a:pt x="19570" y="3511"/>
                      <a:pt x="19243" y="2333"/>
                    </a:cubicBezTo>
                    <a:lnTo>
                      <a:pt x="19212" y="2146"/>
                    </a:lnTo>
                    <a:cubicBezTo>
                      <a:pt x="19048" y="1508"/>
                      <a:pt x="18939" y="1198"/>
                      <a:pt x="17660" y="1029"/>
                    </a:cubicBezTo>
                    <a:cubicBezTo>
                      <a:pt x="14862" y="871"/>
                      <a:pt x="12055" y="810"/>
                      <a:pt x="9248" y="843"/>
                    </a:cubicBezTo>
                    <a:cubicBezTo>
                      <a:pt x="8764" y="843"/>
                      <a:pt x="8099" y="843"/>
                      <a:pt x="7385" y="843"/>
                    </a:cubicBezTo>
                    <a:close/>
                    <a:moveTo>
                      <a:pt x="5771" y="1071"/>
                    </a:moveTo>
                    <a:lnTo>
                      <a:pt x="7354" y="1071"/>
                    </a:lnTo>
                    <a:cubicBezTo>
                      <a:pt x="8098" y="1071"/>
                      <a:pt x="8749" y="1071"/>
                      <a:pt x="9248" y="1071"/>
                    </a:cubicBezTo>
                    <a:cubicBezTo>
                      <a:pt x="10378" y="1041"/>
                      <a:pt x="12611" y="1083"/>
                      <a:pt x="14494" y="1133"/>
                    </a:cubicBezTo>
                    <a:cubicBezTo>
                      <a:pt x="14032" y="1410"/>
                      <a:pt x="13346" y="1845"/>
                      <a:pt x="12476" y="2395"/>
                    </a:cubicBezTo>
                    <a:cubicBezTo>
                      <a:pt x="9359" y="4361"/>
                      <a:pt x="3564" y="8005"/>
                      <a:pt x="2605" y="8228"/>
                    </a:cubicBezTo>
                    <a:cubicBezTo>
                      <a:pt x="2063" y="7801"/>
                      <a:pt x="1795" y="7254"/>
                      <a:pt x="1860" y="6697"/>
                    </a:cubicBezTo>
                    <a:lnTo>
                      <a:pt x="1860" y="6387"/>
                    </a:lnTo>
                    <a:cubicBezTo>
                      <a:pt x="1770" y="4837"/>
                      <a:pt x="1617" y="1942"/>
                      <a:pt x="2108" y="1422"/>
                    </a:cubicBezTo>
                    <a:cubicBezTo>
                      <a:pt x="2376" y="1130"/>
                      <a:pt x="4105" y="1071"/>
                      <a:pt x="5771" y="1071"/>
                    </a:cubicBezTo>
                    <a:close/>
                    <a:moveTo>
                      <a:pt x="15052" y="1153"/>
                    </a:moveTo>
                    <a:cubicBezTo>
                      <a:pt x="16272" y="1188"/>
                      <a:pt x="17271" y="1238"/>
                      <a:pt x="17598" y="1277"/>
                    </a:cubicBezTo>
                    <a:cubicBezTo>
                      <a:pt x="17799" y="1302"/>
                      <a:pt x="17998" y="1330"/>
                      <a:pt x="18188" y="1381"/>
                    </a:cubicBezTo>
                    <a:cubicBezTo>
                      <a:pt x="17154" y="1970"/>
                      <a:pt x="14275" y="3908"/>
                      <a:pt x="11731" y="5622"/>
                    </a:cubicBezTo>
                    <a:cubicBezTo>
                      <a:pt x="10020" y="6776"/>
                      <a:pt x="8388" y="7854"/>
                      <a:pt x="7540" y="8394"/>
                    </a:cubicBezTo>
                    <a:cubicBezTo>
                      <a:pt x="6028" y="8436"/>
                      <a:pt x="4519" y="8438"/>
                      <a:pt x="3008" y="8373"/>
                    </a:cubicBezTo>
                    <a:cubicBezTo>
                      <a:pt x="4392" y="7808"/>
                      <a:pt x="8536" y="5215"/>
                      <a:pt x="12724" y="2581"/>
                    </a:cubicBezTo>
                    <a:cubicBezTo>
                      <a:pt x="13788" y="1912"/>
                      <a:pt x="14643" y="1396"/>
                      <a:pt x="15052" y="1153"/>
                    </a:cubicBezTo>
                    <a:close/>
                    <a:moveTo>
                      <a:pt x="18467" y="1526"/>
                    </a:moveTo>
                    <a:cubicBezTo>
                      <a:pt x="18663" y="1723"/>
                      <a:pt x="18791" y="1951"/>
                      <a:pt x="18808" y="2188"/>
                    </a:cubicBezTo>
                    <a:lnTo>
                      <a:pt x="18839" y="2353"/>
                    </a:lnTo>
                    <a:cubicBezTo>
                      <a:pt x="18973" y="2848"/>
                      <a:pt x="19131" y="3718"/>
                      <a:pt x="19243" y="4629"/>
                    </a:cubicBezTo>
                    <a:lnTo>
                      <a:pt x="19181" y="4670"/>
                    </a:lnTo>
                    <a:cubicBezTo>
                      <a:pt x="18162" y="5621"/>
                      <a:pt x="15817" y="7433"/>
                      <a:pt x="14649" y="8270"/>
                    </a:cubicBezTo>
                    <a:lnTo>
                      <a:pt x="11203" y="8332"/>
                    </a:lnTo>
                    <a:lnTo>
                      <a:pt x="8099" y="8373"/>
                    </a:lnTo>
                    <a:cubicBezTo>
                      <a:pt x="8999" y="7794"/>
                      <a:pt x="10439" y="6806"/>
                      <a:pt x="11979" y="5766"/>
                    </a:cubicBezTo>
                    <a:cubicBezTo>
                      <a:pt x="14546" y="4038"/>
                      <a:pt x="17478" y="2080"/>
                      <a:pt x="18467" y="1526"/>
                    </a:cubicBezTo>
                    <a:close/>
                    <a:moveTo>
                      <a:pt x="19305" y="4980"/>
                    </a:moveTo>
                    <a:cubicBezTo>
                      <a:pt x="19453" y="5896"/>
                      <a:pt x="19486" y="6833"/>
                      <a:pt x="19398" y="7752"/>
                    </a:cubicBezTo>
                    <a:lnTo>
                      <a:pt x="19367" y="7752"/>
                    </a:lnTo>
                    <a:cubicBezTo>
                      <a:pt x="19137" y="8317"/>
                      <a:pt x="18692" y="8289"/>
                      <a:pt x="17784" y="8270"/>
                    </a:cubicBezTo>
                    <a:lnTo>
                      <a:pt x="17412" y="8270"/>
                    </a:lnTo>
                    <a:cubicBezTo>
                      <a:pt x="16794" y="8270"/>
                      <a:pt x="16017" y="8270"/>
                      <a:pt x="15177" y="8270"/>
                    </a:cubicBezTo>
                    <a:cubicBezTo>
                      <a:pt x="16322" y="7433"/>
                      <a:pt x="18264" y="5916"/>
                      <a:pt x="19305" y="4980"/>
                    </a:cubicBezTo>
                    <a:close/>
                    <a:moveTo>
                      <a:pt x="12197" y="9407"/>
                    </a:moveTo>
                    <a:cubicBezTo>
                      <a:pt x="12188" y="9753"/>
                      <a:pt x="12195" y="10098"/>
                      <a:pt x="12259" y="10442"/>
                    </a:cubicBezTo>
                    <a:cubicBezTo>
                      <a:pt x="12259" y="10630"/>
                      <a:pt x="12313" y="10816"/>
                      <a:pt x="12321" y="10979"/>
                    </a:cubicBezTo>
                    <a:cubicBezTo>
                      <a:pt x="12328" y="11043"/>
                      <a:pt x="12411" y="11099"/>
                      <a:pt x="12507" y="11104"/>
                    </a:cubicBezTo>
                    <a:lnTo>
                      <a:pt x="13097" y="11186"/>
                    </a:lnTo>
                    <a:cubicBezTo>
                      <a:pt x="13882" y="11179"/>
                      <a:pt x="14682" y="11224"/>
                      <a:pt x="15456" y="11310"/>
                    </a:cubicBezTo>
                    <a:cubicBezTo>
                      <a:pt x="15492" y="11488"/>
                      <a:pt x="15492" y="11650"/>
                      <a:pt x="15456" y="11828"/>
                    </a:cubicBezTo>
                    <a:cubicBezTo>
                      <a:pt x="15456" y="11828"/>
                      <a:pt x="15456" y="11839"/>
                      <a:pt x="15456" y="11869"/>
                    </a:cubicBezTo>
                    <a:cubicBezTo>
                      <a:pt x="12674" y="11963"/>
                      <a:pt x="7956" y="12086"/>
                      <a:pt x="6609" y="11972"/>
                    </a:cubicBezTo>
                    <a:cubicBezTo>
                      <a:pt x="6564" y="11733"/>
                      <a:pt x="6542" y="11490"/>
                      <a:pt x="6547" y="11248"/>
                    </a:cubicBezTo>
                    <a:cubicBezTo>
                      <a:pt x="6919" y="11248"/>
                      <a:pt x="7606" y="11201"/>
                      <a:pt x="8223" y="11186"/>
                    </a:cubicBezTo>
                    <a:cubicBezTo>
                      <a:pt x="8722" y="11186"/>
                      <a:pt x="9188" y="11180"/>
                      <a:pt x="9434" y="11145"/>
                    </a:cubicBezTo>
                    <a:cubicBezTo>
                      <a:pt x="9483" y="11146"/>
                      <a:pt x="9527" y="11129"/>
                      <a:pt x="9558" y="11104"/>
                    </a:cubicBezTo>
                    <a:cubicBezTo>
                      <a:pt x="9590" y="11077"/>
                      <a:pt x="9593" y="11055"/>
                      <a:pt x="9589" y="11021"/>
                    </a:cubicBezTo>
                    <a:cubicBezTo>
                      <a:pt x="9544" y="10753"/>
                      <a:pt x="9589" y="10191"/>
                      <a:pt x="9589" y="9780"/>
                    </a:cubicBezTo>
                    <a:lnTo>
                      <a:pt x="9589" y="9490"/>
                    </a:lnTo>
                    <a:lnTo>
                      <a:pt x="12197" y="9407"/>
                    </a:lnTo>
                    <a:close/>
                    <a:moveTo>
                      <a:pt x="14742" y="12138"/>
                    </a:moveTo>
                    <a:lnTo>
                      <a:pt x="15394" y="12138"/>
                    </a:lnTo>
                    <a:cubicBezTo>
                      <a:pt x="15391" y="12269"/>
                      <a:pt x="15373" y="12402"/>
                      <a:pt x="15332" y="12531"/>
                    </a:cubicBezTo>
                    <a:lnTo>
                      <a:pt x="15332" y="12572"/>
                    </a:lnTo>
                    <a:cubicBezTo>
                      <a:pt x="15218" y="12578"/>
                      <a:pt x="15104" y="12578"/>
                      <a:pt x="14990" y="12572"/>
                    </a:cubicBezTo>
                    <a:lnTo>
                      <a:pt x="14804" y="12572"/>
                    </a:lnTo>
                    <a:cubicBezTo>
                      <a:pt x="14758" y="12426"/>
                      <a:pt x="14730" y="12287"/>
                      <a:pt x="14742" y="12138"/>
                    </a:cubicBezTo>
                    <a:close/>
                    <a:moveTo>
                      <a:pt x="6609" y="12159"/>
                    </a:moveTo>
                    <a:cubicBezTo>
                      <a:pt x="6807" y="12175"/>
                      <a:pt x="7000" y="12176"/>
                      <a:pt x="7199" y="12179"/>
                    </a:cubicBezTo>
                    <a:cubicBezTo>
                      <a:pt x="7200" y="12314"/>
                      <a:pt x="7223" y="12461"/>
                      <a:pt x="7261" y="12593"/>
                    </a:cubicBezTo>
                    <a:lnTo>
                      <a:pt x="6609" y="12572"/>
                    </a:lnTo>
                    <a:lnTo>
                      <a:pt x="6609" y="12407"/>
                    </a:lnTo>
                    <a:cubicBezTo>
                      <a:pt x="6609" y="12318"/>
                      <a:pt x="6609" y="12243"/>
                      <a:pt x="6609" y="12159"/>
                    </a:cubicBezTo>
                    <a:close/>
                    <a:moveTo>
                      <a:pt x="12662" y="12159"/>
                    </a:moveTo>
                    <a:lnTo>
                      <a:pt x="13345" y="12159"/>
                    </a:lnTo>
                    <a:cubicBezTo>
                      <a:pt x="13347" y="12300"/>
                      <a:pt x="13369" y="12454"/>
                      <a:pt x="13407" y="12593"/>
                    </a:cubicBezTo>
                    <a:lnTo>
                      <a:pt x="12755" y="12572"/>
                    </a:lnTo>
                    <a:cubicBezTo>
                      <a:pt x="12715" y="12435"/>
                      <a:pt x="12666" y="12298"/>
                      <a:pt x="12662" y="12159"/>
                    </a:cubicBezTo>
                    <a:close/>
                    <a:moveTo>
                      <a:pt x="13718" y="12159"/>
                    </a:moveTo>
                    <a:lnTo>
                      <a:pt x="14369" y="12159"/>
                    </a:lnTo>
                    <a:cubicBezTo>
                      <a:pt x="14362" y="12306"/>
                      <a:pt x="14395" y="12448"/>
                      <a:pt x="14432" y="12593"/>
                    </a:cubicBezTo>
                    <a:lnTo>
                      <a:pt x="13780" y="12572"/>
                    </a:lnTo>
                    <a:cubicBezTo>
                      <a:pt x="13737" y="12432"/>
                      <a:pt x="13719" y="12302"/>
                      <a:pt x="13718" y="12159"/>
                    </a:cubicBezTo>
                    <a:close/>
                    <a:moveTo>
                      <a:pt x="7509" y="12179"/>
                    </a:moveTo>
                    <a:lnTo>
                      <a:pt x="8192" y="12179"/>
                    </a:lnTo>
                    <a:cubicBezTo>
                      <a:pt x="8189" y="12314"/>
                      <a:pt x="8190" y="12440"/>
                      <a:pt x="8223" y="12572"/>
                    </a:cubicBezTo>
                    <a:lnTo>
                      <a:pt x="7571" y="12572"/>
                    </a:lnTo>
                    <a:cubicBezTo>
                      <a:pt x="7534" y="12440"/>
                      <a:pt x="7512" y="12314"/>
                      <a:pt x="7509" y="12179"/>
                    </a:cubicBezTo>
                    <a:close/>
                    <a:moveTo>
                      <a:pt x="8565" y="12179"/>
                    </a:moveTo>
                    <a:lnTo>
                      <a:pt x="9217" y="12179"/>
                    </a:lnTo>
                    <a:cubicBezTo>
                      <a:pt x="9215" y="12314"/>
                      <a:pt x="9243" y="12440"/>
                      <a:pt x="9279" y="12572"/>
                    </a:cubicBezTo>
                    <a:lnTo>
                      <a:pt x="8596" y="12572"/>
                    </a:lnTo>
                    <a:cubicBezTo>
                      <a:pt x="8557" y="12440"/>
                      <a:pt x="8560" y="12314"/>
                      <a:pt x="8565" y="12179"/>
                    </a:cubicBezTo>
                    <a:close/>
                    <a:moveTo>
                      <a:pt x="9589" y="12179"/>
                    </a:moveTo>
                    <a:lnTo>
                      <a:pt x="10241" y="12179"/>
                    </a:lnTo>
                    <a:cubicBezTo>
                      <a:pt x="10238" y="12315"/>
                      <a:pt x="10270" y="12459"/>
                      <a:pt x="10303" y="12593"/>
                    </a:cubicBezTo>
                    <a:lnTo>
                      <a:pt x="9651" y="12572"/>
                    </a:lnTo>
                    <a:cubicBezTo>
                      <a:pt x="9611" y="12440"/>
                      <a:pt x="9589" y="12314"/>
                      <a:pt x="9589" y="12179"/>
                    </a:cubicBezTo>
                    <a:close/>
                    <a:moveTo>
                      <a:pt x="10613" y="12179"/>
                    </a:moveTo>
                    <a:lnTo>
                      <a:pt x="11265" y="12179"/>
                    </a:lnTo>
                    <a:cubicBezTo>
                      <a:pt x="11262" y="12314"/>
                      <a:pt x="11294" y="12440"/>
                      <a:pt x="11327" y="12572"/>
                    </a:cubicBezTo>
                    <a:lnTo>
                      <a:pt x="10676" y="12572"/>
                    </a:lnTo>
                    <a:cubicBezTo>
                      <a:pt x="10638" y="12438"/>
                      <a:pt x="10606" y="12315"/>
                      <a:pt x="10613" y="12179"/>
                    </a:cubicBezTo>
                    <a:close/>
                    <a:moveTo>
                      <a:pt x="11638" y="12179"/>
                    </a:moveTo>
                    <a:lnTo>
                      <a:pt x="12321" y="12179"/>
                    </a:lnTo>
                    <a:cubicBezTo>
                      <a:pt x="12324" y="12317"/>
                      <a:pt x="12320" y="12457"/>
                      <a:pt x="12352" y="12593"/>
                    </a:cubicBezTo>
                    <a:lnTo>
                      <a:pt x="11762" y="12572"/>
                    </a:lnTo>
                    <a:lnTo>
                      <a:pt x="11700" y="12572"/>
                    </a:lnTo>
                    <a:cubicBezTo>
                      <a:pt x="11666" y="12438"/>
                      <a:pt x="11634" y="12315"/>
                      <a:pt x="11638" y="12179"/>
                    </a:cubicBezTo>
                    <a:close/>
                    <a:moveTo>
                      <a:pt x="17598" y="17268"/>
                    </a:moveTo>
                    <a:cubicBezTo>
                      <a:pt x="17598" y="17595"/>
                      <a:pt x="17549" y="17913"/>
                      <a:pt x="17505" y="18220"/>
                    </a:cubicBezTo>
                    <a:lnTo>
                      <a:pt x="17505" y="18447"/>
                    </a:lnTo>
                    <a:cubicBezTo>
                      <a:pt x="17005" y="18435"/>
                      <a:pt x="16506" y="18386"/>
                      <a:pt x="16015" y="18323"/>
                    </a:cubicBezTo>
                    <a:cubicBezTo>
                      <a:pt x="16067" y="18234"/>
                      <a:pt x="16102" y="18159"/>
                      <a:pt x="16139" y="18075"/>
                    </a:cubicBezTo>
                    <a:lnTo>
                      <a:pt x="16108" y="18075"/>
                    </a:lnTo>
                    <a:cubicBezTo>
                      <a:pt x="16281" y="17616"/>
                      <a:pt x="16887" y="17291"/>
                      <a:pt x="17598" y="17268"/>
                    </a:cubicBezTo>
                    <a:close/>
                    <a:moveTo>
                      <a:pt x="17970" y="17330"/>
                    </a:moveTo>
                    <a:cubicBezTo>
                      <a:pt x="18629" y="17361"/>
                      <a:pt x="19208" y="17627"/>
                      <a:pt x="19460" y="18034"/>
                    </a:cubicBezTo>
                    <a:cubicBezTo>
                      <a:pt x="19567" y="18182"/>
                      <a:pt x="19658" y="18348"/>
                      <a:pt x="19709" y="18509"/>
                    </a:cubicBezTo>
                    <a:lnTo>
                      <a:pt x="18995" y="18509"/>
                    </a:lnTo>
                    <a:cubicBezTo>
                      <a:pt x="18608" y="18509"/>
                      <a:pt x="18249" y="18509"/>
                      <a:pt x="17877" y="18509"/>
                    </a:cubicBezTo>
                    <a:lnTo>
                      <a:pt x="17877" y="18282"/>
                    </a:lnTo>
                    <a:cubicBezTo>
                      <a:pt x="17929" y="17975"/>
                      <a:pt x="17963" y="17662"/>
                      <a:pt x="17970" y="17330"/>
                    </a:cubicBezTo>
                    <a:close/>
                    <a:moveTo>
                      <a:pt x="15984" y="18592"/>
                    </a:moveTo>
                    <a:cubicBezTo>
                      <a:pt x="16768" y="18690"/>
                      <a:pt x="17544" y="18746"/>
                      <a:pt x="18343" y="18737"/>
                    </a:cubicBezTo>
                    <a:lnTo>
                      <a:pt x="19678" y="18737"/>
                    </a:lnTo>
                    <a:cubicBezTo>
                      <a:pt x="19704" y="18742"/>
                      <a:pt x="19744" y="18742"/>
                      <a:pt x="19771" y="18737"/>
                    </a:cubicBezTo>
                    <a:cubicBezTo>
                      <a:pt x="19899" y="19255"/>
                      <a:pt x="19760" y="19792"/>
                      <a:pt x="19367" y="20247"/>
                    </a:cubicBezTo>
                    <a:lnTo>
                      <a:pt x="19367" y="20268"/>
                    </a:lnTo>
                    <a:cubicBezTo>
                      <a:pt x="18984" y="20646"/>
                      <a:pt x="18309" y="20841"/>
                      <a:pt x="17629" y="20785"/>
                    </a:cubicBezTo>
                    <a:cubicBezTo>
                      <a:pt x="17108" y="20777"/>
                      <a:pt x="16629" y="20612"/>
                      <a:pt x="16325" y="20330"/>
                    </a:cubicBezTo>
                    <a:cubicBezTo>
                      <a:pt x="15891" y="19802"/>
                      <a:pt x="15775" y="19177"/>
                      <a:pt x="15984" y="18592"/>
                    </a:cubicBezTo>
                    <a:close/>
                    <a:moveTo>
                      <a:pt x="20174" y="19440"/>
                    </a:moveTo>
                    <a:cubicBezTo>
                      <a:pt x="20208" y="19694"/>
                      <a:pt x="20169" y="19937"/>
                      <a:pt x="20081" y="20185"/>
                    </a:cubicBezTo>
                    <a:cubicBezTo>
                      <a:pt x="20019" y="20154"/>
                      <a:pt x="19977" y="20120"/>
                      <a:pt x="19926" y="20082"/>
                    </a:cubicBezTo>
                    <a:cubicBezTo>
                      <a:pt x="20055" y="19873"/>
                      <a:pt x="20144" y="19665"/>
                      <a:pt x="20174" y="19440"/>
                    </a:cubicBezTo>
                    <a:close/>
                    <a:moveTo>
                      <a:pt x="19740" y="20330"/>
                    </a:moveTo>
                    <a:cubicBezTo>
                      <a:pt x="19809" y="20372"/>
                      <a:pt x="19877" y="20400"/>
                      <a:pt x="19957" y="20433"/>
                    </a:cubicBezTo>
                    <a:cubicBezTo>
                      <a:pt x="19860" y="20599"/>
                      <a:pt x="19706" y="20759"/>
                      <a:pt x="19522" y="20888"/>
                    </a:cubicBezTo>
                    <a:lnTo>
                      <a:pt x="19336" y="20661"/>
                    </a:lnTo>
                    <a:cubicBezTo>
                      <a:pt x="19463" y="20584"/>
                      <a:pt x="19582" y="20507"/>
                      <a:pt x="19678" y="20413"/>
                    </a:cubicBezTo>
                    <a:lnTo>
                      <a:pt x="19740" y="20330"/>
                    </a:lnTo>
                    <a:close/>
                    <a:moveTo>
                      <a:pt x="16449" y="20764"/>
                    </a:moveTo>
                    <a:cubicBezTo>
                      <a:pt x="16673" y="20868"/>
                      <a:pt x="16927" y="20934"/>
                      <a:pt x="17194" y="20971"/>
                    </a:cubicBezTo>
                    <a:cubicBezTo>
                      <a:pt x="17226" y="21047"/>
                      <a:pt x="17271" y="21126"/>
                      <a:pt x="17318" y="21199"/>
                    </a:cubicBezTo>
                    <a:lnTo>
                      <a:pt x="17070" y="21116"/>
                    </a:lnTo>
                    <a:cubicBezTo>
                      <a:pt x="16834" y="21020"/>
                      <a:pt x="16622" y="20908"/>
                      <a:pt x="16449" y="20764"/>
                    </a:cubicBezTo>
                    <a:close/>
                    <a:moveTo>
                      <a:pt x="19026" y="20785"/>
                    </a:moveTo>
                    <a:lnTo>
                      <a:pt x="19243" y="20992"/>
                    </a:lnTo>
                    <a:cubicBezTo>
                      <a:pt x="19173" y="21034"/>
                      <a:pt x="19102" y="21080"/>
                      <a:pt x="19026" y="21116"/>
                    </a:cubicBezTo>
                    <a:cubicBezTo>
                      <a:pt x="18916" y="21152"/>
                      <a:pt x="18801" y="21195"/>
                      <a:pt x="18684" y="21219"/>
                    </a:cubicBezTo>
                    <a:cubicBezTo>
                      <a:pt x="18653" y="21162"/>
                      <a:pt x="18634" y="21108"/>
                      <a:pt x="18591" y="21054"/>
                    </a:cubicBezTo>
                    <a:lnTo>
                      <a:pt x="18498" y="20950"/>
                    </a:lnTo>
                    <a:cubicBezTo>
                      <a:pt x="18688" y="20916"/>
                      <a:pt x="18860" y="20856"/>
                      <a:pt x="19026" y="20785"/>
                    </a:cubicBezTo>
                    <a:close/>
                    <a:moveTo>
                      <a:pt x="17660" y="21012"/>
                    </a:moveTo>
                    <a:lnTo>
                      <a:pt x="17815" y="21012"/>
                    </a:lnTo>
                    <a:cubicBezTo>
                      <a:pt x="17922" y="21018"/>
                      <a:pt x="18019" y="21018"/>
                      <a:pt x="18126" y="21012"/>
                    </a:cubicBezTo>
                    <a:cubicBezTo>
                      <a:pt x="18155" y="21072"/>
                      <a:pt x="18205" y="21122"/>
                      <a:pt x="18250" y="21178"/>
                    </a:cubicBezTo>
                    <a:cubicBezTo>
                      <a:pt x="18280" y="21212"/>
                      <a:pt x="18297" y="21264"/>
                      <a:pt x="18312" y="21302"/>
                    </a:cubicBezTo>
                    <a:cubicBezTo>
                      <a:pt x="18143" y="21311"/>
                      <a:pt x="17981" y="21304"/>
                      <a:pt x="17815" y="21281"/>
                    </a:cubicBezTo>
                    <a:cubicBezTo>
                      <a:pt x="17815" y="21237"/>
                      <a:pt x="17775" y="21197"/>
                      <a:pt x="17753" y="21157"/>
                    </a:cubicBezTo>
                    <a:lnTo>
                      <a:pt x="17660" y="21012"/>
                    </a:ln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3" name="Freeform 594">
                <a:extLst>
                  <a:ext uri="{FF2B5EF4-FFF2-40B4-BE49-F238E27FC236}">
                    <a16:creationId xmlns:a16="http://schemas.microsoft.com/office/drawing/2014/main" id="{17162B28-6EB3-0599-D907-B94595432356}"/>
                  </a:ext>
                </a:extLst>
              </p:cNvPr>
              <p:cNvSpPr/>
              <p:nvPr/>
            </p:nvSpPr>
            <p:spPr>
              <a:xfrm rot="667436">
                <a:off x="2585166" y="568471"/>
                <a:ext cx="451081" cy="468241"/>
              </a:xfrm>
              <a:custGeom>
                <a:avLst/>
                <a:gdLst/>
                <a:ahLst/>
                <a:cxnLst>
                  <a:cxn ang="0">
                    <a:pos x="wd2" y="hd2"/>
                  </a:cxn>
                  <a:cxn ang="5400000">
                    <a:pos x="wd2" y="hd2"/>
                  </a:cxn>
                  <a:cxn ang="10800000">
                    <a:pos x="wd2" y="hd2"/>
                  </a:cxn>
                  <a:cxn ang="16200000">
                    <a:pos x="wd2" y="hd2"/>
                  </a:cxn>
                </a:cxnLst>
                <a:rect l="0" t="0" r="r" b="b"/>
                <a:pathLst>
                  <a:path w="21493" h="21546" extrusionOk="0">
                    <a:moveTo>
                      <a:pt x="14598" y="16"/>
                    </a:moveTo>
                    <a:cubicBezTo>
                      <a:pt x="14351" y="-54"/>
                      <a:pt x="14085" y="122"/>
                      <a:pt x="13988" y="352"/>
                    </a:cubicBezTo>
                    <a:cubicBezTo>
                      <a:pt x="13745" y="931"/>
                      <a:pt x="13552" y="1517"/>
                      <a:pt x="13378" y="2118"/>
                    </a:cubicBezTo>
                    <a:cubicBezTo>
                      <a:pt x="10331" y="1434"/>
                      <a:pt x="7295" y="873"/>
                      <a:pt x="6585" y="773"/>
                    </a:cubicBezTo>
                    <a:cubicBezTo>
                      <a:pt x="6353" y="733"/>
                      <a:pt x="6164" y="819"/>
                      <a:pt x="6063" y="1025"/>
                    </a:cubicBezTo>
                    <a:cubicBezTo>
                      <a:pt x="5771" y="1649"/>
                      <a:pt x="5292" y="3248"/>
                      <a:pt x="4582" y="5483"/>
                    </a:cubicBezTo>
                    <a:cubicBezTo>
                      <a:pt x="3345" y="9800"/>
                      <a:pt x="1819" y="14038"/>
                      <a:pt x="54" y="18182"/>
                    </a:cubicBezTo>
                    <a:cubicBezTo>
                      <a:pt x="-18" y="18328"/>
                      <a:pt x="-18" y="18540"/>
                      <a:pt x="54" y="18687"/>
                    </a:cubicBezTo>
                    <a:cubicBezTo>
                      <a:pt x="134" y="18822"/>
                      <a:pt x="244" y="18907"/>
                      <a:pt x="402" y="18939"/>
                    </a:cubicBezTo>
                    <a:cubicBezTo>
                      <a:pt x="548" y="18939"/>
                      <a:pt x="14522" y="21224"/>
                      <a:pt x="20345" y="21546"/>
                    </a:cubicBezTo>
                    <a:cubicBezTo>
                      <a:pt x="20614" y="21538"/>
                      <a:pt x="20837" y="21299"/>
                      <a:pt x="20868" y="21041"/>
                    </a:cubicBezTo>
                    <a:cubicBezTo>
                      <a:pt x="20993" y="19813"/>
                      <a:pt x="21112" y="16198"/>
                      <a:pt x="21216" y="12715"/>
                    </a:cubicBezTo>
                    <a:cubicBezTo>
                      <a:pt x="21321" y="9232"/>
                      <a:pt x="21374" y="5999"/>
                      <a:pt x="21478" y="5314"/>
                    </a:cubicBezTo>
                    <a:cubicBezTo>
                      <a:pt x="21582" y="4630"/>
                      <a:pt x="21248" y="4080"/>
                      <a:pt x="16426" y="2791"/>
                    </a:cubicBezTo>
                    <a:cubicBezTo>
                      <a:pt x="16531" y="1885"/>
                      <a:pt x="16601" y="1086"/>
                      <a:pt x="16601" y="1025"/>
                    </a:cubicBezTo>
                    <a:cubicBezTo>
                      <a:pt x="16620" y="821"/>
                      <a:pt x="16524" y="622"/>
                      <a:pt x="16339" y="521"/>
                    </a:cubicBezTo>
                    <a:cubicBezTo>
                      <a:pt x="15846" y="296"/>
                      <a:pt x="15305" y="126"/>
                      <a:pt x="14772" y="16"/>
                    </a:cubicBezTo>
                    <a:lnTo>
                      <a:pt x="14598" y="16"/>
                    </a:lnTo>
                    <a:close/>
                    <a:moveTo>
                      <a:pt x="14772" y="1109"/>
                    </a:moveTo>
                    <a:lnTo>
                      <a:pt x="14859" y="1109"/>
                    </a:lnTo>
                    <a:lnTo>
                      <a:pt x="15556" y="1277"/>
                    </a:lnTo>
                    <a:cubicBezTo>
                      <a:pt x="15556" y="2002"/>
                      <a:pt x="15267" y="3763"/>
                      <a:pt x="15120" y="4810"/>
                    </a:cubicBezTo>
                    <a:lnTo>
                      <a:pt x="14423" y="4473"/>
                    </a:lnTo>
                    <a:lnTo>
                      <a:pt x="13901" y="4305"/>
                    </a:lnTo>
                    <a:cubicBezTo>
                      <a:pt x="14148" y="3236"/>
                      <a:pt x="14407" y="2146"/>
                      <a:pt x="14772" y="1109"/>
                    </a:cubicBezTo>
                    <a:close/>
                    <a:moveTo>
                      <a:pt x="6847" y="1698"/>
                    </a:moveTo>
                    <a:cubicBezTo>
                      <a:pt x="7953" y="1879"/>
                      <a:pt x="10508" y="2460"/>
                      <a:pt x="13117" y="3044"/>
                    </a:cubicBezTo>
                    <a:cubicBezTo>
                      <a:pt x="12971" y="3567"/>
                      <a:pt x="12873" y="4051"/>
                      <a:pt x="12769" y="4473"/>
                    </a:cubicBezTo>
                    <a:cubicBezTo>
                      <a:pt x="12723" y="4726"/>
                      <a:pt x="12867" y="4977"/>
                      <a:pt x="13117" y="5062"/>
                    </a:cubicBezTo>
                    <a:lnTo>
                      <a:pt x="13988" y="5398"/>
                    </a:lnTo>
                    <a:cubicBezTo>
                      <a:pt x="14449" y="5592"/>
                      <a:pt x="14984" y="5775"/>
                      <a:pt x="15468" y="5903"/>
                    </a:cubicBezTo>
                    <a:lnTo>
                      <a:pt x="15556" y="5903"/>
                    </a:lnTo>
                    <a:cubicBezTo>
                      <a:pt x="15651" y="5932"/>
                      <a:pt x="15722" y="5932"/>
                      <a:pt x="15817" y="5903"/>
                    </a:cubicBezTo>
                    <a:cubicBezTo>
                      <a:pt x="15940" y="5825"/>
                      <a:pt x="16056" y="5707"/>
                      <a:pt x="16078" y="5567"/>
                    </a:cubicBezTo>
                    <a:cubicBezTo>
                      <a:pt x="16078" y="5184"/>
                      <a:pt x="16235" y="4485"/>
                      <a:pt x="16339" y="3801"/>
                    </a:cubicBezTo>
                    <a:cubicBezTo>
                      <a:pt x="17800" y="4073"/>
                      <a:pt x="19214" y="4626"/>
                      <a:pt x="20520" y="5314"/>
                    </a:cubicBezTo>
                    <a:cubicBezTo>
                      <a:pt x="20373" y="6281"/>
                      <a:pt x="20254" y="9393"/>
                      <a:pt x="20171" y="12715"/>
                    </a:cubicBezTo>
                    <a:lnTo>
                      <a:pt x="20258" y="12631"/>
                    </a:lnTo>
                    <a:cubicBezTo>
                      <a:pt x="20154" y="15712"/>
                      <a:pt x="20014" y="18943"/>
                      <a:pt x="19910" y="20453"/>
                    </a:cubicBezTo>
                    <a:cubicBezTo>
                      <a:pt x="14650" y="20090"/>
                      <a:pt x="4049" y="18396"/>
                      <a:pt x="1273" y="18014"/>
                    </a:cubicBezTo>
                    <a:cubicBezTo>
                      <a:pt x="2713" y="14833"/>
                      <a:pt x="4330" y="9600"/>
                      <a:pt x="5540" y="5735"/>
                    </a:cubicBezTo>
                    <a:cubicBezTo>
                      <a:pt x="6104" y="3963"/>
                      <a:pt x="6554" y="2503"/>
                      <a:pt x="6847" y="1698"/>
                    </a:cubicBezTo>
                    <a:close/>
                    <a:moveTo>
                      <a:pt x="8850" y="6492"/>
                    </a:moveTo>
                    <a:cubicBezTo>
                      <a:pt x="8573" y="6371"/>
                      <a:pt x="8170" y="6517"/>
                      <a:pt x="7979" y="6744"/>
                    </a:cubicBezTo>
                    <a:cubicBezTo>
                      <a:pt x="7855" y="6942"/>
                      <a:pt x="7856" y="7135"/>
                      <a:pt x="7979" y="7333"/>
                    </a:cubicBezTo>
                    <a:cubicBezTo>
                      <a:pt x="8105" y="7506"/>
                      <a:pt x="8380" y="7566"/>
                      <a:pt x="8588" y="7501"/>
                    </a:cubicBezTo>
                    <a:lnTo>
                      <a:pt x="9285" y="7501"/>
                    </a:lnTo>
                    <a:lnTo>
                      <a:pt x="9895" y="7669"/>
                    </a:lnTo>
                    <a:cubicBezTo>
                      <a:pt x="10375" y="7790"/>
                      <a:pt x="10874" y="7925"/>
                      <a:pt x="11375" y="8006"/>
                    </a:cubicBezTo>
                    <a:lnTo>
                      <a:pt x="12769" y="8258"/>
                    </a:lnTo>
                    <a:lnTo>
                      <a:pt x="14423" y="8510"/>
                    </a:lnTo>
                    <a:cubicBezTo>
                      <a:pt x="15796" y="8631"/>
                      <a:pt x="17091" y="8961"/>
                      <a:pt x="18342" y="9519"/>
                    </a:cubicBezTo>
                    <a:cubicBezTo>
                      <a:pt x="18439" y="9540"/>
                      <a:pt x="18595" y="9540"/>
                      <a:pt x="18691" y="9519"/>
                    </a:cubicBezTo>
                    <a:cubicBezTo>
                      <a:pt x="18865" y="9518"/>
                      <a:pt x="19025" y="9489"/>
                      <a:pt x="19126" y="9351"/>
                    </a:cubicBezTo>
                    <a:cubicBezTo>
                      <a:pt x="19264" y="9109"/>
                      <a:pt x="19184" y="8754"/>
                      <a:pt x="18952" y="8594"/>
                    </a:cubicBezTo>
                    <a:cubicBezTo>
                      <a:pt x="17573" y="7962"/>
                      <a:pt x="16031" y="7557"/>
                      <a:pt x="14510" y="7417"/>
                    </a:cubicBezTo>
                    <a:cubicBezTo>
                      <a:pt x="13926" y="7497"/>
                      <a:pt x="13423" y="7433"/>
                      <a:pt x="12943" y="7333"/>
                    </a:cubicBezTo>
                    <a:lnTo>
                      <a:pt x="11549" y="7080"/>
                    </a:lnTo>
                    <a:lnTo>
                      <a:pt x="10156" y="6828"/>
                    </a:lnTo>
                    <a:lnTo>
                      <a:pt x="9546" y="6660"/>
                    </a:lnTo>
                    <a:lnTo>
                      <a:pt x="9111" y="6492"/>
                    </a:lnTo>
                    <a:lnTo>
                      <a:pt x="8850" y="6492"/>
                    </a:lnTo>
                    <a:close/>
                    <a:moveTo>
                      <a:pt x="8153" y="8510"/>
                    </a:moveTo>
                    <a:cubicBezTo>
                      <a:pt x="7904" y="8370"/>
                      <a:pt x="7514" y="8438"/>
                      <a:pt x="7369" y="8678"/>
                    </a:cubicBezTo>
                    <a:cubicBezTo>
                      <a:pt x="7224" y="8918"/>
                      <a:pt x="7382" y="9211"/>
                      <a:pt x="7631" y="9351"/>
                    </a:cubicBezTo>
                    <a:cubicBezTo>
                      <a:pt x="7677" y="9378"/>
                      <a:pt x="7665" y="9424"/>
                      <a:pt x="7718" y="9435"/>
                    </a:cubicBezTo>
                    <a:cubicBezTo>
                      <a:pt x="9313" y="9977"/>
                      <a:pt x="10950" y="10482"/>
                      <a:pt x="12595" y="10865"/>
                    </a:cubicBezTo>
                    <a:cubicBezTo>
                      <a:pt x="14500" y="11302"/>
                      <a:pt x="16407" y="11840"/>
                      <a:pt x="18255" y="12463"/>
                    </a:cubicBezTo>
                    <a:lnTo>
                      <a:pt x="18429" y="12463"/>
                    </a:lnTo>
                    <a:cubicBezTo>
                      <a:pt x="18643" y="12460"/>
                      <a:pt x="18876" y="12318"/>
                      <a:pt x="18952" y="12127"/>
                    </a:cubicBezTo>
                    <a:cubicBezTo>
                      <a:pt x="19039" y="11877"/>
                      <a:pt x="18855" y="11556"/>
                      <a:pt x="18604" y="11454"/>
                    </a:cubicBezTo>
                    <a:cubicBezTo>
                      <a:pt x="17038" y="10890"/>
                      <a:pt x="14901" y="10379"/>
                      <a:pt x="12856" y="9856"/>
                    </a:cubicBezTo>
                    <a:cubicBezTo>
                      <a:pt x="10810" y="9332"/>
                      <a:pt x="9302" y="8933"/>
                      <a:pt x="8153" y="8510"/>
                    </a:cubicBezTo>
                    <a:close/>
                    <a:moveTo>
                      <a:pt x="7456" y="10949"/>
                    </a:moveTo>
                    <a:cubicBezTo>
                      <a:pt x="7186" y="10866"/>
                      <a:pt x="6866" y="11032"/>
                      <a:pt x="6760" y="11286"/>
                    </a:cubicBezTo>
                    <a:cubicBezTo>
                      <a:pt x="6662" y="11547"/>
                      <a:pt x="6837" y="11780"/>
                      <a:pt x="7108" y="11874"/>
                    </a:cubicBezTo>
                    <a:cubicBezTo>
                      <a:pt x="7734" y="12096"/>
                      <a:pt x="8719" y="12369"/>
                      <a:pt x="9721" y="12631"/>
                    </a:cubicBezTo>
                    <a:lnTo>
                      <a:pt x="10853" y="12968"/>
                    </a:lnTo>
                    <a:cubicBezTo>
                      <a:pt x="11646" y="13189"/>
                      <a:pt x="12589" y="13507"/>
                      <a:pt x="13465" y="13809"/>
                    </a:cubicBezTo>
                    <a:cubicBezTo>
                      <a:pt x="14601" y="14255"/>
                      <a:pt x="15751" y="14567"/>
                      <a:pt x="16949" y="14818"/>
                    </a:cubicBezTo>
                    <a:cubicBezTo>
                      <a:pt x="17204" y="14813"/>
                      <a:pt x="17422" y="14639"/>
                      <a:pt x="17471" y="14397"/>
                    </a:cubicBezTo>
                    <a:cubicBezTo>
                      <a:pt x="17518" y="14156"/>
                      <a:pt x="17362" y="13893"/>
                      <a:pt x="17123" y="13809"/>
                    </a:cubicBezTo>
                    <a:cubicBezTo>
                      <a:pt x="15982" y="13565"/>
                      <a:pt x="14895" y="13226"/>
                      <a:pt x="13814" y="12799"/>
                    </a:cubicBezTo>
                    <a:cubicBezTo>
                      <a:pt x="12916" y="12477"/>
                      <a:pt x="11927" y="12180"/>
                      <a:pt x="11114" y="11958"/>
                    </a:cubicBezTo>
                    <a:lnTo>
                      <a:pt x="9982" y="11706"/>
                    </a:lnTo>
                    <a:cubicBezTo>
                      <a:pt x="9043" y="11464"/>
                      <a:pt x="7958" y="11150"/>
                      <a:pt x="7456" y="10949"/>
                    </a:cubicBezTo>
                    <a:close/>
                    <a:moveTo>
                      <a:pt x="12159" y="15070"/>
                    </a:moveTo>
                    <a:cubicBezTo>
                      <a:pt x="11893" y="14920"/>
                      <a:pt x="11575" y="15049"/>
                      <a:pt x="11462" y="15407"/>
                    </a:cubicBezTo>
                    <a:cubicBezTo>
                      <a:pt x="11358" y="15797"/>
                      <a:pt x="11537" y="16188"/>
                      <a:pt x="11811" y="16332"/>
                    </a:cubicBezTo>
                    <a:lnTo>
                      <a:pt x="11898" y="16332"/>
                    </a:lnTo>
                    <a:cubicBezTo>
                      <a:pt x="12986" y="17012"/>
                      <a:pt x="14189" y="17502"/>
                      <a:pt x="15381" y="17677"/>
                    </a:cubicBezTo>
                    <a:cubicBezTo>
                      <a:pt x="15562" y="17709"/>
                      <a:pt x="15723" y="17709"/>
                      <a:pt x="15904" y="17677"/>
                    </a:cubicBezTo>
                    <a:cubicBezTo>
                      <a:pt x="16175" y="17545"/>
                      <a:pt x="16350" y="17117"/>
                      <a:pt x="16252" y="16752"/>
                    </a:cubicBezTo>
                    <a:cubicBezTo>
                      <a:pt x="16204" y="16370"/>
                      <a:pt x="15927" y="16099"/>
                      <a:pt x="15643" y="16163"/>
                    </a:cubicBezTo>
                    <a:cubicBezTo>
                      <a:pt x="15627" y="16167"/>
                      <a:pt x="15570" y="16158"/>
                      <a:pt x="15556" y="16163"/>
                    </a:cubicBezTo>
                    <a:cubicBezTo>
                      <a:pt x="14421" y="16103"/>
                      <a:pt x="13343" y="15768"/>
                      <a:pt x="12333" y="15070"/>
                    </a:cubicBezTo>
                    <a:lnTo>
                      <a:pt x="12159" y="15070"/>
                    </a:ln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4" name="Freeform 599">
                <a:extLst>
                  <a:ext uri="{FF2B5EF4-FFF2-40B4-BE49-F238E27FC236}">
                    <a16:creationId xmlns:a16="http://schemas.microsoft.com/office/drawing/2014/main" id="{7B438827-7934-B13C-C5BC-B57663C8B283}"/>
                  </a:ext>
                </a:extLst>
              </p:cNvPr>
              <p:cNvSpPr/>
              <p:nvPr/>
            </p:nvSpPr>
            <p:spPr>
              <a:xfrm rot="667436">
                <a:off x="2360882" y="2159988"/>
                <a:ext cx="979812" cy="912646"/>
              </a:xfrm>
              <a:custGeom>
                <a:avLst/>
                <a:gdLst/>
                <a:ahLst/>
                <a:cxnLst>
                  <a:cxn ang="0">
                    <a:pos x="wd2" y="hd2"/>
                  </a:cxn>
                  <a:cxn ang="5400000">
                    <a:pos x="wd2" y="hd2"/>
                  </a:cxn>
                  <a:cxn ang="10800000">
                    <a:pos x="wd2" y="hd2"/>
                  </a:cxn>
                  <a:cxn ang="16200000">
                    <a:pos x="wd2" y="hd2"/>
                  </a:cxn>
                </a:cxnLst>
                <a:rect l="0" t="0" r="r" b="b"/>
                <a:pathLst>
                  <a:path w="21243" h="21481" extrusionOk="0">
                    <a:moveTo>
                      <a:pt x="6414" y="13"/>
                    </a:moveTo>
                    <a:cubicBezTo>
                      <a:pt x="4488" y="-119"/>
                      <a:pt x="2643" y="760"/>
                      <a:pt x="1421" y="2379"/>
                    </a:cubicBezTo>
                    <a:cubicBezTo>
                      <a:pt x="101" y="4012"/>
                      <a:pt x="-341" y="6249"/>
                      <a:pt x="271" y="8316"/>
                    </a:cubicBezTo>
                    <a:cubicBezTo>
                      <a:pt x="822" y="10522"/>
                      <a:pt x="2287" y="12348"/>
                      <a:pt x="4234" y="13221"/>
                    </a:cubicBezTo>
                    <a:cubicBezTo>
                      <a:pt x="4733" y="13384"/>
                      <a:pt x="5259" y="13442"/>
                      <a:pt x="5780" y="13436"/>
                    </a:cubicBezTo>
                    <a:cubicBezTo>
                      <a:pt x="7399" y="13390"/>
                      <a:pt x="8961" y="12811"/>
                      <a:pt x="10257" y="11758"/>
                    </a:cubicBezTo>
                    <a:cubicBezTo>
                      <a:pt x="10381" y="11909"/>
                      <a:pt x="10512" y="12058"/>
                      <a:pt x="10654" y="12188"/>
                    </a:cubicBezTo>
                    <a:cubicBezTo>
                      <a:pt x="10787" y="12312"/>
                      <a:pt x="10926" y="12441"/>
                      <a:pt x="11050" y="12575"/>
                    </a:cubicBezTo>
                    <a:lnTo>
                      <a:pt x="10971" y="12661"/>
                    </a:lnTo>
                    <a:cubicBezTo>
                      <a:pt x="10906" y="12756"/>
                      <a:pt x="10906" y="12911"/>
                      <a:pt x="10971" y="13006"/>
                    </a:cubicBezTo>
                    <a:cubicBezTo>
                      <a:pt x="10971" y="13006"/>
                      <a:pt x="12050" y="14111"/>
                      <a:pt x="13428" y="15501"/>
                    </a:cubicBezTo>
                    <a:cubicBezTo>
                      <a:pt x="13451" y="15557"/>
                      <a:pt x="13492" y="15614"/>
                      <a:pt x="13546" y="15630"/>
                    </a:cubicBezTo>
                    <a:cubicBezTo>
                      <a:pt x="16044" y="18122"/>
                      <a:pt x="19550" y="21481"/>
                      <a:pt x="20243" y="21481"/>
                    </a:cubicBezTo>
                    <a:lnTo>
                      <a:pt x="20323" y="21481"/>
                    </a:lnTo>
                    <a:cubicBezTo>
                      <a:pt x="20684" y="21105"/>
                      <a:pt x="21005" y="20674"/>
                      <a:pt x="21234" y="20190"/>
                    </a:cubicBezTo>
                    <a:cubicBezTo>
                      <a:pt x="21259" y="20113"/>
                      <a:pt x="21226" y="20007"/>
                      <a:pt x="21194" y="19932"/>
                    </a:cubicBezTo>
                    <a:cubicBezTo>
                      <a:pt x="20748" y="19211"/>
                      <a:pt x="13362" y="11703"/>
                      <a:pt x="12754" y="11199"/>
                    </a:cubicBezTo>
                    <a:cubicBezTo>
                      <a:pt x="12665" y="11114"/>
                      <a:pt x="12554" y="11057"/>
                      <a:pt x="12437" y="11070"/>
                    </a:cubicBezTo>
                    <a:cubicBezTo>
                      <a:pt x="12332" y="11094"/>
                      <a:pt x="12249" y="11177"/>
                      <a:pt x="12159" y="11242"/>
                    </a:cubicBezTo>
                    <a:lnTo>
                      <a:pt x="11961" y="11027"/>
                    </a:lnTo>
                    <a:cubicBezTo>
                      <a:pt x="11803" y="10857"/>
                      <a:pt x="11624" y="10699"/>
                      <a:pt x="11446" y="10553"/>
                    </a:cubicBezTo>
                    <a:cubicBezTo>
                      <a:pt x="11579" y="10389"/>
                      <a:pt x="11719" y="10255"/>
                      <a:pt x="11842" y="10080"/>
                    </a:cubicBezTo>
                    <a:cubicBezTo>
                      <a:pt x="13213" y="8289"/>
                      <a:pt x="13327" y="5723"/>
                      <a:pt x="12120" y="3799"/>
                    </a:cubicBezTo>
                    <a:cubicBezTo>
                      <a:pt x="10865" y="1645"/>
                      <a:pt x="8753" y="256"/>
                      <a:pt x="6414" y="13"/>
                    </a:cubicBezTo>
                    <a:close/>
                    <a:moveTo>
                      <a:pt x="6374" y="529"/>
                    </a:moveTo>
                    <a:cubicBezTo>
                      <a:pt x="8570" y="752"/>
                      <a:pt x="10556" y="2071"/>
                      <a:pt x="11724" y="4100"/>
                    </a:cubicBezTo>
                    <a:cubicBezTo>
                      <a:pt x="12816" y="5842"/>
                      <a:pt x="12730" y="8162"/>
                      <a:pt x="11486" y="9779"/>
                    </a:cubicBezTo>
                    <a:cubicBezTo>
                      <a:pt x="9814" y="12179"/>
                      <a:pt x="6670" y="13477"/>
                      <a:pt x="4353" y="12704"/>
                    </a:cubicBezTo>
                    <a:lnTo>
                      <a:pt x="4353" y="12747"/>
                    </a:lnTo>
                    <a:cubicBezTo>
                      <a:pt x="2558" y="11930"/>
                      <a:pt x="1206" y="10228"/>
                      <a:pt x="707" y="8187"/>
                    </a:cubicBezTo>
                    <a:cubicBezTo>
                      <a:pt x="145" y="6288"/>
                      <a:pt x="567" y="4224"/>
                      <a:pt x="1777" y="2723"/>
                    </a:cubicBezTo>
                    <a:cubicBezTo>
                      <a:pt x="2907" y="1232"/>
                      <a:pt x="4597" y="416"/>
                      <a:pt x="6374" y="529"/>
                    </a:cubicBezTo>
                    <a:close/>
                    <a:moveTo>
                      <a:pt x="6453" y="1045"/>
                    </a:moveTo>
                    <a:cubicBezTo>
                      <a:pt x="4841" y="937"/>
                      <a:pt x="3276" y="1711"/>
                      <a:pt x="2253" y="3067"/>
                    </a:cubicBezTo>
                    <a:cubicBezTo>
                      <a:pt x="1153" y="4438"/>
                      <a:pt x="792" y="6327"/>
                      <a:pt x="1302" y="8058"/>
                    </a:cubicBezTo>
                    <a:cubicBezTo>
                      <a:pt x="1756" y="9915"/>
                      <a:pt x="2995" y="11405"/>
                      <a:pt x="4630" y="12145"/>
                    </a:cubicBezTo>
                    <a:cubicBezTo>
                      <a:pt x="5050" y="12279"/>
                      <a:pt x="5461" y="12365"/>
                      <a:pt x="5898" y="12360"/>
                    </a:cubicBezTo>
                    <a:cubicBezTo>
                      <a:pt x="7895" y="12275"/>
                      <a:pt x="9770" y="11210"/>
                      <a:pt x="10971" y="9478"/>
                    </a:cubicBezTo>
                    <a:cubicBezTo>
                      <a:pt x="12111" y="7980"/>
                      <a:pt x="12208" y="5841"/>
                      <a:pt x="11208" y="4229"/>
                    </a:cubicBezTo>
                    <a:cubicBezTo>
                      <a:pt x="10168" y="2425"/>
                      <a:pt x="8407" y="1247"/>
                      <a:pt x="6453" y="1045"/>
                    </a:cubicBezTo>
                    <a:close/>
                    <a:moveTo>
                      <a:pt x="5661" y="1605"/>
                    </a:moveTo>
                    <a:cubicBezTo>
                      <a:pt x="5252" y="2635"/>
                      <a:pt x="4536" y="5464"/>
                      <a:pt x="3957" y="7843"/>
                    </a:cubicBezTo>
                    <a:cubicBezTo>
                      <a:pt x="3662" y="9027"/>
                      <a:pt x="3386" y="10188"/>
                      <a:pt x="3243" y="10682"/>
                    </a:cubicBezTo>
                    <a:cubicBezTo>
                      <a:pt x="2538" y="9910"/>
                      <a:pt x="2050" y="8931"/>
                      <a:pt x="1777" y="7886"/>
                    </a:cubicBezTo>
                    <a:lnTo>
                      <a:pt x="1698" y="7886"/>
                    </a:lnTo>
                    <a:cubicBezTo>
                      <a:pt x="1235" y="6320"/>
                      <a:pt x="1576" y="4610"/>
                      <a:pt x="2570" y="3369"/>
                    </a:cubicBezTo>
                    <a:cubicBezTo>
                      <a:pt x="3347" y="2346"/>
                      <a:pt x="4444" y="1729"/>
                      <a:pt x="5661" y="1605"/>
                    </a:cubicBezTo>
                    <a:close/>
                    <a:moveTo>
                      <a:pt x="6176" y="1605"/>
                    </a:moveTo>
                    <a:lnTo>
                      <a:pt x="6374" y="1605"/>
                    </a:lnTo>
                    <a:cubicBezTo>
                      <a:pt x="6695" y="1627"/>
                      <a:pt x="7014" y="1689"/>
                      <a:pt x="7325" y="1777"/>
                    </a:cubicBezTo>
                    <a:cubicBezTo>
                      <a:pt x="7144" y="2899"/>
                      <a:pt x="6325" y="5879"/>
                      <a:pt x="5661" y="8402"/>
                    </a:cubicBezTo>
                    <a:cubicBezTo>
                      <a:pt x="5281" y="9772"/>
                      <a:pt x="4960" y="10972"/>
                      <a:pt x="4789" y="11672"/>
                    </a:cubicBezTo>
                    <a:lnTo>
                      <a:pt x="4710" y="11629"/>
                    </a:lnTo>
                    <a:cubicBezTo>
                      <a:pt x="4330" y="11492"/>
                      <a:pt x="3951" y="11299"/>
                      <a:pt x="3640" y="11027"/>
                    </a:cubicBezTo>
                    <a:cubicBezTo>
                      <a:pt x="3763" y="10656"/>
                      <a:pt x="4033" y="9620"/>
                      <a:pt x="4432" y="7972"/>
                    </a:cubicBezTo>
                    <a:cubicBezTo>
                      <a:pt x="4904" y="5815"/>
                      <a:pt x="5477" y="3688"/>
                      <a:pt x="6176" y="1605"/>
                    </a:cubicBezTo>
                    <a:close/>
                    <a:moveTo>
                      <a:pt x="7721" y="1863"/>
                    </a:moveTo>
                    <a:cubicBezTo>
                      <a:pt x="8732" y="2261"/>
                      <a:pt x="9656" y="2982"/>
                      <a:pt x="10337" y="3885"/>
                    </a:cubicBezTo>
                    <a:cubicBezTo>
                      <a:pt x="10337" y="3885"/>
                      <a:pt x="10337" y="3866"/>
                      <a:pt x="10337" y="3928"/>
                    </a:cubicBezTo>
                    <a:lnTo>
                      <a:pt x="10218" y="4272"/>
                    </a:lnTo>
                    <a:cubicBezTo>
                      <a:pt x="9819" y="5807"/>
                      <a:pt x="8744" y="9877"/>
                      <a:pt x="8355" y="11113"/>
                    </a:cubicBezTo>
                    <a:cubicBezTo>
                      <a:pt x="7386" y="11649"/>
                      <a:pt x="6305" y="11898"/>
                      <a:pt x="5225" y="11758"/>
                    </a:cubicBezTo>
                    <a:lnTo>
                      <a:pt x="5185" y="11758"/>
                    </a:lnTo>
                    <a:cubicBezTo>
                      <a:pt x="5356" y="11068"/>
                      <a:pt x="5687" y="9870"/>
                      <a:pt x="6057" y="8531"/>
                    </a:cubicBezTo>
                    <a:cubicBezTo>
                      <a:pt x="6750" y="5956"/>
                      <a:pt x="7522" y="3057"/>
                      <a:pt x="7721" y="1863"/>
                    </a:cubicBezTo>
                    <a:close/>
                    <a:moveTo>
                      <a:pt x="10654" y="4315"/>
                    </a:moveTo>
                    <a:lnTo>
                      <a:pt x="10773" y="4487"/>
                    </a:lnTo>
                    <a:cubicBezTo>
                      <a:pt x="11672" y="5923"/>
                      <a:pt x="11563" y="7803"/>
                      <a:pt x="10535" y="9134"/>
                    </a:cubicBezTo>
                    <a:cubicBezTo>
                      <a:pt x="10103" y="9774"/>
                      <a:pt x="9566" y="10340"/>
                      <a:pt x="8950" y="10768"/>
                    </a:cubicBezTo>
                    <a:lnTo>
                      <a:pt x="8950" y="10725"/>
                    </a:lnTo>
                    <a:cubicBezTo>
                      <a:pt x="9415" y="9129"/>
                      <a:pt x="10264" y="5884"/>
                      <a:pt x="10654" y="4401"/>
                    </a:cubicBezTo>
                    <a:lnTo>
                      <a:pt x="10654" y="4315"/>
                    </a:lnTo>
                    <a:close/>
                    <a:moveTo>
                      <a:pt x="11129" y="10984"/>
                    </a:moveTo>
                    <a:cubicBezTo>
                      <a:pt x="11305" y="11128"/>
                      <a:pt x="11484" y="11249"/>
                      <a:pt x="11644" y="11414"/>
                    </a:cubicBezTo>
                    <a:lnTo>
                      <a:pt x="11803" y="11586"/>
                    </a:lnTo>
                    <a:cubicBezTo>
                      <a:pt x="11660" y="11751"/>
                      <a:pt x="11498" y="11962"/>
                      <a:pt x="11327" y="12188"/>
                    </a:cubicBezTo>
                    <a:cubicBezTo>
                      <a:pt x="11213" y="12044"/>
                      <a:pt x="11094" y="11914"/>
                      <a:pt x="10971" y="11801"/>
                    </a:cubicBezTo>
                    <a:cubicBezTo>
                      <a:pt x="10838" y="11667"/>
                      <a:pt x="10699" y="11560"/>
                      <a:pt x="10614" y="11457"/>
                    </a:cubicBezTo>
                    <a:cubicBezTo>
                      <a:pt x="10794" y="11302"/>
                      <a:pt x="10958" y="11159"/>
                      <a:pt x="11129" y="10984"/>
                    </a:cubicBezTo>
                    <a:close/>
                    <a:moveTo>
                      <a:pt x="12437" y="11672"/>
                    </a:moveTo>
                    <a:cubicBezTo>
                      <a:pt x="12997" y="12104"/>
                      <a:pt x="19864" y="19099"/>
                      <a:pt x="20719" y="20190"/>
                    </a:cubicBezTo>
                    <a:cubicBezTo>
                      <a:pt x="20549" y="20465"/>
                      <a:pt x="20367" y="20718"/>
                      <a:pt x="20164" y="20965"/>
                    </a:cubicBezTo>
                    <a:lnTo>
                      <a:pt x="20164" y="21008"/>
                    </a:lnTo>
                    <a:cubicBezTo>
                      <a:pt x="18282" y="19512"/>
                      <a:pt x="16480" y="17874"/>
                      <a:pt x="14775" y="16146"/>
                    </a:cubicBezTo>
                    <a:cubicBezTo>
                      <a:pt x="14934" y="15979"/>
                      <a:pt x="15054" y="15769"/>
                      <a:pt x="15131" y="15544"/>
                    </a:cubicBezTo>
                    <a:cubicBezTo>
                      <a:pt x="15179" y="15411"/>
                      <a:pt x="15095" y="15294"/>
                      <a:pt x="14973" y="15243"/>
                    </a:cubicBezTo>
                    <a:cubicBezTo>
                      <a:pt x="14851" y="15192"/>
                      <a:pt x="14743" y="15239"/>
                      <a:pt x="14696" y="15372"/>
                    </a:cubicBezTo>
                    <a:cubicBezTo>
                      <a:pt x="14690" y="15389"/>
                      <a:pt x="14658" y="15397"/>
                      <a:pt x="14656" y="15415"/>
                    </a:cubicBezTo>
                    <a:cubicBezTo>
                      <a:pt x="14596" y="15563"/>
                      <a:pt x="14533" y="15699"/>
                      <a:pt x="14418" y="15802"/>
                    </a:cubicBezTo>
                    <a:lnTo>
                      <a:pt x="14022" y="15458"/>
                    </a:lnTo>
                    <a:lnTo>
                      <a:pt x="14180" y="15286"/>
                    </a:lnTo>
                    <a:lnTo>
                      <a:pt x="14379" y="15114"/>
                    </a:lnTo>
                    <a:cubicBezTo>
                      <a:pt x="14464" y="15012"/>
                      <a:pt x="14464" y="14872"/>
                      <a:pt x="14379" y="14770"/>
                    </a:cubicBezTo>
                    <a:cubicBezTo>
                      <a:pt x="14292" y="14670"/>
                      <a:pt x="14153" y="14676"/>
                      <a:pt x="14062" y="14770"/>
                    </a:cubicBezTo>
                    <a:lnTo>
                      <a:pt x="13824" y="14942"/>
                    </a:lnTo>
                    <a:cubicBezTo>
                      <a:pt x="13762" y="15006"/>
                      <a:pt x="13697" y="15062"/>
                      <a:pt x="13626" y="15114"/>
                    </a:cubicBezTo>
                    <a:lnTo>
                      <a:pt x="13348" y="14813"/>
                    </a:lnTo>
                    <a:cubicBezTo>
                      <a:pt x="13403" y="14770"/>
                      <a:pt x="13421" y="14737"/>
                      <a:pt x="13467" y="14683"/>
                    </a:cubicBezTo>
                    <a:cubicBezTo>
                      <a:pt x="13513" y="14618"/>
                      <a:pt x="13565" y="14562"/>
                      <a:pt x="13626" y="14511"/>
                    </a:cubicBezTo>
                    <a:cubicBezTo>
                      <a:pt x="13733" y="14429"/>
                      <a:pt x="13781" y="14284"/>
                      <a:pt x="13705" y="14167"/>
                    </a:cubicBezTo>
                    <a:cubicBezTo>
                      <a:pt x="13629" y="14051"/>
                      <a:pt x="13456" y="13999"/>
                      <a:pt x="13348" y="14081"/>
                    </a:cubicBezTo>
                    <a:cubicBezTo>
                      <a:pt x="13260" y="14153"/>
                      <a:pt x="13220" y="14247"/>
                      <a:pt x="13150" y="14339"/>
                    </a:cubicBezTo>
                    <a:lnTo>
                      <a:pt x="12992" y="14468"/>
                    </a:lnTo>
                    <a:cubicBezTo>
                      <a:pt x="12298" y="13778"/>
                      <a:pt x="11750" y="13216"/>
                      <a:pt x="11446" y="12877"/>
                    </a:cubicBezTo>
                    <a:cubicBezTo>
                      <a:pt x="11978" y="12094"/>
                      <a:pt x="12313" y="11692"/>
                      <a:pt x="12437" y="11672"/>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5" name="Freeform 619">
                <a:extLst>
                  <a:ext uri="{FF2B5EF4-FFF2-40B4-BE49-F238E27FC236}">
                    <a16:creationId xmlns:a16="http://schemas.microsoft.com/office/drawing/2014/main" id="{192356CE-50A1-3A58-8C2F-22FE42205945}"/>
                  </a:ext>
                </a:extLst>
              </p:cNvPr>
              <p:cNvSpPr/>
              <p:nvPr/>
            </p:nvSpPr>
            <p:spPr>
              <a:xfrm rot="667436">
                <a:off x="804858" y="1541216"/>
                <a:ext cx="460723" cy="473757"/>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6" name="Freeform 645">
                <a:extLst>
                  <a:ext uri="{FF2B5EF4-FFF2-40B4-BE49-F238E27FC236}">
                    <a16:creationId xmlns:a16="http://schemas.microsoft.com/office/drawing/2014/main" id="{1E6C4759-8F91-47CA-CBEA-F010B091597D}"/>
                  </a:ext>
                </a:extLst>
              </p:cNvPr>
              <p:cNvSpPr/>
              <p:nvPr/>
            </p:nvSpPr>
            <p:spPr>
              <a:xfrm rot="667436">
                <a:off x="1264367" y="4678641"/>
                <a:ext cx="1082186" cy="926906"/>
              </a:xfrm>
              <a:custGeom>
                <a:avLst/>
                <a:gdLst/>
                <a:ahLst/>
                <a:cxnLst>
                  <a:cxn ang="0">
                    <a:pos x="wd2" y="hd2"/>
                  </a:cxn>
                  <a:cxn ang="5400000">
                    <a:pos x="wd2" y="hd2"/>
                  </a:cxn>
                  <a:cxn ang="10800000">
                    <a:pos x="wd2" y="hd2"/>
                  </a:cxn>
                  <a:cxn ang="16200000">
                    <a:pos x="wd2" y="hd2"/>
                  </a:cxn>
                </a:cxnLst>
                <a:rect l="0" t="0" r="r" b="b"/>
                <a:pathLst>
                  <a:path w="21580" h="21587" extrusionOk="0">
                    <a:moveTo>
                      <a:pt x="19645" y="0"/>
                    </a:moveTo>
                    <a:cubicBezTo>
                      <a:pt x="19525" y="15"/>
                      <a:pt x="19449" y="110"/>
                      <a:pt x="19462" y="243"/>
                    </a:cubicBezTo>
                    <a:cubicBezTo>
                      <a:pt x="19492" y="741"/>
                      <a:pt x="19333" y="1253"/>
                      <a:pt x="19025" y="1614"/>
                    </a:cubicBezTo>
                    <a:cubicBezTo>
                      <a:pt x="18725" y="2032"/>
                      <a:pt x="18266" y="2296"/>
                      <a:pt x="17786" y="2341"/>
                    </a:cubicBezTo>
                    <a:cubicBezTo>
                      <a:pt x="17689" y="2343"/>
                      <a:pt x="17588" y="2397"/>
                      <a:pt x="17567" y="2502"/>
                    </a:cubicBezTo>
                    <a:cubicBezTo>
                      <a:pt x="17543" y="2608"/>
                      <a:pt x="17590" y="2731"/>
                      <a:pt x="17677" y="2784"/>
                    </a:cubicBezTo>
                    <a:cubicBezTo>
                      <a:pt x="18582" y="3504"/>
                      <a:pt x="19249" y="4538"/>
                      <a:pt x="19535" y="5730"/>
                    </a:cubicBezTo>
                    <a:cubicBezTo>
                      <a:pt x="19531" y="5797"/>
                      <a:pt x="19531" y="5864"/>
                      <a:pt x="19535" y="5932"/>
                    </a:cubicBezTo>
                    <a:cubicBezTo>
                      <a:pt x="19568" y="6029"/>
                      <a:pt x="19660" y="6091"/>
                      <a:pt x="19754" y="6093"/>
                    </a:cubicBezTo>
                    <a:lnTo>
                      <a:pt x="19790" y="6093"/>
                    </a:lnTo>
                    <a:cubicBezTo>
                      <a:pt x="19902" y="6056"/>
                      <a:pt x="19965" y="5935"/>
                      <a:pt x="19936" y="5811"/>
                    </a:cubicBezTo>
                    <a:cubicBezTo>
                      <a:pt x="19936" y="5811"/>
                      <a:pt x="19943" y="5725"/>
                      <a:pt x="19900" y="5609"/>
                    </a:cubicBezTo>
                    <a:cubicBezTo>
                      <a:pt x="19629" y="4208"/>
                      <a:pt x="20985" y="3061"/>
                      <a:pt x="21431" y="2704"/>
                    </a:cubicBezTo>
                    <a:cubicBezTo>
                      <a:pt x="21526" y="2664"/>
                      <a:pt x="21596" y="2572"/>
                      <a:pt x="21576" y="2462"/>
                    </a:cubicBezTo>
                    <a:cubicBezTo>
                      <a:pt x="21540" y="2355"/>
                      <a:pt x="21459" y="2284"/>
                      <a:pt x="21358" y="2300"/>
                    </a:cubicBezTo>
                    <a:cubicBezTo>
                      <a:pt x="20362" y="2407"/>
                      <a:pt x="19986" y="1216"/>
                      <a:pt x="19863" y="202"/>
                    </a:cubicBezTo>
                    <a:cubicBezTo>
                      <a:pt x="19860" y="80"/>
                      <a:pt x="19792" y="-3"/>
                      <a:pt x="19681" y="0"/>
                    </a:cubicBezTo>
                    <a:cubicBezTo>
                      <a:pt x="19671" y="1"/>
                      <a:pt x="19654" y="-1"/>
                      <a:pt x="19645" y="0"/>
                    </a:cubicBezTo>
                    <a:close/>
                    <a:moveTo>
                      <a:pt x="19681" y="1372"/>
                    </a:moveTo>
                    <a:cubicBezTo>
                      <a:pt x="19829" y="1993"/>
                      <a:pt x="20232" y="2476"/>
                      <a:pt x="20775" y="2704"/>
                    </a:cubicBezTo>
                    <a:cubicBezTo>
                      <a:pt x="20234" y="3170"/>
                      <a:pt x="19807" y="3807"/>
                      <a:pt x="19572" y="4519"/>
                    </a:cubicBezTo>
                    <a:cubicBezTo>
                      <a:pt x="19287" y="3816"/>
                      <a:pt x="18859" y="3209"/>
                      <a:pt x="18333" y="2704"/>
                    </a:cubicBezTo>
                    <a:cubicBezTo>
                      <a:pt x="18719" y="2545"/>
                      <a:pt x="19086" y="2285"/>
                      <a:pt x="19353" y="1937"/>
                    </a:cubicBezTo>
                    <a:cubicBezTo>
                      <a:pt x="19487" y="1769"/>
                      <a:pt x="19596" y="1576"/>
                      <a:pt x="19681" y="1372"/>
                    </a:cubicBezTo>
                    <a:close/>
                    <a:moveTo>
                      <a:pt x="2078" y="3591"/>
                    </a:moveTo>
                    <a:cubicBezTo>
                      <a:pt x="1958" y="3606"/>
                      <a:pt x="1882" y="3741"/>
                      <a:pt x="1895" y="3874"/>
                    </a:cubicBezTo>
                    <a:cubicBezTo>
                      <a:pt x="1925" y="4372"/>
                      <a:pt x="1766" y="4844"/>
                      <a:pt x="1458" y="5205"/>
                    </a:cubicBezTo>
                    <a:cubicBezTo>
                      <a:pt x="1158" y="5623"/>
                      <a:pt x="700" y="5887"/>
                      <a:pt x="219" y="5932"/>
                    </a:cubicBezTo>
                    <a:cubicBezTo>
                      <a:pt x="98" y="5936"/>
                      <a:pt x="-4" y="6040"/>
                      <a:pt x="0" y="6174"/>
                    </a:cubicBezTo>
                    <a:cubicBezTo>
                      <a:pt x="3" y="6260"/>
                      <a:pt x="78" y="6335"/>
                      <a:pt x="146" y="6375"/>
                    </a:cubicBezTo>
                    <a:cubicBezTo>
                      <a:pt x="1050" y="7098"/>
                      <a:pt x="1687" y="8167"/>
                      <a:pt x="1968" y="9361"/>
                    </a:cubicBezTo>
                    <a:lnTo>
                      <a:pt x="2005" y="9522"/>
                    </a:lnTo>
                    <a:cubicBezTo>
                      <a:pt x="2035" y="9622"/>
                      <a:pt x="2129" y="9726"/>
                      <a:pt x="2223" y="9724"/>
                    </a:cubicBezTo>
                    <a:lnTo>
                      <a:pt x="2296" y="9724"/>
                    </a:lnTo>
                    <a:cubicBezTo>
                      <a:pt x="2408" y="9687"/>
                      <a:pt x="2465" y="9528"/>
                      <a:pt x="2442" y="9401"/>
                    </a:cubicBezTo>
                    <a:cubicBezTo>
                      <a:pt x="2429" y="9333"/>
                      <a:pt x="2391" y="9266"/>
                      <a:pt x="2369" y="9200"/>
                    </a:cubicBezTo>
                    <a:cubicBezTo>
                      <a:pt x="2098" y="7799"/>
                      <a:pt x="3491" y="6652"/>
                      <a:pt x="3936" y="6295"/>
                    </a:cubicBezTo>
                    <a:cubicBezTo>
                      <a:pt x="4017" y="6232"/>
                      <a:pt x="4043" y="6155"/>
                      <a:pt x="4009" y="6053"/>
                    </a:cubicBezTo>
                    <a:cubicBezTo>
                      <a:pt x="3971" y="5955"/>
                      <a:pt x="3885" y="5873"/>
                      <a:pt x="3791" y="5891"/>
                    </a:cubicBezTo>
                    <a:cubicBezTo>
                      <a:pt x="2795" y="5997"/>
                      <a:pt x="2455" y="4807"/>
                      <a:pt x="2333" y="3793"/>
                    </a:cubicBezTo>
                    <a:cubicBezTo>
                      <a:pt x="2330" y="3671"/>
                      <a:pt x="2225" y="3588"/>
                      <a:pt x="2114" y="3591"/>
                    </a:cubicBezTo>
                    <a:cubicBezTo>
                      <a:pt x="2104" y="3592"/>
                      <a:pt x="2087" y="3590"/>
                      <a:pt x="2078" y="3591"/>
                    </a:cubicBezTo>
                    <a:close/>
                    <a:moveTo>
                      <a:pt x="2114" y="5004"/>
                    </a:moveTo>
                    <a:cubicBezTo>
                      <a:pt x="2270" y="5613"/>
                      <a:pt x="2671" y="6073"/>
                      <a:pt x="3207" y="6295"/>
                    </a:cubicBezTo>
                    <a:cubicBezTo>
                      <a:pt x="2663" y="6749"/>
                      <a:pt x="2234" y="7360"/>
                      <a:pt x="2005" y="8070"/>
                    </a:cubicBezTo>
                    <a:cubicBezTo>
                      <a:pt x="1710" y="7392"/>
                      <a:pt x="1285" y="6780"/>
                      <a:pt x="766" y="6295"/>
                    </a:cubicBezTo>
                    <a:cubicBezTo>
                      <a:pt x="1155" y="6138"/>
                      <a:pt x="1518" y="5878"/>
                      <a:pt x="1786" y="5528"/>
                    </a:cubicBezTo>
                    <a:cubicBezTo>
                      <a:pt x="1918" y="5362"/>
                      <a:pt x="2026" y="5203"/>
                      <a:pt x="2114" y="5004"/>
                    </a:cubicBezTo>
                    <a:close/>
                    <a:moveTo>
                      <a:pt x="9476" y="5528"/>
                    </a:moveTo>
                    <a:cubicBezTo>
                      <a:pt x="8781" y="5569"/>
                      <a:pt x="8106" y="5779"/>
                      <a:pt x="7472" y="6133"/>
                    </a:cubicBezTo>
                    <a:cubicBezTo>
                      <a:pt x="6159" y="6908"/>
                      <a:pt x="5203" y="8248"/>
                      <a:pt x="4848" y="9845"/>
                    </a:cubicBezTo>
                    <a:cubicBezTo>
                      <a:pt x="4298" y="12540"/>
                      <a:pt x="5162" y="15374"/>
                      <a:pt x="7107" y="17108"/>
                    </a:cubicBezTo>
                    <a:cubicBezTo>
                      <a:pt x="6996" y="17385"/>
                      <a:pt x="6996" y="17678"/>
                      <a:pt x="7107" y="17955"/>
                    </a:cubicBezTo>
                    <a:cubicBezTo>
                      <a:pt x="7107" y="17955"/>
                      <a:pt x="7119" y="17978"/>
                      <a:pt x="7180" y="18036"/>
                    </a:cubicBezTo>
                    <a:cubicBezTo>
                      <a:pt x="7125" y="18192"/>
                      <a:pt x="7046" y="18340"/>
                      <a:pt x="6961" y="18480"/>
                    </a:cubicBezTo>
                    <a:cubicBezTo>
                      <a:pt x="6902" y="18569"/>
                      <a:pt x="6902" y="18673"/>
                      <a:pt x="6961" y="18762"/>
                    </a:cubicBezTo>
                    <a:cubicBezTo>
                      <a:pt x="7069" y="18878"/>
                      <a:pt x="7196" y="18961"/>
                      <a:pt x="7326" y="19045"/>
                    </a:cubicBezTo>
                    <a:cubicBezTo>
                      <a:pt x="7210" y="19178"/>
                      <a:pt x="7171" y="19391"/>
                      <a:pt x="7217" y="19569"/>
                    </a:cubicBezTo>
                    <a:cubicBezTo>
                      <a:pt x="7295" y="19740"/>
                      <a:pt x="7418" y="19867"/>
                      <a:pt x="7581" y="19932"/>
                    </a:cubicBezTo>
                    <a:cubicBezTo>
                      <a:pt x="7491" y="20157"/>
                      <a:pt x="7550" y="20429"/>
                      <a:pt x="7727" y="20578"/>
                    </a:cubicBezTo>
                    <a:cubicBezTo>
                      <a:pt x="8022" y="20773"/>
                      <a:pt x="8367" y="20867"/>
                      <a:pt x="8711" y="20860"/>
                    </a:cubicBezTo>
                    <a:cubicBezTo>
                      <a:pt x="8719" y="21048"/>
                      <a:pt x="8798" y="21225"/>
                      <a:pt x="8930" y="21344"/>
                    </a:cubicBezTo>
                    <a:cubicBezTo>
                      <a:pt x="9146" y="21506"/>
                      <a:pt x="9398" y="21597"/>
                      <a:pt x="9658" y="21586"/>
                    </a:cubicBezTo>
                    <a:cubicBezTo>
                      <a:pt x="9897" y="21594"/>
                      <a:pt x="10145" y="21518"/>
                      <a:pt x="10351" y="21385"/>
                    </a:cubicBezTo>
                    <a:cubicBezTo>
                      <a:pt x="10580" y="21231"/>
                      <a:pt x="10705" y="20953"/>
                      <a:pt x="10679" y="20658"/>
                    </a:cubicBezTo>
                    <a:cubicBezTo>
                      <a:pt x="11039" y="20589"/>
                      <a:pt x="11383" y="20394"/>
                      <a:pt x="11663" y="20134"/>
                    </a:cubicBezTo>
                    <a:cubicBezTo>
                      <a:pt x="11781" y="20000"/>
                      <a:pt x="11818" y="19814"/>
                      <a:pt x="11736" y="19650"/>
                    </a:cubicBezTo>
                    <a:cubicBezTo>
                      <a:pt x="11909" y="19558"/>
                      <a:pt x="12050" y="19396"/>
                      <a:pt x="12137" y="19206"/>
                    </a:cubicBezTo>
                    <a:cubicBezTo>
                      <a:pt x="12194" y="18999"/>
                      <a:pt x="12151" y="18768"/>
                      <a:pt x="12027" y="18601"/>
                    </a:cubicBezTo>
                    <a:cubicBezTo>
                      <a:pt x="12115" y="18528"/>
                      <a:pt x="12178" y="18434"/>
                      <a:pt x="12210" y="18318"/>
                    </a:cubicBezTo>
                    <a:cubicBezTo>
                      <a:pt x="12238" y="18141"/>
                      <a:pt x="12158" y="17982"/>
                      <a:pt x="12027" y="17874"/>
                    </a:cubicBezTo>
                    <a:cubicBezTo>
                      <a:pt x="12051" y="17838"/>
                      <a:pt x="12083" y="17794"/>
                      <a:pt x="12100" y="17753"/>
                    </a:cubicBezTo>
                    <a:cubicBezTo>
                      <a:pt x="12135" y="17609"/>
                      <a:pt x="12111" y="17426"/>
                      <a:pt x="12027" y="17310"/>
                    </a:cubicBezTo>
                    <a:cubicBezTo>
                      <a:pt x="13399" y="16498"/>
                      <a:pt x="14574" y="13638"/>
                      <a:pt x="14688" y="11580"/>
                    </a:cubicBezTo>
                    <a:cubicBezTo>
                      <a:pt x="14850" y="9132"/>
                      <a:pt x="13600" y="6842"/>
                      <a:pt x="11554" y="5891"/>
                    </a:cubicBezTo>
                    <a:cubicBezTo>
                      <a:pt x="10888" y="5614"/>
                      <a:pt x="10171" y="5487"/>
                      <a:pt x="9476" y="5528"/>
                    </a:cubicBezTo>
                    <a:close/>
                    <a:moveTo>
                      <a:pt x="9513" y="6012"/>
                    </a:moveTo>
                    <a:cubicBezTo>
                      <a:pt x="10147" y="5969"/>
                      <a:pt x="10799" y="6044"/>
                      <a:pt x="11408" y="6295"/>
                    </a:cubicBezTo>
                    <a:cubicBezTo>
                      <a:pt x="13302" y="7140"/>
                      <a:pt x="14468" y="9247"/>
                      <a:pt x="14324" y="11500"/>
                    </a:cubicBezTo>
                    <a:cubicBezTo>
                      <a:pt x="14201" y="13711"/>
                      <a:pt x="12934" y="16415"/>
                      <a:pt x="11772" y="16946"/>
                    </a:cubicBezTo>
                    <a:lnTo>
                      <a:pt x="11772" y="16987"/>
                    </a:lnTo>
                    <a:cubicBezTo>
                      <a:pt x="11357" y="16874"/>
                      <a:pt x="10924" y="16800"/>
                      <a:pt x="10497" y="16785"/>
                    </a:cubicBezTo>
                    <a:cubicBezTo>
                      <a:pt x="10837" y="15452"/>
                      <a:pt x="11215" y="14106"/>
                      <a:pt x="11590" y="12831"/>
                    </a:cubicBezTo>
                    <a:lnTo>
                      <a:pt x="11772" y="12226"/>
                    </a:lnTo>
                    <a:cubicBezTo>
                      <a:pt x="11956" y="11617"/>
                      <a:pt x="12218" y="10788"/>
                      <a:pt x="11772" y="10208"/>
                    </a:cubicBezTo>
                    <a:cubicBezTo>
                      <a:pt x="11509" y="9899"/>
                      <a:pt x="11119" y="9799"/>
                      <a:pt x="10752" y="9926"/>
                    </a:cubicBezTo>
                    <a:lnTo>
                      <a:pt x="10606" y="9845"/>
                    </a:lnTo>
                    <a:cubicBezTo>
                      <a:pt x="10238" y="9741"/>
                      <a:pt x="9846" y="9763"/>
                      <a:pt x="9513" y="9966"/>
                    </a:cubicBezTo>
                    <a:lnTo>
                      <a:pt x="9367" y="9926"/>
                    </a:lnTo>
                    <a:cubicBezTo>
                      <a:pt x="8984" y="9847"/>
                      <a:pt x="8595" y="9880"/>
                      <a:pt x="8237" y="10047"/>
                    </a:cubicBezTo>
                    <a:cubicBezTo>
                      <a:pt x="8039" y="10050"/>
                      <a:pt x="7858" y="10132"/>
                      <a:pt x="7690" y="10249"/>
                    </a:cubicBezTo>
                    <a:cubicBezTo>
                      <a:pt x="7105" y="10625"/>
                      <a:pt x="7164" y="11853"/>
                      <a:pt x="7217" y="12549"/>
                    </a:cubicBezTo>
                    <a:cubicBezTo>
                      <a:pt x="7292" y="14000"/>
                      <a:pt x="7589" y="15402"/>
                      <a:pt x="8091" y="16745"/>
                    </a:cubicBezTo>
                    <a:lnTo>
                      <a:pt x="7472" y="16745"/>
                    </a:lnTo>
                    <a:cubicBezTo>
                      <a:pt x="5646" y="15129"/>
                      <a:pt x="4829" y="12534"/>
                      <a:pt x="5321" y="10007"/>
                    </a:cubicBezTo>
                    <a:cubicBezTo>
                      <a:pt x="5638" y="8546"/>
                      <a:pt x="6463" y="7300"/>
                      <a:pt x="7654" y="6577"/>
                    </a:cubicBezTo>
                    <a:cubicBezTo>
                      <a:pt x="8230" y="6246"/>
                      <a:pt x="8879" y="6055"/>
                      <a:pt x="9513" y="6012"/>
                    </a:cubicBezTo>
                    <a:close/>
                    <a:moveTo>
                      <a:pt x="17385" y="6456"/>
                    </a:moveTo>
                    <a:cubicBezTo>
                      <a:pt x="17257" y="6473"/>
                      <a:pt x="17156" y="6608"/>
                      <a:pt x="17166" y="6739"/>
                    </a:cubicBezTo>
                    <a:cubicBezTo>
                      <a:pt x="17174" y="7078"/>
                      <a:pt x="17047" y="7377"/>
                      <a:pt x="16838" y="7626"/>
                    </a:cubicBezTo>
                    <a:cubicBezTo>
                      <a:pt x="16622" y="7916"/>
                      <a:pt x="16303" y="8093"/>
                      <a:pt x="15964" y="8110"/>
                    </a:cubicBezTo>
                    <a:cubicBezTo>
                      <a:pt x="15866" y="8118"/>
                      <a:pt x="15810" y="8209"/>
                      <a:pt x="15781" y="8312"/>
                    </a:cubicBezTo>
                    <a:cubicBezTo>
                      <a:pt x="15757" y="8418"/>
                      <a:pt x="15804" y="8541"/>
                      <a:pt x="15891" y="8594"/>
                    </a:cubicBezTo>
                    <a:cubicBezTo>
                      <a:pt x="16525" y="9121"/>
                      <a:pt x="16945" y="9840"/>
                      <a:pt x="17130" y="10693"/>
                    </a:cubicBezTo>
                    <a:cubicBezTo>
                      <a:pt x="17126" y="10741"/>
                      <a:pt x="17126" y="10806"/>
                      <a:pt x="17130" y="10854"/>
                    </a:cubicBezTo>
                    <a:cubicBezTo>
                      <a:pt x="17158" y="10955"/>
                      <a:pt x="17253" y="11020"/>
                      <a:pt x="17349" y="11015"/>
                    </a:cubicBezTo>
                    <a:lnTo>
                      <a:pt x="17385" y="11015"/>
                    </a:lnTo>
                    <a:cubicBezTo>
                      <a:pt x="17497" y="10978"/>
                      <a:pt x="17590" y="10860"/>
                      <a:pt x="17567" y="10733"/>
                    </a:cubicBezTo>
                    <a:cubicBezTo>
                      <a:pt x="17571" y="10685"/>
                      <a:pt x="17571" y="10620"/>
                      <a:pt x="17567" y="10572"/>
                    </a:cubicBezTo>
                    <a:cubicBezTo>
                      <a:pt x="17401" y="9606"/>
                      <a:pt x="18382" y="8817"/>
                      <a:pt x="18697" y="8594"/>
                    </a:cubicBezTo>
                    <a:cubicBezTo>
                      <a:pt x="18799" y="8523"/>
                      <a:pt x="18835" y="8384"/>
                      <a:pt x="18770" y="8272"/>
                    </a:cubicBezTo>
                    <a:cubicBezTo>
                      <a:pt x="18726" y="8194"/>
                      <a:pt x="18634" y="8141"/>
                      <a:pt x="18551" y="8151"/>
                    </a:cubicBezTo>
                    <a:cubicBezTo>
                      <a:pt x="17896" y="8209"/>
                      <a:pt x="17700" y="7372"/>
                      <a:pt x="17604" y="6658"/>
                    </a:cubicBezTo>
                    <a:cubicBezTo>
                      <a:pt x="17595" y="6530"/>
                      <a:pt x="17500" y="6447"/>
                      <a:pt x="17385" y="6456"/>
                    </a:cubicBezTo>
                    <a:close/>
                    <a:moveTo>
                      <a:pt x="17385" y="7667"/>
                    </a:moveTo>
                    <a:cubicBezTo>
                      <a:pt x="17500" y="8039"/>
                      <a:pt x="17725" y="8375"/>
                      <a:pt x="18041" y="8554"/>
                    </a:cubicBezTo>
                    <a:cubicBezTo>
                      <a:pt x="17706" y="8851"/>
                      <a:pt x="17451" y="9210"/>
                      <a:pt x="17276" y="9644"/>
                    </a:cubicBezTo>
                    <a:cubicBezTo>
                      <a:pt x="17090" y="9211"/>
                      <a:pt x="16821" y="8807"/>
                      <a:pt x="16510" y="8473"/>
                    </a:cubicBezTo>
                    <a:cubicBezTo>
                      <a:pt x="16765" y="8357"/>
                      <a:pt x="16983" y="8176"/>
                      <a:pt x="17166" y="7949"/>
                    </a:cubicBezTo>
                    <a:cubicBezTo>
                      <a:pt x="17236" y="7857"/>
                      <a:pt x="17327" y="7768"/>
                      <a:pt x="17385" y="7667"/>
                    </a:cubicBezTo>
                    <a:close/>
                    <a:moveTo>
                      <a:pt x="10242" y="10249"/>
                    </a:moveTo>
                    <a:cubicBezTo>
                      <a:pt x="10060" y="10522"/>
                      <a:pt x="10093" y="10902"/>
                      <a:pt x="10314" y="11136"/>
                    </a:cubicBezTo>
                    <a:cubicBezTo>
                      <a:pt x="10443" y="11334"/>
                      <a:pt x="10687" y="11409"/>
                      <a:pt x="10898" y="11338"/>
                    </a:cubicBezTo>
                    <a:cubicBezTo>
                      <a:pt x="11113" y="11227"/>
                      <a:pt x="11241" y="10995"/>
                      <a:pt x="11226" y="10733"/>
                    </a:cubicBezTo>
                    <a:cubicBezTo>
                      <a:pt x="11227" y="10602"/>
                      <a:pt x="11205" y="10487"/>
                      <a:pt x="11153" y="10370"/>
                    </a:cubicBezTo>
                    <a:cubicBezTo>
                      <a:pt x="11261" y="10391"/>
                      <a:pt x="11372" y="10440"/>
                      <a:pt x="11444" y="10531"/>
                    </a:cubicBezTo>
                    <a:cubicBezTo>
                      <a:pt x="11733" y="10898"/>
                      <a:pt x="11501" y="11574"/>
                      <a:pt x="11335" y="12105"/>
                    </a:cubicBezTo>
                    <a:lnTo>
                      <a:pt x="11189" y="12670"/>
                    </a:lnTo>
                    <a:cubicBezTo>
                      <a:pt x="10805" y="13993"/>
                      <a:pt x="10372" y="15364"/>
                      <a:pt x="10023" y="16745"/>
                    </a:cubicBezTo>
                    <a:lnTo>
                      <a:pt x="8565" y="16745"/>
                    </a:lnTo>
                    <a:cubicBezTo>
                      <a:pt x="8014" y="15391"/>
                      <a:pt x="7696" y="13949"/>
                      <a:pt x="7617" y="12468"/>
                    </a:cubicBezTo>
                    <a:cubicBezTo>
                      <a:pt x="7528" y="11897"/>
                      <a:pt x="7577" y="11275"/>
                      <a:pt x="7763" y="10733"/>
                    </a:cubicBezTo>
                    <a:cubicBezTo>
                      <a:pt x="7800" y="10929"/>
                      <a:pt x="7911" y="11135"/>
                      <a:pt x="8055" y="11257"/>
                    </a:cubicBezTo>
                    <a:cubicBezTo>
                      <a:pt x="8387" y="11595"/>
                      <a:pt x="8641" y="11396"/>
                      <a:pt x="8711" y="11338"/>
                    </a:cubicBezTo>
                    <a:cubicBezTo>
                      <a:pt x="8915" y="11056"/>
                      <a:pt x="8915" y="10652"/>
                      <a:pt x="8711" y="10370"/>
                    </a:cubicBezTo>
                    <a:cubicBezTo>
                      <a:pt x="8838" y="10347"/>
                      <a:pt x="8948" y="10347"/>
                      <a:pt x="9075" y="10370"/>
                    </a:cubicBezTo>
                    <a:cubicBezTo>
                      <a:pt x="8956" y="10654"/>
                      <a:pt x="8992" y="10987"/>
                      <a:pt x="9185" y="11217"/>
                    </a:cubicBezTo>
                    <a:cubicBezTo>
                      <a:pt x="9305" y="11426"/>
                      <a:pt x="9555" y="11538"/>
                      <a:pt x="9768" y="11459"/>
                    </a:cubicBezTo>
                    <a:cubicBezTo>
                      <a:pt x="9982" y="11359"/>
                      <a:pt x="10118" y="11110"/>
                      <a:pt x="10096" y="10854"/>
                    </a:cubicBezTo>
                    <a:cubicBezTo>
                      <a:pt x="10088" y="10653"/>
                      <a:pt x="9999" y="10438"/>
                      <a:pt x="9877" y="10289"/>
                    </a:cubicBezTo>
                    <a:cubicBezTo>
                      <a:pt x="9996" y="10250"/>
                      <a:pt x="10118" y="10242"/>
                      <a:pt x="10242" y="10249"/>
                    </a:cubicBezTo>
                    <a:close/>
                    <a:moveTo>
                      <a:pt x="10679" y="10491"/>
                    </a:moveTo>
                    <a:cubicBezTo>
                      <a:pt x="10747" y="10561"/>
                      <a:pt x="10784" y="10670"/>
                      <a:pt x="10788" y="10773"/>
                    </a:cubicBezTo>
                    <a:cubicBezTo>
                      <a:pt x="10795" y="10832"/>
                      <a:pt x="10786" y="10889"/>
                      <a:pt x="10752" y="10935"/>
                    </a:cubicBezTo>
                    <a:cubicBezTo>
                      <a:pt x="10718" y="10921"/>
                      <a:pt x="10666" y="10884"/>
                      <a:pt x="10642" y="10854"/>
                    </a:cubicBezTo>
                    <a:cubicBezTo>
                      <a:pt x="10538" y="10641"/>
                      <a:pt x="10609" y="10558"/>
                      <a:pt x="10679" y="10491"/>
                    </a:cubicBezTo>
                    <a:close/>
                    <a:moveTo>
                      <a:pt x="8273" y="10572"/>
                    </a:moveTo>
                    <a:lnTo>
                      <a:pt x="8310" y="10612"/>
                    </a:lnTo>
                    <a:cubicBezTo>
                      <a:pt x="8377" y="10697"/>
                      <a:pt x="8430" y="10823"/>
                      <a:pt x="8419" y="10935"/>
                    </a:cubicBezTo>
                    <a:lnTo>
                      <a:pt x="8346" y="10894"/>
                    </a:lnTo>
                    <a:cubicBezTo>
                      <a:pt x="8346" y="10894"/>
                      <a:pt x="8166" y="10720"/>
                      <a:pt x="8201" y="10652"/>
                    </a:cubicBezTo>
                    <a:lnTo>
                      <a:pt x="8273" y="10572"/>
                    </a:lnTo>
                    <a:close/>
                    <a:moveTo>
                      <a:pt x="9513" y="10572"/>
                    </a:moveTo>
                    <a:cubicBezTo>
                      <a:pt x="9604" y="10636"/>
                      <a:pt x="9645" y="10735"/>
                      <a:pt x="9658" y="10854"/>
                    </a:cubicBezTo>
                    <a:cubicBezTo>
                      <a:pt x="9658" y="10951"/>
                      <a:pt x="9658" y="11015"/>
                      <a:pt x="9658" y="11015"/>
                    </a:cubicBezTo>
                    <a:cubicBezTo>
                      <a:pt x="9658" y="11015"/>
                      <a:pt x="9664" y="11002"/>
                      <a:pt x="9586" y="10935"/>
                    </a:cubicBezTo>
                    <a:cubicBezTo>
                      <a:pt x="9411" y="10712"/>
                      <a:pt x="9486" y="10620"/>
                      <a:pt x="9513" y="10572"/>
                    </a:cubicBezTo>
                    <a:close/>
                    <a:moveTo>
                      <a:pt x="7545" y="17269"/>
                    </a:moveTo>
                    <a:cubicBezTo>
                      <a:pt x="8885" y="17172"/>
                      <a:pt x="10222" y="17197"/>
                      <a:pt x="11554" y="17390"/>
                    </a:cubicBezTo>
                    <a:cubicBezTo>
                      <a:pt x="11624" y="17447"/>
                      <a:pt x="11672" y="17526"/>
                      <a:pt x="11736" y="17592"/>
                    </a:cubicBezTo>
                    <a:cubicBezTo>
                      <a:pt x="11736" y="17640"/>
                      <a:pt x="11443" y="17897"/>
                      <a:pt x="9731" y="17955"/>
                    </a:cubicBezTo>
                    <a:lnTo>
                      <a:pt x="9622" y="17955"/>
                    </a:lnTo>
                    <a:cubicBezTo>
                      <a:pt x="9090" y="18010"/>
                      <a:pt x="8584" y="17995"/>
                      <a:pt x="8055" y="17915"/>
                    </a:cubicBezTo>
                    <a:cubicBezTo>
                      <a:pt x="7950" y="17915"/>
                      <a:pt x="7606" y="17829"/>
                      <a:pt x="7545" y="17713"/>
                    </a:cubicBezTo>
                    <a:cubicBezTo>
                      <a:pt x="7503" y="17569"/>
                      <a:pt x="7503" y="17414"/>
                      <a:pt x="7545" y="17269"/>
                    </a:cubicBezTo>
                    <a:close/>
                    <a:moveTo>
                      <a:pt x="11699" y="18157"/>
                    </a:moveTo>
                    <a:lnTo>
                      <a:pt x="11809" y="18238"/>
                    </a:lnTo>
                    <a:cubicBezTo>
                      <a:pt x="11236" y="18571"/>
                      <a:pt x="10633" y="18766"/>
                      <a:pt x="9986" y="18802"/>
                    </a:cubicBezTo>
                    <a:lnTo>
                      <a:pt x="9658" y="18802"/>
                    </a:lnTo>
                    <a:cubicBezTo>
                      <a:pt x="8915" y="18976"/>
                      <a:pt x="8128" y="18904"/>
                      <a:pt x="7435" y="18560"/>
                    </a:cubicBezTo>
                    <a:cubicBezTo>
                      <a:pt x="7486" y="18471"/>
                      <a:pt x="7544" y="18375"/>
                      <a:pt x="7581" y="18278"/>
                    </a:cubicBezTo>
                    <a:cubicBezTo>
                      <a:pt x="7707" y="18334"/>
                      <a:pt x="7847" y="18378"/>
                      <a:pt x="7982" y="18399"/>
                    </a:cubicBezTo>
                    <a:cubicBezTo>
                      <a:pt x="8306" y="18454"/>
                      <a:pt x="8639" y="18483"/>
                      <a:pt x="8966" y="18480"/>
                    </a:cubicBezTo>
                    <a:lnTo>
                      <a:pt x="9731" y="18480"/>
                    </a:lnTo>
                    <a:cubicBezTo>
                      <a:pt x="10405" y="18494"/>
                      <a:pt x="11052" y="18363"/>
                      <a:pt x="11699" y="18157"/>
                    </a:cubicBezTo>
                    <a:close/>
                    <a:moveTo>
                      <a:pt x="11699" y="18883"/>
                    </a:moveTo>
                    <a:cubicBezTo>
                      <a:pt x="11752" y="18883"/>
                      <a:pt x="11790" y="18987"/>
                      <a:pt x="11772" y="19045"/>
                    </a:cubicBezTo>
                    <a:cubicBezTo>
                      <a:pt x="11694" y="19305"/>
                      <a:pt x="10890" y="19603"/>
                      <a:pt x="9658" y="19690"/>
                    </a:cubicBezTo>
                    <a:cubicBezTo>
                      <a:pt x="8991" y="19820"/>
                      <a:pt x="8309" y="19714"/>
                      <a:pt x="7690" y="19408"/>
                    </a:cubicBezTo>
                    <a:cubicBezTo>
                      <a:pt x="7722" y="19340"/>
                      <a:pt x="7745" y="19293"/>
                      <a:pt x="7800" y="19246"/>
                    </a:cubicBezTo>
                    <a:cubicBezTo>
                      <a:pt x="8086" y="19323"/>
                      <a:pt x="8380" y="19367"/>
                      <a:pt x="8674" y="19367"/>
                    </a:cubicBezTo>
                    <a:cubicBezTo>
                      <a:pt x="9022" y="19364"/>
                      <a:pt x="9387" y="19335"/>
                      <a:pt x="9731" y="19287"/>
                    </a:cubicBezTo>
                    <a:lnTo>
                      <a:pt x="10023" y="19287"/>
                    </a:lnTo>
                    <a:cubicBezTo>
                      <a:pt x="10599" y="19229"/>
                      <a:pt x="11156" y="19101"/>
                      <a:pt x="11699" y="18883"/>
                    </a:cubicBezTo>
                    <a:close/>
                    <a:moveTo>
                      <a:pt x="11371" y="19851"/>
                    </a:moveTo>
                    <a:cubicBezTo>
                      <a:pt x="10686" y="20238"/>
                      <a:pt x="9917" y="20400"/>
                      <a:pt x="9148" y="20376"/>
                    </a:cubicBezTo>
                    <a:cubicBezTo>
                      <a:pt x="8379" y="20376"/>
                      <a:pt x="8081" y="20242"/>
                      <a:pt x="8055" y="20174"/>
                    </a:cubicBezTo>
                    <a:cubicBezTo>
                      <a:pt x="8051" y="20149"/>
                      <a:pt x="8051" y="20119"/>
                      <a:pt x="8055" y="20094"/>
                    </a:cubicBezTo>
                    <a:cubicBezTo>
                      <a:pt x="8360" y="20160"/>
                      <a:pt x="8691" y="20170"/>
                      <a:pt x="9002" y="20174"/>
                    </a:cubicBezTo>
                    <a:lnTo>
                      <a:pt x="9112" y="20174"/>
                    </a:lnTo>
                    <a:cubicBezTo>
                      <a:pt x="9871" y="20178"/>
                      <a:pt x="10642" y="20086"/>
                      <a:pt x="11371" y="19851"/>
                    </a:cubicBezTo>
                    <a:close/>
                    <a:moveTo>
                      <a:pt x="10314" y="20820"/>
                    </a:moveTo>
                    <a:cubicBezTo>
                      <a:pt x="10296" y="20893"/>
                      <a:pt x="10229" y="20943"/>
                      <a:pt x="10169" y="20981"/>
                    </a:cubicBezTo>
                    <a:cubicBezTo>
                      <a:pt x="9905" y="21133"/>
                      <a:pt x="9589" y="21147"/>
                      <a:pt x="9330" y="20981"/>
                    </a:cubicBezTo>
                    <a:cubicBezTo>
                      <a:pt x="9299" y="20964"/>
                      <a:pt x="9265" y="20938"/>
                      <a:pt x="9258" y="20901"/>
                    </a:cubicBezTo>
                    <a:cubicBezTo>
                      <a:pt x="9606" y="20903"/>
                      <a:pt x="9971" y="20880"/>
                      <a:pt x="10314" y="20820"/>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7" name="Freeform 672">
                <a:extLst>
                  <a:ext uri="{FF2B5EF4-FFF2-40B4-BE49-F238E27FC236}">
                    <a16:creationId xmlns:a16="http://schemas.microsoft.com/office/drawing/2014/main" id="{F7F2C3EB-D972-04D6-9EA5-99C14BC514AE}"/>
                  </a:ext>
                </a:extLst>
              </p:cNvPr>
              <p:cNvSpPr/>
              <p:nvPr/>
            </p:nvSpPr>
            <p:spPr>
              <a:xfrm rot="667436">
                <a:off x="1202224" y="3391601"/>
                <a:ext cx="405771" cy="538751"/>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8" name="Freeform 593">
                <a:extLst>
                  <a:ext uri="{FF2B5EF4-FFF2-40B4-BE49-F238E27FC236}">
                    <a16:creationId xmlns:a16="http://schemas.microsoft.com/office/drawing/2014/main" id="{74A7ED1D-023E-FA79-F328-7A44923E1C28}"/>
                  </a:ext>
                </a:extLst>
              </p:cNvPr>
              <p:cNvSpPr/>
              <p:nvPr/>
            </p:nvSpPr>
            <p:spPr>
              <a:xfrm rot="667436">
                <a:off x="734931" y="3813101"/>
                <a:ext cx="619229" cy="386315"/>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79" name="Freeform 662">
                <a:extLst>
                  <a:ext uri="{FF2B5EF4-FFF2-40B4-BE49-F238E27FC236}">
                    <a16:creationId xmlns:a16="http://schemas.microsoft.com/office/drawing/2014/main" id="{B681C269-00C6-7CE2-C4AF-36E38228B276}"/>
                  </a:ext>
                </a:extLst>
              </p:cNvPr>
              <p:cNvSpPr/>
              <p:nvPr/>
            </p:nvSpPr>
            <p:spPr>
              <a:xfrm rot="667436">
                <a:off x="2513271" y="5029490"/>
                <a:ext cx="620257" cy="517712"/>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0" name="Freeform 675">
                <a:extLst>
                  <a:ext uri="{FF2B5EF4-FFF2-40B4-BE49-F238E27FC236}">
                    <a16:creationId xmlns:a16="http://schemas.microsoft.com/office/drawing/2014/main" id="{095A64AE-6D5B-185C-A637-4BA0C0A67CEB}"/>
                  </a:ext>
                </a:extLst>
              </p:cNvPr>
              <p:cNvSpPr/>
              <p:nvPr/>
            </p:nvSpPr>
            <p:spPr>
              <a:xfrm rot="667436">
                <a:off x="390531" y="5279906"/>
                <a:ext cx="949017" cy="536458"/>
              </a:xfrm>
              <a:custGeom>
                <a:avLst/>
                <a:gdLst/>
                <a:ahLst/>
                <a:cxnLst>
                  <a:cxn ang="0">
                    <a:pos x="wd2" y="hd2"/>
                  </a:cxn>
                  <a:cxn ang="5400000">
                    <a:pos x="wd2" y="hd2"/>
                  </a:cxn>
                  <a:cxn ang="10800000">
                    <a:pos x="wd2" y="hd2"/>
                  </a:cxn>
                  <a:cxn ang="16200000">
                    <a:pos x="wd2" y="hd2"/>
                  </a:cxn>
                </a:cxnLst>
                <a:rect l="0" t="0" r="r" b="b"/>
                <a:pathLst>
                  <a:path w="21368" h="21420" extrusionOk="0">
                    <a:moveTo>
                      <a:pt x="2328" y="34"/>
                    </a:moveTo>
                    <a:cubicBezTo>
                      <a:pt x="1721" y="192"/>
                      <a:pt x="1202" y="974"/>
                      <a:pt x="1011" y="2005"/>
                    </a:cubicBezTo>
                    <a:cubicBezTo>
                      <a:pt x="795" y="3573"/>
                      <a:pt x="1047" y="5204"/>
                      <a:pt x="1669" y="6384"/>
                    </a:cubicBezTo>
                    <a:lnTo>
                      <a:pt x="1957" y="6967"/>
                    </a:lnTo>
                    <a:cubicBezTo>
                      <a:pt x="2539" y="8033"/>
                      <a:pt x="3496" y="9782"/>
                      <a:pt x="3398" y="11127"/>
                    </a:cubicBezTo>
                    <a:cubicBezTo>
                      <a:pt x="3348" y="11644"/>
                      <a:pt x="3170" y="12066"/>
                      <a:pt x="2904" y="12295"/>
                    </a:cubicBezTo>
                    <a:cubicBezTo>
                      <a:pt x="2436" y="12810"/>
                      <a:pt x="1848" y="12702"/>
                      <a:pt x="1463" y="12003"/>
                    </a:cubicBezTo>
                    <a:cubicBezTo>
                      <a:pt x="698" y="10828"/>
                      <a:pt x="332" y="9009"/>
                      <a:pt x="558" y="7259"/>
                    </a:cubicBezTo>
                    <a:cubicBezTo>
                      <a:pt x="613" y="7037"/>
                      <a:pt x="560" y="6772"/>
                      <a:pt x="435" y="6675"/>
                    </a:cubicBezTo>
                    <a:cubicBezTo>
                      <a:pt x="309" y="6579"/>
                      <a:pt x="160" y="6673"/>
                      <a:pt x="105" y="6894"/>
                    </a:cubicBezTo>
                    <a:cubicBezTo>
                      <a:pt x="-204" y="8992"/>
                      <a:pt x="179" y="11219"/>
                      <a:pt x="1093" y="12660"/>
                    </a:cubicBezTo>
                    <a:cubicBezTo>
                      <a:pt x="1413" y="13187"/>
                      <a:pt x="1849" y="13511"/>
                      <a:pt x="2287" y="13536"/>
                    </a:cubicBezTo>
                    <a:cubicBezTo>
                      <a:pt x="2591" y="13526"/>
                      <a:pt x="2894" y="13385"/>
                      <a:pt x="3151" y="13098"/>
                    </a:cubicBezTo>
                    <a:cubicBezTo>
                      <a:pt x="3536" y="12747"/>
                      <a:pt x="3809" y="12099"/>
                      <a:pt x="3892" y="11346"/>
                    </a:cubicBezTo>
                    <a:cubicBezTo>
                      <a:pt x="4020" y="9599"/>
                      <a:pt x="2967" y="7624"/>
                      <a:pt x="2287" y="6384"/>
                    </a:cubicBezTo>
                    <a:lnTo>
                      <a:pt x="1998" y="5873"/>
                    </a:lnTo>
                    <a:cubicBezTo>
                      <a:pt x="1500" y="4940"/>
                      <a:pt x="1317" y="3627"/>
                      <a:pt x="1463" y="2370"/>
                    </a:cubicBezTo>
                    <a:cubicBezTo>
                      <a:pt x="1608" y="1606"/>
                      <a:pt x="1998" y="1119"/>
                      <a:pt x="2451" y="1056"/>
                    </a:cubicBezTo>
                    <a:cubicBezTo>
                      <a:pt x="3014" y="914"/>
                      <a:pt x="3541" y="1306"/>
                      <a:pt x="3850" y="2151"/>
                    </a:cubicBezTo>
                    <a:cubicBezTo>
                      <a:pt x="4036" y="2643"/>
                      <a:pt x="4000" y="3330"/>
                      <a:pt x="3768" y="3756"/>
                    </a:cubicBezTo>
                    <a:cubicBezTo>
                      <a:pt x="3693" y="3957"/>
                      <a:pt x="3737" y="4207"/>
                      <a:pt x="3850" y="4340"/>
                    </a:cubicBezTo>
                    <a:cubicBezTo>
                      <a:pt x="3946" y="4453"/>
                      <a:pt x="4055" y="4480"/>
                      <a:pt x="4139" y="4340"/>
                    </a:cubicBezTo>
                    <a:cubicBezTo>
                      <a:pt x="4510" y="3632"/>
                      <a:pt x="4599" y="2525"/>
                      <a:pt x="4303" y="1713"/>
                    </a:cubicBezTo>
                    <a:cubicBezTo>
                      <a:pt x="3897" y="500"/>
                      <a:pt x="3116" y="-163"/>
                      <a:pt x="2328" y="34"/>
                    </a:cubicBezTo>
                    <a:close/>
                    <a:moveTo>
                      <a:pt x="6608" y="6019"/>
                    </a:moveTo>
                    <a:cubicBezTo>
                      <a:pt x="6498" y="5889"/>
                      <a:pt x="6357" y="5904"/>
                      <a:pt x="6279" y="6092"/>
                    </a:cubicBezTo>
                    <a:cubicBezTo>
                      <a:pt x="6073" y="6645"/>
                      <a:pt x="5892" y="7234"/>
                      <a:pt x="5744" y="7843"/>
                    </a:cubicBezTo>
                    <a:cubicBezTo>
                      <a:pt x="5539" y="7739"/>
                      <a:pt x="5356" y="7580"/>
                      <a:pt x="5167" y="7405"/>
                    </a:cubicBezTo>
                    <a:cubicBezTo>
                      <a:pt x="5071" y="7239"/>
                      <a:pt x="4934" y="7239"/>
                      <a:pt x="4838" y="7405"/>
                    </a:cubicBezTo>
                    <a:cubicBezTo>
                      <a:pt x="4743" y="7581"/>
                      <a:pt x="4743" y="7886"/>
                      <a:pt x="4838" y="8062"/>
                    </a:cubicBezTo>
                    <a:cubicBezTo>
                      <a:pt x="5060" y="8334"/>
                      <a:pt x="5277" y="8525"/>
                      <a:pt x="5538" y="8646"/>
                    </a:cubicBezTo>
                    <a:cubicBezTo>
                      <a:pt x="5459" y="8996"/>
                      <a:pt x="5411" y="9336"/>
                      <a:pt x="5332" y="9668"/>
                    </a:cubicBezTo>
                    <a:cubicBezTo>
                      <a:pt x="5204" y="10297"/>
                      <a:pt x="5037" y="10898"/>
                      <a:pt x="4879" y="11492"/>
                    </a:cubicBezTo>
                    <a:cubicBezTo>
                      <a:pt x="4824" y="11712"/>
                      <a:pt x="4879" y="11977"/>
                      <a:pt x="5003" y="12076"/>
                    </a:cubicBezTo>
                    <a:cubicBezTo>
                      <a:pt x="5011" y="12082"/>
                      <a:pt x="5035" y="12071"/>
                      <a:pt x="5044" y="12076"/>
                    </a:cubicBezTo>
                    <a:lnTo>
                      <a:pt x="5085" y="12076"/>
                    </a:lnTo>
                    <a:cubicBezTo>
                      <a:pt x="5402" y="12284"/>
                      <a:pt x="5736" y="12394"/>
                      <a:pt x="6073" y="12441"/>
                    </a:cubicBezTo>
                    <a:cubicBezTo>
                      <a:pt x="6209" y="12441"/>
                      <a:pt x="6320" y="12244"/>
                      <a:pt x="6320" y="12003"/>
                    </a:cubicBezTo>
                    <a:cubicBezTo>
                      <a:pt x="6320" y="11762"/>
                      <a:pt x="6209" y="11565"/>
                      <a:pt x="6073" y="11565"/>
                    </a:cubicBezTo>
                    <a:cubicBezTo>
                      <a:pt x="5854" y="11544"/>
                      <a:pt x="5662" y="11475"/>
                      <a:pt x="5455" y="11346"/>
                    </a:cubicBezTo>
                    <a:cubicBezTo>
                      <a:pt x="5574" y="10874"/>
                      <a:pt x="5676" y="10449"/>
                      <a:pt x="5785" y="9960"/>
                    </a:cubicBezTo>
                    <a:cubicBezTo>
                      <a:pt x="5893" y="9470"/>
                      <a:pt x="5943" y="9214"/>
                      <a:pt x="6032" y="8865"/>
                    </a:cubicBezTo>
                    <a:lnTo>
                      <a:pt x="6279" y="9011"/>
                    </a:lnTo>
                    <a:lnTo>
                      <a:pt x="6855" y="9376"/>
                    </a:lnTo>
                    <a:cubicBezTo>
                      <a:pt x="6887" y="9391"/>
                      <a:pt x="6905" y="9391"/>
                      <a:pt x="6937" y="9376"/>
                    </a:cubicBezTo>
                    <a:cubicBezTo>
                      <a:pt x="7035" y="9372"/>
                      <a:pt x="7143" y="9240"/>
                      <a:pt x="7184" y="9084"/>
                    </a:cubicBezTo>
                    <a:cubicBezTo>
                      <a:pt x="7240" y="8867"/>
                      <a:pt x="7182" y="8603"/>
                      <a:pt x="7061" y="8500"/>
                    </a:cubicBezTo>
                    <a:cubicBezTo>
                      <a:pt x="6982" y="8448"/>
                      <a:pt x="6778" y="8310"/>
                      <a:pt x="6443" y="8135"/>
                    </a:cubicBezTo>
                    <a:lnTo>
                      <a:pt x="6237" y="8062"/>
                    </a:lnTo>
                    <a:cubicBezTo>
                      <a:pt x="6363" y="7555"/>
                      <a:pt x="6514" y="7060"/>
                      <a:pt x="6690" y="6602"/>
                    </a:cubicBezTo>
                    <a:cubicBezTo>
                      <a:pt x="6762" y="6398"/>
                      <a:pt x="6719" y="6158"/>
                      <a:pt x="6608" y="6019"/>
                    </a:cubicBezTo>
                    <a:close/>
                    <a:moveTo>
                      <a:pt x="8542" y="7843"/>
                    </a:moveTo>
                    <a:cubicBezTo>
                      <a:pt x="8431" y="7801"/>
                      <a:pt x="8303" y="7880"/>
                      <a:pt x="8254" y="8062"/>
                    </a:cubicBezTo>
                    <a:lnTo>
                      <a:pt x="7966" y="9522"/>
                    </a:lnTo>
                    <a:lnTo>
                      <a:pt x="7719" y="10689"/>
                    </a:lnTo>
                    <a:cubicBezTo>
                      <a:pt x="7658" y="10890"/>
                      <a:pt x="7592" y="11128"/>
                      <a:pt x="7554" y="11346"/>
                    </a:cubicBezTo>
                    <a:cubicBezTo>
                      <a:pt x="7554" y="11346"/>
                      <a:pt x="7554" y="11387"/>
                      <a:pt x="7554" y="11492"/>
                    </a:cubicBezTo>
                    <a:cubicBezTo>
                      <a:pt x="7408" y="12333"/>
                      <a:pt x="7301" y="13177"/>
                      <a:pt x="7225" y="14046"/>
                    </a:cubicBezTo>
                    <a:cubicBezTo>
                      <a:pt x="7207" y="14286"/>
                      <a:pt x="7297" y="14513"/>
                      <a:pt x="7431" y="14557"/>
                    </a:cubicBezTo>
                    <a:cubicBezTo>
                      <a:pt x="7551" y="14559"/>
                      <a:pt x="7663" y="14403"/>
                      <a:pt x="7678" y="14192"/>
                    </a:cubicBezTo>
                    <a:cubicBezTo>
                      <a:pt x="7772" y="13102"/>
                      <a:pt x="7917" y="12017"/>
                      <a:pt x="8131" y="10981"/>
                    </a:cubicBezTo>
                    <a:cubicBezTo>
                      <a:pt x="8270" y="10487"/>
                      <a:pt x="8530" y="10111"/>
                      <a:pt x="8830" y="9960"/>
                    </a:cubicBezTo>
                    <a:cubicBezTo>
                      <a:pt x="9135" y="9850"/>
                      <a:pt x="9431" y="10094"/>
                      <a:pt x="9612" y="10543"/>
                    </a:cubicBezTo>
                    <a:cubicBezTo>
                      <a:pt x="9676" y="10757"/>
                      <a:pt x="9862" y="10802"/>
                      <a:pt x="9983" y="10689"/>
                    </a:cubicBezTo>
                    <a:cubicBezTo>
                      <a:pt x="10019" y="10655"/>
                      <a:pt x="10042" y="10605"/>
                      <a:pt x="10065" y="10543"/>
                    </a:cubicBezTo>
                    <a:cubicBezTo>
                      <a:pt x="10160" y="10385"/>
                      <a:pt x="10154" y="10128"/>
                      <a:pt x="10065" y="9960"/>
                    </a:cubicBezTo>
                    <a:cubicBezTo>
                      <a:pt x="9750" y="9244"/>
                      <a:pt x="9234" y="8900"/>
                      <a:pt x="8748" y="9084"/>
                    </a:cubicBezTo>
                    <a:cubicBezTo>
                      <a:pt x="8669" y="9127"/>
                      <a:pt x="8613" y="9230"/>
                      <a:pt x="8542" y="9303"/>
                    </a:cubicBezTo>
                    <a:lnTo>
                      <a:pt x="8707" y="8354"/>
                    </a:lnTo>
                    <a:cubicBezTo>
                      <a:pt x="8735" y="8118"/>
                      <a:pt x="8675" y="7893"/>
                      <a:pt x="8542" y="7843"/>
                    </a:cubicBezTo>
                    <a:close/>
                    <a:moveTo>
                      <a:pt x="13975" y="11200"/>
                    </a:moveTo>
                    <a:cubicBezTo>
                      <a:pt x="13859" y="11073"/>
                      <a:pt x="13717" y="11141"/>
                      <a:pt x="13645" y="11346"/>
                    </a:cubicBezTo>
                    <a:cubicBezTo>
                      <a:pt x="13635" y="11375"/>
                      <a:pt x="13651" y="11387"/>
                      <a:pt x="13645" y="11419"/>
                    </a:cubicBezTo>
                    <a:cubicBezTo>
                      <a:pt x="13566" y="11722"/>
                      <a:pt x="13477" y="12042"/>
                      <a:pt x="13398" y="12368"/>
                    </a:cubicBezTo>
                    <a:cubicBezTo>
                      <a:pt x="13245" y="12257"/>
                      <a:pt x="13081" y="12098"/>
                      <a:pt x="12946" y="11930"/>
                    </a:cubicBezTo>
                    <a:cubicBezTo>
                      <a:pt x="12848" y="11772"/>
                      <a:pt x="12714" y="11772"/>
                      <a:pt x="12616" y="11930"/>
                    </a:cubicBezTo>
                    <a:cubicBezTo>
                      <a:pt x="12521" y="12106"/>
                      <a:pt x="12521" y="12411"/>
                      <a:pt x="12616" y="12587"/>
                    </a:cubicBezTo>
                    <a:cubicBezTo>
                      <a:pt x="12787" y="12803"/>
                      <a:pt x="12956" y="12965"/>
                      <a:pt x="13151" y="13098"/>
                    </a:cubicBezTo>
                    <a:cubicBezTo>
                      <a:pt x="12907" y="14196"/>
                      <a:pt x="12731" y="15308"/>
                      <a:pt x="12575" y="16455"/>
                    </a:cubicBezTo>
                    <a:cubicBezTo>
                      <a:pt x="12547" y="16665"/>
                      <a:pt x="12586" y="16885"/>
                      <a:pt x="12699" y="16966"/>
                    </a:cubicBezTo>
                    <a:cubicBezTo>
                      <a:pt x="12984" y="17110"/>
                      <a:pt x="13307" y="17190"/>
                      <a:pt x="13604" y="17185"/>
                    </a:cubicBezTo>
                    <a:cubicBezTo>
                      <a:pt x="13738" y="17176"/>
                      <a:pt x="13846" y="16984"/>
                      <a:pt x="13851" y="16747"/>
                    </a:cubicBezTo>
                    <a:cubicBezTo>
                      <a:pt x="13851" y="16512"/>
                      <a:pt x="13736" y="16318"/>
                      <a:pt x="13604" y="16309"/>
                    </a:cubicBezTo>
                    <a:cubicBezTo>
                      <a:pt x="13486" y="16309"/>
                      <a:pt x="13256" y="16309"/>
                      <a:pt x="13069" y="16309"/>
                    </a:cubicBezTo>
                    <a:cubicBezTo>
                      <a:pt x="13219" y="15336"/>
                      <a:pt x="13434" y="14398"/>
                      <a:pt x="13645" y="13463"/>
                    </a:cubicBezTo>
                    <a:lnTo>
                      <a:pt x="14098" y="13682"/>
                    </a:lnTo>
                    <a:lnTo>
                      <a:pt x="14592" y="13901"/>
                    </a:lnTo>
                    <a:lnTo>
                      <a:pt x="14674" y="13901"/>
                    </a:lnTo>
                    <a:cubicBezTo>
                      <a:pt x="14796" y="13949"/>
                      <a:pt x="14920" y="13889"/>
                      <a:pt x="14962" y="13682"/>
                    </a:cubicBezTo>
                    <a:cubicBezTo>
                      <a:pt x="15004" y="13462"/>
                      <a:pt x="14922" y="13172"/>
                      <a:pt x="14798" y="13098"/>
                    </a:cubicBezTo>
                    <a:cubicBezTo>
                      <a:pt x="14640" y="12993"/>
                      <a:pt x="14450" y="12966"/>
                      <a:pt x="14263" y="12879"/>
                    </a:cubicBezTo>
                    <a:lnTo>
                      <a:pt x="13851" y="12660"/>
                    </a:lnTo>
                    <a:lnTo>
                      <a:pt x="14057" y="11784"/>
                    </a:lnTo>
                    <a:cubicBezTo>
                      <a:pt x="14128" y="11579"/>
                      <a:pt x="14090" y="11327"/>
                      <a:pt x="13975" y="11200"/>
                    </a:cubicBezTo>
                    <a:close/>
                    <a:moveTo>
                      <a:pt x="10764" y="11711"/>
                    </a:moveTo>
                    <a:cubicBezTo>
                      <a:pt x="10449" y="11591"/>
                      <a:pt x="10111" y="11668"/>
                      <a:pt x="9818" y="12003"/>
                    </a:cubicBezTo>
                    <a:cubicBezTo>
                      <a:pt x="9308" y="12344"/>
                      <a:pt x="9049" y="13363"/>
                      <a:pt x="9242" y="14265"/>
                    </a:cubicBezTo>
                    <a:cubicBezTo>
                      <a:pt x="9261" y="14357"/>
                      <a:pt x="9255" y="14473"/>
                      <a:pt x="9283" y="14557"/>
                    </a:cubicBezTo>
                    <a:cubicBezTo>
                      <a:pt x="9480" y="15303"/>
                      <a:pt x="9941" y="15691"/>
                      <a:pt x="10394" y="15506"/>
                    </a:cubicBezTo>
                    <a:cubicBezTo>
                      <a:pt x="10728" y="15317"/>
                      <a:pt x="11046" y="14978"/>
                      <a:pt x="11258" y="14484"/>
                    </a:cubicBezTo>
                    <a:cubicBezTo>
                      <a:pt x="11308" y="14869"/>
                      <a:pt x="11354" y="15250"/>
                      <a:pt x="11423" y="15652"/>
                    </a:cubicBezTo>
                    <a:cubicBezTo>
                      <a:pt x="11462" y="15825"/>
                      <a:pt x="11565" y="15936"/>
                      <a:pt x="11670" y="15944"/>
                    </a:cubicBezTo>
                    <a:lnTo>
                      <a:pt x="11752" y="15944"/>
                    </a:lnTo>
                    <a:cubicBezTo>
                      <a:pt x="11880" y="15862"/>
                      <a:pt x="11956" y="15591"/>
                      <a:pt x="11917" y="15360"/>
                    </a:cubicBezTo>
                    <a:cubicBezTo>
                      <a:pt x="11797" y="14710"/>
                      <a:pt x="11686" y="14065"/>
                      <a:pt x="11629" y="13390"/>
                    </a:cubicBezTo>
                    <a:lnTo>
                      <a:pt x="11546" y="12806"/>
                    </a:lnTo>
                    <a:lnTo>
                      <a:pt x="11546" y="12733"/>
                    </a:lnTo>
                    <a:cubicBezTo>
                      <a:pt x="11357" y="12214"/>
                      <a:pt x="11080" y="11831"/>
                      <a:pt x="10764" y="11711"/>
                    </a:cubicBezTo>
                    <a:close/>
                    <a:moveTo>
                      <a:pt x="10518" y="12441"/>
                    </a:moveTo>
                    <a:cubicBezTo>
                      <a:pt x="10730" y="12421"/>
                      <a:pt x="10926" y="12575"/>
                      <a:pt x="11053" y="12879"/>
                    </a:cubicBezTo>
                    <a:cubicBezTo>
                      <a:pt x="10988" y="13639"/>
                      <a:pt x="10674" y="14282"/>
                      <a:pt x="10271" y="14557"/>
                    </a:cubicBezTo>
                    <a:cubicBezTo>
                      <a:pt x="10034" y="14662"/>
                      <a:pt x="9842" y="14498"/>
                      <a:pt x="9694" y="13974"/>
                    </a:cubicBezTo>
                    <a:cubicBezTo>
                      <a:pt x="9468" y="13240"/>
                      <a:pt x="9895" y="12782"/>
                      <a:pt x="10024" y="12660"/>
                    </a:cubicBezTo>
                    <a:cubicBezTo>
                      <a:pt x="10178" y="12511"/>
                      <a:pt x="10342" y="12441"/>
                      <a:pt x="10518" y="12441"/>
                    </a:cubicBezTo>
                    <a:close/>
                    <a:moveTo>
                      <a:pt x="15374" y="14630"/>
                    </a:moveTo>
                    <a:cubicBezTo>
                      <a:pt x="14951" y="14793"/>
                      <a:pt x="14637" y="15469"/>
                      <a:pt x="14633" y="16236"/>
                    </a:cubicBezTo>
                    <a:cubicBezTo>
                      <a:pt x="14687" y="17312"/>
                      <a:pt x="15123" y="18239"/>
                      <a:pt x="15703" y="18571"/>
                    </a:cubicBezTo>
                    <a:lnTo>
                      <a:pt x="15868" y="18571"/>
                    </a:lnTo>
                    <a:cubicBezTo>
                      <a:pt x="16083" y="18576"/>
                      <a:pt x="16262" y="18324"/>
                      <a:pt x="16362" y="17987"/>
                    </a:cubicBezTo>
                    <a:cubicBezTo>
                      <a:pt x="16427" y="17775"/>
                      <a:pt x="16399" y="17519"/>
                      <a:pt x="16279" y="17404"/>
                    </a:cubicBezTo>
                    <a:cubicBezTo>
                      <a:pt x="16159" y="17288"/>
                      <a:pt x="16015" y="17410"/>
                      <a:pt x="15950" y="17623"/>
                    </a:cubicBezTo>
                    <a:cubicBezTo>
                      <a:pt x="15950" y="17623"/>
                      <a:pt x="15923" y="17745"/>
                      <a:pt x="15785" y="17623"/>
                    </a:cubicBezTo>
                    <a:cubicBezTo>
                      <a:pt x="15453" y="17399"/>
                      <a:pt x="15242" y="16851"/>
                      <a:pt x="15168" y="16236"/>
                    </a:cubicBezTo>
                    <a:cubicBezTo>
                      <a:pt x="15430" y="16573"/>
                      <a:pt x="15709" y="16792"/>
                      <a:pt x="16032" y="16820"/>
                    </a:cubicBezTo>
                    <a:cubicBezTo>
                      <a:pt x="16282" y="16850"/>
                      <a:pt x="16518" y="16577"/>
                      <a:pt x="16608" y="16163"/>
                    </a:cubicBezTo>
                    <a:cubicBezTo>
                      <a:pt x="16684" y="15833"/>
                      <a:pt x="16667" y="15467"/>
                      <a:pt x="16526" y="15214"/>
                    </a:cubicBezTo>
                    <a:cubicBezTo>
                      <a:pt x="16222" y="14713"/>
                      <a:pt x="15781" y="14480"/>
                      <a:pt x="15374" y="14630"/>
                    </a:cubicBezTo>
                    <a:close/>
                    <a:moveTo>
                      <a:pt x="18502" y="15287"/>
                    </a:moveTo>
                    <a:cubicBezTo>
                      <a:pt x="18117" y="14994"/>
                      <a:pt x="17656" y="15020"/>
                      <a:pt x="17308" y="15433"/>
                    </a:cubicBezTo>
                    <a:cubicBezTo>
                      <a:pt x="17057" y="15759"/>
                      <a:pt x="16940" y="16345"/>
                      <a:pt x="16979" y="16893"/>
                    </a:cubicBezTo>
                    <a:cubicBezTo>
                      <a:pt x="17029" y="17854"/>
                      <a:pt x="17506" y="18514"/>
                      <a:pt x="18049" y="18425"/>
                    </a:cubicBezTo>
                    <a:cubicBezTo>
                      <a:pt x="18059" y="18424"/>
                      <a:pt x="18080" y="18428"/>
                      <a:pt x="18090" y="18425"/>
                    </a:cubicBezTo>
                    <a:cubicBezTo>
                      <a:pt x="18169" y="18442"/>
                      <a:pt x="18217" y="18442"/>
                      <a:pt x="18296" y="18425"/>
                    </a:cubicBezTo>
                    <a:lnTo>
                      <a:pt x="18296" y="18571"/>
                    </a:lnTo>
                    <a:cubicBezTo>
                      <a:pt x="18300" y="19179"/>
                      <a:pt x="18250" y="19784"/>
                      <a:pt x="18090" y="20323"/>
                    </a:cubicBezTo>
                    <a:cubicBezTo>
                      <a:pt x="17942" y="20637"/>
                      <a:pt x="17565" y="20491"/>
                      <a:pt x="17308" y="20177"/>
                    </a:cubicBezTo>
                    <a:cubicBezTo>
                      <a:pt x="17209" y="20054"/>
                      <a:pt x="16915" y="19589"/>
                      <a:pt x="17102" y="19082"/>
                    </a:cubicBezTo>
                    <a:cubicBezTo>
                      <a:pt x="17158" y="18900"/>
                      <a:pt x="17110" y="18704"/>
                      <a:pt x="17020" y="18571"/>
                    </a:cubicBezTo>
                    <a:cubicBezTo>
                      <a:pt x="16907" y="18436"/>
                      <a:pt x="16767" y="18445"/>
                      <a:pt x="16691" y="18644"/>
                    </a:cubicBezTo>
                    <a:cubicBezTo>
                      <a:pt x="16419" y="19399"/>
                      <a:pt x="16556" y="20429"/>
                      <a:pt x="16979" y="20907"/>
                    </a:cubicBezTo>
                    <a:cubicBezTo>
                      <a:pt x="16995" y="20925"/>
                      <a:pt x="17003" y="20890"/>
                      <a:pt x="17020" y="20907"/>
                    </a:cubicBezTo>
                    <a:cubicBezTo>
                      <a:pt x="17248" y="21209"/>
                      <a:pt x="17517" y="21402"/>
                      <a:pt x="17802" y="21418"/>
                    </a:cubicBezTo>
                    <a:cubicBezTo>
                      <a:pt x="18054" y="21437"/>
                      <a:pt x="18303" y="21255"/>
                      <a:pt x="18460" y="20907"/>
                    </a:cubicBezTo>
                    <a:cubicBezTo>
                      <a:pt x="18696" y="20224"/>
                      <a:pt x="18800" y="19444"/>
                      <a:pt x="18790" y="18644"/>
                    </a:cubicBezTo>
                    <a:cubicBezTo>
                      <a:pt x="18790" y="18365"/>
                      <a:pt x="18790" y="18086"/>
                      <a:pt x="18790" y="17841"/>
                    </a:cubicBezTo>
                    <a:cubicBezTo>
                      <a:pt x="18934" y="17513"/>
                      <a:pt x="19006" y="17090"/>
                      <a:pt x="18995" y="16674"/>
                    </a:cubicBezTo>
                    <a:cubicBezTo>
                      <a:pt x="19000" y="16627"/>
                      <a:pt x="18999" y="16574"/>
                      <a:pt x="18995" y="16528"/>
                    </a:cubicBezTo>
                    <a:cubicBezTo>
                      <a:pt x="18961" y="15969"/>
                      <a:pt x="18791" y="15519"/>
                      <a:pt x="18502" y="15287"/>
                    </a:cubicBezTo>
                    <a:close/>
                    <a:moveTo>
                      <a:pt x="19777" y="15433"/>
                    </a:moveTo>
                    <a:cubicBezTo>
                      <a:pt x="19640" y="15442"/>
                      <a:pt x="19530" y="15700"/>
                      <a:pt x="19530" y="15944"/>
                    </a:cubicBezTo>
                    <a:cubicBezTo>
                      <a:pt x="19598" y="16814"/>
                      <a:pt x="19732" y="17596"/>
                      <a:pt x="19983" y="18352"/>
                    </a:cubicBezTo>
                    <a:cubicBezTo>
                      <a:pt x="19697" y="18911"/>
                      <a:pt x="19430" y="19504"/>
                      <a:pt x="19242" y="19958"/>
                    </a:cubicBezTo>
                    <a:cubicBezTo>
                      <a:pt x="19161" y="20151"/>
                      <a:pt x="19216" y="20397"/>
                      <a:pt x="19325" y="20542"/>
                    </a:cubicBezTo>
                    <a:cubicBezTo>
                      <a:pt x="19367" y="20598"/>
                      <a:pt x="19395" y="20615"/>
                      <a:pt x="19448" y="20615"/>
                    </a:cubicBezTo>
                    <a:cubicBezTo>
                      <a:pt x="19525" y="20608"/>
                      <a:pt x="19605" y="20573"/>
                      <a:pt x="19654" y="20469"/>
                    </a:cubicBezTo>
                    <a:cubicBezTo>
                      <a:pt x="19831" y="20032"/>
                      <a:pt x="20078" y="19495"/>
                      <a:pt x="20354" y="18936"/>
                    </a:cubicBezTo>
                    <a:cubicBezTo>
                      <a:pt x="20708" y="18234"/>
                      <a:pt x="21039" y="17523"/>
                      <a:pt x="21341" y="16747"/>
                    </a:cubicBezTo>
                    <a:cubicBezTo>
                      <a:pt x="21396" y="16548"/>
                      <a:pt x="21364" y="16282"/>
                      <a:pt x="21259" y="16163"/>
                    </a:cubicBezTo>
                    <a:cubicBezTo>
                      <a:pt x="21143" y="16044"/>
                      <a:pt x="21011" y="16120"/>
                      <a:pt x="20930" y="16309"/>
                    </a:cubicBezTo>
                    <a:cubicBezTo>
                      <a:pt x="20751" y="16782"/>
                      <a:pt x="20527" y="17200"/>
                      <a:pt x="20312" y="17623"/>
                    </a:cubicBezTo>
                    <a:cubicBezTo>
                      <a:pt x="20157" y="17072"/>
                      <a:pt x="20079" y="16479"/>
                      <a:pt x="20024" y="15871"/>
                    </a:cubicBezTo>
                    <a:cubicBezTo>
                      <a:pt x="20024" y="15630"/>
                      <a:pt x="19914" y="15433"/>
                      <a:pt x="19777" y="15433"/>
                    </a:cubicBezTo>
                    <a:close/>
                    <a:moveTo>
                      <a:pt x="15415" y="15506"/>
                    </a:moveTo>
                    <a:lnTo>
                      <a:pt x="15538" y="15506"/>
                    </a:lnTo>
                    <a:cubicBezTo>
                      <a:pt x="15737" y="15467"/>
                      <a:pt x="15909" y="15603"/>
                      <a:pt x="16073" y="15798"/>
                    </a:cubicBezTo>
                    <a:cubicBezTo>
                      <a:pt x="15837" y="15812"/>
                      <a:pt x="15616" y="15725"/>
                      <a:pt x="15415" y="15506"/>
                    </a:cubicBezTo>
                    <a:close/>
                    <a:moveTo>
                      <a:pt x="18008" y="15944"/>
                    </a:moveTo>
                    <a:cubicBezTo>
                      <a:pt x="18109" y="15941"/>
                      <a:pt x="18202" y="16018"/>
                      <a:pt x="18296" y="16090"/>
                    </a:cubicBezTo>
                    <a:cubicBezTo>
                      <a:pt x="18423" y="16165"/>
                      <a:pt x="18510" y="16298"/>
                      <a:pt x="18543" y="16528"/>
                    </a:cubicBezTo>
                    <a:cubicBezTo>
                      <a:pt x="18466" y="16781"/>
                      <a:pt x="18413" y="17051"/>
                      <a:pt x="18378" y="17331"/>
                    </a:cubicBezTo>
                    <a:cubicBezTo>
                      <a:pt x="18279" y="17456"/>
                      <a:pt x="18170" y="17599"/>
                      <a:pt x="18049" y="17623"/>
                    </a:cubicBezTo>
                    <a:cubicBezTo>
                      <a:pt x="17768" y="17692"/>
                      <a:pt x="17512" y="17317"/>
                      <a:pt x="17473" y="16820"/>
                    </a:cubicBezTo>
                    <a:cubicBezTo>
                      <a:pt x="17471" y="16804"/>
                      <a:pt x="17473" y="16763"/>
                      <a:pt x="17473" y="16747"/>
                    </a:cubicBezTo>
                    <a:cubicBezTo>
                      <a:pt x="17450" y="16509"/>
                      <a:pt x="17483" y="16297"/>
                      <a:pt x="17596" y="16163"/>
                    </a:cubicBezTo>
                    <a:cubicBezTo>
                      <a:pt x="17711" y="16034"/>
                      <a:pt x="17872" y="15940"/>
                      <a:pt x="18008" y="15944"/>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1" name="Freeform 619">
                <a:extLst>
                  <a:ext uri="{FF2B5EF4-FFF2-40B4-BE49-F238E27FC236}">
                    <a16:creationId xmlns:a16="http://schemas.microsoft.com/office/drawing/2014/main" id="{9F41B5CE-CDC0-B733-CEA1-EAB42CA36144}"/>
                  </a:ext>
                </a:extLst>
              </p:cNvPr>
              <p:cNvSpPr/>
              <p:nvPr/>
            </p:nvSpPr>
            <p:spPr>
              <a:xfrm rot="667436">
                <a:off x="3126059" y="347108"/>
                <a:ext cx="460723" cy="473757"/>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2" name="Freeform 593">
                <a:extLst>
                  <a:ext uri="{FF2B5EF4-FFF2-40B4-BE49-F238E27FC236}">
                    <a16:creationId xmlns:a16="http://schemas.microsoft.com/office/drawing/2014/main" id="{FCD77E3E-0C4F-B413-FA7C-AFBC37AFF660}"/>
                  </a:ext>
                </a:extLst>
              </p:cNvPr>
              <p:cNvSpPr/>
              <p:nvPr/>
            </p:nvSpPr>
            <p:spPr>
              <a:xfrm rot="667436">
                <a:off x="2909962" y="1240376"/>
                <a:ext cx="473709" cy="297434"/>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3" name="Freeform 672">
                <a:extLst>
                  <a:ext uri="{FF2B5EF4-FFF2-40B4-BE49-F238E27FC236}">
                    <a16:creationId xmlns:a16="http://schemas.microsoft.com/office/drawing/2014/main" id="{6CB96F0D-FDA2-EF0E-9871-01A3FF089F2E}"/>
                  </a:ext>
                </a:extLst>
              </p:cNvPr>
              <p:cNvSpPr/>
              <p:nvPr/>
            </p:nvSpPr>
            <p:spPr>
              <a:xfrm rot="667436">
                <a:off x="3528149" y="1532222"/>
                <a:ext cx="405772" cy="538753"/>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4" name="Freeform 619">
                <a:extLst>
                  <a:ext uri="{FF2B5EF4-FFF2-40B4-BE49-F238E27FC236}">
                    <a16:creationId xmlns:a16="http://schemas.microsoft.com/office/drawing/2014/main" id="{91251921-7212-6A39-80BB-DD71C6E607E9}"/>
                  </a:ext>
                </a:extLst>
              </p:cNvPr>
              <p:cNvSpPr/>
              <p:nvPr/>
            </p:nvSpPr>
            <p:spPr>
              <a:xfrm rot="667436">
                <a:off x="853114" y="2092860"/>
                <a:ext cx="460722" cy="473752"/>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5" name="Freeform 586">
                <a:extLst>
                  <a:ext uri="{FF2B5EF4-FFF2-40B4-BE49-F238E27FC236}">
                    <a16:creationId xmlns:a16="http://schemas.microsoft.com/office/drawing/2014/main" id="{A135CBAE-4C2C-C62A-F9D3-C7A0B2DADBD8}"/>
                  </a:ext>
                </a:extLst>
              </p:cNvPr>
              <p:cNvSpPr/>
              <p:nvPr/>
            </p:nvSpPr>
            <p:spPr>
              <a:xfrm rot="667436">
                <a:off x="2026923" y="419159"/>
                <a:ext cx="527316" cy="348278"/>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6" name="Freeform 672">
                <a:extLst>
                  <a:ext uri="{FF2B5EF4-FFF2-40B4-BE49-F238E27FC236}">
                    <a16:creationId xmlns:a16="http://schemas.microsoft.com/office/drawing/2014/main" id="{CFAA291C-27B2-B48C-BCD4-45293D760412}"/>
                  </a:ext>
                </a:extLst>
              </p:cNvPr>
              <p:cNvSpPr/>
              <p:nvPr/>
            </p:nvSpPr>
            <p:spPr>
              <a:xfrm rot="667436">
                <a:off x="1977450" y="2563325"/>
                <a:ext cx="405771" cy="538750"/>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7" name="Freeform 586">
                <a:extLst>
                  <a:ext uri="{FF2B5EF4-FFF2-40B4-BE49-F238E27FC236}">
                    <a16:creationId xmlns:a16="http://schemas.microsoft.com/office/drawing/2014/main" id="{7DF8BBF1-5335-612A-5852-5D71F808541D}"/>
                  </a:ext>
                </a:extLst>
              </p:cNvPr>
              <p:cNvSpPr/>
              <p:nvPr/>
            </p:nvSpPr>
            <p:spPr>
              <a:xfrm rot="667436">
                <a:off x="853644" y="2893023"/>
                <a:ext cx="662574" cy="394454"/>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8" name="Freeform 593">
                <a:extLst>
                  <a:ext uri="{FF2B5EF4-FFF2-40B4-BE49-F238E27FC236}">
                    <a16:creationId xmlns:a16="http://schemas.microsoft.com/office/drawing/2014/main" id="{AE26CEEE-6D33-E9A6-B09B-69A2A5D7B607}"/>
                  </a:ext>
                </a:extLst>
              </p:cNvPr>
              <p:cNvSpPr/>
              <p:nvPr/>
            </p:nvSpPr>
            <p:spPr>
              <a:xfrm rot="667436">
                <a:off x="2533412" y="5764941"/>
                <a:ext cx="619230" cy="386313"/>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sp>
            <p:nvSpPr>
              <p:cNvPr id="89" name="Freeform 672">
                <a:extLst>
                  <a:ext uri="{FF2B5EF4-FFF2-40B4-BE49-F238E27FC236}">
                    <a16:creationId xmlns:a16="http://schemas.microsoft.com/office/drawing/2014/main" id="{A651206E-EBAD-7ABD-F8CD-B06395D8253E}"/>
                  </a:ext>
                </a:extLst>
              </p:cNvPr>
              <p:cNvSpPr/>
              <p:nvPr/>
            </p:nvSpPr>
            <p:spPr>
              <a:xfrm rot="667436">
                <a:off x="453972" y="3296322"/>
                <a:ext cx="289435" cy="369162"/>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000000">
                  <a:alpha val="20140"/>
                </a:srgbClr>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Helvetica"/>
                    <a:ea typeface="Helvetica"/>
                    <a:cs typeface="Helvetica"/>
                    <a:sym typeface="Helvetica"/>
                  </a:defRPr>
                </a:pPr>
                <a:endParaRPr kumimoji="0" sz="3600" b="0" i="0" u="none" strike="noStrike" kern="1200" cap="none" spc="0" normalizeH="0" baseline="0" noProof="0" dirty="0">
                  <a:ln>
                    <a:noFill/>
                  </a:ln>
                  <a:solidFill>
                    <a:srgbClr val="000000"/>
                  </a:solidFill>
                  <a:effectLst/>
                  <a:uLnTx/>
                  <a:uFillTx/>
                  <a:latin typeface="Helvetica"/>
                  <a:cs typeface="Helvetica"/>
                  <a:sym typeface="Helvetica"/>
                </a:endParaRPr>
              </a:p>
            </p:txBody>
          </p:sp>
        </p:grpSp>
        <p:pic>
          <p:nvPicPr>
            <p:cNvPr id="4" name="TinyPPT_8.png" descr="TinyPPT_8.png">
              <a:extLst>
                <a:ext uri="{FF2B5EF4-FFF2-40B4-BE49-F238E27FC236}">
                  <a16:creationId xmlns:a16="http://schemas.microsoft.com/office/drawing/2014/main" id="{9271F787-E201-A400-722D-25300D641C0D}"/>
                </a:ext>
              </a:extLst>
            </p:cNvPr>
            <p:cNvPicPr>
              <a:picLocks/>
            </p:cNvPicPr>
            <p:nvPr/>
          </p:nvPicPr>
          <p:blipFill>
            <a:blip r:embed="rId2">
              <a:alphaModFix amt="85611"/>
            </a:blip>
            <a:srcRect/>
            <a:stretch>
              <a:fillRect/>
            </a:stretch>
          </p:blipFill>
          <p:spPr>
            <a:xfrm>
              <a:off x="797188" y="9469077"/>
              <a:ext cx="9158402" cy="625100"/>
            </a:xfrm>
            <a:prstGeom prst="rect">
              <a:avLst/>
            </a:prstGeom>
            <a:ln w="12700" cap="flat">
              <a:noFill/>
              <a:miter lim="400000"/>
            </a:ln>
            <a:effectLst/>
          </p:spPr>
        </p:pic>
        <p:sp>
          <p:nvSpPr>
            <p:cNvPr id="5" name="Freeform 6">
              <a:extLst>
                <a:ext uri="{FF2B5EF4-FFF2-40B4-BE49-F238E27FC236}">
                  <a16:creationId xmlns:a16="http://schemas.microsoft.com/office/drawing/2014/main" id="{7F24AC66-8DE9-FCFE-0A46-6C86B0A7C71A}"/>
                </a:ext>
              </a:extLst>
            </p:cNvPr>
            <p:cNvSpPr/>
            <p:nvPr/>
          </p:nvSpPr>
          <p:spPr>
            <a:xfrm>
              <a:off x="7684007" y="4717081"/>
              <a:ext cx="72735" cy="21215"/>
            </a:xfrm>
            <a:custGeom>
              <a:avLst/>
              <a:gdLst/>
              <a:ahLst/>
              <a:cxnLst>
                <a:cxn ang="0">
                  <a:pos x="wd2" y="hd2"/>
                </a:cxn>
                <a:cxn ang="5400000">
                  <a:pos x="wd2" y="hd2"/>
                </a:cxn>
                <a:cxn ang="10800000">
                  <a:pos x="wd2" y="hd2"/>
                </a:cxn>
                <a:cxn ang="16200000">
                  <a:pos x="wd2" y="hd2"/>
                </a:cxn>
              </a:cxnLst>
              <a:rect l="0" t="0" r="r" b="b"/>
              <a:pathLst>
                <a:path w="8195" h="8214" extrusionOk="0">
                  <a:moveTo>
                    <a:pt x="7999" y="189"/>
                  </a:moveTo>
                  <a:cubicBezTo>
                    <a:pt x="-11162" y="19389"/>
                    <a:pt x="10438" y="-2211"/>
                    <a:pt x="7999" y="189"/>
                  </a:cubicBezTo>
                  <a:close/>
                </a:path>
              </a:pathLst>
            </a:custGeom>
            <a:solidFill>
              <a:srgbClr val="13A6A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6" name="Freeform 7">
              <a:extLst>
                <a:ext uri="{FF2B5EF4-FFF2-40B4-BE49-F238E27FC236}">
                  <a16:creationId xmlns:a16="http://schemas.microsoft.com/office/drawing/2014/main" id="{E38DD1EE-CA83-6297-0945-E92AB487CA57}"/>
                </a:ext>
              </a:extLst>
            </p:cNvPr>
            <p:cNvSpPr/>
            <p:nvPr/>
          </p:nvSpPr>
          <p:spPr>
            <a:xfrm>
              <a:off x="7244348" y="4225213"/>
              <a:ext cx="828280" cy="638913"/>
            </a:xfrm>
            <a:custGeom>
              <a:avLst/>
              <a:gdLst/>
              <a:ahLst/>
              <a:cxnLst>
                <a:cxn ang="0">
                  <a:pos x="wd2" y="hd2"/>
                </a:cxn>
                <a:cxn ang="5400000">
                  <a:pos x="wd2" y="hd2"/>
                </a:cxn>
                <a:cxn ang="10800000">
                  <a:pos x="wd2" y="hd2"/>
                </a:cxn>
                <a:cxn ang="16200000">
                  <a:pos x="wd2" y="hd2"/>
                </a:cxn>
              </a:cxnLst>
              <a:rect l="0" t="0" r="r" b="b"/>
              <a:pathLst>
                <a:path w="21600" h="21600" extrusionOk="0">
                  <a:moveTo>
                    <a:pt x="21381" y="2994"/>
                  </a:moveTo>
                  <a:cubicBezTo>
                    <a:pt x="21485" y="2021"/>
                    <a:pt x="21565" y="1048"/>
                    <a:pt x="21600" y="0"/>
                  </a:cubicBezTo>
                  <a:lnTo>
                    <a:pt x="8237" y="5419"/>
                  </a:lnTo>
                  <a:cubicBezTo>
                    <a:pt x="8006" y="12185"/>
                    <a:pt x="5357" y="19579"/>
                    <a:pt x="0" y="21600"/>
                  </a:cubicBezTo>
                  <a:lnTo>
                    <a:pt x="7707" y="18696"/>
                  </a:lnTo>
                  <a:cubicBezTo>
                    <a:pt x="10210" y="17989"/>
                    <a:pt x="12659" y="16987"/>
                    <a:pt x="15022" y="15702"/>
                  </a:cubicBezTo>
                  <a:cubicBezTo>
                    <a:pt x="18708" y="13262"/>
                    <a:pt x="20782" y="8068"/>
                    <a:pt x="21381" y="2934"/>
                  </a:cubicBez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7" name="Freeform 8">
              <a:extLst>
                <a:ext uri="{FF2B5EF4-FFF2-40B4-BE49-F238E27FC236}">
                  <a16:creationId xmlns:a16="http://schemas.microsoft.com/office/drawing/2014/main" id="{47D27048-201C-9528-16AE-FFB3FE5A0061}"/>
                </a:ext>
              </a:extLst>
            </p:cNvPr>
            <p:cNvSpPr/>
            <p:nvPr/>
          </p:nvSpPr>
          <p:spPr>
            <a:xfrm>
              <a:off x="6840147" y="3438419"/>
              <a:ext cx="553513" cy="2023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20" y="19946"/>
                  </a:lnTo>
                  <a:lnTo>
                    <a:pt x="1586" y="20277"/>
                  </a:lnTo>
                  <a:lnTo>
                    <a:pt x="1052" y="20655"/>
                  </a:lnTo>
                  <a:lnTo>
                    <a:pt x="534" y="21127"/>
                  </a:lnTo>
                  <a:lnTo>
                    <a:pt x="0" y="21600"/>
                  </a:lnTo>
                  <a:lnTo>
                    <a:pt x="19462" y="1796"/>
                  </a:lnTo>
                  <a:lnTo>
                    <a:pt x="19980" y="1276"/>
                  </a:lnTo>
                  <a:lnTo>
                    <a:pt x="20514" y="851"/>
                  </a:lnTo>
                  <a:lnTo>
                    <a:pt x="21066" y="473"/>
                  </a:lnTo>
                  <a:lnTo>
                    <a:pt x="21600" y="95"/>
                  </a:lnTo>
                  <a:close/>
                </a:path>
              </a:pathLst>
            </a:custGeom>
            <a:solidFill>
              <a:srgbClr val="12235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 name="Freeform 9">
              <a:extLst>
                <a:ext uri="{FF2B5EF4-FFF2-40B4-BE49-F238E27FC236}">
                  <a16:creationId xmlns:a16="http://schemas.microsoft.com/office/drawing/2014/main" id="{908A5E6A-496E-34C8-91E3-AC50E84C3F73}"/>
                </a:ext>
              </a:extLst>
            </p:cNvPr>
            <p:cNvSpPr/>
            <p:nvPr/>
          </p:nvSpPr>
          <p:spPr>
            <a:xfrm>
              <a:off x="7118891" y="5002710"/>
              <a:ext cx="1211541" cy="747178"/>
            </a:xfrm>
            <a:custGeom>
              <a:avLst/>
              <a:gdLst/>
              <a:ahLst/>
              <a:cxnLst>
                <a:cxn ang="0">
                  <a:pos x="wd2" y="hd2"/>
                </a:cxn>
                <a:cxn ang="5400000">
                  <a:pos x="wd2" y="hd2"/>
                </a:cxn>
                <a:cxn ang="10800000">
                  <a:pos x="wd2" y="hd2"/>
                </a:cxn>
                <a:cxn ang="16200000">
                  <a:pos x="wd2" y="hd2"/>
                </a:cxn>
              </a:cxnLst>
              <a:rect l="0" t="0" r="r" b="b"/>
              <a:pathLst>
                <a:path w="21410" h="21556" extrusionOk="0">
                  <a:moveTo>
                    <a:pt x="21389" y="13297"/>
                  </a:moveTo>
                  <a:cubicBezTo>
                    <a:pt x="21030" y="13003"/>
                    <a:pt x="20694" y="10743"/>
                    <a:pt x="20460" y="10040"/>
                  </a:cubicBezTo>
                  <a:cubicBezTo>
                    <a:pt x="20000" y="8763"/>
                    <a:pt x="17978" y="9031"/>
                    <a:pt x="17681" y="7651"/>
                  </a:cubicBezTo>
                  <a:cubicBezTo>
                    <a:pt x="17431" y="6476"/>
                    <a:pt x="17830" y="2095"/>
                    <a:pt x="16901" y="1699"/>
                  </a:cubicBezTo>
                  <a:cubicBezTo>
                    <a:pt x="15611" y="1345"/>
                    <a:pt x="14304" y="1204"/>
                    <a:pt x="12997" y="1277"/>
                  </a:cubicBezTo>
                  <a:cubicBezTo>
                    <a:pt x="12084" y="1277"/>
                    <a:pt x="10866" y="0"/>
                    <a:pt x="9875" y="0"/>
                  </a:cubicBezTo>
                  <a:cubicBezTo>
                    <a:pt x="8454" y="17"/>
                    <a:pt x="7037" y="286"/>
                    <a:pt x="5652" y="805"/>
                  </a:cubicBezTo>
                  <a:cubicBezTo>
                    <a:pt x="3130" y="1814"/>
                    <a:pt x="2529" y="6182"/>
                    <a:pt x="0" y="7268"/>
                  </a:cubicBezTo>
                  <a:cubicBezTo>
                    <a:pt x="4684" y="5224"/>
                    <a:pt x="8790" y="11509"/>
                    <a:pt x="10554" y="17972"/>
                  </a:cubicBezTo>
                  <a:cubicBezTo>
                    <a:pt x="10671" y="18445"/>
                    <a:pt x="10812" y="19045"/>
                    <a:pt x="10952" y="19633"/>
                  </a:cubicBezTo>
                  <a:cubicBezTo>
                    <a:pt x="11015" y="20266"/>
                    <a:pt x="11153" y="20874"/>
                    <a:pt x="11358" y="21421"/>
                  </a:cubicBezTo>
                  <a:cubicBezTo>
                    <a:pt x="11358" y="21562"/>
                    <a:pt x="11405" y="21600"/>
                    <a:pt x="11483" y="21498"/>
                  </a:cubicBezTo>
                  <a:lnTo>
                    <a:pt x="20609" y="18036"/>
                  </a:lnTo>
                  <a:cubicBezTo>
                    <a:pt x="20468" y="17155"/>
                    <a:pt x="20296" y="14204"/>
                    <a:pt x="20093" y="13297"/>
                  </a:cubicBezTo>
                  <a:cubicBezTo>
                    <a:pt x="20101" y="13297"/>
                    <a:pt x="21600" y="14115"/>
                    <a:pt x="21389" y="13297"/>
                  </a:cubicBez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 name="Freeform 10">
              <a:extLst>
                <a:ext uri="{FF2B5EF4-FFF2-40B4-BE49-F238E27FC236}">
                  <a16:creationId xmlns:a16="http://schemas.microsoft.com/office/drawing/2014/main" id="{11672BEB-83FF-E33D-DA65-9B5D140198BE}"/>
                </a:ext>
              </a:extLst>
            </p:cNvPr>
            <p:cNvSpPr/>
            <p:nvPr/>
          </p:nvSpPr>
          <p:spPr>
            <a:xfrm>
              <a:off x="5531246" y="2130930"/>
              <a:ext cx="733304" cy="608362"/>
            </a:xfrm>
            <a:custGeom>
              <a:avLst/>
              <a:gdLst/>
              <a:ahLst/>
              <a:cxnLst>
                <a:cxn ang="0">
                  <a:pos x="wd2" y="hd2"/>
                </a:cxn>
                <a:cxn ang="5400000">
                  <a:pos x="wd2" y="hd2"/>
                </a:cxn>
                <a:cxn ang="10800000">
                  <a:pos x="wd2" y="hd2"/>
                </a:cxn>
                <a:cxn ang="16200000">
                  <a:pos x="wd2" y="hd2"/>
                </a:cxn>
              </a:cxnLst>
              <a:rect l="0" t="0" r="r" b="b"/>
              <a:pathLst>
                <a:path w="21600" h="21600" extrusionOk="0">
                  <a:moveTo>
                    <a:pt x="7573" y="8222"/>
                  </a:moveTo>
                  <a:cubicBezTo>
                    <a:pt x="7042" y="13923"/>
                    <a:pt x="4205" y="18934"/>
                    <a:pt x="0" y="21600"/>
                  </a:cubicBezTo>
                  <a:cubicBezTo>
                    <a:pt x="4841" y="18865"/>
                    <a:pt x="9889" y="16412"/>
                    <a:pt x="14587" y="13331"/>
                  </a:cubicBezTo>
                  <a:cubicBezTo>
                    <a:pt x="18524" y="10460"/>
                    <a:pt x="21120" y="5526"/>
                    <a:pt x="21600" y="0"/>
                  </a:cubicBez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0" name="Freeform 11">
              <a:extLst>
                <a:ext uri="{FF2B5EF4-FFF2-40B4-BE49-F238E27FC236}">
                  <a16:creationId xmlns:a16="http://schemas.microsoft.com/office/drawing/2014/main" id="{A5D495AF-D995-A3FE-D8AA-504CD726FBCB}"/>
                </a:ext>
              </a:extLst>
            </p:cNvPr>
            <p:cNvSpPr/>
            <p:nvPr/>
          </p:nvSpPr>
          <p:spPr>
            <a:xfrm>
              <a:off x="5822059" y="2861144"/>
              <a:ext cx="1073451" cy="981170"/>
            </a:xfrm>
            <a:custGeom>
              <a:avLst/>
              <a:gdLst/>
              <a:ahLst/>
              <a:cxnLst>
                <a:cxn ang="0">
                  <a:pos x="wd2" y="hd2"/>
                </a:cxn>
                <a:cxn ang="5400000">
                  <a:pos x="wd2" y="hd2"/>
                </a:cxn>
                <a:cxn ang="10800000">
                  <a:pos x="wd2" y="hd2"/>
                </a:cxn>
                <a:cxn ang="16200000">
                  <a:pos x="wd2" y="hd2"/>
                </a:cxn>
              </a:cxnLst>
              <a:rect l="0" t="0" r="r" b="b"/>
              <a:pathLst>
                <a:path w="21600" h="21600" extrusionOk="0">
                  <a:moveTo>
                    <a:pt x="11751" y="4542"/>
                  </a:moveTo>
                  <a:lnTo>
                    <a:pt x="1627" y="19241"/>
                  </a:lnTo>
                  <a:lnTo>
                    <a:pt x="0" y="21600"/>
                  </a:lnTo>
                  <a:lnTo>
                    <a:pt x="9742" y="17487"/>
                  </a:lnTo>
                  <a:lnTo>
                    <a:pt x="11387" y="15060"/>
                  </a:lnTo>
                  <a:lnTo>
                    <a:pt x="21600" y="0"/>
                  </a:lnTo>
                  <a:lnTo>
                    <a:pt x="11751" y="4542"/>
                  </a:ln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1" name="Freeform 12">
              <a:extLst>
                <a:ext uri="{FF2B5EF4-FFF2-40B4-BE49-F238E27FC236}">
                  <a16:creationId xmlns:a16="http://schemas.microsoft.com/office/drawing/2014/main" id="{F086C440-A963-FF25-C45A-9AEEAFADB10C}"/>
                </a:ext>
              </a:extLst>
            </p:cNvPr>
            <p:cNvSpPr/>
            <p:nvPr/>
          </p:nvSpPr>
          <p:spPr>
            <a:xfrm>
              <a:off x="4918098" y="1228130"/>
              <a:ext cx="568530" cy="309053"/>
            </a:xfrm>
            <a:custGeom>
              <a:avLst/>
              <a:gdLst/>
              <a:ahLst/>
              <a:cxnLst>
                <a:cxn ang="0">
                  <a:pos x="wd2" y="hd2"/>
                </a:cxn>
                <a:cxn ang="5400000">
                  <a:pos x="wd2" y="hd2"/>
                </a:cxn>
                <a:cxn ang="10800000">
                  <a:pos x="wd2" y="hd2"/>
                </a:cxn>
                <a:cxn ang="16200000">
                  <a:pos x="wd2" y="hd2"/>
                </a:cxn>
              </a:cxnLst>
              <a:rect l="0" t="0" r="r" b="b"/>
              <a:pathLst>
                <a:path w="21600" h="21600" extrusionOk="0">
                  <a:moveTo>
                    <a:pt x="20509" y="712"/>
                  </a:moveTo>
                  <a:cubicBezTo>
                    <a:pt x="20140" y="928"/>
                    <a:pt x="19787" y="1145"/>
                    <a:pt x="19435" y="1424"/>
                  </a:cubicBezTo>
                  <a:cubicBezTo>
                    <a:pt x="19083" y="1702"/>
                    <a:pt x="18730" y="1950"/>
                    <a:pt x="18394" y="2259"/>
                  </a:cubicBezTo>
                  <a:cubicBezTo>
                    <a:pt x="18059" y="2569"/>
                    <a:pt x="17706" y="2878"/>
                    <a:pt x="17371" y="3218"/>
                  </a:cubicBezTo>
                  <a:lnTo>
                    <a:pt x="0" y="21600"/>
                  </a:lnTo>
                  <a:cubicBezTo>
                    <a:pt x="319" y="21260"/>
                    <a:pt x="655" y="20950"/>
                    <a:pt x="990" y="20641"/>
                  </a:cubicBezTo>
                  <a:cubicBezTo>
                    <a:pt x="1326" y="20331"/>
                    <a:pt x="1678" y="20053"/>
                    <a:pt x="2014" y="19805"/>
                  </a:cubicBezTo>
                  <a:lnTo>
                    <a:pt x="3071" y="19124"/>
                  </a:lnTo>
                  <a:cubicBezTo>
                    <a:pt x="3424" y="18908"/>
                    <a:pt x="3793" y="18722"/>
                    <a:pt x="4145" y="18567"/>
                  </a:cubicBezTo>
                  <a:lnTo>
                    <a:pt x="21600" y="0"/>
                  </a:lnTo>
                  <a:cubicBezTo>
                    <a:pt x="21248" y="310"/>
                    <a:pt x="20878" y="495"/>
                    <a:pt x="20509" y="712"/>
                  </a:cubicBezTo>
                  <a:close/>
                </a:path>
              </a:pathLst>
            </a:custGeom>
            <a:solidFill>
              <a:srgbClr val="B0ACA1"/>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2" name="Freeform 13">
              <a:extLst>
                <a:ext uri="{FF2B5EF4-FFF2-40B4-BE49-F238E27FC236}">
                  <a16:creationId xmlns:a16="http://schemas.microsoft.com/office/drawing/2014/main" id="{6B237F35-AE45-3297-FBE7-9931E7AEEEDB}"/>
                </a:ext>
              </a:extLst>
            </p:cNvPr>
            <p:cNvSpPr/>
            <p:nvPr/>
          </p:nvSpPr>
          <p:spPr>
            <a:xfrm>
              <a:off x="6235979" y="6419654"/>
              <a:ext cx="1130436" cy="753145"/>
            </a:xfrm>
            <a:custGeom>
              <a:avLst/>
              <a:gdLst/>
              <a:ahLst/>
              <a:cxnLst>
                <a:cxn ang="0">
                  <a:pos x="wd2" y="hd2"/>
                </a:cxn>
                <a:cxn ang="5400000">
                  <a:pos x="wd2" y="hd2"/>
                </a:cxn>
                <a:cxn ang="10800000">
                  <a:pos x="wd2" y="hd2"/>
                </a:cxn>
                <a:cxn ang="16200000">
                  <a:pos x="wd2" y="hd2"/>
                </a:cxn>
              </a:cxnLst>
              <a:rect l="0" t="0" r="r" b="b"/>
              <a:pathLst>
                <a:path w="21600" h="21600" extrusionOk="0">
                  <a:moveTo>
                    <a:pt x="21600" y="19327"/>
                  </a:moveTo>
                  <a:lnTo>
                    <a:pt x="11690" y="21600"/>
                  </a:lnTo>
                  <a:lnTo>
                    <a:pt x="0" y="2933"/>
                  </a:lnTo>
                  <a:lnTo>
                    <a:pt x="9656" y="0"/>
                  </a:lnTo>
                  <a:lnTo>
                    <a:pt x="21600" y="19327"/>
                  </a:ln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3" name="Freeform 14">
              <a:extLst>
                <a:ext uri="{FF2B5EF4-FFF2-40B4-BE49-F238E27FC236}">
                  <a16:creationId xmlns:a16="http://schemas.microsoft.com/office/drawing/2014/main" id="{1B2F4997-EA42-2E44-C30A-9902FAEEDA22}"/>
                </a:ext>
              </a:extLst>
            </p:cNvPr>
            <p:cNvSpPr/>
            <p:nvPr/>
          </p:nvSpPr>
          <p:spPr>
            <a:xfrm>
              <a:off x="5120861" y="2879281"/>
              <a:ext cx="1208626" cy="721191"/>
            </a:xfrm>
            <a:custGeom>
              <a:avLst/>
              <a:gdLst/>
              <a:ahLst/>
              <a:cxnLst>
                <a:cxn ang="0">
                  <a:pos x="wd2" y="hd2"/>
                </a:cxn>
                <a:cxn ang="5400000">
                  <a:pos x="wd2" y="hd2"/>
                </a:cxn>
                <a:cxn ang="10800000">
                  <a:pos x="wd2" y="hd2"/>
                </a:cxn>
                <a:cxn ang="16200000">
                  <a:pos x="wd2" y="hd2"/>
                </a:cxn>
              </a:cxnLst>
              <a:rect l="0" t="0" r="r" b="b"/>
              <a:pathLst>
                <a:path w="21600" h="21375" extrusionOk="0">
                  <a:moveTo>
                    <a:pt x="21134" y="14446"/>
                  </a:moveTo>
                  <a:cubicBezTo>
                    <a:pt x="19200" y="9197"/>
                    <a:pt x="15687" y="484"/>
                    <a:pt x="11882" y="11"/>
                  </a:cubicBezTo>
                  <a:cubicBezTo>
                    <a:pt x="9639" y="-225"/>
                    <a:pt x="6308" y="3462"/>
                    <a:pt x="4318" y="4932"/>
                  </a:cubicBezTo>
                  <a:cubicBezTo>
                    <a:pt x="2329" y="6402"/>
                    <a:pt x="2021" y="10181"/>
                    <a:pt x="0" y="11638"/>
                  </a:cubicBezTo>
                  <a:cubicBezTo>
                    <a:pt x="5116" y="7859"/>
                    <a:pt x="10500" y="14013"/>
                    <a:pt x="12916" y="21375"/>
                  </a:cubicBezTo>
                  <a:lnTo>
                    <a:pt x="21600" y="15614"/>
                  </a:lnTo>
                  <a:cubicBezTo>
                    <a:pt x="21463" y="15203"/>
                    <a:pt x="21321" y="14796"/>
                    <a:pt x="21174" y="14394"/>
                  </a:cubicBez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4" name="Freeform 15">
              <a:extLst>
                <a:ext uri="{FF2B5EF4-FFF2-40B4-BE49-F238E27FC236}">
                  <a16:creationId xmlns:a16="http://schemas.microsoft.com/office/drawing/2014/main" id="{F4D24EAB-CE38-155A-70A8-2A025372993F}"/>
                </a:ext>
              </a:extLst>
            </p:cNvPr>
            <p:cNvSpPr/>
            <p:nvPr/>
          </p:nvSpPr>
          <p:spPr>
            <a:xfrm>
              <a:off x="5735334" y="5105946"/>
              <a:ext cx="1362487" cy="1414568"/>
            </a:xfrm>
            <a:custGeom>
              <a:avLst/>
              <a:gdLst/>
              <a:ahLst/>
              <a:cxnLst>
                <a:cxn ang="0">
                  <a:pos x="wd2" y="hd2"/>
                </a:cxn>
                <a:cxn ang="5400000">
                  <a:pos x="wd2" y="hd2"/>
                </a:cxn>
                <a:cxn ang="10800000">
                  <a:pos x="wd2" y="hd2"/>
                </a:cxn>
                <a:cxn ang="16200000">
                  <a:pos x="wd2" y="hd2"/>
                </a:cxn>
              </a:cxnLst>
              <a:rect l="0" t="0" r="r" b="b"/>
              <a:pathLst>
                <a:path w="21319" h="20237" extrusionOk="0">
                  <a:moveTo>
                    <a:pt x="21234" y="9171"/>
                  </a:moveTo>
                  <a:cubicBezTo>
                    <a:pt x="20625" y="4154"/>
                    <a:pt x="13990" y="-1363"/>
                    <a:pt x="7693" y="303"/>
                  </a:cubicBezTo>
                  <a:lnTo>
                    <a:pt x="0" y="2355"/>
                  </a:lnTo>
                  <a:cubicBezTo>
                    <a:pt x="4693" y="1088"/>
                    <a:pt x="8986" y="4553"/>
                    <a:pt x="10596" y="8316"/>
                  </a:cubicBezTo>
                  <a:cubicBezTo>
                    <a:pt x="12290" y="12230"/>
                    <a:pt x="11854" y="17621"/>
                    <a:pt x="7831" y="20237"/>
                  </a:cubicBezTo>
                  <a:lnTo>
                    <a:pt x="15739" y="18780"/>
                  </a:lnTo>
                  <a:cubicBezTo>
                    <a:pt x="18766" y="16785"/>
                    <a:pt x="21600" y="13979"/>
                    <a:pt x="21213" y="10736"/>
                  </a:cubicBezTo>
                  <a:cubicBezTo>
                    <a:pt x="21006" y="9063"/>
                    <a:pt x="21510" y="11629"/>
                    <a:pt x="21234" y="9171"/>
                  </a:cubicBez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5" name="Freeform 16">
              <a:extLst>
                <a:ext uri="{FF2B5EF4-FFF2-40B4-BE49-F238E27FC236}">
                  <a16:creationId xmlns:a16="http://schemas.microsoft.com/office/drawing/2014/main" id="{D89A9A7C-F94C-E1C9-43A3-13D6FCF7C76D}"/>
                </a:ext>
              </a:extLst>
            </p:cNvPr>
            <p:cNvSpPr/>
            <p:nvPr/>
          </p:nvSpPr>
          <p:spPr>
            <a:xfrm>
              <a:off x="6018938" y="6356246"/>
              <a:ext cx="522148" cy="1049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41" y="21600"/>
                  </a:lnTo>
                  <a:lnTo>
                    <a:pt x="0" y="21600"/>
                  </a:lnTo>
                  <a:lnTo>
                    <a:pt x="20741" y="91"/>
                  </a:lnTo>
                  <a:lnTo>
                    <a:pt x="21600" y="91"/>
                  </a:lnTo>
                  <a:close/>
                </a:path>
              </a:pathLst>
            </a:custGeom>
            <a:solidFill>
              <a:srgbClr val="885111"/>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6" name="Freeform 17">
              <a:extLst>
                <a:ext uri="{FF2B5EF4-FFF2-40B4-BE49-F238E27FC236}">
                  <a16:creationId xmlns:a16="http://schemas.microsoft.com/office/drawing/2014/main" id="{EA1F40F7-E140-4FDA-CE03-1314E47ED4E2}"/>
                </a:ext>
              </a:extLst>
            </p:cNvPr>
            <p:cNvSpPr/>
            <p:nvPr/>
          </p:nvSpPr>
          <p:spPr>
            <a:xfrm>
              <a:off x="4944133" y="3193126"/>
              <a:ext cx="925494" cy="1229120"/>
            </a:xfrm>
            <a:custGeom>
              <a:avLst/>
              <a:gdLst/>
              <a:ahLst/>
              <a:cxnLst>
                <a:cxn ang="0">
                  <a:pos x="wd2" y="hd2"/>
                </a:cxn>
                <a:cxn ang="5400000">
                  <a:pos x="wd2" y="hd2"/>
                </a:cxn>
                <a:cxn ang="10800000">
                  <a:pos x="wd2" y="hd2"/>
                </a:cxn>
                <a:cxn ang="16200000">
                  <a:pos x="wd2" y="hd2"/>
                </a:cxn>
              </a:cxnLst>
              <a:rect l="0" t="0" r="r" b="b"/>
              <a:pathLst>
                <a:path w="20970" h="21600" extrusionOk="0">
                  <a:moveTo>
                    <a:pt x="20149" y="18410"/>
                  </a:moveTo>
                  <a:cubicBezTo>
                    <a:pt x="15535" y="17414"/>
                    <a:pt x="12262" y="14037"/>
                    <a:pt x="11091" y="10543"/>
                  </a:cubicBezTo>
                  <a:cubicBezTo>
                    <a:pt x="9820" y="6746"/>
                    <a:pt x="10931" y="1727"/>
                    <a:pt x="16095" y="0"/>
                  </a:cubicBezTo>
                  <a:lnTo>
                    <a:pt x="5406" y="3603"/>
                  </a:lnTo>
                  <a:cubicBezTo>
                    <a:pt x="2243" y="4669"/>
                    <a:pt x="451" y="7229"/>
                    <a:pt x="81" y="9827"/>
                  </a:cubicBezTo>
                  <a:cubicBezTo>
                    <a:pt x="-630" y="14761"/>
                    <a:pt x="3404" y="20651"/>
                    <a:pt x="10090" y="21600"/>
                  </a:cubicBezTo>
                  <a:lnTo>
                    <a:pt x="20970" y="18573"/>
                  </a:lnTo>
                  <a:cubicBezTo>
                    <a:pt x="20723" y="18537"/>
                    <a:pt x="20473" y="18490"/>
                    <a:pt x="20219" y="18433"/>
                  </a:cubicBez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7" name="Freeform 18">
              <a:extLst>
                <a:ext uri="{FF2B5EF4-FFF2-40B4-BE49-F238E27FC236}">
                  <a16:creationId xmlns:a16="http://schemas.microsoft.com/office/drawing/2014/main" id="{95DDC70C-8D40-4062-A405-D63882713AE3}"/>
                </a:ext>
              </a:extLst>
            </p:cNvPr>
            <p:cNvSpPr/>
            <p:nvPr/>
          </p:nvSpPr>
          <p:spPr>
            <a:xfrm>
              <a:off x="5480725" y="5263943"/>
              <a:ext cx="789568" cy="628286"/>
            </a:xfrm>
            <a:custGeom>
              <a:avLst/>
              <a:gdLst/>
              <a:ahLst/>
              <a:cxnLst>
                <a:cxn ang="0">
                  <a:pos x="wd2" y="hd2"/>
                </a:cxn>
                <a:cxn ang="5400000">
                  <a:pos x="wd2" y="hd2"/>
                </a:cxn>
                <a:cxn ang="10800000">
                  <a:pos x="wd2" y="hd2"/>
                </a:cxn>
                <a:cxn ang="16200000">
                  <a:pos x="wd2" y="hd2"/>
                </a:cxn>
              </a:cxnLst>
              <a:rect l="0" t="0" r="r" b="b"/>
              <a:pathLst>
                <a:path w="21508" h="21600" extrusionOk="0">
                  <a:moveTo>
                    <a:pt x="14553" y="8266"/>
                  </a:moveTo>
                  <a:cubicBezTo>
                    <a:pt x="15777" y="4333"/>
                    <a:pt x="18329" y="1300"/>
                    <a:pt x="21508" y="0"/>
                  </a:cubicBezTo>
                  <a:lnTo>
                    <a:pt x="11881" y="3455"/>
                  </a:lnTo>
                  <a:cubicBezTo>
                    <a:pt x="9547" y="4293"/>
                    <a:pt x="7068" y="4856"/>
                    <a:pt x="5082" y="6698"/>
                  </a:cubicBezTo>
                  <a:cubicBezTo>
                    <a:pt x="1388" y="10107"/>
                    <a:pt x="-92" y="16029"/>
                    <a:pt x="4" y="21600"/>
                  </a:cubicBezTo>
                  <a:lnTo>
                    <a:pt x="13337" y="17307"/>
                  </a:lnTo>
                  <a:cubicBezTo>
                    <a:pt x="13229" y="14213"/>
                    <a:pt x="13661" y="11126"/>
                    <a:pt x="14601" y="8266"/>
                  </a:cubicBezTo>
                  <a:cubicBezTo>
                    <a:pt x="14697" y="7839"/>
                    <a:pt x="14468" y="8509"/>
                    <a:pt x="14553" y="8266"/>
                  </a:cubicBezTo>
                  <a:close/>
                </a:path>
              </a:pathLst>
            </a:custGeom>
            <a:solidFill>
              <a:srgbClr val="445657"/>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8" name="Freeform 19">
              <a:extLst>
                <a:ext uri="{FF2B5EF4-FFF2-40B4-BE49-F238E27FC236}">
                  <a16:creationId xmlns:a16="http://schemas.microsoft.com/office/drawing/2014/main" id="{4E86F1DE-B401-2864-A44C-75A16410CC6A}"/>
                </a:ext>
              </a:extLst>
            </p:cNvPr>
            <p:cNvSpPr/>
            <p:nvPr/>
          </p:nvSpPr>
          <p:spPr>
            <a:xfrm>
              <a:off x="3845233" y="480392"/>
              <a:ext cx="994377" cy="900144"/>
            </a:xfrm>
            <a:custGeom>
              <a:avLst/>
              <a:gdLst/>
              <a:ahLst/>
              <a:cxnLst>
                <a:cxn ang="0">
                  <a:pos x="wd2" y="hd2"/>
                </a:cxn>
                <a:cxn ang="5400000">
                  <a:pos x="wd2" y="hd2"/>
                </a:cxn>
                <a:cxn ang="10800000">
                  <a:pos x="wd2" y="hd2"/>
                </a:cxn>
                <a:cxn ang="16200000">
                  <a:pos x="wd2" y="hd2"/>
                </a:cxn>
              </a:cxnLst>
              <a:rect l="0" t="0" r="r" b="b"/>
              <a:pathLst>
                <a:path w="21600" h="21600" extrusionOk="0">
                  <a:moveTo>
                    <a:pt x="9500" y="14949"/>
                  </a:moveTo>
                  <a:lnTo>
                    <a:pt x="0" y="21600"/>
                  </a:lnTo>
                  <a:lnTo>
                    <a:pt x="11937" y="6970"/>
                  </a:lnTo>
                  <a:lnTo>
                    <a:pt x="21600" y="0"/>
                  </a:lnTo>
                  <a:lnTo>
                    <a:pt x="9500" y="14949"/>
                  </a:ln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9" name="Freeform 20">
              <a:extLst>
                <a:ext uri="{FF2B5EF4-FFF2-40B4-BE49-F238E27FC236}">
                  <a16:creationId xmlns:a16="http://schemas.microsoft.com/office/drawing/2014/main" id="{683805CF-66C7-9455-FB0E-E19AA864E688}"/>
                </a:ext>
              </a:extLst>
            </p:cNvPr>
            <p:cNvSpPr/>
            <p:nvPr/>
          </p:nvSpPr>
          <p:spPr>
            <a:xfrm>
              <a:off x="5686300" y="7205100"/>
              <a:ext cx="1150757" cy="786726"/>
            </a:xfrm>
            <a:custGeom>
              <a:avLst/>
              <a:gdLst/>
              <a:ahLst/>
              <a:cxnLst>
                <a:cxn ang="0">
                  <a:pos x="wd2" y="hd2"/>
                </a:cxn>
                <a:cxn ang="5400000">
                  <a:pos x="wd2" y="hd2"/>
                </a:cxn>
                <a:cxn ang="10800000">
                  <a:pos x="wd2" y="hd2"/>
                </a:cxn>
                <a:cxn ang="16200000">
                  <a:pos x="wd2" y="hd2"/>
                </a:cxn>
              </a:cxnLst>
              <a:rect l="0" t="0" r="r" b="b"/>
              <a:pathLst>
                <a:path w="21600" h="21392" extrusionOk="0">
                  <a:moveTo>
                    <a:pt x="21044" y="17226"/>
                  </a:moveTo>
                  <a:cubicBezTo>
                    <a:pt x="19660" y="12037"/>
                    <a:pt x="16202" y="2237"/>
                    <a:pt x="12388" y="756"/>
                  </a:cubicBezTo>
                  <a:cubicBezTo>
                    <a:pt x="9939" y="-37"/>
                    <a:pt x="7414" y="-208"/>
                    <a:pt x="4925" y="251"/>
                  </a:cubicBezTo>
                  <a:cubicBezTo>
                    <a:pt x="2662" y="732"/>
                    <a:pt x="2264" y="6969"/>
                    <a:pt x="0" y="7474"/>
                  </a:cubicBezTo>
                  <a:cubicBezTo>
                    <a:pt x="5920" y="6270"/>
                    <a:pt x="10564" y="13723"/>
                    <a:pt x="11932" y="21392"/>
                  </a:cubicBezTo>
                  <a:lnTo>
                    <a:pt x="21600" y="19911"/>
                  </a:lnTo>
                  <a:cubicBezTo>
                    <a:pt x="21451" y="19001"/>
                    <a:pt x="21265" y="18105"/>
                    <a:pt x="21044" y="17226"/>
                  </a:cubicBez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0" name="Freeform 21">
              <a:extLst>
                <a:ext uri="{FF2B5EF4-FFF2-40B4-BE49-F238E27FC236}">
                  <a16:creationId xmlns:a16="http://schemas.microsoft.com/office/drawing/2014/main" id="{AB619951-B48E-0096-D2AB-2E6797958BC9}"/>
                </a:ext>
              </a:extLst>
            </p:cNvPr>
            <p:cNvSpPr/>
            <p:nvPr/>
          </p:nvSpPr>
          <p:spPr>
            <a:xfrm>
              <a:off x="3845091" y="1103713"/>
              <a:ext cx="973323" cy="1543926"/>
            </a:xfrm>
            <a:custGeom>
              <a:avLst/>
              <a:gdLst/>
              <a:ahLst/>
              <a:cxnLst>
                <a:cxn ang="0">
                  <a:pos x="wd2" y="hd2"/>
                </a:cxn>
                <a:cxn ang="5400000">
                  <a:pos x="wd2" y="hd2"/>
                </a:cxn>
                <a:cxn ang="10800000">
                  <a:pos x="wd2" y="hd2"/>
                </a:cxn>
                <a:cxn ang="16200000">
                  <a:pos x="wd2" y="hd2"/>
                </a:cxn>
              </a:cxnLst>
              <a:rect l="0" t="0" r="r" b="b"/>
              <a:pathLst>
                <a:path w="21294" h="21600" extrusionOk="0">
                  <a:moveTo>
                    <a:pt x="21242" y="10116"/>
                  </a:moveTo>
                  <a:cubicBezTo>
                    <a:pt x="20585" y="5779"/>
                    <a:pt x="16043" y="1524"/>
                    <a:pt x="9568" y="0"/>
                  </a:cubicBezTo>
                  <a:lnTo>
                    <a:pt x="0" y="3878"/>
                  </a:lnTo>
                  <a:cubicBezTo>
                    <a:pt x="5422" y="5117"/>
                    <a:pt x="9471" y="8325"/>
                    <a:pt x="10892" y="11844"/>
                  </a:cubicBezTo>
                  <a:cubicBezTo>
                    <a:pt x="12312" y="15362"/>
                    <a:pt x="10988" y="19766"/>
                    <a:pt x="5538" y="21600"/>
                  </a:cubicBezTo>
                  <a:lnTo>
                    <a:pt x="11530" y="19587"/>
                  </a:lnTo>
                  <a:cubicBezTo>
                    <a:pt x="13463" y="18924"/>
                    <a:pt x="15695" y="18348"/>
                    <a:pt x="17328" y="17400"/>
                  </a:cubicBezTo>
                  <a:cubicBezTo>
                    <a:pt x="20498" y="15591"/>
                    <a:pt x="21600" y="12754"/>
                    <a:pt x="21194" y="10116"/>
                  </a:cubicBezTo>
                  <a:cubicBezTo>
                    <a:pt x="21049" y="8889"/>
                    <a:pt x="21426" y="11342"/>
                    <a:pt x="21242" y="10116"/>
                  </a:cubicBez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1" name="Freeform 22">
              <a:extLst>
                <a:ext uri="{FF2B5EF4-FFF2-40B4-BE49-F238E27FC236}">
                  <a16:creationId xmlns:a16="http://schemas.microsoft.com/office/drawing/2014/main" id="{18B6F0E8-1C30-E023-32A4-847A83F27416}"/>
                </a:ext>
              </a:extLst>
            </p:cNvPr>
            <p:cNvSpPr/>
            <p:nvPr/>
          </p:nvSpPr>
          <p:spPr>
            <a:xfrm>
              <a:off x="4885992" y="4931075"/>
              <a:ext cx="998795" cy="698686"/>
            </a:xfrm>
            <a:custGeom>
              <a:avLst/>
              <a:gdLst/>
              <a:ahLst/>
              <a:cxnLst>
                <a:cxn ang="0">
                  <a:pos x="wd2" y="hd2"/>
                </a:cxn>
                <a:cxn ang="5400000">
                  <a:pos x="wd2" y="hd2"/>
                </a:cxn>
                <a:cxn ang="10800000">
                  <a:pos x="wd2" y="hd2"/>
                </a:cxn>
                <a:cxn ang="16200000">
                  <a:pos x="wd2" y="hd2"/>
                </a:cxn>
              </a:cxnLst>
              <a:rect l="0" t="0" r="r" b="b"/>
              <a:pathLst>
                <a:path w="21600" h="21600" extrusionOk="0">
                  <a:moveTo>
                    <a:pt x="21600" y="17466"/>
                  </a:moveTo>
                  <a:lnTo>
                    <a:pt x="11082" y="21600"/>
                  </a:lnTo>
                  <a:lnTo>
                    <a:pt x="0" y="4736"/>
                  </a:lnTo>
                  <a:lnTo>
                    <a:pt x="10270" y="0"/>
                  </a:lnTo>
                  <a:lnTo>
                    <a:pt x="21600" y="17466"/>
                  </a:ln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2" name="Freeform 23">
              <a:extLst>
                <a:ext uri="{FF2B5EF4-FFF2-40B4-BE49-F238E27FC236}">
                  <a16:creationId xmlns:a16="http://schemas.microsoft.com/office/drawing/2014/main" id="{3D126E88-E8E8-8D57-3E9D-C7FFF2755F32}"/>
                </a:ext>
              </a:extLst>
            </p:cNvPr>
            <p:cNvSpPr/>
            <p:nvPr/>
          </p:nvSpPr>
          <p:spPr>
            <a:xfrm>
              <a:off x="4885992" y="4248772"/>
              <a:ext cx="980684" cy="835502"/>
            </a:xfrm>
            <a:custGeom>
              <a:avLst/>
              <a:gdLst/>
              <a:ahLst/>
              <a:cxnLst>
                <a:cxn ang="0">
                  <a:pos x="wd2" y="hd2"/>
                </a:cxn>
                <a:cxn ang="5400000">
                  <a:pos x="wd2" y="hd2"/>
                </a:cxn>
                <a:cxn ang="10800000">
                  <a:pos x="wd2" y="hd2"/>
                </a:cxn>
                <a:cxn ang="16200000">
                  <a:pos x="wd2" y="hd2"/>
                </a:cxn>
              </a:cxnLst>
              <a:rect l="0" t="0" r="r" b="b"/>
              <a:pathLst>
                <a:path w="21600" h="21600" extrusionOk="0">
                  <a:moveTo>
                    <a:pt x="11024" y="4441"/>
                  </a:moveTo>
                  <a:lnTo>
                    <a:pt x="9156" y="7349"/>
                  </a:lnTo>
                  <a:lnTo>
                    <a:pt x="0" y="21600"/>
                  </a:lnTo>
                  <a:lnTo>
                    <a:pt x="10459" y="17639"/>
                  </a:lnTo>
                  <a:lnTo>
                    <a:pt x="19712" y="2988"/>
                  </a:lnTo>
                  <a:lnTo>
                    <a:pt x="21600" y="0"/>
                  </a:lnTo>
                  <a:lnTo>
                    <a:pt x="11024" y="4441"/>
                  </a:lnTo>
                  <a:close/>
                </a:path>
              </a:pathLst>
            </a:custGeom>
            <a:solidFill>
              <a:srgbClr val="B68426"/>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3" name="Freeform 24">
              <a:extLst>
                <a:ext uri="{FF2B5EF4-FFF2-40B4-BE49-F238E27FC236}">
                  <a16:creationId xmlns:a16="http://schemas.microsoft.com/office/drawing/2014/main" id="{08575100-78D2-56F1-B8B7-CBD59680C656}"/>
                </a:ext>
              </a:extLst>
            </p:cNvPr>
            <p:cNvSpPr/>
            <p:nvPr/>
          </p:nvSpPr>
          <p:spPr>
            <a:xfrm>
              <a:off x="4128393" y="4094248"/>
              <a:ext cx="1137062" cy="891288"/>
            </a:xfrm>
            <a:custGeom>
              <a:avLst/>
              <a:gdLst/>
              <a:ahLst/>
              <a:cxnLst>
                <a:cxn ang="0">
                  <a:pos x="wd2" y="hd2"/>
                </a:cxn>
                <a:cxn ang="5400000">
                  <a:pos x="wd2" y="hd2"/>
                </a:cxn>
                <a:cxn ang="10800000">
                  <a:pos x="wd2" y="hd2"/>
                </a:cxn>
                <a:cxn ang="16200000">
                  <a:pos x="wd2" y="hd2"/>
                </a:cxn>
              </a:cxnLst>
              <a:rect l="0" t="0" r="r" b="b"/>
              <a:pathLst>
                <a:path w="21600" h="21600" extrusionOk="0">
                  <a:moveTo>
                    <a:pt x="10968" y="3155"/>
                  </a:moveTo>
                  <a:lnTo>
                    <a:pt x="8677" y="0"/>
                  </a:lnTo>
                  <a:lnTo>
                    <a:pt x="0" y="4453"/>
                  </a:lnTo>
                  <a:lnTo>
                    <a:pt x="2241" y="7500"/>
                  </a:lnTo>
                  <a:lnTo>
                    <a:pt x="12629" y="21600"/>
                  </a:lnTo>
                  <a:lnTo>
                    <a:pt x="21600" y="17791"/>
                  </a:lnTo>
                  <a:lnTo>
                    <a:pt x="10968" y="3155"/>
                  </a:ln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4" name="Freeform 25">
              <a:extLst>
                <a:ext uri="{FF2B5EF4-FFF2-40B4-BE49-F238E27FC236}">
                  <a16:creationId xmlns:a16="http://schemas.microsoft.com/office/drawing/2014/main" id="{97344729-57A8-713A-E484-2472AD3913EC}"/>
                </a:ext>
              </a:extLst>
            </p:cNvPr>
            <p:cNvSpPr/>
            <p:nvPr/>
          </p:nvSpPr>
          <p:spPr>
            <a:xfrm>
              <a:off x="4378423" y="5032911"/>
              <a:ext cx="906911" cy="724809"/>
            </a:xfrm>
            <a:custGeom>
              <a:avLst/>
              <a:gdLst/>
              <a:ahLst/>
              <a:cxnLst>
                <a:cxn ang="0">
                  <a:pos x="wd2" y="hd2"/>
                </a:cxn>
                <a:cxn ang="5400000">
                  <a:pos x="wd2" y="hd2"/>
                </a:cxn>
                <a:cxn ang="10800000">
                  <a:pos x="wd2" y="hd2"/>
                </a:cxn>
                <a:cxn ang="16200000">
                  <a:pos x="wd2" y="hd2"/>
                </a:cxn>
              </a:cxnLst>
              <a:rect l="0" t="0" r="r" b="b"/>
              <a:pathLst>
                <a:path w="21600" h="21600" extrusionOk="0">
                  <a:moveTo>
                    <a:pt x="11163" y="17615"/>
                  </a:moveTo>
                  <a:lnTo>
                    <a:pt x="0" y="21600"/>
                  </a:lnTo>
                  <a:lnTo>
                    <a:pt x="10311" y="4486"/>
                  </a:lnTo>
                  <a:lnTo>
                    <a:pt x="21600" y="0"/>
                  </a:lnTo>
                  <a:lnTo>
                    <a:pt x="11163" y="17615"/>
                  </a:ln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5" name="Freeform 26">
              <a:extLst>
                <a:ext uri="{FF2B5EF4-FFF2-40B4-BE49-F238E27FC236}">
                  <a16:creationId xmlns:a16="http://schemas.microsoft.com/office/drawing/2014/main" id="{CC0F53BC-7C57-62BC-F9C1-5A2AE6879FCC}"/>
                </a:ext>
              </a:extLst>
            </p:cNvPr>
            <p:cNvSpPr/>
            <p:nvPr/>
          </p:nvSpPr>
          <p:spPr>
            <a:xfrm>
              <a:off x="3881755" y="4375312"/>
              <a:ext cx="791173" cy="528664"/>
            </a:xfrm>
            <a:custGeom>
              <a:avLst/>
              <a:gdLst/>
              <a:ahLst/>
              <a:cxnLst>
                <a:cxn ang="0">
                  <a:pos x="wd2" y="hd2"/>
                </a:cxn>
                <a:cxn ang="5400000">
                  <a:pos x="wd2" y="hd2"/>
                </a:cxn>
                <a:cxn ang="10800000">
                  <a:pos x="wd2" y="hd2"/>
                </a:cxn>
                <a:cxn ang="16200000">
                  <a:pos x="wd2" y="hd2"/>
                </a:cxn>
              </a:cxnLst>
              <a:rect l="0" t="0" r="r" b="b"/>
              <a:pathLst>
                <a:path w="21600" h="21600" extrusionOk="0">
                  <a:moveTo>
                    <a:pt x="9069" y="7128"/>
                  </a:moveTo>
                  <a:cubicBezTo>
                    <a:pt x="7666" y="13765"/>
                    <a:pt x="4330" y="19089"/>
                    <a:pt x="0" y="21600"/>
                  </a:cubicBezTo>
                  <a:lnTo>
                    <a:pt x="12410" y="14870"/>
                  </a:lnTo>
                  <a:cubicBezTo>
                    <a:pt x="16834" y="12296"/>
                    <a:pt x="20223" y="6812"/>
                    <a:pt x="21600" y="0"/>
                  </a:cubicBez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6" name="Freeform 27">
              <a:extLst>
                <a:ext uri="{FF2B5EF4-FFF2-40B4-BE49-F238E27FC236}">
                  <a16:creationId xmlns:a16="http://schemas.microsoft.com/office/drawing/2014/main" id="{AA723111-4D36-2DDA-1DAC-E7B26CE5A571}"/>
                </a:ext>
              </a:extLst>
            </p:cNvPr>
            <p:cNvSpPr/>
            <p:nvPr/>
          </p:nvSpPr>
          <p:spPr>
            <a:xfrm>
              <a:off x="4257684" y="5623911"/>
              <a:ext cx="958371" cy="1535281"/>
            </a:xfrm>
            <a:custGeom>
              <a:avLst/>
              <a:gdLst/>
              <a:ahLst/>
              <a:cxnLst>
                <a:cxn ang="0">
                  <a:pos x="wd2" y="hd2"/>
                </a:cxn>
                <a:cxn ang="5400000">
                  <a:pos x="wd2" y="hd2"/>
                </a:cxn>
                <a:cxn ang="10800000">
                  <a:pos x="wd2" y="hd2"/>
                </a:cxn>
                <a:cxn ang="16200000">
                  <a:pos x="wd2" y="hd2"/>
                </a:cxn>
              </a:cxnLst>
              <a:rect l="0" t="0" r="r" b="b"/>
              <a:pathLst>
                <a:path w="21185" h="21308" extrusionOk="0">
                  <a:moveTo>
                    <a:pt x="21082" y="8665"/>
                  </a:moveTo>
                  <a:cubicBezTo>
                    <a:pt x="20630" y="5156"/>
                    <a:pt x="17665" y="1967"/>
                    <a:pt x="13026" y="0"/>
                  </a:cubicBezTo>
                  <a:lnTo>
                    <a:pt x="2666" y="1844"/>
                  </a:lnTo>
                  <a:cubicBezTo>
                    <a:pt x="7939" y="3890"/>
                    <a:pt x="10800" y="7890"/>
                    <a:pt x="10585" y="11719"/>
                  </a:cubicBezTo>
                  <a:cubicBezTo>
                    <a:pt x="10361" y="15670"/>
                    <a:pt x="6523" y="19707"/>
                    <a:pt x="0" y="20457"/>
                  </a:cubicBezTo>
                  <a:cubicBezTo>
                    <a:pt x="2881" y="20113"/>
                    <a:pt x="6171" y="21600"/>
                    <a:pt x="9042" y="21256"/>
                  </a:cubicBezTo>
                  <a:cubicBezTo>
                    <a:pt x="11542" y="20961"/>
                    <a:pt x="13759" y="20893"/>
                    <a:pt x="15819" y="19892"/>
                  </a:cubicBezTo>
                  <a:cubicBezTo>
                    <a:pt x="20204" y="17778"/>
                    <a:pt x="21600" y="12008"/>
                    <a:pt x="21082" y="8646"/>
                  </a:cubicBezTo>
                  <a:cubicBezTo>
                    <a:pt x="20877" y="7386"/>
                    <a:pt x="21278" y="9967"/>
                    <a:pt x="21082" y="8665"/>
                  </a:cubicBez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7" name="Freeform 28">
              <a:extLst>
                <a:ext uri="{FF2B5EF4-FFF2-40B4-BE49-F238E27FC236}">
                  <a16:creationId xmlns:a16="http://schemas.microsoft.com/office/drawing/2014/main" id="{4510C2E7-2144-4AF1-5C1B-3D4F7ED8EFB3}"/>
                </a:ext>
              </a:extLst>
            </p:cNvPr>
            <p:cNvSpPr/>
            <p:nvPr/>
          </p:nvSpPr>
          <p:spPr>
            <a:xfrm>
              <a:off x="2651186" y="2459999"/>
              <a:ext cx="1344684" cy="1206537"/>
            </a:xfrm>
            <a:custGeom>
              <a:avLst/>
              <a:gdLst/>
              <a:ahLst/>
              <a:cxnLst>
                <a:cxn ang="0">
                  <a:pos x="wd2" y="hd2"/>
                </a:cxn>
                <a:cxn ang="5400000">
                  <a:pos x="wd2" y="hd2"/>
                </a:cxn>
                <a:cxn ang="10800000">
                  <a:pos x="wd2" y="hd2"/>
                </a:cxn>
                <a:cxn ang="16200000">
                  <a:pos x="wd2" y="hd2"/>
                </a:cxn>
              </a:cxnLst>
              <a:rect l="0" t="0" r="r" b="b"/>
              <a:pathLst>
                <a:path w="21600" h="21600" extrusionOk="0">
                  <a:moveTo>
                    <a:pt x="19599" y="15481"/>
                  </a:moveTo>
                  <a:lnTo>
                    <a:pt x="6720" y="0"/>
                  </a:lnTo>
                  <a:lnTo>
                    <a:pt x="0" y="4383"/>
                  </a:lnTo>
                  <a:lnTo>
                    <a:pt x="12553" y="19278"/>
                  </a:lnTo>
                  <a:lnTo>
                    <a:pt x="14504" y="21600"/>
                  </a:lnTo>
                  <a:lnTo>
                    <a:pt x="21600" y="17890"/>
                  </a:lnTo>
                  <a:lnTo>
                    <a:pt x="19599" y="15481"/>
                  </a:ln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8" name="Freeform 29">
              <a:extLst>
                <a:ext uri="{FF2B5EF4-FFF2-40B4-BE49-F238E27FC236}">
                  <a16:creationId xmlns:a16="http://schemas.microsoft.com/office/drawing/2014/main" id="{FBFC2CBE-86E7-C950-49A1-F12BB25EF337}"/>
                </a:ext>
              </a:extLst>
            </p:cNvPr>
            <p:cNvSpPr/>
            <p:nvPr/>
          </p:nvSpPr>
          <p:spPr>
            <a:xfrm>
              <a:off x="2651186" y="1855179"/>
              <a:ext cx="959038" cy="849670"/>
            </a:xfrm>
            <a:custGeom>
              <a:avLst/>
              <a:gdLst/>
              <a:ahLst/>
              <a:cxnLst>
                <a:cxn ang="0">
                  <a:pos x="wd2" y="hd2"/>
                </a:cxn>
                <a:cxn ang="5400000">
                  <a:pos x="wd2" y="hd2"/>
                </a:cxn>
                <a:cxn ang="10800000">
                  <a:pos x="wd2" y="hd2"/>
                </a:cxn>
                <a:cxn ang="16200000">
                  <a:pos x="wd2" y="hd2"/>
                </a:cxn>
              </a:cxnLst>
              <a:rect l="0" t="0" r="r" b="b"/>
              <a:pathLst>
                <a:path w="21600" h="21600" extrusionOk="0">
                  <a:moveTo>
                    <a:pt x="9422" y="15375"/>
                  </a:moveTo>
                  <a:lnTo>
                    <a:pt x="0" y="21600"/>
                  </a:lnTo>
                  <a:lnTo>
                    <a:pt x="11979" y="6607"/>
                  </a:lnTo>
                  <a:lnTo>
                    <a:pt x="21600" y="0"/>
                  </a:lnTo>
                  <a:lnTo>
                    <a:pt x="9422" y="15375"/>
                  </a:ln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9" name="Freeform 30">
              <a:extLst>
                <a:ext uri="{FF2B5EF4-FFF2-40B4-BE49-F238E27FC236}">
                  <a16:creationId xmlns:a16="http://schemas.microsoft.com/office/drawing/2014/main" id="{1B8F2DDA-CB80-387F-A5D4-84C3116175FB}"/>
                </a:ext>
              </a:extLst>
            </p:cNvPr>
            <p:cNvSpPr/>
            <p:nvPr/>
          </p:nvSpPr>
          <p:spPr>
            <a:xfrm>
              <a:off x="3126981" y="3499519"/>
              <a:ext cx="1163835" cy="1290523"/>
            </a:xfrm>
            <a:custGeom>
              <a:avLst/>
              <a:gdLst/>
              <a:ahLst/>
              <a:cxnLst>
                <a:cxn ang="0">
                  <a:pos x="wd2" y="hd2"/>
                </a:cxn>
                <a:cxn ang="5400000">
                  <a:pos x="wd2" y="hd2"/>
                </a:cxn>
                <a:cxn ang="10800000">
                  <a:pos x="wd2" y="hd2"/>
                </a:cxn>
                <a:cxn ang="16200000">
                  <a:pos x="wd2" y="hd2"/>
                </a:cxn>
              </a:cxnLst>
              <a:rect l="0" t="0" r="r" b="b"/>
              <a:pathLst>
                <a:path w="20237" h="21441" extrusionOk="0">
                  <a:moveTo>
                    <a:pt x="20237" y="18207"/>
                  </a:moveTo>
                  <a:lnTo>
                    <a:pt x="13869" y="20480"/>
                  </a:lnTo>
                  <a:cubicBezTo>
                    <a:pt x="12815" y="20928"/>
                    <a:pt x="11705" y="21244"/>
                    <a:pt x="10566" y="21422"/>
                  </a:cubicBezTo>
                  <a:cubicBezTo>
                    <a:pt x="7805" y="21600"/>
                    <a:pt x="5110" y="20563"/>
                    <a:pt x="3246" y="18604"/>
                  </a:cubicBezTo>
                  <a:cubicBezTo>
                    <a:pt x="-218" y="15169"/>
                    <a:pt x="-1363" y="9092"/>
                    <a:pt x="2071" y="5245"/>
                  </a:cubicBezTo>
                  <a:cubicBezTo>
                    <a:pt x="2739" y="4485"/>
                    <a:pt x="3569" y="3871"/>
                    <a:pt x="4506" y="3443"/>
                  </a:cubicBezTo>
                  <a:cubicBezTo>
                    <a:pt x="5090" y="3096"/>
                    <a:pt x="5713" y="2815"/>
                    <a:pt x="6364" y="2604"/>
                  </a:cubicBezTo>
                  <a:lnTo>
                    <a:pt x="12110" y="0"/>
                  </a:lnTo>
                  <a:cubicBezTo>
                    <a:pt x="11154" y="434"/>
                    <a:pt x="10309" y="1064"/>
                    <a:pt x="9637" y="1846"/>
                  </a:cubicBezTo>
                  <a:cubicBezTo>
                    <a:pt x="6157" y="5826"/>
                    <a:pt x="9422" y="9284"/>
                    <a:pt x="12963" y="12837"/>
                  </a:cubicBezTo>
                  <a:cubicBezTo>
                    <a:pt x="15329" y="15213"/>
                    <a:pt x="16903" y="19399"/>
                    <a:pt x="20237" y="18207"/>
                  </a:cubicBezTo>
                  <a:close/>
                </a:path>
              </a:pathLst>
            </a:custGeom>
            <a:solidFill>
              <a:srgbClr val="63A4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0" name="Freeform 32">
              <a:extLst>
                <a:ext uri="{FF2B5EF4-FFF2-40B4-BE49-F238E27FC236}">
                  <a16:creationId xmlns:a16="http://schemas.microsoft.com/office/drawing/2014/main" id="{0839C9C7-9D8E-77C2-C735-7D2B2CDDA048}"/>
                </a:ext>
              </a:extLst>
            </p:cNvPr>
            <p:cNvSpPr/>
            <p:nvPr/>
          </p:nvSpPr>
          <p:spPr>
            <a:xfrm>
              <a:off x="4313786" y="7580886"/>
              <a:ext cx="1255628" cy="1509442"/>
            </a:xfrm>
            <a:custGeom>
              <a:avLst/>
              <a:gdLst/>
              <a:ahLst/>
              <a:cxnLst>
                <a:cxn ang="0">
                  <a:pos x="wd2" y="hd2"/>
                </a:cxn>
                <a:cxn ang="5400000">
                  <a:pos x="wd2" y="hd2"/>
                </a:cxn>
                <a:cxn ang="10800000">
                  <a:pos x="wd2" y="hd2"/>
                </a:cxn>
                <a:cxn ang="16200000">
                  <a:pos x="wd2" y="hd2"/>
                </a:cxn>
              </a:cxnLst>
              <a:rect l="0" t="0" r="r" b="b"/>
              <a:pathLst>
                <a:path w="21430" h="20878" extrusionOk="0">
                  <a:moveTo>
                    <a:pt x="21404" y="9009"/>
                  </a:moveTo>
                  <a:cubicBezTo>
                    <a:pt x="20801" y="3969"/>
                    <a:pt x="15026" y="-722"/>
                    <a:pt x="8127" y="93"/>
                  </a:cubicBezTo>
                  <a:lnTo>
                    <a:pt x="0" y="1054"/>
                  </a:lnTo>
                  <a:cubicBezTo>
                    <a:pt x="6175" y="325"/>
                    <a:pt x="10932" y="4729"/>
                    <a:pt x="11957" y="9291"/>
                  </a:cubicBezTo>
                  <a:cubicBezTo>
                    <a:pt x="12945" y="13713"/>
                    <a:pt x="10781" y="19004"/>
                    <a:pt x="5398" y="20878"/>
                  </a:cubicBezTo>
                  <a:lnTo>
                    <a:pt x="13752" y="20609"/>
                  </a:lnTo>
                  <a:cubicBezTo>
                    <a:pt x="18841" y="18820"/>
                    <a:pt x="21600" y="13762"/>
                    <a:pt x="21095" y="9518"/>
                  </a:cubicBezTo>
                  <a:cubicBezTo>
                    <a:pt x="20929" y="8189"/>
                    <a:pt x="21562" y="10332"/>
                    <a:pt x="21404" y="9009"/>
                  </a:cubicBez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1" name="Freeform 33">
              <a:extLst>
                <a:ext uri="{FF2B5EF4-FFF2-40B4-BE49-F238E27FC236}">
                  <a16:creationId xmlns:a16="http://schemas.microsoft.com/office/drawing/2014/main" id="{49FB652A-0B99-5CB6-957A-359E9F0A514B}"/>
                </a:ext>
              </a:extLst>
            </p:cNvPr>
            <p:cNvSpPr/>
            <p:nvPr/>
          </p:nvSpPr>
          <p:spPr>
            <a:xfrm>
              <a:off x="4630220" y="9070937"/>
              <a:ext cx="1111000" cy="6136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783" y="21522"/>
                  </a:lnTo>
                  <a:lnTo>
                    <a:pt x="0" y="670"/>
                  </a:lnTo>
                  <a:lnTo>
                    <a:pt x="9516" y="0"/>
                  </a:lnTo>
                  <a:lnTo>
                    <a:pt x="21600" y="21600"/>
                  </a:ln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2" name="Freeform 34">
              <a:extLst>
                <a:ext uri="{FF2B5EF4-FFF2-40B4-BE49-F238E27FC236}">
                  <a16:creationId xmlns:a16="http://schemas.microsoft.com/office/drawing/2014/main" id="{FE03BBAC-C2CF-FE8C-B197-35D80AF81F2F}"/>
                </a:ext>
              </a:extLst>
            </p:cNvPr>
            <p:cNvSpPr/>
            <p:nvPr/>
          </p:nvSpPr>
          <p:spPr>
            <a:xfrm>
              <a:off x="3641445" y="6389896"/>
              <a:ext cx="1066824" cy="566153"/>
            </a:xfrm>
            <a:custGeom>
              <a:avLst/>
              <a:gdLst/>
              <a:ahLst/>
              <a:cxnLst>
                <a:cxn ang="0">
                  <a:pos x="wd2" y="hd2"/>
                </a:cxn>
                <a:cxn ang="5400000">
                  <a:pos x="wd2" y="hd2"/>
                </a:cxn>
                <a:cxn ang="10800000">
                  <a:pos x="wd2" y="hd2"/>
                </a:cxn>
                <a:cxn ang="16200000">
                  <a:pos x="wd2" y="hd2"/>
                </a:cxn>
              </a:cxnLst>
              <a:rect l="0" t="0" r="r" b="b"/>
              <a:pathLst>
                <a:path w="21600" h="20924" extrusionOk="0">
                  <a:moveTo>
                    <a:pt x="19328" y="17542"/>
                  </a:moveTo>
                  <a:cubicBezTo>
                    <a:pt x="14176" y="16936"/>
                    <a:pt x="10384" y="8689"/>
                    <a:pt x="9239" y="0"/>
                  </a:cubicBezTo>
                  <a:lnTo>
                    <a:pt x="0" y="4124"/>
                  </a:lnTo>
                  <a:cubicBezTo>
                    <a:pt x="894" y="10996"/>
                    <a:pt x="3443" y="17395"/>
                    <a:pt x="7155" y="19964"/>
                  </a:cubicBezTo>
                  <a:cubicBezTo>
                    <a:pt x="9588" y="21600"/>
                    <a:pt x="11851" y="20831"/>
                    <a:pt x="14311" y="19964"/>
                  </a:cubicBezTo>
                  <a:lnTo>
                    <a:pt x="21600" y="17313"/>
                  </a:lnTo>
                  <a:cubicBezTo>
                    <a:pt x="20856" y="17588"/>
                    <a:pt x="20094" y="17676"/>
                    <a:pt x="19337" y="17575"/>
                  </a:cubicBezTo>
                  <a:cubicBezTo>
                    <a:pt x="18559" y="17542"/>
                    <a:pt x="20088" y="17673"/>
                    <a:pt x="19328" y="17542"/>
                  </a:cubicBez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3" name="Freeform 35">
              <a:extLst>
                <a:ext uri="{FF2B5EF4-FFF2-40B4-BE49-F238E27FC236}">
                  <a16:creationId xmlns:a16="http://schemas.microsoft.com/office/drawing/2014/main" id="{FBBAF52D-B469-761C-3A8B-42E3A95DBEBD}"/>
                </a:ext>
              </a:extLst>
            </p:cNvPr>
            <p:cNvSpPr/>
            <p:nvPr/>
          </p:nvSpPr>
          <p:spPr>
            <a:xfrm>
              <a:off x="1956757" y="2557850"/>
              <a:ext cx="1025299" cy="917411"/>
            </a:xfrm>
            <a:custGeom>
              <a:avLst/>
              <a:gdLst/>
              <a:ahLst/>
              <a:cxnLst>
                <a:cxn ang="0">
                  <a:pos x="wd2" y="hd2"/>
                </a:cxn>
                <a:cxn ang="5400000">
                  <a:pos x="wd2" y="hd2"/>
                </a:cxn>
                <a:cxn ang="10800000">
                  <a:pos x="wd2" y="hd2"/>
                </a:cxn>
                <a:cxn ang="16200000">
                  <a:pos x="wd2" y="hd2"/>
                </a:cxn>
              </a:cxnLst>
              <a:rect l="0" t="0" r="r" b="b"/>
              <a:pathLst>
                <a:path w="21600" h="21600" extrusionOk="0">
                  <a:moveTo>
                    <a:pt x="8534" y="16325"/>
                  </a:moveTo>
                  <a:lnTo>
                    <a:pt x="0" y="21600"/>
                  </a:lnTo>
                  <a:lnTo>
                    <a:pt x="12824" y="5713"/>
                  </a:lnTo>
                  <a:lnTo>
                    <a:pt x="21600" y="0"/>
                  </a:lnTo>
                  <a:lnTo>
                    <a:pt x="8534" y="16325"/>
                  </a:ln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4" name="Freeform 36">
              <a:extLst>
                <a:ext uri="{FF2B5EF4-FFF2-40B4-BE49-F238E27FC236}">
                  <a16:creationId xmlns:a16="http://schemas.microsoft.com/office/drawing/2014/main" id="{F44961B8-DB9C-7FB6-B9A7-90F68BAAB3C6}"/>
                </a:ext>
              </a:extLst>
            </p:cNvPr>
            <p:cNvSpPr/>
            <p:nvPr/>
          </p:nvSpPr>
          <p:spPr>
            <a:xfrm>
              <a:off x="3039482" y="6670260"/>
              <a:ext cx="1031484" cy="865166"/>
            </a:xfrm>
            <a:custGeom>
              <a:avLst/>
              <a:gdLst/>
              <a:ahLst/>
              <a:cxnLst>
                <a:cxn ang="0">
                  <a:pos x="wd2" y="hd2"/>
                </a:cxn>
                <a:cxn ang="5400000">
                  <a:pos x="wd2" y="hd2"/>
                </a:cxn>
                <a:cxn ang="10800000">
                  <a:pos x="wd2" y="hd2"/>
                </a:cxn>
                <a:cxn ang="16200000">
                  <a:pos x="wd2" y="hd2"/>
                </a:cxn>
              </a:cxnLst>
              <a:rect l="0" t="0" r="r" b="b"/>
              <a:pathLst>
                <a:path w="21600" h="21600" extrusionOk="0">
                  <a:moveTo>
                    <a:pt x="9371" y="19677"/>
                  </a:moveTo>
                  <a:lnTo>
                    <a:pt x="0" y="21600"/>
                  </a:lnTo>
                  <a:lnTo>
                    <a:pt x="12035" y="2554"/>
                  </a:lnTo>
                  <a:lnTo>
                    <a:pt x="21600" y="0"/>
                  </a:lnTo>
                  <a:lnTo>
                    <a:pt x="9371" y="19677"/>
                  </a:ln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5" name="Freeform 37">
              <a:extLst>
                <a:ext uri="{FF2B5EF4-FFF2-40B4-BE49-F238E27FC236}">
                  <a16:creationId xmlns:a16="http://schemas.microsoft.com/office/drawing/2014/main" id="{1AB0228C-5CF0-AD64-34E2-2BBE85F00392}"/>
                </a:ext>
              </a:extLst>
            </p:cNvPr>
            <p:cNvSpPr/>
            <p:nvPr/>
          </p:nvSpPr>
          <p:spPr>
            <a:xfrm>
              <a:off x="3039482" y="7458384"/>
              <a:ext cx="1216577" cy="808933"/>
            </a:xfrm>
            <a:custGeom>
              <a:avLst/>
              <a:gdLst/>
              <a:ahLst/>
              <a:cxnLst>
                <a:cxn ang="0">
                  <a:pos x="wd2" y="hd2"/>
                </a:cxn>
                <a:cxn ang="5400000">
                  <a:pos x="wd2" y="hd2"/>
                </a:cxn>
                <a:cxn ang="10800000">
                  <a:pos x="wd2" y="hd2"/>
                </a:cxn>
                <a:cxn ang="16200000">
                  <a:pos x="wd2" y="hd2"/>
                </a:cxn>
              </a:cxnLst>
              <a:rect l="0" t="0" r="r" b="b"/>
              <a:pathLst>
                <a:path w="21600" h="21600" extrusionOk="0">
                  <a:moveTo>
                    <a:pt x="21600" y="20276"/>
                  </a:moveTo>
                  <a:lnTo>
                    <a:pt x="13294" y="21600"/>
                  </a:lnTo>
                  <a:lnTo>
                    <a:pt x="0" y="2057"/>
                  </a:lnTo>
                  <a:lnTo>
                    <a:pt x="7945" y="0"/>
                  </a:lnTo>
                  <a:lnTo>
                    <a:pt x="21600" y="20276"/>
                  </a:lnTo>
                  <a:close/>
                </a:path>
              </a:pathLst>
            </a:custGeom>
            <a:solidFill>
              <a:srgbClr val="32394B"/>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6" name="Freeform 38">
              <a:extLst>
                <a:ext uri="{FF2B5EF4-FFF2-40B4-BE49-F238E27FC236}">
                  <a16:creationId xmlns:a16="http://schemas.microsoft.com/office/drawing/2014/main" id="{A2341CD9-4019-714E-348D-522EB40E1027}"/>
                </a:ext>
              </a:extLst>
            </p:cNvPr>
            <p:cNvSpPr/>
            <p:nvPr/>
          </p:nvSpPr>
          <p:spPr>
            <a:xfrm>
              <a:off x="1956615" y="3251128"/>
              <a:ext cx="1078885" cy="1636907"/>
            </a:xfrm>
            <a:custGeom>
              <a:avLst/>
              <a:gdLst/>
              <a:ahLst/>
              <a:cxnLst>
                <a:cxn ang="0">
                  <a:pos x="wd2" y="hd2"/>
                </a:cxn>
                <a:cxn ang="5400000">
                  <a:pos x="wd2" y="hd2"/>
                </a:cxn>
                <a:cxn ang="10800000">
                  <a:pos x="wd2" y="hd2"/>
                </a:cxn>
                <a:cxn ang="16200000">
                  <a:pos x="wd2" y="hd2"/>
                </a:cxn>
              </a:cxnLst>
              <a:rect l="0" t="0" r="r" b="b"/>
              <a:pathLst>
                <a:path w="21297" h="21600" extrusionOk="0">
                  <a:moveTo>
                    <a:pt x="21251" y="10043"/>
                  </a:moveTo>
                  <a:cubicBezTo>
                    <a:pt x="20702" y="5527"/>
                    <a:pt x="14572" y="1280"/>
                    <a:pt x="7996" y="0"/>
                  </a:cubicBezTo>
                  <a:lnTo>
                    <a:pt x="0" y="2962"/>
                  </a:lnTo>
                  <a:cubicBezTo>
                    <a:pt x="5897" y="4189"/>
                    <a:pt x="10261" y="7535"/>
                    <a:pt x="11284" y="11615"/>
                  </a:cubicBezTo>
                  <a:cubicBezTo>
                    <a:pt x="12313" y="15600"/>
                    <a:pt x="9758" y="19976"/>
                    <a:pt x="3950" y="21600"/>
                  </a:cubicBezTo>
                  <a:lnTo>
                    <a:pt x="10107" y="19847"/>
                  </a:lnTo>
                  <a:cubicBezTo>
                    <a:pt x="12143" y="19377"/>
                    <a:pt x="14034" y="18662"/>
                    <a:pt x="15688" y="17738"/>
                  </a:cubicBezTo>
                  <a:cubicBezTo>
                    <a:pt x="18818" y="15769"/>
                    <a:pt x="21600" y="12836"/>
                    <a:pt x="21251" y="10014"/>
                  </a:cubicBezTo>
                  <a:cubicBezTo>
                    <a:pt x="21103" y="8770"/>
                    <a:pt x="21408" y="11317"/>
                    <a:pt x="21251" y="10043"/>
                  </a:cubicBez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7" name="Freeform 39">
              <a:extLst>
                <a:ext uri="{FF2B5EF4-FFF2-40B4-BE49-F238E27FC236}">
                  <a16:creationId xmlns:a16="http://schemas.microsoft.com/office/drawing/2014/main" id="{1AC4F416-01D0-142D-F11C-BD53F779C948}"/>
                </a:ext>
              </a:extLst>
            </p:cNvPr>
            <p:cNvSpPr/>
            <p:nvPr/>
          </p:nvSpPr>
          <p:spPr>
            <a:xfrm>
              <a:off x="2314131" y="6722505"/>
              <a:ext cx="1065499" cy="710641"/>
            </a:xfrm>
            <a:custGeom>
              <a:avLst/>
              <a:gdLst/>
              <a:ahLst/>
              <a:cxnLst>
                <a:cxn ang="0">
                  <a:pos x="wd2" y="hd2"/>
                </a:cxn>
                <a:cxn ang="5400000">
                  <a:pos x="wd2" y="hd2"/>
                </a:cxn>
                <a:cxn ang="10800000">
                  <a:pos x="wd2" y="hd2"/>
                </a:cxn>
                <a:cxn ang="16200000">
                  <a:pos x="wd2" y="hd2"/>
                </a:cxn>
              </a:cxnLst>
              <a:rect l="0" t="0" r="r" b="b"/>
              <a:pathLst>
                <a:path w="21600" h="21600" extrusionOk="0">
                  <a:moveTo>
                    <a:pt x="21600" y="19151"/>
                  </a:moveTo>
                  <a:lnTo>
                    <a:pt x="12582" y="21600"/>
                  </a:lnTo>
                  <a:lnTo>
                    <a:pt x="0" y="3176"/>
                  </a:lnTo>
                  <a:lnTo>
                    <a:pt x="8669" y="0"/>
                  </a:lnTo>
                  <a:lnTo>
                    <a:pt x="21600" y="19151"/>
                  </a:ln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8" name="Freeform 40">
              <a:extLst>
                <a:ext uri="{FF2B5EF4-FFF2-40B4-BE49-F238E27FC236}">
                  <a16:creationId xmlns:a16="http://schemas.microsoft.com/office/drawing/2014/main" id="{9734C803-FDA7-DDCE-B1BB-5AF1B208BB26}"/>
                </a:ext>
              </a:extLst>
            </p:cNvPr>
            <p:cNvSpPr/>
            <p:nvPr/>
          </p:nvSpPr>
          <p:spPr>
            <a:xfrm>
              <a:off x="1829832" y="5169512"/>
              <a:ext cx="1474150" cy="1657395"/>
            </a:xfrm>
            <a:custGeom>
              <a:avLst/>
              <a:gdLst/>
              <a:ahLst/>
              <a:cxnLst>
                <a:cxn ang="0">
                  <a:pos x="wd2" y="hd2"/>
                </a:cxn>
                <a:cxn ang="5400000">
                  <a:pos x="wd2" y="hd2"/>
                </a:cxn>
                <a:cxn ang="10800000">
                  <a:pos x="wd2" y="hd2"/>
                </a:cxn>
                <a:cxn ang="16200000">
                  <a:pos x="wd2" y="hd2"/>
                </a:cxn>
              </a:cxnLst>
              <a:rect l="0" t="0" r="r" b="b"/>
              <a:pathLst>
                <a:path w="21250" h="19876" extrusionOk="0">
                  <a:moveTo>
                    <a:pt x="21218" y="9235"/>
                  </a:moveTo>
                  <a:cubicBezTo>
                    <a:pt x="20658" y="3575"/>
                    <a:pt x="12940" y="-1724"/>
                    <a:pt x="5903" y="533"/>
                  </a:cubicBezTo>
                  <a:lnTo>
                    <a:pt x="0" y="2434"/>
                  </a:lnTo>
                  <a:cubicBezTo>
                    <a:pt x="5731" y="580"/>
                    <a:pt x="11704" y="4026"/>
                    <a:pt x="13373" y="8625"/>
                  </a:cubicBezTo>
                  <a:cubicBezTo>
                    <a:pt x="14990" y="13069"/>
                    <a:pt x="12659" y="18511"/>
                    <a:pt x="6967" y="19876"/>
                  </a:cubicBezTo>
                  <a:lnTo>
                    <a:pt x="13131" y="18628"/>
                  </a:lnTo>
                  <a:cubicBezTo>
                    <a:pt x="17970" y="17460"/>
                    <a:pt x="21600" y="13239"/>
                    <a:pt x="21205" y="9235"/>
                  </a:cubicBezTo>
                  <a:cubicBezTo>
                    <a:pt x="21097" y="8046"/>
                    <a:pt x="21333" y="10419"/>
                    <a:pt x="21218" y="9235"/>
                  </a:cubicBez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9" name="Freeform 41">
              <a:extLst>
                <a:ext uri="{FF2B5EF4-FFF2-40B4-BE49-F238E27FC236}">
                  <a16:creationId xmlns:a16="http://schemas.microsoft.com/office/drawing/2014/main" id="{9C6BD295-2A7D-AE30-5D9E-F5E54D7CFB2C}"/>
                </a:ext>
              </a:extLst>
            </p:cNvPr>
            <p:cNvSpPr/>
            <p:nvPr/>
          </p:nvSpPr>
          <p:spPr>
            <a:xfrm>
              <a:off x="517981" y="4895655"/>
              <a:ext cx="1289908" cy="1044485"/>
            </a:xfrm>
            <a:custGeom>
              <a:avLst/>
              <a:gdLst/>
              <a:ahLst/>
              <a:cxnLst>
                <a:cxn ang="0">
                  <a:pos x="wd2" y="hd2"/>
                </a:cxn>
                <a:cxn ang="5400000">
                  <a:pos x="wd2" y="hd2"/>
                </a:cxn>
                <a:cxn ang="10800000">
                  <a:pos x="wd2" y="hd2"/>
                </a:cxn>
                <a:cxn ang="16200000">
                  <a:pos x="wd2" y="hd2"/>
                </a:cxn>
              </a:cxnLst>
              <a:rect l="0" t="0" r="r" b="b"/>
              <a:pathLst>
                <a:path w="21600" h="21600" extrusionOk="0">
                  <a:moveTo>
                    <a:pt x="21600" y="18707"/>
                  </a:moveTo>
                  <a:lnTo>
                    <a:pt x="14891" y="21600"/>
                  </a:lnTo>
                  <a:lnTo>
                    <a:pt x="0" y="3635"/>
                  </a:lnTo>
                  <a:lnTo>
                    <a:pt x="6258" y="0"/>
                  </a:lnTo>
                  <a:lnTo>
                    <a:pt x="21600" y="18707"/>
                  </a:ln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0" name="Freeform 42">
              <a:extLst>
                <a:ext uri="{FF2B5EF4-FFF2-40B4-BE49-F238E27FC236}">
                  <a16:creationId xmlns:a16="http://schemas.microsoft.com/office/drawing/2014/main" id="{471B768F-CF76-FE72-7541-6AACBBA6678D}"/>
                </a:ext>
              </a:extLst>
            </p:cNvPr>
            <p:cNvSpPr/>
            <p:nvPr/>
          </p:nvSpPr>
          <p:spPr>
            <a:xfrm>
              <a:off x="517981" y="4136311"/>
              <a:ext cx="1052247" cy="935122"/>
            </a:xfrm>
            <a:custGeom>
              <a:avLst/>
              <a:gdLst/>
              <a:ahLst/>
              <a:cxnLst>
                <a:cxn ang="0">
                  <a:pos x="wd2" y="hd2"/>
                </a:cxn>
                <a:cxn ang="5400000">
                  <a:pos x="wd2" y="hd2"/>
                </a:cxn>
                <a:cxn ang="10800000">
                  <a:pos x="wd2" y="hd2"/>
                </a:cxn>
                <a:cxn ang="16200000">
                  <a:pos x="wd2" y="hd2"/>
                </a:cxn>
              </a:cxnLst>
              <a:rect l="0" t="0" r="r" b="b"/>
              <a:pathLst>
                <a:path w="21600" h="21600" extrusionOk="0">
                  <a:moveTo>
                    <a:pt x="7672" y="17540"/>
                  </a:moveTo>
                  <a:lnTo>
                    <a:pt x="0" y="21600"/>
                  </a:lnTo>
                  <a:lnTo>
                    <a:pt x="13620" y="4602"/>
                  </a:lnTo>
                  <a:lnTo>
                    <a:pt x="21600" y="0"/>
                  </a:lnTo>
                  <a:lnTo>
                    <a:pt x="7672" y="17540"/>
                  </a:lnTo>
                  <a:close/>
                </a:path>
              </a:pathLst>
            </a:custGeom>
            <a:solidFill>
              <a:srgbClr val="804D25"/>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1" name="Freeform 43">
              <a:extLst>
                <a:ext uri="{FF2B5EF4-FFF2-40B4-BE49-F238E27FC236}">
                  <a16:creationId xmlns:a16="http://schemas.microsoft.com/office/drawing/2014/main" id="{5C2F84A0-9221-3DAA-F86D-3399CB9B859A}"/>
                </a:ext>
              </a:extLst>
            </p:cNvPr>
            <p:cNvSpPr/>
            <p:nvPr/>
          </p:nvSpPr>
          <p:spPr>
            <a:xfrm>
              <a:off x="5360732" y="2862380"/>
              <a:ext cx="3346689" cy="4231959"/>
            </a:xfrm>
            <a:custGeom>
              <a:avLst/>
              <a:gdLst/>
              <a:ahLst/>
              <a:cxnLst>
                <a:cxn ang="0">
                  <a:pos x="wd2" y="hd2"/>
                </a:cxn>
                <a:cxn ang="5400000">
                  <a:pos x="wd2" y="hd2"/>
                </a:cxn>
                <a:cxn ang="10800000">
                  <a:pos x="wd2" y="hd2"/>
                </a:cxn>
                <a:cxn ang="16200000">
                  <a:pos x="wd2" y="hd2"/>
                </a:cxn>
              </a:cxnLst>
              <a:rect l="0" t="0" r="r" b="b"/>
              <a:pathLst>
                <a:path w="21600" h="21600" extrusionOk="0">
                  <a:moveTo>
                    <a:pt x="969" y="2255"/>
                  </a:moveTo>
                  <a:cubicBezTo>
                    <a:pt x="1206" y="2011"/>
                    <a:pt x="1515" y="1818"/>
                    <a:pt x="1870" y="1693"/>
                  </a:cubicBezTo>
                  <a:cubicBezTo>
                    <a:pt x="2208" y="1575"/>
                    <a:pt x="2577" y="1525"/>
                    <a:pt x="2945" y="1546"/>
                  </a:cubicBezTo>
                  <a:cubicBezTo>
                    <a:pt x="3337" y="1567"/>
                    <a:pt x="3718" y="1655"/>
                    <a:pt x="4063" y="1803"/>
                  </a:cubicBezTo>
                  <a:cubicBezTo>
                    <a:pt x="4453" y="1968"/>
                    <a:pt x="4801" y="2188"/>
                    <a:pt x="5092" y="2452"/>
                  </a:cubicBezTo>
                  <a:cubicBezTo>
                    <a:pt x="5163" y="2513"/>
                    <a:pt x="5229" y="2579"/>
                    <a:pt x="5292" y="2644"/>
                  </a:cubicBezTo>
                  <a:cubicBezTo>
                    <a:pt x="5354" y="2710"/>
                    <a:pt x="5414" y="2777"/>
                    <a:pt x="5471" y="2845"/>
                  </a:cubicBezTo>
                  <a:cubicBezTo>
                    <a:pt x="5528" y="2913"/>
                    <a:pt x="5580" y="2985"/>
                    <a:pt x="5631" y="3058"/>
                  </a:cubicBezTo>
                  <a:cubicBezTo>
                    <a:pt x="5682" y="3130"/>
                    <a:pt x="5728" y="3202"/>
                    <a:pt x="5771" y="3284"/>
                  </a:cubicBezTo>
                  <a:cubicBezTo>
                    <a:pt x="5813" y="3365"/>
                    <a:pt x="5842" y="3408"/>
                    <a:pt x="5876" y="3471"/>
                  </a:cubicBezTo>
                  <a:cubicBezTo>
                    <a:pt x="5910" y="3534"/>
                    <a:pt x="5936" y="3598"/>
                    <a:pt x="5965" y="3663"/>
                  </a:cubicBezTo>
                  <a:cubicBezTo>
                    <a:pt x="5993" y="3729"/>
                    <a:pt x="6019" y="3792"/>
                    <a:pt x="6041" y="3858"/>
                  </a:cubicBezTo>
                  <a:cubicBezTo>
                    <a:pt x="6064" y="3923"/>
                    <a:pt x="6084" y="3989"/>
                    <a:pt x="6104" y="4054"/>
                  </a:cubicBezTo>
                  <a:lnTo>
                    <a:pt x="6629" y="3494"/>
                  </a:lnTo>
                  <a:lnTo>
                    <a:pt x="9905" y="0"/>
                  </a:lnTo>
                  <a:lnTo>
                    <a:pt x="13121" y="2938"/>
                  </a:lnTo>
                  <a:cubicBezTo>
                    <a:pt x="12973" y="2963"/>
                    <a:pt x="12828" y="2998"/>
                    <a:pt x="12687" y="3044"/>
                  </a:cubicBezTo>
                  <a:cubicBezTo>
                    <a:pt x="12545" y="3090"/>
                    <a:pt x="12408" y="3148"/>
                    <a:pt x="12280" y="3216"/>
                  </a:cubicBezTo>
                  <a:cubicBezTo>
                    <a:pt x="12145" y="3287"/>
                    <a:pt x="12019" y="3368"/>
                    <a:pt x="11903" y="3458"/>
                  </a:cubicBezTo>
                  <a:cubicBezTo>
                    <a:pt x="11781" y="3552"/>
                    <a:pt x="11670" y="3655"/>
                    <a:pt x="11570" y="3765"/>
                  </a:cubicBezTo>
                  <a:cubicBezTo>
                    <a:pt x="11290" y="4091"/>
                    <a:pt x="11096" y="4458"/>
                    <a:pt x="11000" y="4845"/>
                  </a:cubicBezTo>
                  <a:cubicBezTo>
                    <a:pt x="10891" y="5260"/>
                    <a:pt x="10868" y="5686"/>
                    <a:pt x="10931" y="6106"/>
                  </a:cubicBezTo>
                  <a:cubicBezTo>
                    <a:pt x="10993" y="6548"/>
                    <a:pt x="11136" y="6979"/>
                    <a:pt x="11356" y="7388"/>
                  </a:cubicBezTo>
                  <a:cubicBezTo>
                    <a:pt x="11580" y="7799"/>
                    <a:pt x="11884" y="8180"/>
                    <a:pt x="12257" y="8518"/>
                  </a:cubicBezTo>
                  <a:cubicBezTo>
                    <a:pt x="12598" y="8828"/>
                    <a:pt x="13010" y="9085"/>
                    <a:pt x="13471" y="9275"/>
                  </a:cubicBezTo>
                  <a:cubicBezTo>
                    <a:pt x="13869" y="9438"/>
                    <a:pt x="14307" y="9528"/>
                    <a:pt x="14754" y="9537"/>
                  </a:cubicBezTo>
                  <a:cubicBezTo>
                    <a:pt x="15170" y="9543"/>
                    <a:pt x="15582" y="9465"/>
                    <a:pt x="15949" y="9311"/>
                  </a:cubicBezTo>
                  <a:cubicBezTo>
                    <a:pt x="16337" y="9139"/>
                    <a:pt x="16666" y="8894"/>
                    <a:pt x="16907" y="8599"/>
                  </a:cubicBezTo>
                  <a:cubicBezTo>
                    <a:pt x="17004" y="8481"/>
                    <a:pt x="17090" y="8358"/>
                    <a:pt x="17164" y="8231"/>
                  </a:cubicBezTo>
                  <a:cubicBezTo>
                    <a:pt x="17239" y="8100"/>
                    <a:pt x="17302" y="7966"/>
                    <a:pt x="17352" y="7828"/>
                  </a:cubicBezTo>
                  <a:cubicBezTo>
                    <a:pt x="17404" y="7688"/>
                    <a:pt x="17444" y="7545"/>
                    <a:pt x="17472" y="7401"/>
                  </a:cubicBezTo>
                  <a:cubicBezTo>
                    <a:pt x="17500" y="7251"/>
                    <a:pt x="17518" y="7100"/>
                    <a:pt x="17526" y="6949"/>
                  </a:cubicBezTo>
                  <a:lnTo>
                    <a:pt x="21600" y="10680"/>
                  </a:lnTo>
                  <a:lnTo>
                    <a:pt x="18874" y="14115"/>
                  </a:lnTo>
                  <a:cubicBezTo>
                    <a:pt x="18822" y="13962"/>
                    <a:pt x="18759" y="13811"/>
                    <a:pt x="18686" y="13663"/>
                  </a:cubicBezTo>
                  <a:cubicBezTo>
                    <a:pt x="18612" y="13509"/>
                    <a:pt x="18527" y="13358"/>
                    <a:pt x="18432" y="13211"/>
                  </a:cubicBezTo>
                  <a:cubicBezTo>
                    <a:pt x="18339" y="13068"/>
                    <a:pt x="18235" y="12929"/>
                    <a:pt x="18122" y="12795"/>
                  </a:cubicBezTo>
                  <a:cubicBezTo>
                    <a:pt x="18006" y="12662"/>
                    <a:pt x="17880" y="12535"/>
                    <a:pt x="17745" y="12414"/>
                  </a:cubicBezTo>
                  <a:cubicBezTo>
                    <a:pt x="17417" y="12112"/>
                    <a:pt x="17018" y="11863"/>
                    <a:pt x="16571" y="11681"/>
                  </a:cubicBezTo>
                  <a:cubicBezTo>
                    <a:pt x="16179" y="11523"/>
                    <a:pt x="15747" y="11438"/>
                    <a:pt x="15308" y="11433"/>
                  </a:cubicBezTo>
                  <a:cubicBezTo>
                    <a:pt x="14885" y="11432"/>
                    <a:pt x="14469" y="11517"/>
                    <a:pt x="14099" y="11679"/>
                  </a:cubicBezTo>
                  <a:cubicBezTo>
                    <a:pt x="13695" y="11861"/>
                    <a:pt x="13352" y="12117"/>
                    <a:pt x="13101" y="12427"/>
                  </a:cubicBezTo>
                  <a:cubicBezTo>
                    <a:pt x="12822" y="12771"/>
                    <a:pt x="12628" y="13155"/>
                    <a:pt x="12531" y="13557"/>
                  </a:cubicBezTo>
                  <a:cubicBezTo>
                    <a:pt x="12424" y="13986"/>
                    <a:pt x="12402" y="14425"/>
                    <a:pt x="12465" y="14859"/>
                  </a:cubicBezTo>
                  <a:cubicBezTo>
                    <a:pt x="12530" y="15306"/>
                    <a:pt x="12676" y="15744"/>
                    <a:pt x="12898" y="16158"/>
                  </a:cubicBezTo>
                  <a:cubicBezTo>
                    <a:pt x="13120" y="16572"/>
                    <a:pt x="13426" y="16954"/>
                    <a:pt x="13805" y="17288"/>
                  </a:cubicBezTo>
                  <a:cubicBezTo>
                    <a:pt x="13941" y="17407"/>
                    <a:pt x="14088" y="17518"/>
                    <a:pt x="14244" y="17620"/>
                  </a:cubicBezTo>
                  <a:cubicBezTo>
                    <a:pt x="14522" y="17811"/>
                    <a:pt x="14838" y="17963"/>
                    <a:pt x="15179" y="18072"/>
                  </a:cubicBezTo>
                  <a:cubicBezTo>
                    <a:pt x="15335" y="18122"/>
                    <a:pt x="15496" y="18159"/>
                    <a:pt x="15661" y="18185"/>
                  </a:cubicBezTo>
                  <a:lnTo>
                    <a:pt x="12953" y="21600"/>
                  </a:lnTo>
                  <a:lnTo>
                    <a:pt x="8910" y="18167"/>
                  </a:lnTo>
                  <a:cubicBezTo>
                    <a:pt x="8987" y="18122"/>
                    <a:pt x="9064" y="18075"/>
                    <a:pt x="9135" y="18025"/>
                  </a:cubicBezTo>
                  <a:cubicBezTo>
                    <a:pt x="9210" y="17974"/>
                    <a:pt x="9281" y="17921"/>
                    <a:pt x="9349" y="17864"/>
                  </a:cubicBezTo>
                  <a:cubicBezTo>
                    <a:pt x="9419" y="17807"/>
                    <a:pt x="9484" y="17747"/>
                    <a:pt x="9546" y="17684"/>
                  </a:cubicBezTo>
                  <a:cubicBezTo>
                    <a:pt x="9611" y="17620"/>
                    <a:pt x="9671" y="17555"/>
                    <a:pt x="9731" y="17485"/>
                  </a:cubicBezTo>
                  <a:cubicBezTo>
                    <a:pt x="10026" y="17122"/>
                    <a:pt x="10232" y="16719"/>
                    <a:pt x="10338" y="16296"/>
                  </a:cubicBezTo>
                  <a:cubicBezTo>
                    <a:pt x="10450" y="15860"/>
                    <a:pt x="10475" y="15414"/>
                    <a:pt x="10412" y="14972"/>
                  </a:cubicBezTo>
                  <a:cubicBezTo>
                    <a:pt x="10349" y="14519"/>
                    <a:pt x="10201" y="14077"/>
                    <a:pt x="9973" y="13659"/>
                  </a:cubicBezTo>
                  <a:cubicBezTo>
                    <a:pt x="9746" y="13237"/>
                    <a:pt x="9433" y="12849"/>
                    <a:pt x="9047" y="12508"/>
                  </a:cubicBezTo>
                  <a:cubicBezTo>
                    <a:pt x="8687" y="12191"/>
                    <a:pt x="8255" y="11931"/>
                    <a:pt x="7772" y="11742"/>
                  </a:cubicBezTo>
                  <a:cubicBezTo>
                    <a:pt x="7342" y="11576"/>
                    <a:pt x="6871" y="11488"/>
                    <a:pt x="6392" y="11485"/>
                  </a:cubicBezTo>
                  <a:cubicBezTo>
                    <a:pt x="5928" y="11482"/>
                    <a:pt x="5471" y="11570"/>
                    <a:pt x="5061" y="11742"/>
                  </a:cubicBezTo>
                  <a:cubicBezTo>
                    <a:pt x="4616" y="11929"/>
                    <a:pt x="4235" y="12198"/>
                    <a:pt x="3949" y="12527"/>
                  </a:cubicBezTo>
                  <a:cubicBezTo>
                    <a:pt x="3886" y="12597"/>
                    <a:pt x="3826" y="12667"/>
                    <a:pt x="3772" y="12741"/>
                  </a:cubicBezTo>
                  <a:cubicBezTo>
                    <a:pt x="3718" y="12816"/>
                    <a:pt x="3667" y="12890"/>
                    <a:pt x="3621" y="12967"/>
                  </a:cubicBezTo>
                  <a:cubicBezTo>
                    <a:pt x="3575" y="13044"/>
                    <a:pt x="3530" y="13123"/>
                    <a:pt x="3490" y="13205"/>
                  </a:cubicBezTo>
                  <a:cubicBezTo>
                    <a:pt x="3450" y="13286"/>
                    <a:pt x="3416" y="13369"/>
                    <a:pt x="3381" y="13451"/>
                  </a:cubicBezTo>
                  <a:lnTo>
                    <a:pt x="0" y="10558"/>
                  </a:lnTo>
                  <a:lnTo>
                    <a:pt x="2711" y="7666"/>
                  </a:lnTo>
                  <a:lnTo>
                    <a:pt x="3265" y="7076"/>
                  </a:lnTo>
                  <a:cubicBezTo>
                    <a:pt x="3194" y="7065"/>
                    <a:pt x="3123" y="7052"/>
                    <a:pt x="3051" y="7035"/>
                  </a:cubicBezTo>
                  <a:lnTo>
                    <a:pt x="2837" y="6981"/>
                  </a:lnTo>
                  <a:cubicBezTo>
                    <a:pt x="2765" y="6961"/>
                    <a:pt x="2694" y="6937"/>
                    <a:pt x="2626" y="6911"/>
                  </a:cubicBezTo>
                  <a:cubicBezTo>
                    <a:pt x="2554" y="6886"/>
                    <a:pt x="2483" y="6858"/>
                    <a:pt x="2415" y="6827"/>
                  </a:cubicBezTo>
                  <a:cubicBezTo>
                    <a:pt x="2332" y="6791"/>
                    <a:pt x="2250" y="6753"/>
                    <a:pt x="2170" y="6712"/>
                  </a:cubicBezTo>
                  <a:cubicBezTo>
                    <a:pt x="2087" y="6669"/>
                    <a:pt x="2007" y="6623"/>
                    <a:pt x="1930" y="6574"/>
                  </a:cubicBezTo>
                  <a:cubicBezTo>
                    <a:pt x="1850" y="6524"/>
                    <a:pt x="1773" y="6472"/>
                    <a:pt x="1699" y="6416"/>
                  </a:cubicBezTo>
                  <a:cubicBezTo>
                    <a:pt x="1622" y="6359"/>
                    <a:pt x="1548" y="6301"/>
                    <a:pt x="1477" y="6237"/>
                  </a:cubicBezTo>
                  <a:cubicBezTo>
                    <a:pt x="1153" y="5955"/>
                    <a:pt x="890" y="5632"/>
                    <a:pt x="701" y="5281"/>
                  </a:cubicBezTo>
                  <a:cubicBezTo>
                    <a:pt x="514" y="4940"/>
                    <a:pt x="394" y="4578"/>
                    <a:pt x="348" y="4208"/>
                  </a:cubicBezTo>
                  <a:cubicBezTo>
                    <a:pt x="300" y="3856"/>
                    <a:pt x="329" y="3499"/>
                    <a:pt x="433" y="3155"/>
                  </a:cubicBezTo>
                  <a:cubicBezTo>
                    <a:pt x="529" y="2828"/>
                    <a:pt x="712" y="2522"/>
                    <a:pt x="969" y="2255"/>
                  </a:cubicBezTo>
                  <a:close/>
                </a:path>
              </a:pathLst>
            </a:custGeom>
            <a:solidFill>
              <a:srgbClr val="FFF8B2"/>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Helvetica Neue Medium"/>
                <a:ea typeface="+mn-ea"/>
                <a:cs typeface="+mn-cs"/>
                <a:sym typeface="Helvetica Neue Medium"/>
              </a:endParaRPr>
            </a:p>
          </p:txBody>
        </p:sp>
        <p:sp>
          <p:nvSpPr>
            <p:cNvPr id="42" name="Freeform 44">
              <a:extLst>
                <a:ext uri="{FF2B5EF4-FFF2-40B4-BE49-F238E27FC236}">
                  <a16:creationId xmlns:a16="http://schemas.microsoft.com/office/drawing/2014/main" id="{CC6EDB2E-0D15-4670-CA62-6AF5EA038318}"/>
                </a:ext>
              </a:extLst>
            </p:cNvPr>
            <p:cNvSpPr/>
            <p:nvPr/>
          </p:nvSpPr>
          <p:spPr>
            <a:xfrm>
              <a:off x="5436491" y="2957353"/>
              <a:ext cx="3195170" cy="4042012"/>
            </a:xfrm>
            <a:custGeom>
              <a:avLst/>
              <a:gdLst/>
              <a:ahLst/>
              <a:cxnLst>
                <a:cxn ang="0">
                  <a:pos x="wd2" y="hd2"/>
                </a:cxn>
                <a:cxn ang="5400000">
                  <a:pos x="wd2" y="hd2"/>
                </a:cxn>
                <a:cxn ang="10800000">
                  <a:pos x="wd2" y="hd2"/>
                </a:cxn>
                <a:cxn ang="16200000">
                  <a:pos x="wd2" y="hd2"/>
                </a:cxn>
              </a:cxnLst>
              <a:rect l="0" t="0" r="r" b="b"/>
              <a:pathLst>
                <a:path w="21469" h="21600" extrusionOk="0">
                  <a:moveTo>
                    <a:pt x="9338" y="18545"/>
                  </a:moveTo>
                  <a:cubicBezTo>
                    <a:pt x="11416" y="17031"/>
                    <a:pt x="11050" y="14192"/>
                    <a:pt x="9403" y="12569"/>
                  </a:cubicBezTo>
                  <a:cubicBezTo>
                    <a:pt x="8572" y="11750"/>
                    <a:pt x="7325" y="11149"/>
                    <a:pt x="5975" y="11206"/>
                  </a:cubicBezTo>
                  <a:cubicBezTo>
                    <a:pt x="4600" y="11290"/>
                    <a:pt x="3399" y="11979"/>
                    <a:pt x="2864" y="12992"/>
                  </a:cubicBezTo>
                  <a:lnTo>
                    <a:pt x="0" y="10536"/>
                  </a:lnTo>
                  <a:lnTo>
                    <a:pt x="3202" y="7101"/>
                  </a:lnTo>
                  <a:cubicBezTo>
                    <a:pt x="3606" y="6665"/>
                    <a:pt x="2686" y="6564"/>
                    <a:pt x="2383" y="6452"/>
                  </a:cubicBezTo>
                  <a:cubicBezTo>
                    <a:pt x="1824" y="6241"/>
                    <a:pt x="1345" y="5914"/>
                    <a:pt x="997" y="5506"/>
                  </a:cubicBezTo>
                  <a:cubicBezTo>
                    <a:pt x="175" y="4574"/>
                    <a:pt x="-131" y="3152"/>
                    <a:pt x="715" y="2160"/>
                  </a:cubicBezTo>
                  <a:cubicBezTo>
                    <a:pt x="1561" y="1169"/>
                    <a:pt x="3250" y="1318"/>
                    <a:pt x="4277" y="2096"/>
                  </a:cubicBezTo>
                  <a:cubicBezTo>
                    <a:pt x="4727" y="2445"/>
                    <a:pt x="5073" y="2870"/>
                    <a:pt x="5286" y="3341"/>
                  </a:cubicBezTo>
                  <a:cubicBezTo>
                    <a:pt x="5390" y="3561"/>
                    <a:pt x="5675" y="4455"/>
                    <a:pt x="6177" y="3930"/>
                  </a:cubicBezTo>
                  <a:lnTo>
                    <a:pt x="9842" y="0"/>
                  </a:lnTo>
                  <a:lnTo>
                    <a:pt x="12454" y="2435"/>
                  </a:lnTo>
                  <a:cubicBezTo>
                    <a:pt x="9614" y="3464"/>
                    <a:pt x="10121" y="6807"/>
                    <a:pt x="11718" y="8435"/>
                  </a:cubicBezTo>
                  <a:cubicBezTo>
                    <a:pt x="12576" y="9308"/>
                    <a:pt x="13912" y="9966"/>
                    <a:pt x="15345" y="9786"/>
                  </a:cubicBezTo>
                  <a:cubicBezTo>
                    <a:pt x="16779" y="9606"/>
                    <a:pt x="17705" y="8603"/>
                    <a:pt x="17996" y="7541"/>
                  </a:cubicBezTo>
                  <a:lnTo>
                    <a:pt x="21469" y="10737"/>
                  </a:lnTo>
                  <a:lnTo>
                    <a:pt x="19243" y="13555"/>
                  </a:lnTo>
                  <a:cubicBezTo>
                    <a:pt x="18679" y="12483"/>
                    <a:pt x="17572" y="11476"/>
                    <a:pt x="16093" y="11218"/>
                  </a:cubicBezTo>
                  <a:cubicBezTo>
                    <a:pt x="14615" y="10960"/>
                    <a:pt x="13232" y="11615"/>
                    <a:pt x="12558" y="12663"/>
                  </a:cubicBezTo>
                  <a:cubicBezTo>
                    <a:pt x="11243" y="14703"/>
                    <a:pt x="12380" y="17857"/>
                    <a:pt x="15164" y="18725"/>
                  </a:cubicBezTo>
                  <a:lnTo>
                    <a:pt x="12900" y="21600"/>
                  </a:lnTo>
                  <a:close/>
                </a:path>
              </a:pathLst>
            </a:custGeom>
            <a:solidFill>
              <a:srgbClr val="EB2C40"/>
            </a:solidFill>
            <a:ln w="12700" cap="flat">
              <a:noFill/>
              <a:miter lim="400000"/>
            </a:ln>
            <a:effectLst/>
          </p:spPr>
          <p:txBody>
            <a:bodyPr wrap="square" lIns="22859" tIns="22859" rIns="22859" bIns="22859" numCol="1"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latin typeface="Calibri"/>
                  <a:ea typeface="Calibri"/>
                  <a:cs typeface="Calibri"/>
                  <a:sym typeface="Calibri"/>
                </a:defRPr>
              </a:pPr>
              <a:endParaRPr kumimoji="0" sz="9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3" name="Freeform 45">
              <a:extLst>
                <a:ext uri="{FF2B5EF4-FFF2-40B4-BE49-F238E27FC236}">
                  <a16:creationId xmlns:a16="http://schemas.microsoft.com/office/drawing/2014/main" id="{897C90C1-96F4-2790-ED8C-8EBE675C18FD}"/>
                </a:ext>
              </a:extLst>
            </p:cNvPr>
            <p:cNvSpPr/>
            <p:nvPr/>
          </p:nvSpPr>
          <p:spPr>
            <a:xfrm>
              <a:off x="3071588" y="480300"/>
              <a:ext cx="3738080" cy="4347521"/>
            </a:xfrm>
            <a:custGeom>
              <a:avLst/>
              <a:gdLst/>
              <a:ahLst/>
              <a:cxnLst>
                <a:cxn ang="0">
                  <a:pos x="wd2" y="hd2"/>
                </a:cxn>
                <a:cxn ang="5400000">
                  <a:pos x="wd2" y="hd2"/>
                </a:cxn>
                <a:cxn ang="10800000">
                  <a:pos x="wd2" y="hd2"/>
                </a:cxn>
                <a:cxn ang="16200000">
                  <a:pos x="wd2" y="hd2"/>
                </a:cxn>
              </a:cxnLst>
              <a:rect l="0" t="0" r="r" b="b"/>
              <a:pathLst>
                <a:path w="21600" h="21600" extrusionOk="0">
                  <a:moveTo>
                    <a:pt x="10215" y="0"/>
                  </a:moveTo>
                  <a:lnTo>
                    <a:pt x="13958" y="3726"/>
                  </a:lnTo>
                  <a:cubicBezTo>
                    <a:pt x="13836" y="3751"/>
                    <a:pt x="13718" y="3784"/>
                    <a:pt x="13603" y="3825"/>
                  </a:cubicBezTo>
                  <a:cubicBezTo>
                    <a:pt x="13486" y="3866"/>
                    <a:pt x="13373" y="3914"/>
                    <a:pt x="13266" y="3971"/>
                  </a:cubicBezTo>
                  <a:cubicBezTo>
                    <a:pt x="13156" y="4028"/>
                    <a:pt x="13052" y="4092"/>
                    <a:pt x="12954" y="4164"/>
                  </a:cubicBezTo>
                  <a:cubicBezTo>
                    <a:pt x="12853" y="4238"/>
                    <a:pt x="12759" y="4320"/>
                    <a:pt x="12674" y="4408"/>
                  </a:cubicBezTo>
                  <a:cubicBezTo>
                    <a:pt x="12384" y="4708"/>
                    <a:pt x="12177" y="5060"/>
                    <a:pt x="12069" y="5438"/>
                  </a:cubicBezTo>
                  <a:cubicBezTo>
                    <a:pt x="11950" y="5843"/>
                    <a:pt x="11917" y="6263"/>
                    <a:pt x="11969" y="6679"/>
                  </a:cubicBezTo>
                  <a:cubicBezTo>
                    <a:pt x="12022" y="7121"/>
                    <a:pt x="12155" y="7554"/>
                    <a:pt x="12362" y="7961"/>
                  </a:cubicBezTo>
                  <a:cubicBezTo>
                    <a:pt x="12576" y="8391"/>
                    <a:pt x="12868" y="8788"/>
                    <a:pt x="13228" y="9138"/>
                  </a:cubicBezTo>
                  <a:cubicBezTo>
                    <a:pt x="13563" y="9471"/>
                    <a:pt x="13964" y="9749"/>
                    <a:pt x="14412" y="9961"/>
                  </a:cubicBezTo>
                  <a:cubicBezTo>
                    <a:pt x="14802" y="10146"/>
                    <a:pt x="15232" y="10261"/>
                    <a:pt x="15675" y="10297"/>
                  </a:cubicBezTo>
                  <a:cubicBezTo>
                    <a:pt x="16081" y="10331"/>
                    <a:pt x="16489" y="10278"/>
                    <a:pt x="16865" y="10143"/>
                  </a:cubicBezTo>
                  <a:cubicBezTo>
                    <a:pt x="17246" y="10004"/>
                    <a:pt x="17579" y="9783"/>
                    <a:pt x="17832" y="9501"/>
                  </a:cubicBezTo>
                  <a:cubicBezTo>
                    <a:pt x="17915" y="9409"/>
                    <a:pt x="17990" y="9312"/>
                    <a:pt x="18057" y="9211"/>
                  </a:cubicBezTo>
                  <a:cubicBezTo>
                    <a:pt x="18123" y="9107"/>
                    <a:pt x="18183" y="9001"/>
                    <a:pt x="18236" y="8892"/>
                  </a:cubicBezTo>
                  <a:cubicBezTo>
                    <a:pt x="18287" y="8780"/>
                    <a:pt x="18331" y="8667"/>
                    <a:pt x="18366" y="8551"/>
                  </a:cubicBezTo>
                  <a:cubicBezTo>
                    <a:pt x="18402" y="8433"/>
                    <a:pt x="18430" y="8313"/>
                    <a:pt x="18450" y="8192"/>
                  </a:cubicBezTo>
                  <a:lnTo>
                    <a:pt x="21600" y="11327"/>
                  </a:lnTo>
                  <a:lnTo>
                    <a:pt x="18813" y="14534"/>
                  </a:lnTo>
                  <a:cubicBezTo>
                    <a:pt x="18768" y="14465"/>
                    <a:pt x="18722" y="14397"/>
                    <a:pt x="18675" y="14330"/>
                  </a:cubicBezTo>
                  <a:cubicBezTo>
                    <a:pt x="18626" y="14264"/>
                    <a:pt x="18578" y="14198"/>
                    <a:pt x="18524" y="14132"/>
                  </a:cubicBezTo>
                  <a:cubicBezTo>
                    <a:pt x="18471" y="14066"/>
                    <a:pt x="18419" y="14004"/>
                    <a:pt x="18363" y="13942"/>
                  </a:cubicBezTo>
                  <a:cubicBezTo>
                    <a:pt x="18307" y="13881"/>
                    <a:pt x="18248" y="13819"/>
                    <a:pt x="18187" y="13760"/>
                  </a:cubicBezTo>
                  <a:cubicBezTo>
                    <a:pt x="17862" y="13438"/>
                    <a:pt x="17472" y="13169"/>
                    <a:pt x="17036" y="12966"/>
                  </a:cubicBezTo>
                  <a:cubicBezTo>
                    <a:pt x="16648" y="12786"/>
                    <a:pt x="16221" y="12678"/>
                    <a:pt x="15783" y="12649"/>
                  </a:cubicBezTo>
                  <a:cubicBezTo>
                    <a:pt x="15370" y="12622"/>
                    <a:pt x="14955" y="12681"/>
                    <a:pt x="14575" y="12823"/>
                  </a:cubicBezTo>
                  <a:cubicBezTo>
                    <a:pt x="14173" y="12973"/>
                    <a:pt x="13822" y="13208"/>
                    <a:pt x="13554" y="13507"/>
                  </a:cubicBezTo>
                  <a:cubicBezTo>
                    <a:pt x="13262" y="13832"/>
                    <a:pt x="13054" y="14207"/>
                    <a:pt x="12944" y="14607"/>
                  </a:cubicBezTo>
                  <a:cubicBezTo>
                    <a:pt x="12827" y="15029"/>
                    <a:pt x="12794" y="15465"/>
                    <a:pt x="12847" y="15896"/>
                  </a:cubicBezTo>
                  <a:cubicBezTo>
                    <a:pt x="12900" y="16351"/>
                    <a:pt x="13035" y="16796"/>
                    <a:pt x="13245" y="17216"/>
                  </a:cubicBezTo>
                  <a:cubicBezTo>
                    <a:pt x="13461" y="17645"/>
                    <a:pt x="13757" y="18041"/>
                    <a:pt x="14121" y="18388"/>
                  </a:cubicBezTo>
                  <a:cubicBezTo>
                    <a:pt x="14185" y="18448"/>
                    <a:pt x="14251" y="18505"/>
                    <a:pt x="14317" y="18560"/>
                  </a:cubicBezTo>
                  <a:cubicBezTo>
                    <a:pt x="14384" y="18615"/>
                    <a:pt x="14453" y="18668"/>
                    <a:pt x="14519" y="18718"/>
                  </a:cubicBezTo>
                  <a:cubicBezTo>
                    <a:pt x="14585" y="18769"/>
                    <a:pt x="14660" y="18815"/>
                    <a:pt x="14728" y="18859"/>
                  </a:cubicBezTo>
                  <a:cubicBezTo>
                    <a:pt x="14797" y="18903"/>
                    <a:pt x="14871" y="18947"/>
                    <a:pt x="14943" y="18987"/>
                  </a:cubicBezTo>
                  <a:lnTo>
                    <a:pt x="12676" y="21600"/>
                  </a:lnTo>
                  <a:lnTo>
                    <a:pt x="9450" y="18604"/>
                  </a:lnTo>
                  <a:lnTo>
                    <a:pt x="8753" y="17957"/>
                  </a:lnTo>
                  <a:cubicBezTo>
                    <a:pt x="8753" y="18027"/>
                    <a:pt x="8753" y="18100"/>
                    <a:pt x="8753" y="18177"/>
                  </a:cubicBezTo>
                  <a:cubicBezTo>
                    <a:pt x="8753" y="18254"/>
                    <a:pt x="8753" y="18318"/>
                    <a:pt x="8738" y="18397"/>
                  </a:cubicBezTo>
                  <a:cubicBezTo>
                    <a:pt x="8722" y="18476"/>
                    <a:pt x="8720" y="18536"/>
                    <a:pt x="8704" y="18604"/>
                  </a:cubicBezTo>
                  <a:cubicBezTo>
                    <a:pt x="8689" y="18672"/>
                    <a:pt x="8676" y="18740"/>
                    <a:pt x="8656" y="18808"/>
                  </a:cubicBezTo>
                  <a:cubicBezTo>
                    <a:pt x="8632" y="18896"/>
                    <a:pt x="8602" y="18983"/>
                    <a:pt x="8566" y="19068"/>
                  </a:cubicBezTo>
                  <a:cubicBezTo>
                    <a:pt x="8504" y="19239"/>
                    <a:pt x="8418" y="19403"/>
                    <a:pt x="8311" y="19556"/>
                  </a:cubicBezTo>
                  <a:cubicBezTo>
                    <a:pt x="8256" y="19633"/>
                    <a:pt x="8196" y="19706"/>
                    <a:pt x="8130" y="19776"/>
                  </a:cubicBezTo>
                  <a:cubicBezTo>
                    <a:pt x="7894" y="20039"/>
                    <a:pt x="7590" y="20250"/>
                    <a:pt x="7242" y="20392"/>
                  </a:cubicBezTo>
                  <a:cubicBezTo>
                    <a:pt x="6904" y="20527"/>
                    <a:pt x="6534" y="20593"/>
                    <a:pt x="6162" y="20586"/>
                  </a:cubicBezTo>
                  <a:cubicBezTo>
                    <a:pt x="5770" y="20582"/>
                    <a:pt x="5383" y="20507"/>
                    <a:pt x="5026" y="20366"/>
                  </a:cubicBezTo>
                  <a:cubicBezTo>
                    <a:pt x="4628" y="20206"/>
                    <a:pt x="4270" y="19982"/>
                    <a:pt x="3969" y="19706"/>
                  </a:cubicBezTo>
                  <a:cubicBezTo>
                    <a:pt x="3649" y="19418"/>
                    <a:pt x="3390" y="19085"/>
                    <a:pt x="3204" y="18720"/>
                  </a:cubicBezTo>
                  <a:cubicBezTo>
                    <a:pt x="3022" y="18368"/>
                    <a:pt x="2909" y="17993"/>
                    <a:pt x="2869" y="17610"/>
                  </a:cubicBezTo>
                  <a:cubicBezTo>
                    <a:pt x="2831" y="17240"/>
                    <a:pt x="2869" y="16868"/>
                    <a:pt x="2981" y="16510"/>
                  </a:cubicBezTo>
                  <a:cubicBezTo>
                    <a:pt x="3089" y="16166"/>
                    <a:pt x="3280" y="15847"/>
                    <a:pt x="3543" y="15573"/>
                  </a:cubicBezTo>
                  <a:cubicBezTo>
                    <a:pt x="3610" y="15502"/>
                    <a:pt x="3683" y="15436"/>
                    <a:pt x="3760" y="15375"/>
                  </a:cubicBezTo>
                  <a:cubicBezTo>
                    <a:pt x="3834" y="15316"/>
                    <a:pt x="3911" y="15261"/>
                    <a:pt x="3992" y="15210"/>
                  </a:cubicBezTo>
                  <a:cubicBezTo>
                    <a:pt x="4074" y="15160"/>
                    <a:pt x="4159" y="15114"/>
                    <a:pt x="4248" y="15073"/>
                  </a:cubicBezTo>
                  <a:cubicBezTo>
                    <a:pt x="4330" y="15034"/>
                    <a:pt x="4416" y="14999"/>
                    <a:pt x="4503" y="14968"/>
                  </a:cubicBezTo>
                  <a:cubicBezTo>
                    <a:pt x="4572" y="14943"/>
                    <a:pt x="4641" y="14924"/>
                    <a:pt x="4710" y="14906"/>
                  </a:cubicBezTo>
                  <a:cubicBezTo>
                    <a:pt x="4778" y="14888"/>
                    <a:pt x="4850" y="14873"/>
                    <a:pt x="4919" y="14860"/>
                  </a:cubicBezTo>
                  <a:cubicBezTo>
                    <a:pt x="4988" y="14847"/>
                    <a:pt x="5062" y="14838"/>
                    <a:pt x="5136" y="14831"/>
                  </a:cubicBezTo>
                  <a:cubicBezTo>
                    <a:pt x="5210" y="14825"/>
                    <a:pt x="5281" y="14820"/>
                    <a:pt x="5353" y="14818"/>
                  </a:cubicBezTo>
                  <a:lnTo>
                    <a:pt x="4633" y="14158"/>
                  </a:lnTo>
                  <a:lnTo>
                    <a:pt x="0" y="9862"/>
                  </a:lnTo>
                  <a:lnTo>
                    <a:pt x="3124" y="6857"/>
                  </a:lnTo>
                  <a:cubicBezTo>
                    <a:pt x="3232" y="7186"/>
                    <a:pt x="3383" y="7503"/>
                    <a:pt x="3574" y="7803"/>
                  </a:cubicBezTo>
                  <a:cubicBezTo>
                    <a:pt x="3672" y="7955"/>
                    <a:pt x="3781" y="8102"/>
                    <a:pt x="3900" y="8243"/>
                  </a:cubicBezTo>
                  <a:cubicBezTo>
                    <a:pt x="4336" y="8776"/>
                    <a:pt x="4910" y="9214"/>
                    <a:pt x="5577" y="9523"/>
                  </a:cubicBezTo>
                  <a:cubicBezTo>
                    <a:pt x="6007" y="9720"/>
                    <a:pt x="6479" y="9841"/>
                    <a:pt x="6963" y="9879"/>
                  </a:cubicBezTo>
                  <a:cubicBezTo>
                    <a:pt x="7409" y="9914"/>
                    <a:pt x="7858" y="9860"/>
                    <a:pt x="8275" y="9721"/>
                  </a:cubicBezTo>
                  <a:cubicBezTo>
                    <a:pt x="8693" y="9578"/>
                    <a:pt x="9062" y="9347"/>
                    <a:pt x="9350" y="9050"/>
                  </a:cubicBezTo>
                  <a:cubicBezTo>
                    <a:pt x="9648" y="8731"/>
                    <a:pt x="9861" y="8359"/>
                    <a:pt x="9973" y="7961"/>
                  </a:cubicBezTo>
                  <a:cubicBezTo>
                    <a:pt x="10094" y="7549"/>
                    <a:pt x="10130" y="7122"/>
                    <a:pt x="10080" y="6698"/>
                  </a:cubicBezTo>
                  <a:cubicBezTo>
                    <a:pt x="10026" y="6250"/>
                    <a:pt x="9892" y="5810"/>
                    <a:pt x="9685" y="5396"/>
                  </a:cubicBezTo>
                  <a:cubicBezTo>
                    <a:pt x="9465" y="4959"/>
                    <a:pt x="9166" y="4554"/>
                    <a:pt x="8799" y="4197"/>
                  </a:cubicBezTo>
                  <a:cubicBezTo>
                    <a:pt x="8670" y="4068"/>
                    <a:pt x="8531" y="3947"/>
                    <a:pt x="8383" y="3834"/>
                  </a:cubicBezTo>
                  <a:cubicBezTo>
                    <a:pt x="8242" y="3726"/>
                    <a:pt x="8094" y="3625"/>
                    <a:pt x="7939" y="3533"/>
                  </a:cubicBezTo>
                  <a:cubicBezTo>
                    <a:pt x="7791" y="3442"/>
                    <a:pt x="7635" y="3361"/>
                    <a:pt x="7474" y="3289"/>
                  </a:cubicBezTo>
                  <a:cubicBezTo>
                    <a:pt x="7319" y="3219"/>
                    <a:pt x="7160" y="3158"/>
                    <a:pt x="6997" y="3106"/>
                  </a:cubicBezTo>
                  <a:close/>
                </a:path>
              </a:pathLst>
            </a:custGeom>
            <a:solidFill>
              <a:srgbClr val="D7FAC2"/>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Helvetica Neue Medium"/>
                <a:ea typeface="+mn-ea"/>
                <a:cs typeface="+mn-cs"/>
                <a:sym typeface="Helvetica Neue Medium"/>
              </a:endParaRPr>
            </a:p>
          </p:txBody>
        </p:sp>
        <p:sp>
          <p:nvSpPr>
            <p:cNvPr id="44" name="Freeform 46">
              <a:extLst>
                <a:ext uri="{FF2B5EF4-FFF2-40B4-BE49-F238E27FC236}">
                  <a16:creationId xmlns:a16="http://schemas.microsoft.com/office/drawing/2014/main" id="{9876F66E-52C6-ACEE-C02A-6C7FE27D73E7}"/>
                </a:ext>
              </a:extLst>
            </p:cNvPr>
            <p:cNvSpPr/>
            <p:nvPr/>
          </p:nvSpPr>
          <p:spPr>
            <a:xfrm>
              <a:off x="3148894" y="569738"/>
              <a:ext cx="3587002" cy="4166872"/>
            </a:xfrm>
            <a:custGeom>
              <a:avLst/>
              <a:gdLst/>
              <a:ahLst/>
              <a:cxnLst>
                <a:cxn ang="0">
                  <a:pos x="wd2" y="hd2"/>
                </a:cxn>
                <a:cxn ang="5400000">
                  <a:pos x="wd2" y="hd2"/>
                </a:cxn>
                <a:cxn ang="10800000">
                  <a:pos x="wd2" y="hd2"/>
                </a:cxn>
                <a:cxn ang="16200000">
                  <a:pos x="wd2" y="hd2"/>
                </a:cxn>
              </a:cxnLst>
              <a:rect l="0" t="0" r="r" b="b"/>
              <a:pathLst>
                <a:path w="21600" h="21600" extrusionOk="0">
                  <a:moveTo>
                    <a:pt x="8906" y="18063"/>
                  </a:moveTo>
                  <a:cubicBezTo>
                    <a:pt x="8770" y="17941"/>
                    <a:pt x="8544" y="17936"/>
                    <a:pt x="8402" y="18054"/>
                  </a:cubicBezTo>
                  <a:cubicBezTo>
                    <a:pt x="8358" y="18091"/>
                    <a:pt x="8325" y="18136"/>
                    <a:pt x="8307" y="18187"/>
                  </a:cubicBezTo>
                  <a:cubicBezTo>
                    <a:pt x="8273" y="18415"/>
                    <a:pt x="8254" y="18645"/>
                    <a:pt x="8249" y="18876"/>
                  </a:cubicBezTo>
                  <a:cubicBezTo>
                    <a:pt x="8156" y="19426"/>
                    <a:pt x="7834" y="19928"/>
                    <a:pt x="7342" y="20287"/>
                  </a:cubicBezTo>
                  <a:cubicBezTo>
                    <a:pt x="6278" y="21033"/>
                    <a:pt x="4783" y="20657"/>
                    <a:pt x="3905" y="19860"/>
                  </a:cubicBezTo>
                  <a:cubicBezTo>
                    <a:pt x="2945" y="18990"/>
                    <a:pt x="2527" y="17590"/>
                    <a:pt x="3107" y="16468"/>
                  </a:cubicBezTo>
                  <a:cubicBezTo>
                    <a:pt x="3359" y="15965"/>
                    <a:pt x="3840" y="15574"/>
                    <a:pt x="4437" y="15387"/>
                  </a:cubicBezTo>
                  <a:cubicBezTo>
                    <a:pt x="4703" y="15309"/>
                    <a:pt x="5892" y="15263"/>
                    <a:pt x="5360" y="14770"/>
                  </a:cubicBezTo>
                  <a:lnTo>
                    <a:pt x="0" y="9794"/>
                  </a:lnTo>
                  <a:lnTo>
                    <a:pt x="2639" y="7253"/>
                  </a:lnTo>
                  <a:cubicBezTo>
                    <a:pt x="3599" y="9429"/>
                    <a:pt x="7212" y="11341"/>
                    <a:pt x="9441" y="9245"/>
                  </a:cubicBezTo>
                  <a:cubicBezTo>
                    <a:pt x="11598" y="7211"/>
                    <a:pt x="9973" y="3776"/>
                    <a:pt x="7416" y="2653"/>
                  </a:cubicBezTo>
                  <a:lnTo>
                    <a:pt x="10180" y="0"/>
                  </a:lnTo>
                  <a:lnTo>
                    <a:pt x="13473" y="3284"/>
                  </a:lnTo>
                  <a:cubicBezTo>
                    <a:pt x="10813" y="4324"/>
                    <a:pt x="11420" y="7597"/>
                    <a:pt x="12960" y="9185"/>
                  </a:cubicBezTo>
                  <a:cubicBezTo>
                    <a:pt x="13758" y="10018"/>
                    <a:pt x="14971" y="10654"/>
                    <a:pt x="16267" y="10601"/>
                  </a:cubicBezTo>
                  <a:cubicBezTo>
                    <a:pt x="17526" y="10530"/>
                    <a:pt x="18600" y="9789"/>
                    <a:pt x="18959" y="8745"/>
                  </a:cubicBezTo>
                  <a:lnTo>
                    <a:pt x="21600" y="11377"/>
                  </a:lnTo>
                  <a:lnTo>
                    <a:pt x="19179" y="14166"/>
                  </a:lnTo>
                  <a:cubicBezTo>
                    <a:pt x="18520" y="13319"/>
                    <a:pt x="17503" y="12628"/>
                    <a:pt x="16312" y="12467"/>
                  </a:cubicBezTo>
                  <a:cubicBezTo>
                    <a:pt x="15103" y="12301"/>
                    <a:pt x="13894" y="12765"/>
                    <a:pt x="13229" y="13652"/>
                  </a:cubicBezTo>
                  <a:cubicBezTo>
                    <a:pt x="11837" y="15460"/>
                    <a:pt x="12697" y="18150"/>
                    <a:pt x="14620" y="19417"/>
                  </a:cubicBezTo>
                  <a:lnTo>
                    <a:pt x="12726" y="21600"/>
                  </a:lnTo>
                  <a:close/>
                </a:path>
              </a:pathLst>
            </a:custGeom>
            <a:solidFill>
              <a:srgbClr val="93D157"/>
            </a:solidFill>
            <a:ln w="12700" cap="flat">
              <a:noFill/>
              <a:miter lim="400000"/>
            </a:ln>
            <a:effectLst/>
          </p:spPr>
          <p:txBody>
            <a:bodyPr wrap="square" lIns="22859" tIns="22859" rIns="22859" bIns="22859" numCol="1"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latin typeface="Calibri"/>
                  <a:ea typeface="Calibri"/>
                  <a:cs typeface="Calibri"/>
                  <a:sym typeface="Calibri"/>
                </a:defRPr>
              </a:pPr>
              <a:endParaRPr kumimoji="0" sz="9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5" name="Freeform 47">
              <a:extLst>
                <a:ext uri="{FF2B5EF4-FFF2-40B4-BE49-F238E27FC236}">
                  <a16:creationId xmlns:a16="http://schemas.microsoft.com/office/drawing/2014/main" id="{2C597FB9-2C08-1991-AD42-DEEAEF29B826}"/>
                </a:ext>
              </a:extLst>
            </p:cNvPr>
            <p:cNvSpPr/>
            <p:nvPr/>
          </p:nvSpPr>
          <p:spPr>
            <a:xfrm>
              <a:off x="3485949" y="5032819"/>
              <a:ext cx="3815384" cy="4651258"/>
            </a:xfrm>
            <a:custGeom>
              <a:avLst/>
              <a:gdLst/>
              <a:ahLst/>
              <a:cxnLst>
                <a:cxn ang="0">
                  <a:pos x="wd2" y="hd2"/>
                </a:cxn>
                <a:cxn ang="5400000">
                  <a:pos x="wd2" y="hd2"/>
                </a:cxn>
                <a:cxn ang="10800000">
                  <a:pos x="wd2" y="hd2"/>
                </a:cxn>
                <a:cxn ang="16200000">
                  <a:pos x="wd2" y="hd2"/>
                </a:cxn>
              </a:cxnLst>
              <a:rect l="0" t="0" r="r" b="b"/>
              <a:pathLst>
                <a:path w="21600" h="21600" extrusionOk="0">
                  <a:moveTo>
                    <a:pt x="10186" y="0"/>
                  </a:moveTo>
                  <a:lnTo>
                    <a:pt x="13415" y="2844"/>
                  </a:lnTo>
                  <a:lnTo>
                    <a:pt x="14060" y="3411"/>
                  </a:lnTo>
                  <a:cubicBezTo>
                    <a:pt x="14060" y="3347"/>
                    <a:pt x="14060" y="3282"/>
                    <a:pt x="14060" y="3216"/>
                  </a:cubicBezTo>
                  <a:cubicBezTo>
                    <a:pt x="14060" y="3150"/>
                    <a:pt x="14060" y="3088"/>
                    <a:pt x="14072" y="3025"/>
                  </a:cubicBezTo>
                  <a:cubicBezTo>
                    <a:pt x="14085" y="2961"/>
                    <a:pt x="14090" y="2897"/>
                    <a:pt x="14100" y="2833"/>
                  </a:cubicBezTo>
                  <a:cubicBezTo>
                    <a:pt x="14110" y="2770"/>
                    <a:pt x="14127" y="2708"/>
                    <a:pt x="14142" y="2646"/>
                  </a:cubicBezTo>
                  <a:cubicBezTo>
                    <a:pt x="14157" y="2585"/>
                    <a:pt x="14190" y="2488"/>
                    <a:pt x="14220" y="2412"/>
                  </a:cubicBezTo>
                  <a:cubicBezTo>
                    <a:pt x="14250" y="2336"/>
                    <a:pt x="14285" y="2260"/>
                    <a:pt x="14322" y="2186"/>
                  </a:cubicBezTo>
                  <a:cubicBezTo>
                    <a:pt x="14360" y="2112"/>
                    <a:pt x="14405" y="2042"/>
                    <a:pt x="14450" y="1980"/>
                  </a:cubicBezTo>
                  <a:cubicBezTo>
                    <a:pt x="14495" y="1918"/>
                    <a:pt x="14548" y="1846"/>
                    <a:pt x="14603" y="1774"/>
                  </a:cubicBezTo>
                  <a:cubicBezTo>
                    <a:pt x="14803" y="1537"/>
                    <a:pt x="15069" y="1342"/>
                    <a:pt x="15378" y="1205"/>
                  </a:cubicBezTo>
                  <a:cubicBezTo>
                    <a:pt x="15665" y="1079"/>
                    <a:pt x="15985" y="1013"/>
                    <a:pt x="16311" y="1014"/>
                  </a:cubicBezTo>
                  <a:cubicBezTo>
                    <a:pt x="16646" y="1015"/>
                    <a:pt x="16977" y="1079"/>
                    <a:pt x="17279" y="1199"/>
                  </a:cubicBezTo>
                  <a:cubicBezTo>
                    <a:pt x="17617" y="1334"/>
                    <a:pt x="17920" y="1523"/>
                    <a:pt x="18171" y="1754"/>
                  </a:cubicBezTo>
                  <a:cubicBezTo>
                    <a:pt x="18443" y="2002"/>
                    <a:pt x="18664" y="2284"/>
                    <a:pt x="18824" y="2591"/>
                  </a:cubicBezTo>
                  <a:cubicBezTo>
                    <a:pt x="18983" y="2894"/>
                    <a:pt x="19086" y="3216"/>
                    <a:pt x="19129" y="3545"/>
                  </a:cubicBezTo>
                  <a:cubicBezTo>
                    <a:pt x="19175" y="3867"/>
                    <a:pt x="19157" y="4192"/>
                    <a:pt x="19077" y="4509"/>
                  </a:cubicBezTo>
                  <a:cubicBezTo>
                    <a:pt x="19003" y="4817"/>
                    <a:pt x="18857" y="5111"/>
                    <a:pt x="18646" y="5373"/>
                  </a:cubicBezTo>
                  <a:cubicBezTo>
                    <a:pt x="18594" y="5436"/>
                    <a:pt x="18539" y="5496"/>
                    <a:pt x="18481" y="5554"/>
                  </a:cubicBezTo>
                  <a:cubicBezTo>
                    <a:pt x="18424" y="5610"/>
                    <a:pt x="18363" y="5664"/>
                    <a:pt x="18299" y="5714"/>
                  </a:cubicBezTo>
                  <a:cubicBezTo>
                    <a:pt x="18236" y="5762"/>
                    <a:pt x="18170" y="5808"/>
                    <a:pt x="18101" y="5850"/>
                  </a:cubicBezTo>
                  <a:cubicBezTo>
                    <a:pt x="18034" y="5891"/>
                    <a:pt x="17964" y="5929"/>
                    <a:pt x="17891" y="5963"/>
                  </a:cubicBezTo>
                  <a:cubicBezTo>
                    <a:pt x="17836" y="5990"/>
                    <a:pt x="17781" y="6014"/>
                    <a:pt x="17724" y="6037"/>
                  </a:cubicBezTo>
                  <a:cubicBezTo>
                    <a:pt x="17666" y="6060"/>
                    <a:pt x="17606" y="6078"/>
                    <a:pt x="17549" y="6094"/>
                  </a:cubicBezTo>
                  <a:cubicBezTo>
                    <a:pt x="17490" y="6111"/>
                    <a:pt x="17429" y="6125"/>
                    <a:pt x="17369" y="6136"/>
                  </a:cubicBezTo>
                  <a:cubicBezTo>
                    <a:pt x="17306" y="6148"/>
                    <a:pt x="17246" y="6158"/>
                    <a:pt x="17183" y="6166"/>
                  </a:cubicBezTo>
                  <a:lnTo>
                    <a:pt x="17809" y="6717"/>
                  </a:lnTo>
                  <a:lnTo>
                    <a:pt x="21600" y="10059"/>
                  </a:lnTo>
                  <a:lnTo>
                    <a:pt x="18989" y="13474"/>
                  </a:lnTo>
                  <a:cubicBezTo>
                    <a:pt x="18940" y="13321"/>
                    <a:pt x="18880" y="13170"/>
                    <a:pt x="18809" y="13022"/>
                  </a:cubicBezTo>
                  <a:cubicBezTo>
                    <a:pt x="18738" y="12874"/>
                    <a:pt x="18654" y="12730"/>
                    <a:pt x="18559" y="12592"/>
                  </a:cubicBezTo>
                  <a:cubicBezTo>
                    <a:pt x="18469" y="12454"/>
                    <a:pt x="18368" y="12320"/>
                    <a:pt x="18256" y="12193"/>
                  </a:cubicBezTo>
                  <a:cubicBezTo>
                    <a:pt x="18146" y="12065"/>
                    <a:pt x="18024" y="11944"/>
                    <a:pt x="17891" y="11831"/>
                  </a:cubicBezTo>
                  <a:cubicBezTo>
                    <a:pt x="17569" y="11546"/>
                    <a:pt x="17177" y="11320"/>
                    <a:pt x="16741" y="11167"/>
                  </a:cubicBezTo>
                  <a:cubicBezTo>
                    <a:pt x="16346" y="11032"/>
                    <a:pt x="15918" y="10973"/>
                    <a:pt x="15490" y="10996"/>
                  </a:cubicBezTo>
                  <a:cubicBezTo>
                    <a:pt x="15062" y="11022"/>
                    <a:pt x="14648" y="11132"/>
                    <a:pt x="14282" y="11317"/>
                  </a:cubicBezTo>
                  <a:cubicBezTo>
                    <a:pt x="13880" y="11528"/>
                    <a:pt x="13539" y="11809"/>
                    <a:pt x="13282" y="12140"/>
                  </a:cubicBezTo>
                  <a:cubicBezTo>
                    <a:pt x="12995" y="12500"/>
                    <a:pt x="12790" y="12901"/>
                    <a:pt x="12679" y="13322"/>
                  </a:cubicBezTo>
                  <a:cubicBezTo>
                    <a:pt x="12454" y="14190"/>
                    <a:pt x="12562" y="15094"/>
                    <a:pt x="12990" y="15909"/>
                  </a:cubicBezTo>
                  <a:cubicBezTo>
                    <a:pt x="13200" y="16310"/>
                    <a:pt x="13499" y="16675"/>
                    <a:pt x="13870" y="16988"/>
                  </a:cubicBezTo>
                  <a:cubicBezTo>
                    <a:pt x="14004" y="17099"/>
                    <a:pt x="14148" y="17201"/>
                    <a:pt x="14300" y="17294"/>
                  </a:cubicBezTo>
                  <a:cubicBezTo>
                    <a:pt x="14443" y="17381"/>
                    <a:pt x="14594" y="17458"/>
                    <a:pt x="14753" y="17525"/>
                  </a:cubicBezTo>
                  <a:cubicBezTo>
                    <a:pt x="14903" y="17589"/>
                    <a:pt x="15059" y="17642"/>
                    <a:pt x="15220" y="17683"/>
                  </a:cubicBezTo>
                  <a:cubicBezTo>
                    <a:pt x="15376" y="17722"/>
                    <a:pt x="15536" y="17750"/>
                    <a:pt x="15698" y="17765"/>
                  </a:cubicBezTo>
                  <a:lnTo>
                    <a:pt x="12767" y="21600"/>
                  </a:lnTo>
                  <a:lnTo>
                    <a:pt x="9248" y="18750"/>
                  </a:lnTo>
                  <a:cubicBezTo>
                    <a:pt x="9398" y="18697"/>
                    <a:pt x="9543" y="18635"/>
                    <a:pt x="9681" y="18563"/>
                  </a:cubicBezTo>
                  <a:cubicBezTo>
                    <a:pt x="9969" y="18413"/>
                    <a:pt x="10230" y="18228"/>
                    <a:pt x="10454" y="18016"/>
                  </a:cubicBezTo>
                  <a:cubicBezTo>
                    <a:pt x="10574" y="17904"/>
                    <a:pt x="10685" y="17784"/>
                    <a:pt x="10784" y="17658"/>
                  </a:cubicBezTo>
                  <a:cubicBezTo>
                    <a:pt x="11081" y="17281"/>
                    <a:pt x="11293" y="16863"/>
                    <a:pt x="11409" y="16425"/>
                  </a:cubicBezTo>
                  <a:cubicBezTo>
                    <a:pt x="11642" y="15544"/>
                    <a:pt x="11534" y="14626"/>
                    <a:pt x="11099" y="13799"/>
                  </a:cubicBezTo>
                  <a:cubicBezTo>
                    <a:pt x="10883" y="13392"/>
                    <a:pt x="10580" y="13021"/>
                    <a:pt x="10204" y="12703"/>
                  </a:cubicBezTo>
                  <a:cubicBezTo>
                    <a:pt x="9850" y="12404"/>
                    <a:pt x="9424" y="12169"/>
                    <a:pt x="8953" y="12014"/>
                  </a:cubicBezTo>
                  <a:cubicBezTo>
                    <a:pt x="8073" y="11725"/>
                    <a:pt x="7079" y="11787"/>
                    <a:pt x="6262" y="12183"/>
                  </a:cubicBezTo>
                  <a:cubicBezTo>
                    <a:pt x="5819" y="12401"/>
                    <a:pt x="5437" y="12694"/>
                    <a:pt x="5142" y="13042"/>
                  </a:cubicBezTo>
                  <a:cubicBezTo>
                    <a:pt x="5032" y="13170"/>
                    <a:pt x="4933" y="13304"/>
                    <a:pt x="4847" y="13443"/>
                  </a:cubicBezTo>
                  <a:cubicBezTo>
                    <a:pt x="4760" y="13582"/>
                    <a:pt x="4684" y="13724"/>
                    <a:pt x="4619" y="13871"/>
                  </a:cubicBezTo>
                  <a:cubicBezTo>
                    <a:pt x="4554" y="14019"/>
                    <a:pt x="4499" y="14170"/>
                    <a:pt x="4454" y="14323"/>
                  </a:cubicBezTo>
                  <a:cubicBezTo>
                    <a:pt x="4411" y="14477"/>
                    <a:pt x="4377" y="14632"/>
                    <a:pt x="4354" y="14788"/>
                  </a:cubicBezTo>
                  <a:lnTo>
                    <a:pt x="0" y="11262"/>
                  </a:lnTo>
                  <a:lnTo>
                    <a:pt x="3306" y="7602"/>
                  </a:lnTo>
                  <a:cubicBezTo>
                    <a:pt x="3354" y="7663"/>
                    <a:pt x="3404" y="7727"/>
                    <a:pt x="3454" y="7787"/>
                  </a:cubicBezTo>
                  <a:cubicBezTo>
                    <a:pt x="3504" y="7846"/>
                    <a:pt x="3556" y="7908"/>
                    <a:pt x="3611" y="7966"/>
                  </a:cubicBezTo>
                  <a:cubicBezTo>
                    <a:pt x="3666" y="8023"/>
                    <a:pt x="3721" y="8083"/>
                    <a:pt x="3779" y="8136"/>
                  </a:cubicBezTo>
                  <a:cubicBezTo>
                    <a:pt x="3836" y="8190"/>
                    <a:pt x="3899" y="8247"/>
                    <a:pt x="3961" y="8301"/>
                  </a:cubicBezTo>
                  <a:cubicBezTo>
                    <a:pt x="4330" y="8611"/>
                    <a:pt x="4771" y="8857"/>
                    <a:pt x="5259" y="9022"/>
                  </a:cubicBezTo>
                  <a:cubicBezTo>
                    <a:pt x="5699" y="9171"/>
                    <a:pt x="6173" y="9238"/>
                    <a:pt x="6647" y="9218"/>
                  </a:cubicBezTo>
                  <a:cubicBezTo>
                    <a:pt x="7109" y="9196"/>
                    <a:pt x="7558" y="9088"/>
                    <a:pt x="7960" y="8901"/>
                  </a:cubicBezTo>
                  <a:cubicBezTo>
                    <a:pt x="8388" y="8702"/>
                    <a:pt x="8756" y="8427"/>
                    <a:pt x="9038" y="8095"/>
                  </a:cubicBezTo>
                  <a:cubicBezTo>
                    <a:pt x="9338" y="7745"/>
                    <a:pt x="9552" y="7351"/>
                    <a:pt x="9668" y="6933"/>
                  </a:cubicBezTo>
                  <a:cubicBezTo>
                    <a:pt x="9787" y="6510"/>
                    <a:pt x="9821" y="6074"/>
                    <a:pt x="9768" y="5642"/>
                  </a:cubicBezTo>
                  <a:cubicBezTo>
                    <a:pt x="9715" y="5204"/>
                    <a:pt x="9580" y="4775"/>
                    <a:pt x="9366" y="4371"/>
                  </a:cubicBezTo>
                  <a:cubicBezTo>
                    <a:pt x="9148" y="3963"/>
                    <a:pt x="8847" y="3588"/>
                    <a:pt x="8475" y="3263"/>
                  </a:cubicBezTo>
                  <a:cubicBezTo>
                    <a:pt x="8415" y="3212"/>
                    <a:pt x="8355" y="3162"/>
                    <a:pt x="8293" y="3115"/>
                  </a:cubicBezTo>
                  <a:cubicBezTo>
                    <a:pt x="8230" y="3068"/>
                    <a:pt x="8168" y="3023"/>
                    <a:pt x="8103" y="2979"/>
                  </a:cubicBezTo>
                  <a:cubicBezTo>
                    <a:pt x="8038" y="2936"/>
                    <a:pt x="7973" y="2895"/>
                    <a:pt x="7908" y="2856"/>
                  </a:cubicBezTo>
                  <a:lnTo>
                    <a:pt x="7705" y="2743"/>
                  </a:lnTo>
                  <a:close/>
                </a:path>
              </a:pathLst>
            </a:custGeom>
            <a:solidFill>
              <a:srgbClr val="AEB3CE"/>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Helvetica Neue Medium"/>
                <a:ea typeface="+mn-ea"/>
                <a:cs typeface="+mn-cs"/>
                <a:sym typeface="Helvetica Neue Medium"/>
              </a:endParaRPr>
            </a:p>
          </p:txBody>
        </p:sp>
        <p:sp>
          <p:nvSpPr>
            <p:cNvPr id="46" name="Freeform 48">
              <a:extLst>
                <a:ext uri="{FF2B5EF4-FFF2-40B4-BE49-F238E27FC236}">
                  <a16:creationId xmlns:a16="http://schemas.microsoft.com/office/drawing/2014/main" id="{19CF1ED0-5A5C-64E8-4381-E51BEB88FF16}"/>
                </a:ext>
              </a:extLst>
            </p:cNvPr>
            <p:cNvSpPr/>
            <p:nvPr/>
          </p:nvSpPr>
          <p:spPr>
            <a:xfrm>
              <a:off x="3564580" y="5123144"/>
              <a:ext cx="3663865" cy="4467952"/>
            </a:xfrm>
            <a:custGeom>
              <a:avLst/>
              <a:gdLst/>
              <a:ahLst/>
              <a:cxnLst>
                <a:cxn ang="0">
                  <a:pos x="wd2" y="hd2"/>
                </a:cxn>
                <a:cxn ang="5400000">
                  <a:pos x="wd2" y="hd2"/>
                </a:cxn>
                <a:cxn ang="10800000">
                  <a:pos x="wd2" y="hd2"/>
                </a:cxn>
                <a:cxn ang="16200000">
                  <a:pos x="wd2" y="hd2"/>
                </a:cxn>
              </a:cxnLst>
              <a:rect l="0" t="0" r="r" b="b"/>
              <a:pathLst>
                <a:path w="21600" h="21600" extrusionOk="0">
                  <a:moveTo>
                    <a:pt x="9750" y="19158"/>
                  </a:moveTo>
                  <a:cubicBezTo>
                    <a:pt x="12376" y="17873"/>
                    <a:pt x="12493" y="14536"/>
                    <a:pt x="10594" y="12755"/>
                  </a:cubicBezTo>
                  <a:cubicBezTo>
                    <a:pt x="9628" y="11852"/>
                    <a:pt x="8138" y="11373"/>
                    <a:pt x="6701" y="11717"/>
                  </a:cubicBezTo>
                  <a:cubicBezTo>
                    <a:pt x="5214" y="12073"/>
                    <a:pt x="4209" y="13181"/>
                    <a:pt x="3852" y="14380"/>
                  </a:cubicBezTo>
                  <a:lnTo>
                    <a:pt x="0" y="11261"/>
                  </a:lnTo>
                  <a:lnTo>
                    <a:pt x="2972" y="7976"/>
                  </a:lnTo>
                  <a:cubicBezTo>
                    <a:pt x="3702" y="8830"/>
                    <a:pt x="4860" y="9371"/>
                    <a:pt x="6128" y="9448"/>
                  </a:cubicBezTo>
                  <a:cubicBezTo>
                    <a:pt x="7413" y="9480"/>
                    <a:pt x="8623" y="8953"/>
                    <a:pt x="9313" y="8061"/>
                  </a:cubicBezTo>
                  <a:cubicBezTo>
                    <a:pt x="10743" y="6282"/>
                    <a:pt x="10094" y="3626"/>
                    <a:pt x="8052" y="2355"/>
                  </a:cubicBezTo>
                  <a:lnTo>
                    <a:pt x="10172" y="0"/>
                  </a:lnTo>
                  <a:lnTo>
                    <a:pt x="13920" y="3301"/>
                  </a:lnTo>
                  <a:cubicBezTo>
                    <a:pt x="14055" y="3416"/>
                    <a:pt x="14277" y="3419"/>
                    <a:pt x="14417" y="3308"/>
                  </a:cubicBezTo>
                  <a:cubicBezTo>
                    <a:pt x="14435" y="3294"/>
                    <a:pt x="14451" y="3279"/>
                    <a:pt x="14464" y="3262"/>
                  </a:cubicBezTo>
                  <a:cubicBezTo>
                    <a:pt x="14576" y="3121"/>
                    <a:pt x="14514" y="2890"/>
                    <a:pt x="14532" y="2727"/>
                  </a:cubicBezTo>
                  <a:cubicBezTo>
                    <a:pt x="14569" y="2272"/>
                    <a:pt x="14768" y="1837"/>
                    <a:pt x="15105" y="1475"/>
                  </a:cubicBezTo>
                  <a:cubicBezTo>
                    <a:pt x="15949" y="619"/>
                    <a:pt x="17363" y="818"/>
                    <a:pt x="18196" y="1569"/>
                  </a:cubicBezTo>
                  <a:cubicBezTo>
                    <a:pt x="19032" y="2341"/>
                    <a:pt x="19331" y="3410"/>
                    <a:pt x="18991" y="4405"/>
                  </a:cubicBezTo>
                  <a:cubicBezTo>
                    <a:pt x="18849" y="4838"/>
                    <a:pt x="18528" y="5216"/>
                    <a:pt x="18084" y="5475"/>
                  </a:cubicBezTo>
                  <a:cubicBezTo>
                    <a:pt x="17839" y="5606"/>
                    <a:pt x="16688" y="5749"/>
                    <a:pt x="17173" y="6175"/>
                  </a:cubicBezTo>
                  <a:lnTo>
                    <a:pt x="21600" y="10067"/>
                  </a:lnTo>
                  <a:lnTo>
                    <a:pt x="19410" y="12927"/>
                  </a:lnTo>
                  <a:cubicBezTo>
                    <a:pt x="18858" y="11829"/>
                    <a:pt x="17691" y="10855"/>
                    <a:pt x="16196" y="10730"/>
                  </a:cubicBezTo>
                  <a:cubicBezTo>
                    <a:pt x="14769" y="10613"/>
                    <a:pt x="13516" y="11332"/>
                    <a:pt x="12865" y="12336"/>
                  </a:cubicBezTo>
                  <a:cubicBezTo>
                    <a:pt x="11584" y="14305"/>
                    <a:pt x="12451" y="17589"/>
                    <a:pt x="15334" y="18257"/>
                  </a:cubicBezTo>
                  <a:lnTo>
                    <a:pt x="12777" y="21600"/>
                  </a:lnTo>
                  <a:close/>
                </a:path>
              </a:pathLst>
            </a:custGeom>
            <a:solidFill>
              <a:srgbClr val="3F4960"/>
            </a:solidFill>
            <a:ln w="12700" cap="flat">
              <a:noFill/>
              <a:miter lim="400000"/>
            </a:ln>
            <a:effectLst/>
          </p:spPr>
          <p:txBody>
            <a:bodyPr wrap="square" lIns="22859" tIns="22859" rIns="22859" bIns="22859" numCol="1"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latin typeface="Calibri"/>
                  <a:ea typeface="Calibri"/>
                  <a:cs typeface="Calibri"/>
                  <a:sym typeface="Calibri"/>
                </a:defRPr>
              </a:pPr>
              <a:endParaRPr kumimoji="0" sz="9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7" name="Freeform 49">
              <a:extLst>
                <a:ext uri="{FF2B5EF4-FFF2-40B4-BE49-F238E27FC236}">
                  <a16:creationId xmlns:a16="http://schemas.microsoft.com/office/drawing/2014/main" id="{BD08C1D2-F6FE-09CF-EA6B-EF07916CBB0D}"/>
                </a:ext>
              </a:extLst>
            </p:cNvPr>
            <p:cNvSpPr/>
            <p:nvPr/>
          </p:nvSpPr>
          <p:spPr>
            <a:xfrm>
              <a:off x="895092" y="2557757"/>
              <a:ext cx="4294683" cy="4793829"/>
            </a:xfrm>
            <a:custGeom>
              <a:avLst/>
              <a:gdLst/>
              <a:ahLst/>
              <a:cxnLst>
                <a:cxn ang="0">
                  <a:pos x="wd2" y="hd2"/>
                </a:cxn>
                <a:cxn ang="5400000">
                  <a:pos x="wd2" y="hd2"/>
                </a:cxn>
                <a:cxn ang="10800000">
                  <a:pos x="wd2" y="hd2"/>
                </a:cxn>
                <a:cxn ang="16200000">
                  <a:pos x="wd2" y="hd2"/>
                </a:cxn>
              </a:cxnLst>
              <a:rect l="0" t="0" r="r" b="b"/>
              <a:pathLst>
                <a:path w="21600" h="21600" extrusionOk="0">
                  <a:moveTo>
                    <a:pt x="10507" y="0"/>
                  </a:moveTo>
                  <a:lnTo>
                    <a:pt x="14319" y="3671"/>
                  </a:lnTo>
                  <a:cubicBezTo>
                    <a:pt x="14243" y="3705"/>
                    <a:pt x="14169" y="3743"/>
                    <a:pt x="14097" y="3785"/>
                  </a:cubicBezTo>
                  <a:cubicBezTo>
                    <a:pt x="14025" y="3825"/>
                    <a:pt x="13956" y="3870"/>
                    <a:pt x="13890" y="3918"/>
                  </a:cubicBezTo>
                  <a:cubicBezTo>
                    <a:pt x="13821" y="3967"/>
                    <a:pt x="13755" y="4019"/>
                    <a:pt x="13693" y="4074"/>
                  </a:cubicBezTo>
                  <a:cubicBezTo>
                    <a:pt x="13628" y="4130"/>
                    <a:pt x="13568" y="4190"/>
                    <a:pt x="13508" y="4251"/>
                  </a:cubicBezTo>
                  <a:cubicBezTo>
                    <a:pt x="13220" y="4564"/>
                    <a:pt x="13009" y="4927"/>
                    <a:pt x="12888" y="5319"/>
                  </a:cubicBezTo>
                  <a:cubicBezTo>
                    <a:pt x="12765" y="5725"/>
                    <a:pt x="12723" y="6148"/>
                    <a:pt x="12766" y="6568"/>
                  </a:cubicBezTo>
                  <a:cubicBezTo>
                    <a:pt x="12853" y="7464"/>
                    <a:pt x="13275" y="8308"/>
                    <a:pt x="13964" y="8962"/>
                  </a:cubicBezTo>
                  <a:cubicBezTo>
                    <a:pt x="14293" y="9275"/>
                    <a:pt x="14686" y="9530"/>
                    <a:pt x="15121" y="9712"/>
                  </a:cubicBezTo>
                  <a:cubicBezTo>
                    <a:pt x="15512" y="9875"/>
                    <a:pt x="15935" y="9963"/>
                    <a:pt x="16366" y="9971"/>
                  </a:cubicBezTo>
                  <a:cubicBezTo>
                    <a:pt x="17205" y="9982"/>
                    <a:pt x="18000" y="9633"/>
                    <a:pt x="18505" y="9031"/>
                  </a:cubicBezTo>
                  <a:cubicBezTo>
                    <a:pt x="18615" y="8906"/>
                    <a:pt x="18712" y="8773"/>
                    <a:pt x="18796" y="8632"/>
                  </a:cubicBezTo>
                  <a:cubicBezTo>
                    <a:pt x="18838" y="8562"/>
                    <a:pt x="18876" y="8489"/>
                    <a:pt x="18909" y="8415"/>
                  </a:cubicBezTo>
                  <a:cubicBezTo>
                    <a:pt x="18945" y="8341"/>
                    <a:pt x="18976" y="8266"/>
                    <a:pt x="19003" y="8190"/>
                  </a:cubicBezTo>
                  <a:lnTo>
                    <a:pt x="21600" y="10689"/>
                  </a:lnTo>
                  <a:lnTo>
                    <a:pt x="19229" y="13532"/>
                  </a:lnTo>
                  <a:lnTo>
                    <a:pt x="18763" y="14091"/>
                  </a:lnTo>
                  <a:cubicBezTo>
                    <a:pt x="18822" y="14100"/>
                    <a:pt x="18882" y="14112"/>
                    <a:pt x="18943" y="14127"/>
                  </a:cubicBezTo>
                  <a:lnTo>
                    <a:pt x="19118" y="14177"/>
                  </a:lnTo>
                  <a:cubicBezTo>
                    <a:pt x="19176" y="14195"/>
                    <a:pt x="19236" y="14216"/>
                    <a:pt x="19294" y="14238"/>
                  </a:cubicBezTo>
                  <a:cubicBezTo>
                    <a:pt x="19352" y="14260"/>
                    <a:pt x="19407" y="14286"/>
                    <a:pt x="19465" y="14314"/>
                  </a:cubicBezTo>
                  <a:cubicBezTo>
                    <a:pt x="19523" y="14342"/>
                    <a:pt x="19589" y="14378"/>
                    <a:pt x="19649" y="14414"/>
                  </a:cubicBezTo>
                  <a:cubicBezTo>
                    <a:pt x="19712" y="14448"/>
                    <a:pt x="19772" y="14486"/>
                    <a:pt x="19829" y="14528"/>
                  </a:cubicBezTo>
                  <a:cubicBezTo>
                    <a:pt x="19889" y="14568"/>
                    <a:pt x="19947" y="14611"/>
                    <a:pt x="20005" y="14655"/>
                  </a:cubicBezTo>
                  <a:cubicBezTo>
                    <a:pt x="20063" y="14699"/>
                    <a:pt x="20116" y="14749"/>
                    <a:pt x="20169" y="14799"/>
                  </a:cubicBezTo>
                  <a:cubicBezTo>
                    <a:pt x="20435" y="15051"/>
                    <a:pt x="20650" y="15343"/>
                    <a:pt x="20805" y="15661"/>
                  </a:cubicBezTo>
                  <a:cubicBezTo>
                    <a:pt x="20957" y="15974"/>
                    <a:pt x="21053" y="16306"/>
                    <a:pt x="21089" y="16646"/>
                  </a:cubicBezTo>
                  <a:cubicBezTo>
                    <a:pt x="21127" y="16980"/>
                    <a:pt x="21102" y="17317"/>
                    <a:pt x="21016" y="17644"/>
                  </a:cubicBezTo>
                  <a:cubicBezTo>
                    <a:pt x="20934" y="17967"/>
                    <a:pt x="20783" y="18272"/>
                    <a:pt x="20571" y="18544"/>
                  </a:cubicBezTo>
                  <a:cubicBezTo>
                    <a:pt x="20373" y="18800"/>
                    <a:pt x="20113" y="19013"/>
                    <a:pt x="19809" y="19166"/>
                  </a:cubicBezTo>
                  <a:cubicBezTo>
                    <a:pt x="19524" y="19310"/>
                    <a:pt x="19205" y="19393"/>
                    <a:pt x="18878" y="19407"/>
                  </a:cubicBezTo>
                  <a:cubicBezTo>
                    <a:pt x="18542" y="19423"/>
                    <a:pt x="18207" y="19370"/>
                    <a:pt x="17896" y="19254"/>
                  </a:cubicBezTo>
                  <a:cubicBezTo>
                    <a:pt x="17552" y="19126"/>
                    <a:pt x="17241" y="18935"/>
                    <a:pt x="16981" y="18695"/>
                  </a:cubicBezTo>
                  <a:cubicBezTo>
                    <a:pt x="16926" y="18643"/>
                    <a:pt x="16873" y="18590"/>
                    <a:pt x="16821" y="18534"/>
                  </a:cubicBezTo>
                  <a:cubicBezTo>
                    <a:pt x="16770" y="18480"/>
                    <a:pt x="16721" y="18422"/>
                    <a:pt x="16674" y="18364"/>
                  </a:cubicBezTo>
                  <a:cubicBezTo>
                    <a:pt x="16628" y="18306"/>
                    <a:pt x="16583" y="18244"/>
                    <a:pt x="16541" y="18183"/>
                  </a:cubicBezTo>
                  <a:cubicBezTo>
                    <a:pt x="16499" y="18121"/>
                    <a:pt x="16459" y="18059"/>
                    <a:pt x="16423" y="17995"/>
                  </a:cubicBezTo>
                  <a:cubicBezTo>
                    <a:pt x="16388" y="17931"/>
                    <a:pt x="16357" y="17879"/>
                    <a:pt x="16328" y="17819"/>
                  </a:cubicBezTo>
                  <a:cubicBezTo>
                    <a:pt x="16299" y="17760"/>
                    <a:pt x="16270" y="17700"/>
                    <a:pt x="16246" y="17640"/>
                  </a:cubicBezTo>
                  <a:cubicBezTo>
                    <a:pt x="16221" y="17580"/>
                    <a:pt x="16197" y="17516"/>
                    <a:pt x="16174" y="17454"/>
                  </a:cubicBezTo>
                  <a:cubicBezTo>
                    <a:pt x="16152" y="17393"/>
                    <a:pt x="16134" y="17331"/>
                    <a:pt x="16117" y="17267"/>
                  </a:cubicBezTo>
                  <a:lnTo>
                    <a:pt x="15623" y="17865"/>
                  </a:lnTo>
                  <a:lnTo>
                    <a:pt x="12506" y="21600"/>
                  </a:lnTo>
                  <a:lnTo>
                    <a:pt x="9287" y="18767"/>
                  </a:lnTo>
                  <a:cubicBezTo>
                    <a:pt x="9446" y="18725"/>
                    <a:pt x="9601" y="18673"/>
                    <a:pt x="9751" y="18609"/>
                  </a:cubicBezTo>
                  <a:cubicBezTo>
                    <a:pt x="9906" y="18546"/>
                    <a:pt x="10055" y="18471"/>
                    <a:pt x="10196" y="18384"/>
                  </a:cubicBezTo>
                  <a:cubicBezTo>
                    <a:pt x="10337" y="18298"/>
                    <a:pt x="10471" y="18202"/>
                    <a:pt x="10596" y="18097"/>
                  </a:cubicBezTo>
                  <a:cubicBezTo>
                    <a:pt x="10724" y="17987"/>
                    <a:pt x="10844" y="17869"/>
                    <a:pt x="10953" y="17744"/>
                  </a:cubicBezTo>
                  <a:cubicBezTo>
                    <a:pt x="11262" y="17392"/>
                    <a:pt x="11488" y="16988"/>
                    <a:pt x="11620" y="16557"/>
                  </a:cubicBezTo>
                  <a:cubicBezTo>
                    <a:pt x="11750" y="16127"/>
                    <a:pt x="11795" y="15681"/>
                    <a:pt x="11751" y="15238"/>
                  </a:cubicBezTo>
                  <a:cubicBezTo>
                    <a:pt x="11710" y="14787"/>
                    <a:pt x="11585" y="14345"/>
                    <a:pt x="11380" y="13931"/>
                  </a:cubicBezTo>
                  <a:cubicBezTo>
                    <a:pt x="11170" y="13508"/>
                    <a:pt x="10877" y="13121"/>
                    <a:pt x="10516" y="12790"/>
                  </a:cubicBezTo>
                  <a:cubicBezTo>
                    <a:pt x="10166" y="12468"/>
                    <a:pt x="9750" y="12210"/>
                    <a:pt x="9291" y="12030"/>
                  </a:cubicBezTo>
                  <a:cubicBezTo>
                    <a:pt x="8864" y="11863"/>
                    <a:pt x="8403" y="11776"/>
                    <a:pt x="7936" y="11775"/>
                  </a:cubicBezTo>
                  <a:cubicBezTo>
                    <a:pt x="7476" y="11774"/>
                    <a:pt x="7021" y="11862"/>
                    <a:pt x="6603" y="12034"/>
                  </a:cubicBezTo>
                  <a:cubicBezTo>
                    <a:pt x="6162" y="12216"/>
                    <a:pt x="5772" y="12485"/>
                    <a:pt x="5461" y="12820"/>
                  </a:cubicBezTo>
                  <a:cubicBezTo>
                    <a:pt x="5342" y="12945"/>
                    <a:pt x="5234" y="13079"/>
                    <a:pt x="5139" y="13219"/>
                  </a:cubicBezTo>
                  <a:cubicBezTo>
                    <a:pt x="5045" y="13360"/>
                    <a:pt x="4962" y="13507"/>
                    <a:pt x="4890" y="13658"/>
                  </a:cubicBezTo>
                  <a:cubicBezTo>
                    <a:pt x="4819" y="13810"/>
                    <a:pt x="4761" y="13966"/>
                    <a:pt x="4715" y="14125"/>
                  </a:cubicBezTo>
                  <a:cubicBezTo>
                    <a:pt x="4666" y="14284"/>
                    <a:pt x="4630" y="14447"/>
                    <a:pt x="4608" y="14611"/>
                  </a:cubicBezTo>
                  <a:lnTo>
                    <a:pt x="0" y="10534"/>
                  </a:lnTo>
                  <a:lnTo>
                    <a:pt x="3397" y="7114"/>
                  </a:lnTo>
                  <a:cubicBezTo>
                    <a:pt x="3498" y="7437"/>
                    <a:pt x="3643" y="7748"/>
                    <a:pt x="3828" y="8040"/>
                  </a:cubicBezTo>
                  <a:cubicBezTo>
                    <a:pt x="4019" y="8341"/>
                    <a:pt x="4254" y="8618"/>
                    <a:pt x="4526" y="8864"/>
                  </a:cubicBezTo>
                  <a:cubicBezTo>
                    <a:pt x="4891" y="9200"/>
                    <a:pt x="5325" y="9471"/>
                    <a:pt x="5803" y="9662"/>
                  </a:cubicBezTo>
                  <a:cubicBezTo>
                    <a:pt x="6236" y="9833"/>
                    <a:pt x="6702" y="9923"/>
                    <a:pt x="7174" y="9929"/>
                  </a:cubicBezTo>
                  <a:cubicBezTo>
                    <a:pt x="7627" y="9937"/>
                    <a:pt x="8077" y="9855"/>
                    <a:pt x="8492" y="9690"/>
                  </a:cubicBezTo>
                  <a:cubicBezTo>
                    <a:pt x="8913" y="9520"/>
                    <a:pt x="9286" y="9267"/>
                    <a:pt x="9582" y="8950"/>
                  </a:cubicBezTo>
                  <a:cubicBezTo>
                    <a:pt x="9890" y="8622"/>
                    <a:pt x="10117" y="8240"/>
                    <a:pt x="10249" y="7828"/>
                  </a:cubicBezTo>
                  <a:cubicBezTo>
                    <a:pt x="10380" y="7414"/>
                    <a:pt x="10426" y="6982"/>
                    <a:pt x="10385" y="6554"/>
                  </a:cubicBezTo>
                  <a:cubicBezTo>
                    <a:pt x="10298" y="5639"/>
                    <a:pt x="9866" y="4778"/>
                    <a:pt x="9160" y="4114"/>
                  </a:cubicBezTo>
                  <a:cubicBezTo>
                    <a:pt x="9032" y="3993"/>
                    <a:pt x="8895" y="3880"/>
                    <a:pt x="8752" y="3775"/>
                  </a:cubicBezTo>
                  <a:cubicBezTo>
                    <a:pt x="8610" y="3674"/>
                    <a:pt x="8461" y="3582"/>
                    <a:pt x="8307" y="3497"/>
                  </a:cubicBezTo>
                  <a:cubicBezTo>
                    <a:pt x="8159" y="3417"/>
                    <a:pt x="8005" y="3345"/>
                    <a:pt x="7847" y="3282"/>
                  </a:cubicBezTo>
                  <a:cubicBezTo>
                    <a:pt x="7693" y="3220"/>
                    <a:pt x="7534" y="3168"/>
                    <a:pt x="7372" y="3124"/>
                  </a:cubicBezTo>
                  <a:close/>
                </a:path>
              </a:pathLst>
            </a:custGeom>
            <a:solidFill>
              <a:srgbClr val="FFDFCD"/>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1200" cap="none" spc="0" normalizeH="0" baseline="0" noProof="0" dirty="0">
                <a:ln>
                  <a:noFill/>
                </a:ln>
                <a:solidFill>
                  <a:srgbClr val="FFFFFF"/>
                </a:solidFill>
                <a:effectLst/>
                <a:uLnTx/>
                <a:uFillTx/>
                <a:latin typeface="Helvetica Neue Medium"/>
                <a:ea typeface="+mn-ea"/>
                <a:cs typeface="+mn-cs"/>
                <a:sym typeface="Helvetica Neue Medium"/>
              </a:endParaRPr>
            </a:p>
          </p:txBody>
        </p:sp>
        <p:sp>
          <p:nvSpPr>
            <p:cNvPr id="48" name="Freeform 50">
              <a:extLst>
                <a:ext uri="{FF2B5EF4-FFF2-40B4-BE49-F238E27FC236}">
                  <a16:creationId xmlns:a16="http://schemas.microsoft.com/office/drawing/2014/main" id="{86F69308-BC2B-9067-4265-700D4AA8C44F}"/>
                </a:ext>
              </a:extLst>
            </p:cNvPr>
            <p:cNvSpPr/>
            <p:nvPr/>
          </p:nvSpPr>
          <p:spPr>
            <a:xfrm>
              <a:off x="974607" y="2645425"/>
              <a:ext cx="4138303" cy="4617607"/>
            </a:xfrm>
            <a:custGeom>
              <a:avLst/>
              <a:gdLst/>
              <a:ahLst/>
              <a:cxnLst>
                <a:cxn ang="0">
                  <a:pos x="wd2" y="hd2"/>
                </a:cxn>
                <a:cxn ang="5400000">
                  <a:pos x="wd2" y="hd2"/>
                </a:cxn>
                <a:cxn ang="10800000">
                  <a:pos x="wd2" y="hd2"/>
                </a:cxn>
                <a:cxn ang="16200000">
                  <a:pos x="wd2" y="hd2"/>
                </a:cxn>
              </a:cxnLst>
              <a:rect l="0" t="0" r="r" b="b"/>
              <a:pathLst>
                <a:path w="21600" h="21600" extrusionOk="0">
                  <a:moveTo>
                    <a:pt x="9783" y="19181"/>
                  </a:moveTo>
                  <a:cubicBezTo>
                    <a:pt x="12612" y="18069"/>
                    <a:pt x="12672" y="14477"/>
                    <a:pt x="10705" y="12675"/>
                  </a:cubicBezTo>
                  <a:cubicBezTo>
                    <a:pt x="9696" y="11754"/>
                    <a:pt x="8190" y="11298"/>
                    <a:pt x="6786" y="11669"/>
                  </a:cubicBezTo>
                  <a:cubicBezTo>
                    <a:pt x="5453" y="12021"/>
                    <a:pt x="4528" y="13023"/>
                    <a:pt x="4164" y="14202"/>
                  </a:cubicBezTo>
                  <a:lnTo>
                    <a:pt x="0" y="10513"/>
                  </a:lnTo>
                  <a:lnTo>
                    <a:pt x="2997" y="7510"/>
                  </a:lnTo>
                  <a:cubicBezTo>
                    <a:pt x="3655" y="8985"/>
                    <a:pt x="5236" y="10155"/>
                    <a:pt x="7046" y="10176"/>
                  </a:cubicBezTo>
                  <a:lnTo>
                    <a:pt x="7092" y="10176"/>
                  </a:lnTo>
                  <a:cubicBezTo>
                    <a:pt x="9085" y="10176"/>
                    <a:pt x="10551" y="8709"/>
                    <a:pt x="10685" y="6978"/>
                  </a:cubicBezTo>
                  <a:cubicBezTo>
                    <a:pt x="10814" y="5203"/>
                    <a:pt x="9629" y="3397"/>
                    <a:pt x="7786" y="2711"/>
                  </a:cubicBezTo>
                  <a:lnTo>
                    <a:pt x="10489" y="0"/>
                  </a:lnTo>
                  <a:lnTo>
                    <a:pt x="13947" y="3341"/>
                  </a:lnTo>
                  <a:cubicBezTo>
                    <a:pt x="11872" y="4641"/>
                    <a:pt x="12223" y="7483"/>
                    <a:pt x="13756" y="8999"/>
                  </a:cubicBezTo>
                  <a:cubicBezTo>
                    <a:pt x="14502" y="9778"/>
                    <a:pt x="15593" y="10221"/>
                    <a:pt x="16737" y="10209"/>
                  </a:cubicBezTo>
                  <a:cubicBezTo>
                    <a:pt x="17891" y="10151"/>
                    <a:pt x="18917" y="9530"/>
                    <a:pt x="19410" y="8591"/>
                  </a:cubicBezTo>
                  <a:lnTo>
                    <a:pt x="21600" y="10702"/>
                  </a:lnTo>
                  <a:lnTo>
                    <a:pt x="18808" y="14047"/>
                  </a:lnTo>
                  <a:cubicBezTo>
                    <a:pt x="18473" y="14450"/>
                    <a:pt x="19320" y="14546"/>
                    <a:pt x="19559" y="14651"/>
                  </a:cubicBezTo>
                  <a:cubicBezTo>
                    <a:pt x="20012" y="14859"/>
                    <a:pt x="20393" y="15174"/>
                    <a:pt x="20662" y="15563"/>
                  </a:cubicBezTo>
                  <a:cubicBezTo>
                    <a:pt x="21286" y="16447"/>
                    <a:pt x="21388" y="17686"/>
                    <a:pt x="20747" y="18586"/>
                  </a:cubicBezTo>
                  <a:cubicBezTo>
                    <a:pt x="20154" y="19449"/>
                    <a:pt x="18895" y="19716"/>
                    <a:pt x="17935" y="19183"/>
                  </a:cubicBezTo>
                  <a:cubicBezTo>
                    <a:pt x="17896" y="19161"/>
                    <a:pt x="17858" y="19139"/>
                    <a:pt x="17821" y="19115"/>
                  </a:cubicBezTo>
                  <a:cubicBezTo>
                    <a:pt x="17372" y="18828"/>
                    <a:pt x="17019" y="18436"/>
                    <a:pt x="16802" y="17982"/>
                  </a:cubicBezTo>
                  <a:cubicBezTo>
                    <a:pt x="16705" y="17793"/>
                    <a:pt x="16463" y="16872"/>
                    <a:pt x="16057" y="17360"/>
                  </a:cubicBezTo>
                  <a:lnTo>
                    <a:pt x="12515" y="21600"/>
                  </a:lnTo>
                  <a:close/>
                </a:path>
              </a:pathLst>
            </a:custGeom>
            <a:solidFill>
              <a:srgbClr val="F8892D"/>
            </a:solidFill>
            <a:ln w="12700" cap="flat">
              <a:noFill/>
              <a:miter lim="400000"/>
            </a:ln>
            <a:effectLst/>
          </p:spPr>
          <p:txBody>
            <a:bodyPr wrap="square" lIns="22859" tIns="22859" rIns="22859" bIns="22859" numCol="1"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a:latin typeface="Calibri"/>
                  <a:ea typeface="Calibri"/>
                  <a:cs typeface="Calibri"/>
                  <a:sym typeface="Calibri"/>
                </a:defRPr>
              </a:pPr>
              <a:endParaRPr kumimoji="0" sz="9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nvGrpSpPr>
            <p:cNvPr id="49" name="Group">
              <a:extLst>
                <a:ext uri="{FF2B5EF4-FFF2-40B4-BE49-F238E27FC236}">
                  <a16:creationId xmlns:a16="http://schemas.microsoft.com/office/drawing/2014/main" id="{D7F254D8-6833-50D2-9DA6-32E200D592D5}"/>
                </a:ext>
              </a:extLst>
            </p:cNvPr>
            <p:cNvGrpSpPr/>
            <p:nvPr/>
          </p:nvGrpSpPr>
          <p:grpSpPr>
            <a:xfrm>
              <a:off x="3485350" y="2743493"/>
              <a:ext cx="3424826" cy="4301994"/>
              <a:chOff x="0" y="0"/>
              <a:chExt cx="3424824" cy="4301993"/>
            </a:xfrm>
          </p:grpSpPr>
          <p:sp>
            <p:nvSpPr>
              <p:cNvPr id="50" name="Freeform 53">
                <a:extLst>
                  <a:ext uri="{FF2B5EF4-FFF2-40B4-BE49-F238E27FC236}">
                    <a16:creationId xmlns:a16="http://schemas.microsoft.com/office/drawing/2014/main" id="{90F441C1-6E24-4D98-47EB-ADD48B8D8340}"/>
                  </a:ext>
                </a:extLst>
              </p:cNvPr>
              <p:cNvSpPr/>
              <p:nvPr/>
            </p:nvSpPr>
            <p:spPr>
              <a:xfrm>
                <a:off x="846491" y="-1"/>
                <a:ext cx="426576" cy="453474"/>
              </a:xfrm>
              <a:custGeom>
                <a:avLst/>
                <a:gdLst/>
                <a:ahLst/>
                <a:cxnLst>
                  <a:cxn ang="0">
                    <a:pos x="wd2" y="hd2"/>
                  </a:cxn>
                  <a:cxn ang="5400000">
                    <a:pos x="wd2" y="hd2"/>
                  </a:cxn>
                  <a:cxn ang="10800000">
                    <a:pos x="wd2" y="hd2"/>
                  </a:cxn>
                  <a:cxn ang="16200000">
                    <a:pos x="wd2" y="hd2"/>
                  </a:cxn>
                </a:cxnLst>
                <a:rect l="0" t="0" r="r" b="b"/>
                <a:pathLst>
                  <a:path w="21576" h="21572" extrusionOk="0">
                    <a:moveTo>
                      <a:pt x="16238" y="4899"/>
                    </a:moveTo>
                    <a:cubicBezTo>
                      <a:pt x="16367" y="5020"/>
                      <a:pt x="16482" y="5154"/>
                      <a:pt x="16582" y="5298"/>
                    </a:cubicBezTo>
                    <a:cubicBezTo>
                      <a:pt x="16671" y="5454"/>
                      <a:pt x="16733" y="5622"/>
                      <a:pt x="16767" y="5796"/>
                    </a:cubicBezTo>
                    <a:cubicBezTo>
                      <a:pt x="16794" y="5978"/>
                      <a:pt x="16794" y="6163"/>
                      <a:pt x="16767" y="6345"/>
                    </a:cubicBezTo>
                    <a:cubicBezTo>
                      <a:pt x="16792" y="6543"/>
                      <a:pt x="16792" y="6744"/>
                      <a:pt x="16767" y="6943"/>
                    </a:cubicBezTo>
                    <a:cubicBezTo>
                      <a:pt x="16701" y="7202"/>
                      <a:pt x="16603" y="7453"/>
                      <a:pt x="16476" y="7691"/>
                    </a:cubicBezTo>
                    <a:cubicBezTo>
                      <a:pt x="16332" y="7964"/>
                      <a:pt x="16173" y="8231"/>
                      <a:pt x="16000" y="8489"/>
                    </a:cubicBezTo>
                    <a:cubicBezTo>
                      <a:pt x="15798" y="8799"/>
                      <a:pt x="15577" y="9099"/>
                      <a:pt x="15339" y="9386"/>
                    </a:cubicBezTo>
                    <a:lnTo>
                      <a:pt x="14466" y="10358"/>
                    </a:lnTo>
                    <a:lnTo>
                      <a:pt x="10500" y="14446"/>
                    </a:lnTo>
                    <a:cubicBezTo>
                      <a:pt x="10182" y="14795"/>
                      <a:pt x="9865" y="15094"/>
                      <a:pt x="9574" y="15369"/>
                    </a:cubicBezTo>
                    <a:lnTo>
                      <a:pt x="8701" y="16092"/>
                    </a:lnTo>
                    <a:cubicBezTo>
                      <a:pt x="8449" y="16294"/>
                      <a:pt x="8174" y="16469"/>
                      <a:pt x="7882" y="16615"/>
                    </a:cubicBezTo>
                    <a:cubicBezTo>
                      <a:pt x="7655" y="16751"/>
                      <a:pt x="7416" y="16868"/>
                      <a:pt x="7168" y="16964"/>
                    </a:cubicBezTo>
                    <a:cubicBezTo>
                      <a:pt x="6962" y="17030"/>
                      <a:pt x="6749" y="17072"/>
                      <a:pt x="6533" y="17089"/>
                    </a:cubicBezTo>
                    <a:lnTo>
                      <a:pt x="5978" y="17089"/>
                    </a:lnTo>
                    <a:cubicBezTo>
                      <a:pt x="5804" y="17062"/>
                      <a:pt x="5634" y="17011"/>
                      <a:pt x="5475" y="16939"/>
                    </a:cubicBezTo>
                    <a:lnTo>
                      <a:pt x="5026" y="16615"/>
                    </a:lnTo>
                    <a:lnTo>
                      <a:pt x="4894" y="16615"/>
                    </a:lnTo>
                    <a:cubicBezTo>
                      <a:pt x="4765" y="16485"/>
                      <a:pt x="4649" y="16343"/>
                      <a:pt x="4550" y="16191"/>
                    </a:cubicBezTo>
                    <a:cubicBezTo>
                      <a:pt x="4472" y="16039"/>
                      <a:pt x="4410" y="15881"/>
                      <a:pt x="4365" y="15718"/>
                    </a:cubicBezTo>
                    <a:cubicBezTo>
                      <a:pt x="4350" y="15535"/>
                      <a:pt x="4350" y="15352"/>
                      <a:pt x="4365" y="15169"/>
                    </a:cubicBezTo>
                    <a:cubicBezTo>
                      <a:pt x="4365" y="14970"/>
                      <a:pt x="4365" y="14770"/>
                      <a:pt x="4365" y="14546"/>
                    </a:cubicBezTo>
                    <a:cubicBezTo>
                      <a:pt x="4438" y="14289"/>
                      <a:pt x="4535" y="14039"/>
                      <a:pt x="4655" y="13798"/>
                    </a:cubicBezTo>
                    <a:cubicBezTo>
                      <a:pt x="4793" y="13509"/>
                      <a:pt x="4961" y="13233"/>
                      <a:pt x="5158" y="12976"/>
                    </a:cubicBezTo>
                    <a:cubicBezTo>
                      <a:pt x="5360" y="12665"/>
                      <a:pt x="5581" y="12365"/>
                      <a:pt x="5819" y="12078"/>
                    </a:cubicBezTo>
                    <a:cubicBezTo>
                      <a:pt x="6084" y="11754"/>
                      <a:pt x="6374" y="11430"/>
                      <a:pt x="6718" y="11081"/>
                    </a:cubicBezTo>
                    <a:lnTo>
                      <a:pt x="10658" y="7018"/>
                    </a:lnTo>
                    <a:cubicBezTo>
                      <a:pt x="10955" y="6692"/>
                      <a:pt x="11273" y="6384"/>
                      <a:pt x="11610" y="6096"/>
                    </a:cubicBezTo>
                    <a:cubicBezTo>
                      <a:pt x="11878" y="5848"/>
                      <a:pt x="12161" y="5615"/>
                      <a:pt x="12456" y="5398"/>
                    </a:cubicBezTo>
                    <a:cubicBezTo>
                      <a:pt x="12715" y="5203"/>
                      <a:pt x="12989" y="5028"/>
                      <a:pt x="13276" y="4874"/>
                    </a:cubicBezTo>
                    <a:cubicBezTo>
                      <a:pt x="13498" y="4736"/>
                      <a:pt x="13738" y="4627"/>
                      <a:pt x="13990" y="4550"/>
                    </a:cubicBezTo>
                    <a:cubicBezTo>
                      <a:pt x="14191" y="4517"/>
                      <a:pt x="14397" y="4517"/>
                      <a:pt x="14598" y="4550"/>
                    </a:cubicBezTo>
                    <a:cubicBezTo>
                      <a:pt x="14783" y="4525"/>
                      <a:pt x="14969" y="4525"/>
                      <a:pt x="15154" y="4550"/>
                    </a:cubicBezTo>
                    <a:cubicBezTo>
                      <a:pt x="15337" y="4586"/>
                      <a:pt x="15515" y="4644"/>
                      <a:pt x="15683" y="4724"/>
                    </a:cubicBezTo>
                    <a:cubicBezTo>
                      <a:pt x="15851" y="4808"/>
                      <a:pt x="16003" y="4917"/>
                      <a:pt x="16132" y="5048"/>
                    </a:cubicBezTo>
                    <a:close/>
                    <a:moveTo>
                      <a:pt x="18882" y="2257"/>
                    </a:moveTo>
                    <a:cubicBezTo>
                      <a:pt x="18462" y="1858"/>
                      <a:pt x="18001" y="1499"/>
                      <a:pt x="17507" y="1185"/>
                    </a:cubicBezTo>
                    <a:cubicBezTo>
                      <a:pt x="17118" y="888"/>
                      <a:pt x="16691" y="637"/>
                      <a:pt x="16238" y="437"/>
                    </a:cubicBezTo>
                    <a:cubicBezTo>
                      <a:pt x="15747" y="243"/>
                      <a:pt x="15231" y="109"/>
                      <a:pt x="14704" y="38"/>
                    </a:cubicBezTo>
                    <a:cubicBezTo>
                      <a:pt x="14177" y="-12"/>
                      <a:pt x="13645" y="-12"/>
                      <a:pt x="13118" y="38"/>
                    </a:cubicBezTo>
                    <a:cubicBezTo>
                      <a:pt x="12568" y="86"/>
                      <a:pt x="12027" y="195"/>
                      <a:pt x="11504" y="362"/>
                    </a:cubicBezTo>
                    <a:cubicBezTo>
                      <a:pt x="10944" y="534"/>
                      <a:pt x="10403" y="759"/>
                      <a:pt x="9891" y="1035"/>
                    </a:cubicBezTo>
                    <a:cubicBezTo>
                      <a:pt x="9332" y="1351"/>
                      <a:pt x="8801" y="1709"/>
                      <a:pt x="8305" y="2107"/>
                    </a:cubicBezTo>
                    <a:cubicBezTo>
                      <a:pt x="7729" y="2549"/>
                      <a:pt x="7189" y="3033"/>
                      <a:pt x="6692" y="3553"/>
                    </a:cubicBezTo>
                    <a:lnTo>
                      <a:pt x="3254" y="7117"/>
                    </a:lnTo>
                    <a:cubicBezTo>
                      <a:pt x="2747" y="7635"/>
                      <a:pt x="2279" y="8185"/>
                      <a:pt x="1853" y="8763"/>
                    </a:cubicBezTo>
                    <a:cubicBezTo>
                      <a:pt x="1475" y="9278"/>
                      <a:pt x="1139" y="9820"/>
                      <a:pt x="848" y="10383"/>
                    </a:cubicBezTo>
                    <a:cubicBezTo>
                      <a:pt x="591" y="10904"/>
                      <a:pt x="387" y="11446"/>
                      <a:pt x="239" y="12003"/>
                    </a:cubicBezTo>
                    <a:cubicBezTo>
                      <a:pt x="84" y="12531"/>
                      <a:pt x="4" y="13076"/>
                      <a:pt x="1" y="13624"/>
                    </a:cubicBezTo>
                    <a:cubicBezTo>
                      <a:pt x="-7" y="14150"/>
                      <a:pt x="37" y="14676"/>
                      <a:pt x="134" y="15194"/>
                    </a:cubicBezTo>
                    <a:cubicBezTo>
                      <a:pt x="249" y="15691"/>
                      <a:pt x="417" y="16175"/>
                      <a:pt x="636" y="16640"/>
                    </a:cubicBezTo>
                    <a:cubicBezTo>
                      <a:pt x="862" y="17134"/>
                      <a:pt x="1146" y="17602"/>
                      <a:pt x="1482" y="18036"/>
                    </a:cubicBezTo>
                    <a:cubicBezTo>
                      <a:pt x="1825" y="18509"/>
                      <a:pt x="2224" y="18944"/>
                      <a:pt x="2672" y="19332"/>
                    </a:cubicBezTo>
                    <a:cubicBezTo>
                      <a:pt x="3086" y="19737"/>
                      <a:pt x="3548" y="20097"/>
                      <a:pt x="4047" y="20404"/>
                    </a:cubicBezTo>
                    <a:cubicBezTo>
                      <a:pt x="4493" y="20701"/>
                      <a:pt x="4972" y="20952"/>
                      <a:pt x="5475" y="21152"/>
                    </a:cubicBezTo>
                    <a:cubicBezTo>
                      <a:pt x="5963" y="21323"/>
                      <a:pt x="6468" y="21448"/>
                      <a:pt x="6983" y="21526"/>
                    </a:cubicBezTo>
                    <a:cubicBezTo>
                      <a:pt x="7509" y="21588"/>
                      <a:pt x="8042" y="21588"/>
                      <a:pt x="8569" y="21526"/>
                    </a:cubicBezTo>
                    <a:cubicBezTo>
                      <a:pt x="9127" y="21478"/>
                      <a:pt x="9677" y="21369"/>
                      <a:pt x="10209" y="21202"/>
                    </a:cubicBezTo>
                    <a:cubicBezTo>
                      <a:pt x="10768" y="21025"/>
                      <a:pt x="11308" y="20800"/>
                      <a:pt x="11822" y="20529"/>
                    </a:cubicBezTo>
                    <a:cubicBezTo>
                      <a:pt x="12381" y="20204"/>
                      <a:pt x="12912" y="19837"/>
                      <a:pt x="13408" y="19432"/>
                    </a:cubicBezTo>
                    <a:cubicBezTo>
                      <a:pt x="13985" y="18981"/>
                      <a:pt x="14524" y="18489"/>
                      <a:pt x="15022" y="17961"/>
                    </a:cubicBezTo>
                    <a:lnTo>
                      <a:pt x="18433" y="14396"/>
                    </a:lnTo>
                    <a:cubicBezTo>
                      <a:pt x="18933" y="13882"/>
                      <a:pt x="19401" y="13341"/>
                      <a:pt x="19834" y="12776"/>
                    </a:cubicBezTo>
                    <a:cubicBezTo>
                      <a:pt x="20209" y="12250"/>
                      <a:pt x="20544" y="11700"/>
                      <a:pt x="20839" y="11131"/>
                    </a:cubicBezTo>
                    <a:cubicBezTo>
                      <a:pt x="21100" y="10620"/>
                      <a:pt x="21304" y="10086"/>
                      <a:pt x="21447" y="9535"/>
                    </a:cubicBezTo>
                    <a:cubicBezTo>
                      <a:pt x="21538" y="9000"/>
                      <a:pt x="21565" y="8456"/>
                      <a:pt x="21527" y="7915"/>
                    </a:cubicBezTo>
                    <a:cubicBezTo>
                      <a:pt x="21593" y="7402"/>
                      <a:pt x="21593" y="6883"/>
                      <a:pt x="21527" y="6370"/>
                    </a:cubicBezTo>
                    <a:cubicBezTo>
                      <a:pt x="21420" y="5866"/>
                      <a:pt x="21261" y="5373"/>
                      <a:pt x="21051" y="4899"/>
                    </a:cubicBezTo>
                    <a:cubicBezTo>
                      <a:pt x="20824" y="4419"/>
                      <a:pt x="20549" y="3960"/>
                      <a:pt x="20231" y="3528"/>
                    </a:cubicBezTo>
                    <a:cubicBezTo>
                      <a:pt x="19872" y="3067"/>
                      <a:pt x="19474" y="2633"/>
                      <a:pt x="19041" y="2232"/>
                    </a:cubicBez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1" name="Freeform 54">
                <a:extLst>
                  <a:ext uri="{FF2B5EF4-FFF2-40B4-BE49-F238E27FC236}">
                    <a16:creationId xmlns:a16="http://schemas.microsoft.com/office/drawing/2014/main" id="{000509AD-5113-62DD-05A2-E4EF6FC19A04}"/>
                  </a:ext>
                </a:extLst>
              </p:cNvPr>
              <p:cNvSpPr/>
              <p:nvPr/>
            </p:nvSpPr>
            <p:spPr>
              <a:xfrm>
                <a:off x="1148344" y="246137"/>
                <a:ext cx="391066" cy="474236"/>
              </a:xfrm>
              <a:custGeom>
                <a:avLst/>
                <a:gdLst/>
                <a:ahLst/>
                <a:cxnLst>
                  <a:cxn ang="0">
                    <a:pos x="wd2" y="hd2"/>
                  </a:cxn>
                  <a:cxn ang="5400000">
                    <a:pos x="wd2" y="hd2"/>
                  </a:cxn>
                  <a:cxn ang="10800000">
                    <a:pos x="wd2" y="hd2"/>
                  </a:cxn>
                  <a:cxn ang="16200000">
                    <a:pos x="wd2" y="hd2"/>
                  </a:cxn>
                </a:cxnLst>
                <a:rect l="0" t="0" r="r" b="b"/>
                <a:pathLst>
                  <a:path w="21600" h="21600" extrusionOk="0">
                    <a:moveTo>
                      <a:pt x="21600" y="5680"/>
                    </a:moveTo>
                    <a:lnTo>
                      <a:pt x="12157" y="0"/>
                    </a:lnTo>
                    <a:lnTo>
                      <a:pt x="9732" y="2244"/>
                    </a:lnTo>
                    <a:lnTo>
                      <a:pt x="13832" y="5466"/>
                    </a:lnTo>
                    <a:lnTo>
                      <a:pt x="0" y="18115"/>
                    </a:lnTo>
                    <a:lnTo>
                      <a:pt x="4303" y="21600"/>
                    </a:lnTo>
                    <a:lnTo>
                      <a:pt x="21600" y="5680"/>
                    </a:ln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2" name="Freeform 56">
                <a:extLst>
                  <a:ext uri="{FF2B5EF4-FFF2-40B4-BE49-F238E27FC236}">
                    <a16:creationId xmlns:a16="http://schemas.microsoft.com/office/drawing/2014/main" id="{7A48D668-ADD7-BD68-8DC9-D50E01955852}"/>
                  </a:ext>
                </a:extLst>
              </p:cNvPr>
              <p:cNvSpPr/>
              <p:nvPr/>
            </p:nvSpPr>
            <p:spPr>
              <a:xfrm>
                <a:off x="2718449" y="1319999"/>
                <a:ext cx="428738" cy="483218"/>
              </a:xfrm>
              <a:custGeom>
                <a:avLst/>
                <a:gdLst/>
                <a:ahLst/>
                <a:cxnLst>
                  <a:cxn ang="0">
                    <a:pos x="wd2" y="hd2"/>
                  </a:cxn>
                  <a:cxn ang="5400000">
                    <a:pos x="wd2" y="hd2"/>
                  </a:cxn>
                  <a:cxn ang="10800000">
                    <a:pos x="wd2" y="hd2"/>
                  </a:cxn>
                  <a:cxn ang="16200000">
                    <a:pos x="wd2" y="hd2"/>
                  </a:cxn>
                </a:cxnLst>
                <a:rect l="0" t="0" r="r" b="b"/>
                <a:pathLst>
                  <a:path w="21573" h="21568" extrusionOk="0">
                    <a:moveTo>
                      <a:pt x="16508" y="4707"/>
                    </a:moveTo>
                    <a:cubicBezTo>
                      <a:pt x="16647" y="4821"/>
                      <a:pt x="16762" y="4956"/>
                      <a:pt x="16850" y="5105"/>
                    </a:cubicBezTo>
                    <a:cubicBezTo>
                      <a:pt x="16939" y="5259"/>
                      <a:pt x="17001" y="5425"/>
                      <a:pt x="17034" y="5596"/>
                    </a:cubicBezTo>
                    <a:cubicBezTo>
                      <a:pt x="17062" y="5774"/>
                      <a:pt x="17062" y="5955"/>
                      <a:pt x="17034" y="6134"/>
                    </a:cubicBezTo>
                    <a:cubicBezTo>
                      <a:pt x="17058" y="6336"/>
                      <a:pt x="17058" y="6540"/>
                      <a:pt x="17034" y="6742"/>
                    </a:cubicBezTo>
                    <a:cubicBezTo>
                      <a:pt x="16944" y="6996"/>
                      <a:pt x="16838" y="7246"/>
                      <a:pt x="16719" y="7490"/>
                    </a:cubicBezTo>
                    <a:cubicBezTo>
                      <a:pt x="16587" y="7748"/>
                      <a:pt x="16429" y="8005"/>
                      <a:pt x="16245" y="8309"/>
                    </a:cubicBezTo>
                    <a:cubicBezTo>
                      <a:pt x="16061" y="8613"/>
                      <a:pt x="15824" y="8894"/>
                      <a:pt x="15561" y="9198"/>
                    </a:cubicBezTo>
                    <a:cubicBezTo>
                      <a:pt x="15298" y="9502"/>
                      <a:pt x="15009" y="9852"/>
                      <a:pt x="14693" y="10180"/>
                    </a:cubicBezTo>
                    <a:lnTo>
                      <a:pt x="10694" y="14437"/>
                    </a:lnTo>
                    <a:lnTo>
                      <a:pt x="9721" y="15372"/>
                    </a:lnTo>
                    <a:lnTo>
                      <a:pt x="8853" y="16144"/>
                    </a:lnTo>
                    <a:cubicBezTo>
                      <a:pt x="8596" y="16340"/>
                      <a:pt x="8323" y="16520"/>
                      <a:pt x="8037" y="16682"/>
                    </a:cubicBezTo>
                    <a:cubicBezTo>
                      <a:pt x="7806" y="16828"/>
                      <a:pt x="7560" y="16953"/>
                      <a:pt x="7301" y="17056"/>
                    </a:cubicBezTo>
                    <a:lnTo>
                      <a:pt x="6696" y="17220"/>
                    </a:lnTo>
                    <a:lnTo>
                      <a:pt x="6143" y="17220"/>
                    </a:lnTo>
                    <a:cubicBezTo>
                      <a:pt x="5969" y="17218"/>
                      <a:pt x="5797" y="17177"/>
                      <a:pt x="5644" y="17103"/>
                    </a:cubicBezTo>
                    <a:cubicBezTo>
                      <a:pt x="5479" y="17031"/>
                      <a:pt x="5328" y="16936"/>
                      <a:pt x="5196" y="16822"/>
                    </a:cubicBezTo>
                    <a:lnTo>
                      <a:pt x="5065" y="16822"/>
                    </a:lnTo>
                    <a:lnTo>
                      <a:pt x="4723" y="16401"/>
                    </a:lnTo>
                    <a:cubicBezTo>
                      <a:pt x="4646" y="16251"/>
                      <a:pt x="4584" y="16094"/>
                      <a:pt x="4539" y="15934"/>
                    </a:cubicBezTo>
                    <a:cubicBezTo>
                      <a:pt x="4524" y="15747"/>
                      <a:pt x="4524" y="15559"/>
                      <a:pt x="4539" y="15372"/>
                    </a:cubicBezTo>
                    <a:cubicBezTo>
                      <a:pt x="4539" y="15185"/>
                      <a:pt x="4539" y="14975"/>
                      <a:pt x="4539" y="14764"/>
                    </a:cubicBezTo>
                    <a:cubicBezTo>
                      <a:pt x="4625" y="14509"/>
                      <a:pt x="4730" y="14259"/>
                      <a:pt x="4854" y="14016"/>
                    </a:cubicBezTo>
                    <a:cubicBezTo>
                      <a:pt x="4996" y="13731"/>
                      <a:pt x="5163" y="13457"/>
                      <a:pt x="5354" y="13197"/>
                    </a:cubicBezTo>
                    <a:cubicBezTo>
                      <a:pt x="5538" y="12916"/>
                      <a:pt x="5775" y="12612"/>
                      <a:pt x="6038" y="12285"/>
                    </a:cubicBezTo>
                    <a:cubicBezTo>
                      <a:pt x="6301" y="11958"/>
                      <a:pt x="6591" y="11630"/>
                      <a:pt x="6933" y="11279"/>
                    </a:cubicBezTo>
                    <a:lnTo>
                      <a:pt x="10931" y="7046"/>
                    </a:lnTo>
                    <a:cubicBezTo>
                      <a:pt x="11273" y="6695"/>
                      <a:pt x="11563" y="6391"/>
                      <a:pt x="11878" y="6110"/>
                    </a:cubicBezTo>
                    <a:cubicBezTo>
                      <a:pt x="12194" y="5830"/>
                      <a:pt x="12457" y="5596"/>
                      <a:pt x="12746" y="5362"/>
                    </a:cubicBezTo>
                    <a:cubicBezTo>
                      <a:pt x="12990" y="5161"/>
                      <a:pt x="13254" y="4981"/>
                      <a:pt x="13536" y="4824"/>
                    </a:cubicBezTo>
                    <a:cubicBezTo>
                      <a:pt x="13761" y="4690"/>
                      <a:pt x="13999" y="4573"/>
                      <a:pt x="14246" y="4473"/>
                    </a:cubicBezTo>
                    <a:cubicBezTo>
                      <a:pt x="14445" y="4389"/>
                      <a:pt x="14659" y="4334"/>
                      <a:pt x="14877" y="4309"/>
                    </a:cubicBezTo>
                    <a:cubicBezTo>
                      <a:pt x="15059" y="4275"/>
                      <a:pt x="15248" y="4275"/>
                      <a:pt x="15430" y="4309"/>
                    </a:cubicBezTo>
                    <a:cubicBezTo>
                      <a:pt x="15604" y="4331"/>
                      <a:pt x="15773" y="4378"/>
                      <a:pt x="15930" y="4450"/>
                    </a:cubicBezTo>
                    <a:cubicBezTo>
                      <a:pt x="16094" y="4522"/>
                      <a:pt x="16245" y="4616"/>
                      <a:pt x="16377" y="4730"/>
                    </a:cubicBezTo>
                    <a:lnTo>
                      <a:pt x="16377" y="4730"/>
                    </a:lnTo>
                    <a:close/>
                    <a:moveTo>
                      <a:pt x="19139" y="1994"/>
                    </a:moveTo>
                    <a:cubicBezTo>
                      <a:pt x="18718" y="1639"/>
                      <a:pt x="18270" y="1311"/>
                      <a:pt x="17797" y="1012"/>
                    </a:cubicBezTo>
                    <a:cubicBezTo>
                      <a:pt x="17352" y="748"/>
                      <a:pt x="16876" y="528"/>
                      <a:pt x="16377" y="357"/>
                    </a:cubicBezTo>
                    <a:cubicBezTo>
                      <a:pt x="15893" y="200"/>
                      <a:pt x="15389" y="98"/>
                      <a:pt x="14877" y="53"/>
                    </a:cubicBezTo>
                    <a:cubicBezTo>
                      <a:pt x="14354" y="-18"/>
                      <a:pt x="13822" y="-18"/>
                      <a:pt x="13299" y="53"/>
                    </a:cubicBezTo>
                    <a:cubicBezTo>
                      <a:pt x="12748" y="114"/>
                      <a:pt x="12208" y="240"/>
                      <a:pt x="11694" y="427"/>
                    </a:cubicBezTo>
                    <a:cubicBezTo>
                      <a:pt x="11133" y="630"/>
                      <a:pt x="10596" y="881"/>
                      <a:pt x="10089" y="1175"/>
                    </a:cubicBezTo>
                    <a:cubicBezTo>
                      <a:pt x="9523" y="1521"/>
                      <a:pt x="8987" y="1904"/>
                      <a:pt x="8485" y="2321"/>
                    </a:cubicBezTo>
                    <a:cubicBezTo>
                      <a:pt x="7902" y="2794"/>
                      <a:pt x="7357" y="3302"/>
                      <a:pt x="6854" y="3842"/>
                    </a:cubicBezTo>
                    <a:lnTo>
                      <a:pt x="3407" y="7490"/>
                    </a:lnTo>
                    <a:cubicBezTo>
                      <a:pt x="2890" y="8027"/>
                      <a:pt x="2407" y="8589"/>
                      <a:pt x="1961" y="9174"/>
                    </a:cubicBezTo>
                    <a:cubicBezTo>
                      <a:pt x="1584" y="9710"/>
                      <a:pt x="1241" y="10265"/>
                      <a:pt x="935" y="10835"/>
                    </a:cubicBezTo>
                    <a:cubicBezTo>
                      <a:pt x="662" y="11362"/>
                      <a:pt x="442" y="11910"/>
                      <a:pt x="277" y="12472"/>
                    </a:cubicBezTo>
                    <a:cubicBezTo>
                      <a:pt x="135" y="12993"/>
                      <a:pt x="56" y="13526"/>
                      <a:pt x="40" y="14062"/>
                    </a:cubicBezTo>
                    <a:cubicBezTo>
                      <a:pt x="-13" y="14576"/>
                      <a:pt x="-13" y="15093"/>
                      <a:pt x="40" y="15606"/>
                    </a:cubicBezTo>
                    <a:cubicBezTo>
                      <a:pt x="146" y="16094"/>
                      <a:pt x="304" y="16572"/>
                      <a:pt x="514" y="17033"/>
                    </a:cubicBezTo>
                    <a:cubicBezTo>
                      <a:pt x="729" y="17496"/>
                      <a:pt x="1002" y="17935"/>
                      <a:pt x="1329" y="18343"/>
                    </a:cubicBezTo>
                    <a:cubicBezTo>
                      <a:pt x="1661" y="18780"/>
                      <a:pt x="2040" y="19187"/>
                      <a:pt x="2460" y="19559"/>
                    </a:cubicBezTo>
                    <a:cubicBezTo>
                      <a:pt x="2874" y="19928"/>
                      <a:pt x="3323" y="20264"/>
                      <a:pt x="3802" y="20565"/>
                    </a:cubicBezTo>
                    <a:cubicBezTo>
                      <a:pt x="4253" y="20819"/>
                      <a:pt x="4728" y="21038"/>
                      <a:pt x="5223" y="21219"/>
                    </a:cubicBezTo>
                    <a:cubicBezTo>
                      <a:pt x="5710" y="21365"/>
                      <a:pt x="6212" y="21467"/>
                      <a:pt x="6722" y="21523"/>
                    </a:cubicBezTo>
                    <a:cubicBezTo>
                      <a:pt x="7246" y="21582"/>
                      <a:pt x="7776" y="21582"/>
                      <a:pt x="8300" y="21523"/>
                    </a:cubicBezTo>
                    <a:cubicBezTo>
                      <a:pt x="8858" y="21454"/>
                      <a:pt x="9406" y="21328"/>
                      <a:pt x="9932" y="21149"/>
                    </a:cubicBezTo>
                    <a:cubicBezTo>
                      <a:pt x="10498" y="20948"/>
                      <a:pt x="11037" y="20689"/>
                      <a:pt x="11536" y="20377"/>
                    </a:cubicBezTo>
                    <a:cubicBezTo>
                      <a:pt x="12102" y="20031"/>
                      <a:pt x="12639" y="19648"/>
                      <a:pt x="13141" y="19231"/>
                    </a:cubicBezTo>
                    <a:cubicBezTo>
                      <a:pt x="13717" y="18753"/>
                      <a:pt x="14262" y="18245"/>
                      <a:pt x="14772" y="17711"/>
                    </a:cubicBezTo>
                    <a:lnTo>
                      <a:pt x="18218" y="14039"/>
                    </a:lnTo>
                    <a:cubicBezTo>
                      <a:pt x="18725" y="13506"/>
                      <a:pt x="19191" y="12944"/>
                      <a:pt x="19613" y="12355"/>
                    </a:cubicBezTo>
                    <a:cubicBezTo>
                      <a:pt x="20009" y="11830"/>
                      <a:pt x="20352" y="11274"/>
                      <a:pt x="20639" y="10694"/>
                    </a:cubicBezTo>
                    <a:cubicBezTo>
                      <a:pt x="20915" y="10179"/>
                      <a:pt x="21126" y="9637"/>
                      <a:pt x="21270" y="9081"/>
                    </a:cubicBezTo>
                    <a:cubicBezTo>
                      <a:pt x="21420" y="8560"/>
                      <a:pt x="21508" y="8027"/>
                      <a:pt x="21533" y="7490"/>
                    </a:cubicBezTo>
                    <a:cubicBezTo>
                      <a:pt x="21587" y="6985"/>
                      <a:pt x="21587" y="6476"/>
                      <a:pt x="21533" y="5970"/>
                    </a:cubicBezTo>
                    <a:cubicBezTo>
                      <a:pt x="21431" y="5481"/>
                      <a:pt x="21272" y="5003"/>
                      <a:pt x="21059" y="4543"/>
                    </a:cubicBezTo>
                    <a:cubicBezTo>
                      <a:pt x="20849" y="4076"/>
                      <a:pt x="20585" y="3629"/>
                      <a:pt x="20270" y="3210"/>
                    </a:cubicBezTo>
                    <a:cubicBezTo>
                      <a:pt x="19932" y="2778"/>
                      <a:pt x="19553" y="2371"/>
                      <a:pt x="19139" y="1994"/>
                    </a:cubicBez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3" name="Freeform 57">
                <a:extLst>
                  <a:ext uri="{FF2B5EF4-FFF2-40B4-BE49-F238E27FC236}">
                    <a16:creationId xmlns:a16="http://schemas.microsoft.com/office/drawing/2014/main" id="{45F5A19B-AD45-93B8-603E-82371B4AD6BC}"/>
                  </a:ext>
                </a:extLst>
              </p:cNvPr>
              <p:cNvSpPr/>
              <p:nvPr/>
            </p:nvSpPr>
            <p:spPr>
              <a:xfrm>
                <a:off x="2932550" y="1583772"/>
                <a:ext cx="492275" cy="557503"/>
              </a:xfrm>
              <a:custGeom>
                <a:avLst/>
                <a:gdLst/>
                <a:ahLst/>
                <a:cxnLst>
                  <a:cxn ang="0">
                    <a:pos x="wd2" y="hd2"/>
                  </a:cxn>
                  <a:cxn ang="5400000">
                    <a:pos x="wd2" y="hd2"/>
                  </a:cxn>
                  <a:cxn ang="10800000">
                    <a:pos x="wd2" y="hd2"/>
                  </a:cxn>
                  <a:cxn ang="16200000">
                    <a:pos x="wd2" y="hd2"/>
                  </a:cxn>
                </a:cxnLst>
                <a:rect l="0" t="0" r="r" b="b"/>
                <a:pathLst>
                  <a:path w="21558" h="21587" extrusionOk="0">
                    <a:moveTo>
                      <a:pt x="18866" y="1824"/>
                    </a:moveTo>
                    <a:cubicBezTo>
                      <a:pt x="18518" y="1500"/>
                      <a:pt x="18135" y="1207"/>
                      <a:pt x="17721" y="951"/>
                    </a:cubicBezTo>
                    <a:cubicBezTo>
                      <a:pt x="17337" y="718"/>
                      <a:pt x="16931" y="515"/>
                      <a:pt x="16508" y="343"/>
                    </a:cubicBezTo>
                    <a:cubicBezTo>
                      <a:pt x="16094" y="201"/>
                      <a:pt x="15664" y="99"/>
                      <a:pt x="15225" y="38"/>
                    </a:cubicBezTo>
                    <a:cubicBezTo>
                      <a:pt x="14792" y="-13"/>
                      <a:pt x="14354" y="-13"/>
                      <a:pt x="13920" y="38"/>
                    </a:cubicBezTo>
                    <a:cubicBezTo>
                      <a:pt x="13486" y="65"/>
                      <a:pt x="13056" y="133"/>
                      <a:pt x="12638" y="241"/>
                    </a:cubicBezTo>
                    <a:cubicBezTo>
                      <a:pt x="12232" y="352"/>
                      <a:pt x="11840" y="501"/>
                      <a:pt x="11471" y="688"/>
                    </a:cubicBezTo>
                    <a:cubicBezTo>
                      <a:pt x="11087" y="886"/>
                      <a:pt x="10727" y="1117"/>
                      <a:pt x="10394" y="1378"/>
                    </a:cubicBezTo>
                    <a:cubicBezTo>
                      <a:pt x="10038" y="1657"/>
                      <a:pt x="9709" y="1962"/>
                      <a:pt x="9410" y="2291"/>
                    </a:cubicBezTo>
                    <a:lnTo>
                      <a:pt x="9410" y="2291"/>
                    </a:lnTo>
                    <a:lnTo>
                      <a:pt x="12638" y="5152"/>
                    </a:lnTo>
                    <a:lnTo>
                      <a:pt x="13165" y="4644"/>
                    </a:lnTo>
                    <a:cubicBezTo>
                      <a:pt x="13336" y="4491"/>
                      <a:pt x="13520" y="4349"/>
                      <a:pt x="13714" y="4218"/>
                    </a:cubicBezTo>
                    <a:lnTo>
                      <a:pt x="14264" y="3914"/>
                    </a:lnTo>
                    <a:cubicBezTo>
                      <a:pt x="14438" y="3823"/>
                      <a:pt x="14622" y="3748"/>
                      <a:pt x="14813" y="3691"/>
                    </a:cubicBezTo>
                    <a:cubicBezTo>
                      <a:pt x="14984" y="3640"/>
                      <a:pt x="15161" y="3606"/>
                      <a:pt x="15340" y="3589"/>
                    </a:cubicBezTo>
                    <a:lnTo>
                      <a:pt x="15844" y="3589"/>
                    </a:lnTo>
                    <a:cubicBezTo>
                      <a:pt x="16006" y="3629"/>
                      <a:pt x="16160" y="3691"/>
                      <a:pt x="16302" y="3772"/>
                    </a:cubicBezTo>
                    <a:cubicBezTo>
                      <a:pt x="16454" y="3856"/>
                      <a:pt x="16593" y="3958"/>
                      <a:pt x="16714" y="4076"/>
                    </a:cubicBezTo>
                    <a:cubicBezTo>
                      <a:pt x="16852" y="4178"/>
                      <a:pt x="16968" y="4302"/>
                      <a:pt x="17057" y="4441"/>
                    </a:cubicBezTo>
                    <a:cubicBezTo>
                      <a:pt x="17156" y="4559"/>
                      <a:pt x="17233" y="4689"/>
                      <a:pt x="17286" y="4827"/>
                    </a:cubicBezTo>
                    <a:cubicBezTo>
                      <a:pt x="17346" y="4964"/>
                      <a:pt x="17384" y="5107"/>
                      <a:pt x="17400" y="5253"/>
                    </a:cubicBezTo>
                    <a:cubicBezTo>
                      <a:pt x="17423" y="5408"/>
                      <a:pt x="17423" y="5565"/>
                      <a:pt x="17400" y="5720"/>
                    </a:cubicBezTo>
                    <a:cubicBezTo>
                      <a:pt x="17373" y="5877"/>
                      <a:pt x="17335" y="6033"/>
                      <a:pt x="17286" y="6186"/>
                    </a:cubicBezTo>
                    <a:cubicBezTo>
                      <a:pt x="17238" y="6355"/>
                      <a:pt x="17169" y="6518"/>
                      <a:pt x="17080" y="6673"/>
                    </a:cubicBezTo>
                    <a:lnTo>
                      <a:pt x="16782" y="7140"/>
                    </a:lnTo>
                    <a:cubicBezTo>
                      <a:pt x="16659" y="7305"/>
                      <a:pt x="16522" y="7461"/>
                      <a:pt x="16370" y="7607"/>
                    </a:cubicBezTo>
                    <a:cubicBezTo>
                      <a:pt x="16370" y="7728"/>
                      <a:pt x="16141" y="7830"/>
                      <a:pt x="16027" y="7952"/>
                    </a:cubicBezTo>
                    <a:lnTo>
                      <a:pt x="15592" y="8256"/>
                    </a:lnTo>
                    <a:cubicBezTo>
                      <a:pt x="15433" y="8362"/>
                      <a:pt x="15264" y="8457"/>
                      <a:pt x="15088" y="8540"/>
                    </a:cubicBezTo>
                    <a:lnTo>
                      <a:pt x="14516" y="8804"/>
                    </a:lnTo>
                    <a:lnTo>
                      <a:pt x="13875" y="9047"/>
                    </a:lnTo>
                    <a:lnTo>
                      <a:pt x="13119" y="9250"/>
                    </a:lnTo>
                    <a:lnTo>
                      <a:pt x="12272" y="9453"/>
                    </a:lnTo>
                    <a:lnTo>
                      <a:pt x="11310" y="9616"/>
                    </a:lnTo>
                    <a:lnTo>
                      <a:pt x="1855" y="10650"/>
                    </a:lnTo>
                    <a:lnTo>
                      <a:pt x="0" y="12679"/>
                    </a:lnTo>
                    <a:lnTo>
                      <a:pt x="10051" y="21587"/>
                    </a:lnTo>
                    <a:lnTo>
                      <a:pt x="12341" y="19254"/>
                    </a:lnTo>
                    <a:lnTo>
                      <a:pt x="6594" y="14161"/>
                    </a:lnTo>
                    <a:lnTo>
                      <a:pt x="11425" y="13349"/>
                    </a:lnTo>
                    <a:lnTo>
                      <a:pt x="13073" y="13166"/>
                    </a:lnTo>
                    <a:lnTo>
                      <a:pt x="14493" y="12943"/>
                    </a:lnTo>
                    <a:lnTo>
                      <a:pt x="15706" y="12700"/>
                    </a:lnTo>
                    <a:cubicBezTo>
                      <a:pt x="16047" y="12636"/>
                      <a:pt x="16383" y="12554"/>
                      <a:pt x="16714" y="12456"/>
                    </a:cubicBezTo>
                    <a:cubicBezTo>
                      <a:pt x="17020" y="12376"/>
                      <a:pt x="17319" y="12274"/>
                      <a:pt x="17607" y="12152"/>
                    </a:cubicBezTo>
                    <a:cubicBezTo>
                      <a:pt x="17886" y="12029"/>
                      <a:pt x="18154" y="11887"/>
                      <a:pt x="18408" y="11726"/>
                    </a:cubicBezTo>
                    <a:cubicBezTo>
                      <a:pt x="18673" y="11574"/>
                      <a:pt x="18918" y="11397"/>
                      <a:pt x="19141" y="11198"/>
                    </a:cubicBezTo>
                    <a:cubicBezTo>
                      <a:pt x="19392" y="11009"/>
                      <a:pt x="19622" y="10798"/>
                      <a:pt x="19827" y="10569"/>
                    </a:cubicBezTo>
                    <a:cubicBezTo>
                      <a:pt x="20142" y="10251"/>
                      <a:pt x="20418" y="9904"/>
                      <a:pt x="20652" y="9534"/>
                    </a:cubicBezTo>
                    <a:cubicBezTo>
                      <a:pt x="20876" y="9201"/>
                      <a:pt x="21061" y="8847"/>
                      <a:pt x="21201" y="8479"/>
                    </a:cubicBezTo>
                    <a:cubicBezTo>
                      <a:pt x="21483" y="7749"/>
                      <a:pt x="21600" y="6977"/>
                      <a:pt x="21545" y="6207"/>
                    </a:cubicBezTo>
                    <a:cubicBezTo>
                      <a:pt x="21507" y="5821"/>
                      <a:pt x="21423" y="5440"/>
                      <a:pt x="21293" y="5070"/>
                    </a:cubicBezTo>
                    <a:cubicBezTo>
                      <a:pt x="21179" y="4681"/>
                      <a:pt x="21010" y="4306"/>
                      <a:pt x="20789" y="3954"/>
                    </a:cubicBezTo>
                    <a:cubicBezTo>
                      <a:pt x="20576" y="3569"/>
                      <a:pt x="20323" y="3202"/>
                      <a:pt x="20034" y="2859"/>
                    </a:cubicBezTo>
                    <a:cubicBezTo>
                      <a:pt x="19716" y="2494"/>
                      <a:pt x="19372" y="2148"/>
                      <a:pt x="19003" y="1824"/>
                    </a:cubicBez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4" name="Freeform 59">
                <a:extLst>
                  <a:ext uri="{FF2B5EF4-FFF2-40B4-BE49-F238E27FC236}">
                    <a16:creationId xmlns:a16="http://schemas.microsoft.com/office/drawing/2014/main" id="{C838E33B-2B50-918F-B6C8-E0456FA44F19}"/>
                  </a:ext>
                </a:extLst>
              </p:cNvPr>
              <p:cNvSpPr/>
              <p:nvPr/>
            </p:nvSpPr>
            <p:spPr>
              <a:xfrm>
                <a:off x="2068145" y="3556965"/>
                <a:ext cx="409628" cy="478288"/>
              </a:xfrm>
              <a:custGeom>
                <a:avLst/>
                <a:gdLst/>
                <a:ahLst/>
                <a:cxnLst>
                  <a:cxn ang="0">
                    <a:pos x="wd2" y="hd2"/>
                  </a:cxn>
                  <a:cxn ang="5400000">
                    <a:pos x="wd2" y="hd2"/>
                  </a:cxn>
                  <a:cxn ang="10800000">
                    <a:pos x="wd2" y="hd2"/>
                  </a:cxn>
                  <a:cxn ang="16200000">
                    <a:pos x="wd2" y="hd2"/>
                  </a:cxn>
                </a:cxnLst>
                <a:rect l="0" t="0" r="r" b="b"/>
                <a:pathLst>
                  <a:path w="21579" h="21571" extrusionOk="0">
                    <a:moveTo>
                      <a:pt x="15987" y="4653"/>
                    </a:moveTo>
                    <a:cubicBezTo>
                      <a:pt x="16130" y="4770"/>
                      <a:pt x="16251" y="4905"/>
                      <a:pt x="16345" y="5054"/>
                    </a:cubicBezTo>
                    <a:cubicBezTo>
                      <a:pt x="16457" y="5188"/>
                      <a:pt x="16533" y="5341"/>
                      <a:pt x="16565" y="5503"/>
                    </a:cubicBezTo>
                    <a:cubicBezTo>
                      <a:pt x="16594" y="5684"/>
                      <a:pt x="16594" y="5866"/>
                      <a:pt x="16565" y="6047"/>
                    </a:cubicBezTo>
                    <a:cubicBezTo>
                      <a:pt x="16578" y="6244"/>
                      <a:pt x="16578" y="6441"/>
                      <a:pt x="16565" y="6638"/>
                    </a:cubicBezTo>
                    <a:cubicBezTo>
                      <a:pt x="16505" y="6895"/>
                      <a:pt x="16422" y="7147"/>
                      <a:pt x="16318" y="7394"/>
                    </a:cubicBezTo>
                    <a:lnTo>
                      <a:pt x="15877" y="8221"/>
                    </a:lnTo>
                    <a:lnTo>
                      <a:pt x="15243" y="9119"/>
                    </a:lnTo>
                    <a:cubicBezTo>
                      <a:pt x="14996" y="9450"/>
                      <a:pt x="14720" y="9781"/>
                      <a:pt x="14417" y="10135"/>
                    </a:cubicBezTo>
                    <a:lnTo>
                      <a:pt x="10644" y="14413"/>
                    </a:lnTo>
                    <a:cubicBezTo>
                      <a:pt x="10362" y="14742"/>
                      <a:pt x="10058" y="15058"/>
                      <a:pt x="9735" y="15358"/>
                    </a:cubicBezTo>
                    <a:cubicBezTo>
                      <a:pt x="9460" y="15665"/>
                      <a:pt x="9157" y="15902"/>
                      <a:pt x="8909" y="16138"/>
                    </a:cubicBezTo>
                    <a:lnTo>
                      <a:pt x="8110" y="16705"/>
                    </a:lnTo>
                    <a:cubicBezTo>
                      <a:pt x="7891" y="16857"/>
                      <a:pt x="7650" y="16984"/>
                      <a:pt x="7394" y="17083"/>
                    </a:cubicBezTo>
                    <a:cubicBezTo>
                      <a:pt x="7200" y="17163"/>
                      <a:pt x="6997" y="17227"/>
                      <a:pt x="6788" y="17273"/>
                    </a:cubicBezTo>
                    <a:lnTo>
                      <a:pt x="6210" y="17273"/>
                    </a:lnTo>
                    <a:lnTo>
                      <a:pt x="5714" y="17154"/>
                    </a:lnTo>
                    <a:cubicBezTo>
                      <a:pt x="5542" y="17082"/>
                      <a:pt x="5384" y="16986"/>
                      <a:pt x="5246" y="16871"/>
                    </a:cubicBezTo>
                    <a:cubicBezTo>
                      <a:pt x="5103" y="16748"/>
                      <a:pt x="4974" y="16613"/>
                      <a:pt x="4860" y="16469"/>
                    </a:cubicBezTo>
                    <a:cubicBezTo>
                      <a:pt x="4771" y="16317"/>
                      <a:pt x="4697" y="16159"/>
                      <a:pt x="4640" y="15996"/>
                    </a:cubicBezTo>
                    <a:cubicBezTo>
                      <a:pt x="4611" y="15816"/>
                      <a:pt x="4611" y="15633"/>
                      <a:pt x="4640" y="15453"/>
                    </a:cubicBezTo>
                    <a:cubicBezTo>
                      <a:pt x="4615" y="15249"/>
                      <a:pt x="4615" y="15043"/>
                      <a:pt x="4640" y="14838"/>
                    </a:cubicBezTo>
                    <a:cubicBezTo>
                      <a:pt x="4701" y="14589"/>
                      <a:pt x="4784" y="14344"/>
                      <a:pt x="4888" y="14106"/>
                    </a:cubicBezTo>
                    <a:cubicBezTo>
                      <a:pt x="5015" y="13811"/>
                      <a:pt x="5172" y="13526"/>
                      <a:pt x="5356" y="13255"/>
                    </a:cubicBezTo>
                    <a:cubicBezTo>
                      <a:pt x="5548" y="12938"/>
                      <a:pt x="5760" y="12631"/>
                      <a:pt x="5990" y="12333"/>
                    </a:cubicBezTo>
                    <a:cubicBezTo>
                      <a:pt x="6238" y="12002"/>
                      <a:pt x="6513" y="11671"/>
                      <a:pt x="6816" y="11317"/>
                    </a:cubicBezTo>
                    <a:lnTo>
                      <a:pt x="10589" y="7039"/>
                    </a:lnTo>
                    <a:cubicBezTo>
                      <a:pt x="10892" y="6709"/>
                      <a:pt x="11195" y="6378"/>
                      <a:pt x="11498" y="6094"/>
                    </a:cubicBezTo>
                    <a:cubicBezTo>
                      <a:pt x="11801" y="5810"/>
                      <a:pt x="12049" y="5574"/>
                      <a:pt x="12324" y="5338"/>
                    </a:cubicBezTo>
                    <a:cubicBezTo>
                      <a:pt x="12566" y="5141"/>
                      <a:pt x="12824" y="4960"/>
                      <a:pt x="13095" y="4794"/>
                    </a:cubicBezTo>
                    <a:cubicBezTo>
                      <a:pt x="13319" y="4648"/>
                      <a:pt x="13559" y="4521"/>
                      <a:pt x="13811" y="4416"/>
                    </a:cubicBezTo>
                    <a:cubicBezTo>
                      <a:pt x="14006" y="4343"/>
                      <a:pt x="14209" y="4288"/>
                      <a:pt x="14417" y="4251"/>
                    </a:cubicBezTo>
                    <a:cubicBezTo>
                      <a:pt x="14609" y="4227"/>
                      <a:pt x="14804" y="4227"/>
                      <a:pt x="14996" y="4251"/>
                    </a:cubicBezTo>
                    <a:cubicBezTo>
                      <a:pt x="15160" y="4230"/>
                      <a:pt x="15327" y="4230"/>
                      <a:pt x="15491" y="4251"/>
                    </a:cubicBezTo>
                    <a:cubicBezTo>
                      <a:pt x="15664" y="4323"/>
                      <a:pt x="15822" y="4419"/>
                      <a:pt x="15960" y="4534"/>
                    </a:cubicBezTo>
                    <a:lnTo>
                      <a:pt x="15960" y="4534"/>
                    </a:lnTo>
                    <a:close/>
                    <a:moveTo>
                      <a:pt x="18493" y="1911"/>
                    </a:moveTo>
                    <a:cubicBezTo>
                      <a:pt x="18049" y="1554"/>
                      <a:pt x="17570" y="1230"/>
                      <a:pt x="17061" y="942"/>
                    </a:cubicBezTo>
                    <a:cubicBezTo>
                      <a:pt x="16594" y="690"/>
                      <a:pt x="16095" y="484"/>
                      <a:pt x="15574" y="328"/>
                    </a:cubicBezTo>
                    <a:cubicBezTo>
                      <a:pt x="15080" y="166"/>
                      <a:pt x="14560" y="70"/>
                      <a:pt x="14032" y="44"/>
                    </a:cubicBezTo>
                    <a:cubicBezTo>
                      <a:pt x="13492" y="-15"/>
                      <a:pt x="12946" y="-15"/>
                      <a:pt x="12407" y="44"/>
                    </a:cubicBezTo>
                    <a:cubicBezTo>
                      <a:pt x="11849" y="123"/>
                      <a:pt x="11303" y="258"/>
                      <a:pt x="10782" y="446"/>
                    </a:cubicBezTo>
                    <a:cubicBezTo>
                      <a:pt x="10236" y="670"/>
                      <a:pt x="9711" y="931"/>
                      <a:pt x="9212" y="1226"/>
                    </a:cubicBezTo>
                    <a:cubicBezTo>
                      <a:pt x="8656" y="1577"/>
                      <a:pt x="8131" y="1964"/>
                      <a:pt x="7642" y="2384"/>
                    </a:cubicBezTo>
                    <a:cubicBezTo>
                      <a:pt x="7104" y="2871"/>
                      <a:pt x="6598" y="3384"/>
                      <a:pt x="6127" y="3920"/>
                    </a:cubicBezTo>
                    <a:lnTo>
                      <a:pt x="2850" y="7630"/>
                    </a:lnTo>
                    <a:cubicBezTo>
                      <a:pt x="2353" y="8169"/>
                      <a:pt x="1903" y="8738"/>
                      <a:pt x="1500" y="9332"/>
                    </a:cubicBezTo>
                    <a:cubicBezTo>
                      <a:pt x="1158" y="9875"/>
                      <a:pt x="854" y="10435"/>
                      <a:pt x="591" y="11010"/>
                    </a:cubicBezTo>
                    <a:cubicBezTo>
                      <a:pt x="345" y="11536"/>
                      <a:pt x="160" y="12082"/>
                      <a:pt x="41" y="12640"/>
                    </a:cubicBezTo>
                    <a:cubicBezTo>
                      <a:pt x="-13" y="13167"/>
                      <a:pt x="-13" y="13697"/>
                      <a:pt x="41" y="14224"/>
                    </a:cubicBezTo>
                    <a:cubicBezTo>
                      <a:pt x="56" y="14741"/>
                      <a:pt x="130" y="15255"/>
                      <a:pt x="261" y="15760"/>
                    </a:cubicBezTo>
                    <a:cubicBezTo>
                      <a:pt x="400" y="16240"/>
                      <a:pt x="594" y="16707"/>
                      <a:pt x="839" y="17154"/>
                    </a:cubicBezTo>
                    <a:cubicBezTo>
                      <a:pt x="1095" y="17611"/>
                      <a:pt x="1399" y="18046"/>
                      <a:pt x="1748" y="18454"/>
                    </a:cubicBezTo>
                    <a:cubicBezTo>
                      <a:pt x="2125" y="18890"/>
                      <a:pt x="2549" y="19293"/>
                      <a:pt x="3015" y="19659"/>
                    </a:cubicBezTo>
                    <a:cubicBezTo>
                      <a:pt x="3465" y="20011"/>
                      <a:pt x="3944" y="20335"/>
                      <a:pt x="4447" y="20628"/>
                    </a:cubicBezTo>
                    <a:cubicBezTo>
                      <a:pt x="4921" y="20885"/>
                      <a:pt x="5430" y="21092"/>
                      <a:pt x="5962" y="21243"/>
                    </a:cubicBezTo>
                    <a:cubicBezTo>
                      <a:pt x="6455" y="21407"/>
                      <a:pt x="6976" y="21503"/>
                      <a:pt x="7504" y="21526"/>
                    </a:cubicBezTo>
                    <a:cubicBezTo>
                      <a:pt x="8035" y="21585"/>
                      <a:pt x="8572" y="21585"/>
                      <a:pt x="9102" y="21526"/>
                    </a:cubicBezTo>
                    <a:cubicBezTo>
                      <a:pt x="9661" y="21439"/>
                      <a:pt x="10206" y="21296"/>
                      <a:pt x="10727" y="21101"/>
                    </a:cubicBezTo>
                    <a:cubicBezTo>
                      <a:pt x="11284" y="20895"/>
                      <a:pt x="11811" y="20633"/>
                      <a:pt x="12297" y="20321"/>
                    </a:cubicBezTo>
                    <a:cubicBezTo>
                      <a:pt x="12853" y="19969"/>
                      <a:pt x="13378" y="19582"/>
                      <a:pt x="13866" y="19163"/>
                    </a:cubicBezTo>
                    <a:cubicBezTo>
                      <a:pt x="14413" y="18674"/>
                      <a:pt x="14919" y="18153"/>
                      <a:pt x="15381" y="17603"/>
                    </a:cubicBezTo>
                    <a:lnTo>
                      <a:pt x="18659" y="13893"/>
                    </a:lnTo>
                    <a:cubicBezTo>
                      <a:pt x="19137" y="13348"/>
                      <a:pt x="19578" y="12780"/>
                      <a:pt x="19981" y="12191"/>
                    </a:cubicBezTo>
                    <a:cubicBezTo>
                      <a:pt x="20323" y="11657"/>
                      <a:pt x="20627" y="11104"/>
                      <a:pt x="20889" y="10537"/>
                    </a:cubicBezTo>
                    <a:cubicBezTo>
                      <a:pt x="21124" y="10007"/>
                      <a:pt x="21308" y="9462"/>
                      <a:pt x="21440" y="8906"/>
                    </a:cubicBezTo>
                    <a:cubicBezTo>
                      <a:pt x="21541" y="8383"/>
                      <a:pt x="21587" y="7853"/>
                      <a:pt x="21578" y="7323"/>
                    </a:cubicBezTo>
                    <a:cubicBezTo>
                      <a:pt x="21549" y="6815"/>
                      <a:pt x="21475" y="6309"/>
                      <a:pt x="21358" y="5810"/>
                    </a:cubicBezTo>
                    <a:cubicBezTo>
                      <a:pt x="21224" y="5322"/>
                      <a:pt x="21030" y="4846"/>
                      <a:pt x="20779" y="4393"/>
                    </a:cubicBezTo>
                    <a:cubicBezTo>
                      <a:pt x="20533" y="3937"/>
                      <a:pt x="20238" y="3501"/>
                      <a:pt x="19898" y="3093"/>
                    </a:cubicBezTo>
                    <a:cubicBezTo>
                      <a:pt x="19521" y="2665"/>
                      <a:pt x="19097" y="2269"/>
                      <a:pt x="18631" y="1911"/>
                    </a:cubicBez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5" name="Freeform 60">
                <a:extLst>
                  <a:ext uri="{FF2B5EF4-FFF2-40B4-BE49-F238E27FC236}">
                    <a16:creationId xmlns:a16="http://schemas.microsoft.com/office/drawing/2014/main" id="{63156D15-B0F8-165E-7180-79E63C2C089C}"/>
                  </a:ext>
                </a:extLst>
              </p:cNvPr>
              <p:cNvSpPr/>
              <p:nvPr/>
            </p:nvSpPr>
            <p:spPr>
              <a:xfrm>
                <a:off x="2330312" y="3807080"/>
                <a:ext cx="426637" cy="494914"/>
              </a:xfrm>
              <a:custGeom>
                <a:avLst/>
                <a:gdLst/>
                <a:ahLst/>
                <a:cxnLst>
                  <a:cxn ang="0">
                    <a:pos x="wd2" y="hd2"/>
                  </a:cxn>
                  <a:cxn ang="5400000">
                    <a:pos x="wd2" y="hd2"/>
                  </a:cxn>
                  <a:cxn ang="10800000">
                    <a:pos x="wd2" y="hd2"/>
                  </a:cxn>
                  <a:cxn ang="16200000">
                    <a:pos x="wd2" y="hd2"/>
                  </a:cxn>
                </a:cxnLst>
                <a:rect l="0" t="0" r="r" b="b"/>
                <a:pathLst>
                  <a:path w="21590" h="21574" extrusionOk="0">
                    <a:moveTo>
                      <a:pt x="18256" y="2069"/>
                    </a:moveTo>
                    <a:cubicBezTo>
                      <a:pt x="17876" y="1754"/>
                      <a:pt x="17469" y="1464"/>
                      <a:pt x="17039" y="1201"/>
                    </a:cubicBezTo>
                    <a:cubicBezTo>
                      <a:pt x="16639" y="961"/>
                      <a:pt x="16214" y="754"/>
                      <a:pt x="15769" y="584"/>
                    </a:cubicBezTo>
                    <a:cubicBezTo>
                      <a:pt x="15347" y="411"/>
                      <a:pt x="14903" y="280"/>
                      <a:pt x="14446" y="196"/>
                    </a:cubicBezTo>
                    <a:cubicBezTo>
                      <a:pt x="14012" y="107"/>
                      <a:pt x="13569" y="54"/>
                      <a:pt x="13123" y="36"/>
                    </a:cubicBezTo>
                    <a:cubicBezTo>
                      <a:pt x="12684" y="-12"/>
                      <a:pt x="12240" y="-12"/>
                      <a:pt x="11801" y="36"/>
                    </a:cubicBezTo>
                    <a:cubicBezTo>
                      <a:pt x="11396" y="113"/>
                      <a:pt x="11004" y="236"/>
                      <a:pt x="10636" y="401"/>
                    </a:cubicBezTo>
                    <a:cubicBezTo>
                      <a:pt x="10261" y="564"/>
                      <a:pt x="9913" y="772"/>
                      <a:pt x="9605" y="1018"/>
                    </a:cubicBezTo>
                    <a:cubicBezTo>
                      <a:pt x="9278" y="1286"/>
                      <a:pt x="8977" y="1576"/>
                      <a:pt x="8705" y="1886"/>
                    </a:cubicBezTo>
                    <a:lnTo>
                      <a:pt x="8705" y="2000"/>
                    </a:lnTo>
                    <a:lnTo>
                      <a:pt x="12541" y="5084"/>
                    </a:lnTo>
                    <a:cubicBezTo>
                      <a:pt x="12660" y="4945"/>
                      <a:pt x="12793" y="4815"/>
                      <a:pt x="12938" y="4696"/>
                    </a:cubicBezTo>
                    <a:cubicBezTo>
                      <a:pt x="13076" y="4584"/>
                      <a:pt x="13227" y="4485"/>
                      <a:pt x="13388" y="4399"/>
                    </a:cubicBezTo>
                    <a:lnTo>
                      <a:pt x="13838" y="4216"/>
                    </a:lnTo>
                    <a:cubicBezTo>
                      <a:pt x="14004" y="4195"/>
                      <a:pt x="14174" y="4195"/>
                      <a:pt x="14340" y="4216"/>
                    </a:cubicBezTo>
                    <a:cubicBezTo>
                      <a:pt x="14507" y="4193"/>
                      <a:pt x="14677" y="4193"/>
                      <a:pt x="14843" y="4216"/>
                    </a:cubicBezTo>
                    <a:cubicBezTo>
                      <a:pt x="14992" y="4192"/>
                      <a:pt x="15144" y="4192"/>
                      <a:pt x="15293" y="4216"/>
                    </a:cubicBezTo>
                    <a:cubicBezTo>
                      <a:pt x="15452" y="4258"/>
                      <a:pt x="15604" y="4319"/>
                      <a:pt x="15743" y="4399"/>
                    </a:cubicBezTo>
                    <a:lnTo>
                      <a:pt x="16139" y="4650"/>
                    </a:lnTo>
                    <a:lnTo>
                      <a:pt x="16563" y="5061"/>
                    </a:lnTo>
                    <a:cubicBezTo>
                      <a:pt x="16675" y="5198"/>
                      <a:pt x="16773" y="5343"/>
                      <a:pt x="16854" y="5495"/>
                    </a:cubicBezTo>
                    <a:cubicBezTo>
                      <a:pt x="16927" y="5644"/>
                      <a:pt x="16989" y="5796"/>
                      <a:pt x="17039" y="5952"/>
                    </a:cubicBezTo>
                    <a:cubicBezTo>
                      <a:pt x="17053" y="6119"/>
                      <a:pt x="17053" y="6287"/>
                      <a:pt x="17039" y="6454"/>
                    </a:cubicBezTo>
                    <a:cubicBezTo>
                      <a:pt x="17063" y="6621"/>
                      <a:pt x="17063" y="6790"/>
                      <a:pt x="17039" y="6957"/>
                    </a:cubicBezTo>
                    <a:cubicBezTo>
                      <a:pt x="17011" y="7130"/>
                      <a:pt x="16958" y="7299"/>
                      <a:pt x="16880" y="7460"/>
                    </a:cubicBezTo>
                    <a:cubicBezTo>
                      <a:pt x="16803" y="7631"/>
                      <a:pt x="16715" y="7799"/>
                      <a:pt x="16616" y="7962"/>
                    </a:cubicBezTo>
                    <a:lnTo>
                      <a:pt x="16245" y="8442"/>
                    </a:lnTo>
                    <a:cubicBezTo>
                      <a:pt x="16107" y="8630"/>
                      <a:pt x="15938" y="8799"/>
                      <a:pt x="15743" y="8944"/>
                    </a:cubicBezTo>
                    <a:cubicBezTo>
                      <a:pt x="15604" y="9091"/>
                      <a:pt x="15444" y="9222"/>
                      <a:pt x="15266" y="9333"/>
                    </a:cubicBezTo>
                    <a:cubicBezTo>
                      <a:pt x="15102" y="9441"/>
                      <a:pt x="14925" y="9532"/>
                      <a:pt x="14737" y="9607"/>
                    </a:cubicBezTo>
                    <a:cubicBezTo>
                      <a:pt x="14579" y="9680"/>
                      <a:pt x="14410" y="9734"/>
                      <a:pt x="14235" y="9767"/>
                    </a:cubicBezTo>
                    <a:cubicBezTo>
                      <a:pt x="13890" y="9858"/>
                      <a:pt x="13521" y="9858"/>
                      <a:pt x="13176" y="9767"/>
                    </a:cubicBezTo>
                    <a:cubicBezTo>
                      <a:pt x="12990" y="9709"/>
                      <a:pt x="12812" y="9633"/>
                      <a:pt x="12647" y="9538"/>
                    </a:cubicBezTo>
                    <a:cubicBezTo>
                      <a:pt x="12458" y="9431"/>
                      <a:pt x="12281" y="9308"/>
                      <a:pt x="12118" y="9173"/>
                    </a:cubicBezTo>
                    <a:lnTo>
                      <a:pt x="10134" y="7574"/>
                    </a:lnTo>
                    <a:lnTo>
                      <a:pt x="7964" y="10109"/>
                    </a:lnTo>
                    <a:lnTo>
                      <a:pt x="9922" y="11685"/>
                    </a:lnTo>
                    <a:cubicBezTo>
                      <a:pt x="10104" y="11834"/>
                      <a:pt x="10272" y="11994"/>
                      <a:pt x="10425" y="12165"/>
                    </a:cubicBezTo>
                    <a:cubicBezTo>
                      <a:pt x="10567" y="12322"/>
                      <a:pt x="10691" y="12490"/>
                      <a:pt x="10795" y="12668"/>
                    </a:cubicBezTo>
                    <a:cubicBezTo>
                      <a:pt x="10897" y="12834"/>
                      <a:pt x="10977" y="13011"/>
                      <a:pt x="11033" y="13193"/>
                    </a:cubicBezTo>
                    <a:cubicBezTo>
                      <a:pt x="11046" y="13368"/>
                      <a:pt x="11046" y="13543"/>
                      <a:pt x="11033" y="13718"/>
                    </a:cubicBezTo>
                    <a:cubicBezTo>
                      <a:pt x="11059" y="13908"/>
                      <a:pt x="11059" y="14100"/>
                      <a:pt x="11033" y="14289"/>
                    </a:cubicBezTo>
                    <a:cubicBezTo>
                      <a:pt x="10996" y="14493"/>
                      <a:pt x="10934" y="14692"/>
                      <a:pt x="10848" y="14883"/>
                    </a:cubicBezTo>
                    <a:cubicBezTo>
                      <a:pt x="10848" y="15089"/>
                      <a:pt x="10636" y="15295"/>
                      <a:pt x="10504" y="15500"/>
                    </a:cubicBezTo>
                    <a:cubicBezTo>
                      <a:pt x="10346" y="15731"/>
                      <a:pt x="10169" y="15953"/>
                      <a:pt x="9975" y="16163"/>
                    </a:cubicBezTo>
                    <a:cubicBezTo>
                      <a:pt x="9845" y="16342"/>
                      <a:pt x="9685" y="16504"/>
                      <a:pt x="9499" y="16642"/>
                    </a:cubicBezTo>
                    <a:lnTo>
                      <a:pt x="8996" y="17008"/>
                    </a:lnTo>
                    <a:lnTo>
                      <a:pt x="8467" y="17259"/>
                    </a:lnTo>
                    <a:cubicBezTo>
                      <a:pt x="8285" y="17315"/>
                      <a:pt x="8100" y="17361"/>
                      <a:pt x="7911" y="17396"/>
                    </a:cubicBezTo>
                    <a:lnTo>
                      <a:pt x="7329" y="17396"/>
                    </a:lnTo>
                    <a:cubicBezTo>
                      <a:pt x="7137" y="17391"/>
                      <a:pt x="6948" y="17352"/>
                      <a:pt x="6774" y="17282"/>
                    </a:cubicBezTo>
                    <a:cubicBezTo>
                      <a:pt x="6574" y="17234"/>
                      <a:pt x="6386" y="17157"/>
                      <a:pt x="6218" y="17053"/>
                    </a:cubicBezTo>
                    <a:cubicBezTo>
                      <a:pt x="6029" y="16954"/>
                      <a:pt x="5852" y="16839"/>
                      <a:pt x="5689" y="16711"/>
                    </a:cubicBezTo>
                    <a:lnTo>
                      <a:pt x="5292" y="16322"/>
                    </a:lnTo>
                    <a:cubicBezTo>
                      <a:pt x="5069" y="16038"/>
                      <a:pt x="4907" y="15720"/>
                      <a:pt x="4816" y="15386"/>
                    </a:cubicBezTo>
                    <a:cubicBezTo>
                      <a:pt x="4790" y="15204"/>
                      <a:pt x="4790" y="15020"/>
                      <a:pt x="4816" y="14838"/>
                    </a:cubicBezTo>
                    <a:cubicBezTo>
                      <a:pt x="4790" y="14656"/>
                      <a:pt x="4790" y="14472"/>
                      <a:pt x="4816" y="14289"/>
                    </a:cubicBezTo>
                    <a:cubicBezTo>
                      <a:pt x="4790" y="14107"/>
                      <a:pt x="4790" y="13923"/>
                      <a:pt x="4816" y="13741"/>
                    </a:cubicBezTo>
                    <a:cubicBezTo>
                      <a:pt x="4893" y="13569"/>
                      <a:pt x="4981" y="13402"/>
                      <a:pt x="5080" y="13239"/>
                    </a:cubicBezTo>
                    <a:cubicBezTo>
                      <a:pt x="5185" y="13074"/>
                      <a:pt x="5300" y="12914"/>
                      <a:pt x="5424" y="12759"/>
                    </a:cubicBezTo>
                    <a:lnTo>
                      <a:pt x="1562" y="9652"/>
                    </a:lnTo>
                    <a:cubicBezTo>
                      <a:pt x="1228" y="10008"/>
                      <a:pt x="936" y="10390"/>
                      <a:pt x="689" y="10795"/>
                    </a:cubicBezTo>
                    <a:cubicBezTo>
                      <a:pt x="470" y="11181"/>
                      <a:pt x="302" y="11587"/>
                      <a:pt x="186" y="12005"/>
                    </a:cubicBezTo>
                    <a:cubicBezTo>
                      <a:pt x="59" y="12407"/>
                      <a:pt x="-3" y="12822"/>
                      <a:pt x="1" y="13239"/>
                    </a:cubicBezTo>
                    <a:cubicBezTo>
                      <a:pt x="2" y="13684"/>
                      <a:pt x="56" y="14128"/>
                      <a:pt x="159" y="14564"/>
                    </a:cubicBezTo>
                    <a:cubicBezTo>
                      <a:pt x="290" y="14997"/>
                      <a:pt x="449" y="15424"/>
                      <a:pt x="636" y="15843"/>
                    </a:cubicBezTo>
                    <a:cubicBezTo>
                      <a:pt x="818" y="16254"/>
                      <a:pt x="1039" y="16651"/>
                      <a:pt x="1297" y="17031"/>
                    </a:cubicBezTo>
                    <a:cubicBezTo>
                      <a:pt x="1563" y="17423"/>
                      <a:pt x="1864" y="17797"/>
                      <a:pt x="2197" y="18150"/>
                    </a:cubicBezTo>
                    <a:cubicBezTo>
                      <a:pt x="2532" y="18485"/>
                      <a:pt x="2902" y="18827"/>
                      <a:pt x="3308" y="19178"/>
                    </a:cubicBezTo>
                    <a:cubicBezTo>
                      <a:pt x="3749" y="19532"/>
                      <a:pt x="4217" y="19860"/>
                      <a:pt x="4710" y="20160"/>
                    </a:cubicBezTo>
                    <a:cubicBezTo>
                      <a:pt x="5157" y="20432"/>
                      <a:pt x="5626" y="20676"/>
                      <a:pt x="6112" y="20891"/>
                    </a:cubicBezTo>
                    <a:cubicBezTo>
                      <a:pt x="6582" y="21077"/>
                      <a:pt x="7069" y="21230"/>
                      <a:pt x="7567" y="21348"/>
                    </a:cubicBezTo>
                    <a:cubicBezTo>
                      <a:pt x="8040" y="21467"/>
                      <a:pt x="8530" y="21528"/>
                      <a:pt x="9023" y="21531"/>
                    </a:cubicBezTo>
                    <a:cubicBezTo>
                      <a:pt x="9488" y="21588"/>
                      <a:pt x="9960" y="21588"/>
                      <a:pt x="10425" y="21531"/>
                    </a:cubicBezTo>
                    <a:cubicBezTo>
                      <a:pt x="10868" y="21456"/>
                      <a:pt x="11296" y="21325"/>
                      <a:pt x="11695" y="21142"/>
                    </a:cubicBezTo>
                    <a:cubicBezTo>
                      <a:pt x="12111" y="20943"/>
                      <a:pt x="12501" y="20705"/>
                      <a:pt x="12859" y="20434"/>
                    </a:cubicBezTo>
                    <a:cubicBezTo>
                      <a:pt x="13251" y="20131"/>
                      <a:pt x="13605" y="19795"/>
                      <a:pt x="13917" y="19429"/>
                    </a:cubicBezTo>
                    <a:cubicBezTo>
                      <a:pt x="14109" y="19202"/>
                      <a:pt x="14285" y="18965"/>
                      <a:pt x="14446" y="18721"/>
                    </a:cubicBezTo>
                    <a:cubicBezTo>
                      <a:pt x="14600" y="18486"/>
                      <a:pt x="14733" y="18242"/>
                      <a:pt x="14843" y="17990"/>
                    </a:cubicBezTo>
                    <a:cubicBezTo>
                      <a:pt x="14964" y="17738"/>
                      <a:pt x="15061" y="17478"/>
                      <a:pt x="15134" y="17213"/>
                    </a:cubicBezTo>
                    <a:cubicBezTo>
                      <a:pt x="15160" y="16947"/>
                      <a:pt x="15160" y="16680"/>
                      <a:pt x="15134" y="16414"/>
                    </a:cubicBezTo>
                    <a:cubicBezTo>
                      <a:pt x="15161" y="16140"/>
                      <a:pt x="15161" y="15865"/>
                      <a:pt x="15134" y="15591"/>
                    </a:cubicBezTo>
                    <a:cubicBezTo>
                      <a:pt x="15117" y="15322"/>
                      <a:pt x="15073" y="15055"/>
                      <a:pt x="15002" y="14792"/>
                    </a:cubicBezTo>
                    <a:cubicBezTo>
                      <a:pt x="15002" y="14518"/>
                      <a:pt x="14817" y="14244"/>
                      <a:pt x="14711" y="13970"/>
                    </a:cubicBezTo>
                    <a:cubicBezTo>
                      <a:pt x="14605" y="13696"/>
                      <a:pt x="14446" y="13421"/>
                      <a:pt x="14288" y="13147"/>
                    </a:cubicBezTo>
                    <a:lnTo>
                      <a:pt x="15134" y="13330"/>
                    </a:lnTo>
                    <a:cubicBezTo>
                      <a:pt x="15407" y="13353"/>
                      <a:pt x="15681" y="13353"/>
                      <a:pt x="15954" y="13330"/>
                    </a:cubicBezTo>
                    <a:cubicBezTo>
                      <a:pt x="16218" y="13353"/>
                      <a:pt x="16484" y="13353"/>
                      <a:pt x="16748" y="13330"/>
                    </a:cubicBezTo>
                    <a:cubicBezTo>
                      <a:pt x="17020" y="13309"/>
                      <a:pt x="17287" y="13256"/>
                      <a:pt x="17542" y="13170"/>
                    </a:cubicBezTo>
                    <a:cubicBezTo>
                      <a:pt x="17796" y="13114"/>
                      <a:pt x="18044" y="13038"/>
                      <a:pt x="18282" y="12942"/>
                    </a:cubicBezTo>
                    <a:lnTo>
                      <a:pt x="18944" y="12622"/>
                    </a:lnTo>
                    <a:lnTo>
                      <a:pt x="19552" y="12188"/>
                    </a:lnTo>
                    <a:cubicBezTo>
                      <a:pt x="19738" y="12028"/>
                      <a:pt x="19896" y="11845"/>
                      <a:pt x="20082" y="11663"/>
                    </a:cubicBezTo>
                    <a:cubicBezTo>
                      <a:pt x="20384" y="11290"/>
                      <a:pt x="20658" y="10901"/>
                      <a:pt x="20902" y="10498"/>
                    </a:cubicBezTo>
                    <a:cubicBezTo>
                      <a:pt x="21108" y="10115"/>
                      <a:pt x="21276" y="9717"/>
                      <a:pt x="21404" y="9310"/>
                    </a:cubicBezTo>
                    <a:cubicBezTo>
                      <a:pt x="21507" y="8912"/>
                      <a:pt x="21569" y="8507"/>
                      <a:pt x="21590" y="8099"/>
                    </a:cubicBezTo>
                    <a:cubicBezTo>
                      <a:pt x="21597" y="7670"/>
                      <a:pt x="21553" y="7241"/>
                      <a:pt x="21457" y="6820"/>
                    </a:cubicBezTo>
                    <a:cubicBezTo>
                      <a:pt x="21365" y="6390"/>
                      <a:pt x="21224" y="5969"/>
                      <a:pt x="21034" y="5564"/>
                    </a:cubicBezTo>
                    <a:cubicBezTo>
                      <a:pt x="20853" y="5141"/>
                      <a:pt x="20623" y="4735"/>
                      <a:pt x="20346" y="4353"/>
                    </a:cubicBezTo>
                    <a:cubicBezTo>
                      <a:pt x="20071" y="3933"/>
                      <a:pt x="19752" y="3535"/>
                      <a:pt x="19394" y="3165"/>
                    </a:cubicBezTo>
                    <a:cubicBezTo>
                      <a:pt x="19014" y="2764"/>
                      <a:pt x="18598" y="2390"/>
                      <a:pt x="18150" y="2046"/>
                    </a:cubicBez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6" name="Freeform 62">
                <a:extLst>
                  <a:ext uri="{FF2B5EF4-FFF2-40B4-BE49-F238E27FC236}">
                    <a16:creationId xmlns:a16="http://schemas.microsoft.com/office/drawing/2014/main" id="{6BECB3A1-260E-4458-3FD4-225CBC8CA264}"/>
                  </a:ext>
                </a:extLst>
              </p:cNvPr>
              <p:cNvSpPr/>
              <p:nvPr/>
            </p:nvSpPr>
            <p:spPr>
              <a:xfrm>
                <a:off x="0" y="2286715"/>
                <a:ext cx="391770" cy="465519"/>
              </a:xfrm>
              <a:custGeom>
                <a:avLst/>
                <a:gdLst/>
                <a:ahLst/>
                <a:cxnLst>
                  <a:cxn ang="0">
                    <a:pos x="wd2" y="hd2"/>
                  </a:cxn>
                  <a:cxn ang="5400000">
                    <a:pos x="wd2" y="hd2"/>
                  </a:cxn>
                  <a:cxn ang="10800000">
                    <a:pos x="wd2" y="hd2"/>
                  </a:cxn>
                  <a:cxn ang="16200000">
                    <a:pos x="wd2" y="hd2"/>
                  </a:cxn>
                </a:cxnLst>
                <a:rect l="0" t="0" r="r" b="b"/>
                <a:pathLst>
                  <a:path w="21568" h="21573" extrusionOk="0">
                    <a:moveTo>
                      <a:pt x="15902" y="4723"/>
                    </a:moveTo>
                    <a:cubicBezTo>
                      <a:pt x="16050" y="4835"/>
                      <a:pt x="16176" y="4966"/>
                      <a:pt x="16276" y="5112"/>
                    </a:cubicBezTo>
                    <a:cubicBezTo>
                      <a:pt x="16391" y="5253"/>
                      <a:pt x="16478" y="5409"/>
                      <a:pt x="16535" y="5573"/>
                    </a:cubicBezTo>
                    <a:cubicBezTo>
                      <a:pt x="16565" y="5758"/>
                      <a:pt x="16565" y="5946"/>
                      <a:pt x="16535" y="6132"/>
                    </a:cubicBezTo>
                    <a:cubicBezTo>
                      <a:pt x="16549" y="6334"/>
                      <a:pt x="16549" y="6537"/>
                      <a:pt x="16535" y="6739"/>
                    </a:cubicBezTo>
                    <a:cubicBezTo>
                      <a:pt x="16478" y="6986"/>
                      <a:pt x="16401" y="7229"/>
                      <a:pt x="16305" y="7467"/>
                    </a:cubicBezTo>
                    <a:cubicBezTo>
                      <a:pt x="16180" y="7749"/>
                      <a:pt x="16035" y="8025"/>
                      <a:pt x="15873" y="8293"/>
                    </a:cubicBezTo>
                    <a:cubicBezTo>
                      <a:pt x="15710" y="8610"/>
                      <a:pt x="15507" y="8911"/>
                      <a:pt x="15268" y="9191"/>
                    </a:cubicBezTo>
                    <a:cubicBezTo>
                      <a:pt x="15038" y="9507"/>
                      <a:pt x="14779" y="9847"/>
                      <a:pt x="14491" y="10187"/>
                    </a:cubicBezTo>
                    <a:lnTo>
                      <a:pt x="10836" y="14437"/>
                    </a:lnTo>
                    <a:cubicBezTo>
                      <a:pt x="10548" y="14777"/>
                      <a:pt x="10260" y="15092"/>
                      <a:pt x="9973" y="15384"/>
                    </a:cubicBezTo>
                    <a:lnTo>
                      <a:pt x="9138" y="16161"/>
                    </a:lnTo>
                    <a:cubicBezTo>
                      <a:pt x="8893" y="16361"/>
                      <a:pt x="8634" y="16547"/>
                      <a:pt x="8361" y="16719"/>
                    </a:cubicBezTo>
                    <a:cubicBezTo>
                      <a:pt x="8144" y="16858"/>
                      <a:pt x="7913" y="16980"/>
                      <a:pt x="7670" y="17084"/>
                    </a:cubicBezTo>
                    <a:lnTo>
                      <a:pt x="7037" y="17229"/>
                    </a:lnTo>
                    <a:cubicBezTo>
                      <a:pt x="6847" y="17266"/>
                      <a:pt x="6651" y="17266"/>
                      <a:pt x="6461" y="17229"/>
                    </a:cubicBezTo>
                    <a:cubicBezTo>
                      <a:pt x="6403" y="17216"/>
                      <a:pt x="6345" y="17199"/>
                      <a:pt x="6288" y="17181"/>
                    </a:cubicBezTo>
                    <a:cubicBezTo>
                      <a:pt x="6112" y="17123"/>
                      <a:pt x="5955" y="17032"/>
                      <a:pt x="5828" y="16914"/>
                    </a:cubicBezTo>
                    <a:cubicBezTo>
                      <a:pt x="5679" y="16802"/>
                      <a:pt x="5553" y="16671"/>
                      <a:pt x="5454" y="16525"/>
                    </a:cubicBezTo>
                    <a:cubicBezTo>
                      <a:pt x="5338" y="16375"/>
                      <a:pt x="5251" y="16211"/>
                      <a:pt x="5195" y="16039"/>
                    </a:cubicBezTo>
                    <a:cubicBezTo>
                      <a:pt x="5165" y="15862"/>
                      <a:pt x="5165" y="15682"/>
                      <a:pt x="5195" y="15505"/>
                    </a:cubicBezTo>
                    <a:cubicBezTo>
                      <a:pt x="5167" y="15295"/>
                      <a:pt x="5167" y="15084"/>
                      <a:pt x="5195" y="14874"/>
                    </a:cubicBezTo>
                    <a:cubicBezTo>
                      <a:pt x="5234" y="14624"/>
                      <a:pt x="5312" y="14379"/>
                      <a:pt x="5425" y="14145"/>
                    </a:cubicBezTo>
                    <a:cubicBezTo>
                      <a:pt x="5527" y="13852"/>
                      <a:pt x="5662" y="13567"/>
                      <a:pt x="5828" y="13295"/>
                    </a:cubicBezTo>
                    <a:cubicBezTo>
                      <a:pt x="6013" y="12983"/>
                      <a:pt x="6225" y="12683"/>
                      <a:pt x="6461" y="12397"/>
                    </a:cubicBezTo>
                    <a:cubicBezTo>
                      <a:pt x="6706" y="12044"/>
                      <a:pt x="6975" y="11704"/>
                      <a:pt x="7267" y="11377"/>
                    </a:cubicBezTo>
                    <a:lnTo>
                      <a:pt x="10894" y="7152"/>
                    </a:lnTo>
                    <a:lnTo>
                      <a:pt x="11757" y="6204"/>
                    </a:lnTo>
                    <a:lnTo>
                      <a:pt x="12592" y="5476"/>
                    </a:lnTo>
                    <a:cubicBezTo>
                      <a:pt x="12826" y="5276"/>
                      <a:pt x="13076" y="5089"/>
                      <a:pt x="13340" y="4917"/>
                    </a:cubicBezTo>
                    <a:lnTo>
                      <a:pt x="14060" y="4553"/>
                    </a:lnTo>
                    <a:cubicBezTo>
                      <a:pt x="14253" y="4482"/>
                      <a:pt x="14456" y="4433"/>
                      <a:pt x="14664" y="4407"/>
                    </a:cubicBezTo>
                    <a:cubicBezTo>
                      <a:pt x="14855" y="4384"/>
                      <a:pt x="15049" y="4384"/>
                      <a:pt x="15240" y="4407"/>
                    </a:cubicBezTo>
                    <a:cubicBezTo>
                      <a:pt x="15420" y="4434"/>
                      <a:pt x="15595" y="4483"/>
                      <a:pt x="15758" y="4553"/>
                    </a:cubicBezTo>
                    <a:cubicBezTo>
                      <a:pt x="15938" y="4628"/>
                      <a:pt x="16103" y="4726"/>
                      <a:pt x="16247" y="4845"/>
                    </a:cubicBezTo>
                    <a:lnTo>
                      <a:pt x="16247" y="4845"/>
                    </a:lnTo>
                    <a:close/>
                    <a:moveTo>
                      <a:pt x="18348" y="2003"/>
                    </a:moveTo>
                    <a:cubicBezTo>
                      <a:pt x="17885" y="1635"/>
                      <a:pt x="17384" y="1302"/>
                      <a:pt x="16851" y="1008"/>
                    </a:cubicBezTo>
                    <a:cubicBezTo>
                      <a:pt x="16357" y="751"/>
                      <a:pt x="15837" y="531"/>
                      <a:pt x="15297" y="352"/>
                    </a:cubicBezTo>
                    <a:cubicBezTo>
                      <a:pt x="14789" y="187"/>
                      <a:pt x="14256" y="81"/>
                      <a:pt x="13714" y="36"/>
                    </a:cubicBezTo>
                    <a:cubicBezTo>
                      <a:pt x="13178" y="-12"/>
                      <a:pt x="12638" y="-12"/>
                      <a:pt x="12102" y="36"/>
                    </a:cubicBezTo>
                    <a:cubicBezTo>
                      <a:pt x="11539" y="109"/>
                      <a:pt x="10988" y="240"/>
                      <a:pt x="10462" y="425"/>
                    </a:cubicBezTo>
                    <a:cubicBezTo>
                      <a:pt x="9914" y="630"/>
                      <a:pt x="9393" y="882"/>
                      <a:pt x="8908" y="1178"/>
                    </a:cubicBezTo>
                    <a:cubicBezTo>
                      <a:pt x="8355" y="1523"/>
                      <a:pt x="7835" y="1905"/>
                      <a:pt x="7353" y="2319"/>
                    </a:cubicBezTo>
                    <a:cubicBezTo>
                      <a:pt x="6829" y="2796"/>
                      <a:pt x="6339" y="3299"/>
                      <a:pt x="5885" y="3825"/>
                    </a:cubicBezTo>
                    <a:lnTo>
                      <a:pt x="2691" y="7467"/>
                    </a:lnTo>
                    <a:cubicBezTo>
                      <a:pt x="2224" y="8009"/>
                      <a:pt x="1801" y="8577"/>
                      <a:pt x="1424" y="9167"/>
                    </a:cubicBezTo>
                    <a:cubicBezTo>
                      <a:pt x="1073" y="9696"/>
                      <a:pt x="775" y="10248"/>
                      <a:pt x="532" y="10818"/>
                    </a:cubicBezTo>
                    <a:cubicBezTo>
                      <a:pt x="315" y="11356"/>
                      <a:pt x="151" y="11909"/>
                      <a:pt x="43" y="12470"/>
                    </a:cubicBezTo>
                    <a:cubicBezTo>
                      <a:pt x="-14" y="12995"/>
                      <a:pt x="-14" y="13523"/>
                      <a:pt x="43" y="14048"/>
                    </a:cubicBezTo>
                    <a:cubicBezTo>
                      <a:pt x="90" y="14573"/>
                      <a:pt x="196" y="15094"/>
                      <a:pt x="359" y="15602"/>
                    </a:cubicBezTo>
                    <a:cubicBezTo>
                      <a:pt x="502" y="16100"/>
                      <a:pt x="714" y="16581"/>
                      <a:pt x="992" y="17035"/>
                    </a:cubicBezTo>
                    <a:cubicBezTo>
                      <a:pt x="1270" y="17497"/>
                      <a:pt x="1598" y="17935"/>
                      <a:pt x="1971" y="18346"/>
                    </a:cubicBezTo>
                    <a:cubicBezTo>
                      <a:pt x="2366" y="18785"/>
                      <a:pt x="2809" y="19192"/>
                      <a:pt x="3295" y="19560"/>
                    </a:cubicBezTo>
                    <a:cubicBezTo>
                      <a:pt x="3752" y="19935"/>
                      <a:pt x="4254" y="20268"/>
                      <a:pt x="4792" y="20556"/>
                    </a:cubicBezTo>
                    <a:cubicBezTo>
                      <a:pt x="5721" y="21085"/>
                      <a:pt x="6787" y="21419"/>
                      <a:pt x="7900" y="21527"/>
                    </a:cubicBezTo>
                    <a:cubicBezTo>
                      <a:pt x="8445" y="21588"/>
                      <a:pt x="8996" y="21588"/>
                      <a:pt x="9541" y="21527"/>
                    </a:cubicBezTo>
                    <a:cubicBezTo>
                      <a:pt x="10099" y="21469"/>
                      <a:pt x="10643" y="21338"/>
                      <a:pt x="11153" y="21139"/>
                    </a:cubicBezTo>
                    <a:cubicBezTo>
                      <a:pt x="11713" y="20940"/>
                      <a:pt x="12244" y="20687"/>
                      <a:pt x="12736" y="20386"/>
                    </a:cubicBezTo>
                    <a:cubicBezTo>
                      <a:pt x="13285" y="20047"/>
                      <a:pt x="13796" y="19665"/>
                      <a:pt x="14261" y="19245"/>
                    </a:cubicBezTo>
                    <a:cubicBezTo>
                      <a:pt x="14796" y="18761"/>
                      <a:pt x="15296" y="18250"/>
                      <a:pt x="15758" y="17715"/>
                    </a:cubicBezTo>
                    <a:lnTo>
                      <a:pt x="18924" y="14024"/>
                    </a:lnTo>
                    <a:cubicBezTo>
                      <a:pt x="19380" y="13484"/>
                      <a:pt x="19803" y="12925"/>
                      <a:pt x="20190" y="12348"/>
                    </a:cubicBezTo>
                    <a:cubicBezTo>
                      <a:pt x="20521" y="11814"/>
                      <a:pt x="20809" y="11263"/>
                      <a:pt x="21054" y="10697"/>
                    </a:cubicBezTo>
                    <a:cubicBezTo>
                      <a:pt x="21272" y="10169"/>
                      <a:pt x="21426" y="9624"/>
                      <a:pt x="21514" y="9070"/>
                    </a:cubicBezTo>
                    <a:cubicBezTo>
                      <a:pt x="21586" y="8537"/>
                      <a:pt x="21586" y="8000"/>
                      <a:pt x="21514" y="7467"/>
                    </a:cubicBezTo>
                    <a:cubicBezTo>
                      <a:pt x="21479" y="6951"/>
                      <a:pt x="21383" y="6438"/>
                      <a:pt x="21226" y="5937"/>
                    </a:cubicBezTo>
                    <a:cubicBezTo>
                      <a:pt x="21084" y="5440"/>
                      <a:pt x="20872" y="4959"/>
                      <a:pt x="20593" y="4505"/>
                    </a:cubicBezTo>
                    <a:cubicBezTo>
                      <a:pt x="20332" y="4041"/>
                      <a:pt x="20014" y="3601"/>
                      <a:pt x="19643" y="3193"/>
                    </a:cubicBezTo>
                    <a:cubicBezTo>
                      <a:pt x="19251" y="2760"/>
                      <a:pt x="18818" y="2354"/>
                      <a:pt x="18348" y="1979"/>
                    </a:cubicBez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57" name="Freeform 63">
                <a:extLst>
                  <a:ext uri="{FF2B5EF4-FFF2-40B4-BE49-F238E27FC236}">
                    <a16:creationId xmlns:a16="http://schemas.microsoft.com/office/drawing/2014/main" id="{A918BA5F-39BD-9526-8BAE-8DBC3138DC6B}"/>
                  </a:ext>
                </a:extLst>
              </p:cNvPr>
              <p:cNvSpPr/>
              <p:nvPr/>
            </p:nvSpPr>
            <p:spPr>
              <a:xfrm>
                <a:off x="277340" y="2605053"/>
                <a:ext cx="420343" cy="443845"/>
              </a:xfrm>
              <a:custGeom>
                <a:avLst/>
                <a:gdLst/>
                <a:ahLst/>
                <a:cxnLst>
                  <a:cxn ang="0">
                    <a:pos x="wd2" y="hd2"/>
                  </a:cxn>
                  <a:cxn ang="5400000">
                    <a:pos x="wd2" y="hd2"/>
                  </a:cxn>
                  <a:cxn ang="10800000">
                    <a:pos x="wd2" y="hd2"/>
                  </a:cxn>
                  <a:cxn ang="16200000">
                    <a:pos x="wd2" y="hd2"/>
                  </a:cxn>
                </a:cxnLst>
                <a:rect l="0" t="0" r="r" b="b"/>
                <a:pathLst>
                  <a:path w="21600" h="21600" extrusionOk="0">
                    <a:moveTo>
                      <a:pt x="5696" y="8365"/>
                    </a:moveTo>
                    <a:lnTo>
                      <a:pt x="13272" y="5202"/>
                    </a:lnTo>
                    <a:lnTo>
                      <a:pt x="13755" y="5049"/>
                    </a:lnTo>
                    <a:lnTo>
                      <a:pt x="9054" y="11246"/>
                    </a:lnTo>
                    <a:lnTo>
                      <a:pt x="5642" y="8263"/>
                    </a:lnTo>
                    <a:close/>
                    <a:moveTo>
                      <a:pt x="21600" y="3647"/>
                    </a:moveTo>
                    <a:lnTo>
                      <a:pt x="17597" y="0"/>
                    </a:lnTo>
                    <a:lnTo>
                      <a:pt x="1478" y="5636"/>
                    </a:lnTo>
                    <a:lnTo>
                      <a:pt x="0" y="8008"/>
                    </a:lnTo>
                    <a:lnTo>
                      <a:pt x="6851" y="14077"/>
                    </a:lnTo>
                    <a:lnTo>
                      <a:pt x="3869" y="18030"/>
                    </a:lnTo>
                    <a:lnTo>
                      <a:pt x="7899" y="21600"/>
                    </a:lnTo>
                    <a:lnTo>
                      <a:pt x="10881" y="17647"/>
                    </a:lnTo>
                    <a:lnTo>
                      <a:pt x="12654" y="19203"/>
                    </a:lnTo>
                    <a:lnTo>
                      <a:pt x="14776" y="16372"/>
                    </a:lnTo>
                    <a:lnTo>
                      <a:pt x="13003" y="14816"/>
                    </a:lnTo>
                    <a:lnTo>
                      <a:pt x="21493" y="3545"/>
                    </a:lnTo>
                    <a:close/>
                  </a:path>
                </a:pathLst>
              </a:custGeom>
              <a:solidFill>
                <a:srgbClr val="FFFFFF">
                  <a:alpha val="82936"/>
                </a:srgbClr>
              </a:solidFill>
              <a:ln w="12700" cap="flat">
                <a:noFill/>
                <a:miter lim="400000"/>
              </a:ln>
              <a:effectLst/>
            </p:spPr>
            <p:txBody>
              <a:bodyPr wrap="square" lIns="45720" tIns="45720" rIns="45720" bIns="4572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grpSp>
      <p:sp>
        <p:nvSpPr>
          <p:cNvPr id="91" name="Freeform 46">
            <a:extLst>
              <a:ext uri="{FF2B5EF4-FFF2-40B4-BE49-F238E27FC236}">
                <a16:creationId xmlns:a16="http://schemas.microsoft.com/office/drawing/2014/main" id="{1095C8AB-7398-71D2-2E3A-0B7CCE254E38}"/>
              </a:ext>
            </a:extLst>
          </p:cNvPr>
          <p:cNvSpPr/>
          <p:nvPr/>
        </p:nvSpPr>
        <p:spPr>
          <a:xfrm>
            <a:off x="3912120" y="1634478"/>
            <a:ext cx="339821" cy="33981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90D054"/>
          </a:solidFill>
          <a:ln w="12700">
            <a:miter lim="400000"/>
          </a:ln>
        </p:spPr>
        <p:txBody>
          <a:bodyPr tIns="45720" bIns="45720"/>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2" name="Freeform 46">
            <a:extLst>
              <a:ext uri="{FF2B5EF4-FFF2-40B4-BE49-F238E27FC236}">
                <a16:creationId xmlns:a16="http://schemas.microsoft.com/office/drawing/2014/main" id="{B1B4B4E9-3DE1-31A3-F032-1AFB2A0529C4}"/>
              </a:ext>
            </a:extLst>
          </p:cNvPr>
          <p:cNvSpPr/>
          <p:nvPr/>
        </p:nvSpPr>
        <p:spPr>
          <a:xfrm>
            <a:off x="3912120" y="2713894"/>
            <a:ext cx="339821" cy="33981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EB2C40"/>
          </a:solidFill>
          <a:ln w="12700">
            <a:miter lim="400000"/>
          </a:ln>
        </p:spPr>
        <p:txBody>
          <a:bodyPr tIns="45720" bIns="45720"/>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3" name="Freeform 46">
            <a:extLst>
              <a:ext uri="{FF2B5EF4-FFF2-40B4-BE49-F238E27FC236}">
                <a16:creationId xmlns:a16="http://schemas.microsoft.com/office/drawing/2014/main" id="{B78B5920-E0EA-80A1-05E3-F6E7C67DF944}"/>
              </a:ext>
            </a:extLst>
          </p:cNvPr>
          <p:cNvSpPr/>
          <p:nvPr/>
        </p:nvSpPr>
        <p:spPr>
          <a:xfrm>
            <a:off x="3912120" y="5340142"/>
            <a:ext cx="339821" cy="33981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E97C29"/>
          </a:solidFill>
          <a:ln w="12700">
            <a:miter lim="400000"/>
          </a:ln>
        </p:spPr>
        <p:txBody>
          <a:bodyPr tIns="45720" bIns="45720"/>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4" name="Freeform 46">
            <a:extLst>
              <a:ext uri="{FF2B5EF4-FFF2-40B4-BE49-F238E27FC236}">
                <a16:creationId xmlns:a16="http://schemas.microsoft.com/office/drawing/2014/main" id="{9E7C5CE8-FB31-BE46-783E-01982FA5A3DE}"/>
              </a:ext>
            </a:extLst>
          </p:cNvPr>
          <p:cNvSpPr/>
          <p:nvPr/>
        </p:nvSpPr>
        <p:spPr>
          <a:xfrm>
            <a:off x="3912120" y="3996052"/>
            <a:ext cx="339821" cy="339819"/>
          </a:xfrm>
          <a:custGeom>
            <a:avLst/>
            <a:gdLst/>
            <a:ahLst/>
            <a:cxnLst>
              <a:cxn ang="0">
                <a:pos x="wd2" y="hd2"/>
              </a:cxn>
              <a:cxn ang="5400000">
                <a:pos x="wd2" y="hd2"/>
              </a:cxn>
              <a:cxn ang="10800000">
                <a:pos x="wd2" y="hd2"/>
              </a:cxn>
              <a:cxn ang="16200000">
                <a:pos x="wd2" y="hd2"/>
              </a:cxn>
            </a:cxnLst>
            <a:rect l="0" t="0" r="r" b="b"/>
            <a:pathLst>
              <a:path w="21600" h="21600" extrusionOk="0">
                <a:moveTo>
                  <a:pt x="21600" y="17280"/>
                </a:moveTo>
                <a:cubicBezTo>
                  <a:pt x="21600" y="19636"/>
                  <a:pt x="19636" y="21600"/>
                  <a:pt x="17280" y="21600"/>
                </a:cubicBezTo>
                <a:cubicBezTo>
                  <a:pt x="3927" y="21600"/>
                  <a:pt x="3927" y="21600"/>
                  <a:pt x="3927" y="21600"/>
                </a:cubicBezTo>
                <a:cubicBezTo>
                  <a:pt x="1571" y="21600"/>
                  <a:pt x="0" y="19636"/>
                  <a:pt x="0" y="17280"/>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280"/>
                </a:lnTo>
                <a:close/>
                <a:moveTo>
                  <a:pt x="18065" y="7855"/>
                </a:moveTo>
                <a:cubicBezTo>
                  <a:pt x="18458" y="7462"/>
                  <a:pt x="18458" y="6676"/>
                  <a:pt x="18065" y="6676"/>
                </a:cubicBezTo>
                <a:cubicBezTo>
                  <a:pt x="16495" y="5105"/>
                  <a:pt x="16495" y="5105"/>
                  <a:pt x="16495" y="5105"/>
                </a:cubicBezTo>
                <a:cubicBezTo>
                  <a:pt x="16495" y="4713"/>
                  <a:pt x="15709" y="4713"/>
                  <a:pt x="15316" y="5105"/>
                </a:cubicBezTo>
                <a:cubicBezTo>
                  <a:pt x="9033" y="11782"/>
                  <a:pt x="9033" y="11782"/>
                  <a:pt x="9033" y="11782"/>
                </a:cubicBezTo>
                <a:cubicBezTo>
                  <a:pt x="5891" y="8640"/>
                  <a:pt x="5891" y="8640"/>
                  <a:pt x="5891" y="8640"/>
                </a:cubicBezTo>
                <a:cubicBezTo>
                  <a:pt x="5498" y="8247"/>
                  <a:pt x="5105" y="8247"/>
                  <a:pt x="4713" y="8640"/>
                </a:cubicBezTo>
                <a:cubicBezTo>
                  <a:pt x="3142" y="10211"/>
                  <a:pt x="3142" y="10211"/>
                  <a:pt x="3142" y="10211"/>
                </a:cubicBezTo>
                <a:cubicBezTo>
                  <a:pt x="2749" y="10604"/>
                  <a:pt x="2749" y="10996"/>
                  <a:pt x="3142" y="11389"/>
                </a:cubicBezTo>
                <a:cubicBezTo>
                  <a:pt x="8247" y="16495"/>
                  <a:pt x="8247" y="16495"/>
                  <a:pt x="8247" y="16495"/>
                </a:cubicBezTo>
                <a:cubicBezTo>
                  <a:pt x="8640" y="16887"/>
                  <a:pt x="9033" y="16887"/>
                  <a:pt x="9425" y="16495"/>
                </a:cubicBezTo>
                <a:lnTo>
                  <a:pt x="18065" y="7855"/>
                </a:lnTo>
                <a:close/>
              </a:path>
            </a:pathLst>
          </a:custGeom>
          <a:solidFill>
            <a:srgbClr val="41495E"/>
          </a:solidFill>
          <a:ln w="12700">
            <a:miter lim="400000"/>
          </a:ln>
        </p:spPr>
        <p:txBody>
          <a:bodyPr tIns="45720" bIns="45720"/>
          <a:lstStyle/>
          <a:p>
            <a:pPr marL="0" marR="0" lvl="0" indent="0" algn="ctr" defTabSz="914400" rtl="0" eaLnBrk="1" fontAlgn="auto" latinLnBrk="0" hangingPunct="1">
              <a:lnSpc>
                <a:spcPct val="100000"/>
              </a:lnSpc>
              <a:spcBef>
                <a:spcPts val="0"/>
              </a:spcBef>
              <a:spcAft>
                <a:spcPts val="0"/>
              </a:spcAft>
              <a:buClrTx/>
              <a:buSzTx/>
              <a:buFontTx/>
              <a:buNone/>
              <a:tabLst/>
              <a:defRPr sz="3600" b="0">
                <a:latin typeface="Calibri"/>
                <a:ea typeface="Calibri"/>
                <a:cs typeface="Calibri"/>
                <a:sym typeface="Calibri"/>
              </a:defRPr>
            </a:pPr>
            <a:endParaRPr kumimoji="0" sz="36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04" name="TextBox 103">
            <a:extLst>
              <a:ext uri="{FF2B5EF4-FFF2-40B4-BE49-F238E27FC236}">
                <a16:creationId xmlns:a16="http://schemas.microsoft.com/office/drawing/2014/main" id="{36E311EB-71FE-2A36-FD76-E0F48BDF66EF}"/>
              </a:ext>
            </a:extLst>
          </p:cNvPr>
          <p:cNvSpPr txBox="1"/>
          <p:nvPr/>
        </p:nvSpPr>
        <p:spPr>
          <a:xfrm>
            <a:off x="4418852" y="1218854"/>
            <a:ext cx="7585080" cy="954107"/>
          </a:xfrm>
          <a:prstGeom prst="rect">
            <a:avLst/>
          </a:prstGeom>
          <a:solidFill>
            <a:srgbClr val="90D054"/>
          </a:solidFill>
        </p:spPr>
        <p:txBody>
          <a:bodyPr wrap="square">
            <a:spAutoFit/>
          </a:bodyPr>
          <a:lstStyle/>
          <a:p>
            <a:pPr lvl="0" algn="just">
              <a:defRPr/>
            </a:pPr>
            <a:r>
              <a:rPr lang="vi-VN" sz="2800">
                <a:solidFill>
                  <a:prstClr val="white"/>
                </a:solidFill>
                <a:latin typeface="#9Slide07 IcielBaliho Script" pitchFamily="2" charset="0"/>
                <a:ea typeface="Times New Roman" panose="02020603050405020304" pitchFamily="18" charset="0"/>
              </a:rPr>
              <a:t>Đóng vai trò “phên dậu” bảo vệ đất nước, ngăn chặn sự xâm lấn từ bên ngoài.</a:t>
            </a:r>
            <a:endParaRPr lang="pt-BR" sz="2800" dirty="0">
              <a:solidFill>
                <a:prstClr val="white"/>
              </a:solidFill>
              <a:latin typeface="#9Slide07 IcielBaliho Script" pitchFamily="2" charset="0"/>
              <a:ea typeface="Times New Roman" panose="02020603050405020304" pitchFamily="18" charset="0"/>
            </a:endParaRPr>
          </a:p>
        </p:txBody>
      </p:sp>
      <p:sp>
        <p:nvSpPr>
          <p:cNvPr id="105" name="TextBox 104">
            <a:extLst>
              <a:ext uri="{FF2B5EF4-FFF2-40B4-BE49-F238E27FC236}">
                <a16:creationId xmlns:a16="http://schemas.microsoft.com/office/drawing/2014/main" id="{AFCB2A60-54B3-B58E-0AB9-43AC5EE5C85B}"/>
              </a:ext>
            </a:extLst>
          </p:cNvPr>
          <p:cNvSpPr txBox="1"/>
          <p:nvPr/>
        </p:nvSpPr>
        <p:spPr>
          <a:xfrm>
            <a:off x="4418852" y="2411803"/>
            <a:ext cx="7585080" cy="954107"/>
          </a:xfrm>
          <a:prstGeom prst="rect">
            <a:avLst/>
          </a:prstGeom>
          <a:solidFill>
            <a:srgbClr val="EB2C40"/>
          </a:solidFill>
        </p:spPr>
        <p:txBody>
          <a:bodyPr wrap="square">
            <a:spAutoFit/>
          </a:bodyPr>
          <a:lstStyle/>
          <a:p>
            <a:pPr lvl="0" algn="just">
              <a:defRPr/>
            </a:pPr>
            <a:r>
              <a:rPr lang="vi-VN" sz="2800">
                <a:solidFill>
                  <a:prstClr val="white"/>
                </a:solidFill>
                <a:latin typeface="#9Slide07 IcielBaliho Script" pitchFamily="2" charset="0"/>
                <a:ea typeface="Times New Roman" panose="02020603050405020304" pitchFamily="18" charset="0"/>
              </a:rPr>
              <a:t>Là bàn đạp, vị trí xuất phát cho các cuộc tiến công và mở rộng lãnh thổ về phương Nam.</a:t>
            </a:r>
            <a:endParaRPr lang="vi-VN" sz="2800" dirty="0">
              <a:solidFill>
                <a:prstClr val="white"/>
              </a:solidFill>
              <a:latin typeface="#9Slide07 IcielBaliho Script" pitchFamily="2" charset="0"/>
              <a:ea typeface="Times New Roman" panose="02020603050405020304" pitchFamily="18" charset="0"/>
            </a:endParaRPr>
          </a:p>
        </p:txBody>
      </p:sp>
      <p:sp>
        <p:nvSpPr>
          <p:cNvPr id="106" name="TextBox 105">
            <a:extLst>
              <a:ext uri="{FF2B5EF4-FFF2-40B4-BE49-F238E27FC236}">
                <a16:creationId xmlns:a16="http://schemas.microsoft.com/office/drawing/2014/main" id="{1AB4B410-0FF1-18FD-DBAE-B5021D5033DA}"/>
              </a:ext>
            </a:extLst>
          </p:cNvPr>
          <p:cNvSpPr txBox="1"/>
          <p:nvPr/>
        </p:nvSpPr>
        <p:spPr>
          <a:xfrm>
            <a:off x="4418852" y="3719641"/>
            <a:ext cx="7585080" cy="954107"/>
          </a:xfrm>
          <a:prstGeom prst="rect">
            <a:avLst/>
          </a:prstGeom>
          <a:solidFill>
            <a:srgbClr val="41495E"/>
          </a:solidFill>
        </p:spPr>
        <p:txBody>
          <a:bodyPr wrap="square">
            <a:spAutoFit/>
          </a:bodyPr>
          <a:lstStyle/>
          <a:p>
            <a:pPr lvl="0" algn="just">
              <a:defRPr/>
            </a:pPr>
            <a:r>
              <a:rPr lang="vi-VN" sz="2800">
                <a:solidFill>
                  <a:prstClr val="white"/>
                </a:solidFill>
                <a:latin typeface="#9Slide07 IcielBaliho Script" pitchFamily="2" charset="0"/>
                <a:ea typeface="Times New Roman" panose="02020603050405020304" pitchFamily="18" charset="0"/>
              </a:rPr>
              <a:t>Trở thành trạm trung chuyển lớn và chủ yếu, góp phần hoàn chỉnh bản đồ lãnh thổ Việt Nam.</a:t>
            </a:r>
            <a:endParaRPr lang="vi-VN" sz="2800" dirty="0">
              <a:solidFill>
                <a:prstClr val="white"/>
              </a:solidFill>
              <a:latin typeface="#9Slide07 IcielBaliho Script" pitchFamily="2" charset="0"/>
              <a:ea typeface="Times New Roman" panose="02020603050405020304" pitchFamily="18" charset="0"/>
            </a:endParaRPr>
          </a:p>
        </p:txBody>
      </p:sp>
      <p:sp>
        <p:nvSpPr>
          <p:cNvPr id="107" name="TextBox 106">
            <a:extLst>
              <a:ext uri="{FF2B5EF4-FFF2-40B4-BE49-F238E27FC236}">
                <a16:creationId xmlns:a16="http://schemas.microsoft.com/office/drawing/2014/main" id="{CFDCF728-E8D8-5CA7-A6CB-47DB82B68A84}"/>
              </a:ext>
            </a:extLst>
          </p:cNvPr>
          <p:cNvSpPr txBox="1"/>
          <p:nvPr/>
        </p:nvSpPr>
        <p:spPr>
          <a:xfrm>
            <a:off x="4418852" y="4910806"/>
            <a:ext cx="7585080" cy="1384995"/>
          </a:xfrm>
          <a:prstGeom prst="rect">
            <a:avLst/>
          </a:prstGeom>
          <a:solidFill>
            <a:srgbClr val="E97C29"/>
          </a:solidFill>
        </p:spPr>
        <p:txBody>
          <a:bodyPr wrap="square">
            <a:spAutoFit/>
          </a:bodyPr>
          <a:lstStyle/>
          <a:p>
            <a:pPr lvl="0" algn="just">
              <a:defRPr/>
            </a:pPr>
            <a:r>
              <a:rPr lang="vi-VN" sz="2800">
                <a:solidFill>
                  <a:prstClr val="white"/>
                </a:solidFill>
                <a:latin typeface="#9Slide07 IcielBaliho Script" pitchFamily="2" charset="0"/>
                <a:ea typeface="Times New Roman" panose="02020603050405020304" pitchFamily="18" charset="0"/>
              </a:rPr>
              <a:t>Đặt người dân xứ Quảng vào vị trí đầu sóng ngọn gió, rèn luyện truyền thống kiên cường, bất khuất trong lịch sử dân tộc.</a:t>
            </a:r>
            <a:endParaRPr kumimoji="0" lang="en-US" sz="2800" b="0" i="0" u="none" strike="noStrike" kern="1200" cap="none" spc="0" normalizeH="0" baseline="0" noProof="0" dirty="0">
              <a:ln>
                <a:noFill/>
              </a:ln>
              <a:solidFill>
                <a:prstClr val="white"/>
              </a:solidFill>
              <a:effectLst/>
              <a:uLnTx/>
              <a:uFillTx/>
              <a:latin typeface="#9Slide07 IcielBaliho Script" pitchFamily="2" charset="0"/>
            </a:endParaRPr>
          </a:p>
        </p:txBody>
      </p:sp>
      <p:sp>
        <p:nvSpPr>
          <p:cNvPr id="95" name="TextBox 94">
            <a:extLst>
              <a:ext uri="{FF2B5EF4-FFF2-40B4-BE49-F238E27FC236}">
                <a16:creationId xmlns:a16="http://schemas.microsoft.com/office/drawing/2014/main" id="{9F4EBBC8-8929-C2A0-C1A8-B32BD3186ECB}"/>
              </a:ext>
            </a:extLst>
          </p:cNvPr>
          <p:cNvSpPr txBox="1"/>
          <p:nvPr/>
        </p:nvSpPr>
        <p:spPr>
          <a:xfrm>
            <a:off x="639759" y="440204"/>
            <a:ext cx="11445453" cy="584775"/>
          </a:xfrm>
          <a:prstGeom prst="rect">
            <a:avLst/>
          </a:prstGeom>
          <a:noFill/>
        </p:spPr>
        <p:txBody>
          <a:bodyPr wrap="square">
            <a:spAutoFit/>
          </a:bodyPr>
          <a:lstStyle/>
          <a:p>
            <a:pPr lvl="0" algn="just">
              <a:defRPr/>
            </a:pPr>
            <a:r>
              <a:rPr lang="en-US" sz="3200" b="1" i="1">
                <a:solidFill>
                  <a:srgbClr val="FF0000"/>
                </a:solidFill>
                <a:latin typeface="#9Slide05 FS Blonde Script" panose="03000503000000000000" pitchFamily="65" charset="0"/>
                <a:ea typeface="Times New Roman" panose="02020603050405020304" pitchFamily="18" charset="0"/>
              </a:rPr>
              <a:t>- Vai trò:</a:t>
            </a:r>
            <a:endParaRPr lang="vi-VN" sz="3200" b="1" i="1" dirty="0">
              <a:solidFill>
                <a:srgbClr val="FF0000"/>
              </a:solidFill>
              <a:latin typeface="#9Slide05 FS Blonde Script" panose="03000503000000000000" pitchFamily="65" charset="0"/>
              <a:ea typeface="Times New Roman" panose="02020603050405020304" pitchFamily="18" charset="0"/>
            </a:endParaRPr>
          </a:p>
        </p:txBody>
      </p:sp>
    </p:spTree>
    <p:extLst>
      <p:ext uri="{BB962C8B-B14F-4D97-AF65-F5344CB8AC3E}">
        <p14:creationId xmlns:p14="http://schemas.microsoft.com/office/powerpoint/2010/main" val="28560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wipe(left)">
                                      <p:cBhvr>
                                        <p:cTn id="16" dur="500"/>
                                        <p:tgtEl>
                                          <p:spTgt spid="9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wipe(left)">
                                      <p:cBhvr>
                                        <p:cTn id="20" dur="500"/>
                                        <p:tgtEl>
                                          <p:spTgt spid="10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wipe(left)">
                                      <p:cBhvr>
                                        <p:cTn id="25" dur="500"/>
                                        <p:tgtEl>
                                          <p:spTgt spid="9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left)">
                                      <p:cBhvr>
                                        <p:cTn id="29" dur="500"/>
                                        <p:tgtEl>
                                          <p:spTgt spid="1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left)">
                                      <p:cBhvr>
                                        <p:cTn id="34" dur="500"/>
                                        <p:tgtEl>
                                          <p:spTgt spid="9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wipe(left)">
                                      <p:cBhvr>
                                        <p:cTn id="38" dur="500"/>
                                        <p:tgtEl>
                                          <p:spTgt spid="10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wipe(left)">
                                      <p:cBhvr>
                                        <p:cTn id="43" dur="500"/>
                                        <p:tgtEl>
                                          <p:spTgt spid="9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wipe(left)">
                                      <p:cBhvr>
                                        <p:cTn id="4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93" grpId="0" animBg="1"/>
      <p:bldP spid="94" grpId="0" animBg="1"/>
      <p:bldP spid="104" grpId="0" animBg="1"/>
      <p:bldP spid="105" grpId="0" animBg="1"/>
      <p:bldP spid="106" grpId="0" animBg="1"/>
      <p:bldP spid="107" grpId="0" animBg="1"/>
      <p:bldP spid="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55BD6BB8-6C38-5404-55C6-5DEA24C68AFD}"/>
              </a:ext>
            </a:extLst>
          </p:cNvPr>
          <p:cNvSpPr/>
          <p:nvPr/>
        </p:nvSpPr>
        <p:spPr>
          <a:xfrm flipH="1">
            <a:off x="-4495800" y="-1741041"/>
            <a:ext cx="8026489" cy="10340082"/>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2">
            <a:extLst>
              <a:ext uri="{FF2B5EF4-FFF2-40B4-BE49-F238E27FC236}">
                <a16:creationId xmlns:a16="http://schemas.microsoft.com/office/drawing/2014/main" id="{DA4FB5A2-4BE7-1F1C-69E2-CB9457EF1CF1}"/>
              </a:ext>
            </a:extLst>
          </p:cNvPr>
          <p:cNvSpPr/>
          <p:nvPr/>
        </p:nvSpPr>
        <p:spPr>
          <a:xfrm>
            <a:off x="3006150" y="4643937"/>
            <a:ext cx="379253" cy="397123"/>
          </a:xfrm>
          <a:custGeom>
            <a:avLst/>
            <a:gdLst/>
            <a:ahLst/>
            <a:cxnLst/>
            <a:rect l="l" t="t" r="r" b="b"/>
            <a:pathLst>
              <a:path w="568879" h="595685">
                <a:moveTo>
                  <a:pt x="0" y="0"/>
                </a:moveTo>
                <a:lnTo>
                  <a:pt x="568879" y="0"/>
                </a:lnTo>
                <a:lnTo>
                  <a:pt x="568879" y="595685"/>
                </a:lnTo>
                <a:lnTo>
                  <a:pt x="0" y="595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5">
            <a:extLst>
              <a:ext uri="{FF2B5EF4-FFF2-40B4-BE49-F238E27FC236}">
                <a16:creationId xmlns:a16="http://schemas.microsoft.com/office/drawing/2014/main" id="{7B21F81D-C516-6C78-C044-58143BFA0B4A}"/>
              </a:ext>
            </a:extLst>
          </p:cNvPr>
          <p:cNvSpPr txBox="1"/>
          <p:nvPr/>
        </p:nvSpPr>
        <p:spPr>
          <a:xfrm>
            <a:off x="2807702" y="2074783"/>
            <a:ext cx="8143833" cy="1354217"/>
          </a:xfrm>
          <a:prstGeom prst="rect">
            <a:avLst/>
          </a:prstGeom>
        </p:spPr>
        <p:txBody>
          <a:bodyPr wrap="square" lIns="0" tIns="0" rIns="0" bIns="0" rtlCol="0" anchor="t">
            <a:spAutoFit/>
          </a:bodyPr>
          <a:lstStyle/>
          <a:p>
            <a:pPr lvl="0" algn="ctr" defTabSz="609660">
              <a:defRPr/>
            </a:pPr>
            <a:r>
              <a:rPr lang="en-US" sz="4400">
                <a:solidFill>
                  <a:prstClr val="black"/>
                </a:solidFill>
                <a:latin typeface="#9Slide03 Arima Madurai Black" panose="00000A00000000000000" pitchFamily="2" charset="0"/>
                <a:ea typeface="Tahoma" panose="020B0604030504040204" pitchFamily="34" charset="0"/>
                <a:cs typeface="#9Slide03 Arima Madurai Black" panose="00000A00000000000000" pitchFamily="2" charset="0"/>
              </a:rPr>
              <a:t>II. </a:t>
            </a:r>
            <a:r>
              <a:rPr lang="vi-VN" sz="4400">
                <a:solidFill>
                  <a:prstClr val="black"/>
                </a:solidFill>
                <a:latin typeface="#9Slide03 Arima Madurai Black" panose="00000A00000000000000" pitchFamily="2" charset="0"/>
                <a:ea typeface="Tahoma" panose="020B0604030504040204" pitchFamily="34" charset="0"/>
                <a:cs typeface="#9Slide03 Arima Madurai Black" panose="00000A00000000000000" pitchFamily="2" charset="0"/>
              </a:rPr>
              <a:t>Đất Quảng - những trang sử hào hùng</a:t>
            </a:r>
            <a:endParaRPr lang="vi-VN" sz="4400" dirty="0">
              <a:solidFill>
                <a:prstClr val="black"/>
              </a:solidFill>
              <a:latin typeface="#9Slide03 Arima Madurai Black" panose="00000A00000000000000" pitchFamily="2" charset="0"/>
              <a:ea typeface="Tahoma" panose="020B0604030504040204" pitchFamily="34" charset="0"/>
              <a:cs typeface="#9Slide03 Arima Madurai Black" panose="00000A00000000000000" pitchFamily="2" charset="0"/>
            </a:endParaRPr>
          </a:p>
        </p:txBody>
      </p:sp>
    </p:spTree>
    <p:extLst>
      <p:ext uri="{BB962C8B-B14F-4D97-AF65-F5344CB8AC3E}">
        <p14:creationId xmlns:p14="http://schemas.microsoft.com/office/powerpoint/2010/main" val="52414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102"/>
          <a:stretch/>
        </p:blipFill>
        <p:spPr bwMode="auto">
          <a:xfrm>
            <a:off x="169916" y="43021"/>
            <a:ext cx="5753363" cy="6521528"/>
          </a:xfrm>
          <a:prstGeom prst="round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5743004" y="-1651"/>
            <a:ext cx="6016433"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231"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Thảo</a:t>
            </a:r>
            <a:r>
              <a:rPr kumimoji="0" lang="en-US" altLang="en-US" sz="4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 </a:t>
            </a:r>
            <a:r>
              <a:rPr kumimoji="0" lang="en-US" altLang="en-US" sz="48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luận</a:t>
            </a:r>
            <a:r>
              <a:rPr kumimoji="0" lang="en-US" altLang="en-US" sz="4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 </a:t>
            </a:r>
            <a:r>
              <a:rPr kumimoji="0" lang="en-US" altLang="en-US" sz="48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nhóm</a:t>
            </a:r>
            <a:endParaRPr kumimoji="0" lang="en-US" altLang="en-US" sz="4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6003024" y="829346"/>
            <a:ext cx="6188977" cy="5647654"/>
          </a:xfrm>
          <a:prstGeom prst="roundRect">
            <a:avLst>
              <a:gd name="adj" fmla="val 7132"/>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1219231">
              <a:buClr>
                <a:srgbClr val="000000"/>
              </a:buClr>
            </a:pPr>
            <a:r>
              <a:rPr lang="vi-VN" sz="3200" b="1" kern="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 Nhóm 1: Tìm hiểu về Đà Nẵng trong những năm đầu kháng chiến chống Pháp (1858 – 1860).</a:t>
            </a:r>
            <a:endParaRPr lang="en-US" sz="3200" b="1" kern="0">
              <a:solidFill>
                <a:srgbClr val="002060"/>
              </a:solidFill>
              <a:latin typeface="#9Slide07 IcielBaliho Script" pitchFamily="2" charset="0"/>
              <a:ea typeface="Arial" panose="020B0604020202020204" pitchFamily="34" charset="0"/>
              <a:cs typeface="Times New Roman" panose="02020603050405020304" pitchFamily="18" charset="0"/>
              <a:sym typeface="Arial"/>
            </a:endParaRPr>
          </a:p>
          <a:p>
            <a:pPr lvl="0" algn="just" defTabSz="1219231">
              <a:buClr>
                <a:srgbClr val="000000"/>
              </a:buClr>
            </a:pPr>
            <a:r>
              <a:rPr lang="vi-VN" sz="3200" b="1" kern="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a:t>
            </a:r>
            <a:r>
              <a:rPr lang="en-US" sz="3200" b="1" kern="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 </a:t>
            </a:r>
            <a:r>
              <a:rPr lang="vi-VN" sz="3200" b="1" kern="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Nhóm 2: Tìm hiểu về Nghĩa hội Quảng Nam (1885 – 1887).</a:t>
            </a:r>
          </a:p>
          <a:p>
            <a:pPr lvl="0" algn="just" defTabSz="1219231">
              <a:buClr>
                <a:srgbClr val="000000"/>
              </a:buClr>
            </a:pPr>
            <a:r>
              <a:rPr lang="vi-VN" sz="3200" b="1" kern="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 Nhóm 3: Tìm hiểu về Phong trào Đông Du.</a:t>
            </a:r>
            <a:endParaRPr lang="en-US" sz="3200" b="1" kern="0">
              <a:solidFill>
                <a:srgbClr val="002060"/>
              </a:solidFill>
              <a:latin typeface="#9Slide07 IcielBaliho Script" pitchFamily="2" charset="0"/>
              <a:ea typeface="Arial" panose="020B0604020202020204" pitchFamily="34" charset="0"/>
              <a:cs typeface="Times New Roman" panose="02020603050405020304" pitchFamily="18" charset="0"/>
              <a:sym typeface="Arial"/>
            </a:endParaRPr>
          </a:p>
          <a:p>
            <a:pPr lvl="0" algn="just" defTabSz="1219231">
              <a:buClr>
                <a:srgbClr val="000000"/>
              </a:buClr>
            </a:pPr>
            <a:r>
              <a:rPr lang="vi-VN" sz="3200" b="1" kern="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 Nhóm 4: Tìm hiểu về Phong trào Duy Tân và chống thuế 1908.</a:t>
            </a:r>
          </a:p>
          <a:p>
            <a:pPr lvl="0" algn="just" defTabSz="1219231">
              <a:buClr>
                <a:srgbClr val="000000"/>
              </a:buClr>
            </a:pPr>
            <a:r>
              <a:rPr lang="vi-VN" sz="3200" b="1" kern="0">
                <a:solidFill>
                  <a:srgbClr val="002060"/>
                </a:solidFill>
                <a:latin typeface="#9Slide07 IcielBaliho Script" pitchFamily="2" charset="0"/>
                <a:ea typeface="Arial" panose="020B0604020202020204" pitchFamily="34" charset="0"/>
                <a:cs typeface="Times New Roman" panose="02020603050405020304" pitchFamily="18" charset="0"/>
                <a:sym typeface="Arial"/>
              </a:rPr>
              <a:t>+ Nhóm 5: Tìm hiểu về Cuộc khởi nghĩa của Thái Phiên – Trần Cao Vân (1916).</a:t>
            </a:r>
          </a:p>
        </p:txBody>
      </p:sp>
      <p:sp>
        <p:nvSpPr>
          <p:cNvPr id="2" name="Rectangle 1">
            <a:extLst>
              <a:ext uri="{FF2B5EF4-FFF2-40B4-BE49-F238E27FC236}">
                <a16:creationId xmlns:a16="http://schemas.microsoft.com/office/drawing/2014/main" id="{8D6139F5-8AA9-2E03-AF13-5104CB52DFC7}"/>
              </a:ext>
            </a:extLst>
          </p:cNvPr>
          <p:cNvSpPr/>
          <p:nvPr/>
        </p:nvSpPr>
        <p:spPr>
          <a:xfrm>
            <a:off x="432563" y="413848"/>
            <a:ext cx="5310441" cy="1292662"/>
          </a:xfrm>
          <a:prstGeom prst="rect">
            <a:avLst/>
          </a:prstGeom>
        </p:spPr>
        <p:txBody>
          <a:bodyPr wrap="square">
            <a:spAutoFit/>
          </a:bodyPr>
          <a:lstStyle/>
          <a:p>
            <a:pPr algn="just" defTabSz="609630"/>
            <a:r>
              <a:rPr lang="vi-VN" sz="2600">
                <a:solidFill>
                  <a:srgbClr val="C00118"/>
                </a:solidFill>
                <a:latin typeface="#9Slide03 IcielUni Sans Heavy" panose="00000500000000000000" pitchFamily="2" charset="0"/>
                <a:ea typeface="Tahoma" panose="020B0604030504040204" pitchFamily="34" charset="0"/>
                <a:cs typeface="Tahoma" panose="020B0604030504040204" pitchFamily="34" charset="0"/>
              </a:rPr>
              <a:t>1. Cuộc kháng chiến chống thực dân Pháp từ nửa cuối thế kỉ XIX đến đầu thế kỉ XX</a:t>
            </a:r>
            <a:endParaRPr lang="vi-VN" sz="2600" dirty="0">
              <a:solidFill>
                <a:srgbClr val="C00118"/>
              </a:solidFill>
              <a:latin typeface="#9Slide03 IcielUni Sans Heavy" panose="00000500000000000000" pitchFamily="2"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A7886-92B8-3D35-7F86-E4AD25FA9AB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55ABFAE-8484-57F2-3AE6-BF645E3176D2}"/>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167302FC-AE19-A1B3-F415-0CDB4DC86699}"/>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8A231609-50A6-DF85-39DC-2761E77A2BCE}"/>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2A15E3BD-8684-CB9C-67A0-8CFFA0F86567}"/>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D8AC14F-72DF-418A-F698-EA5E02BFFB71}"/>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5067FB42-5DF0-EA03-5DEA-034614E10223}"/>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704C7532-B980-306D-AC51-F92AB32C5DD1}"/>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D6515A3-6DD3-4C95-D177-C320602E1DD4}"/>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BC74FBC2-9DDD-EA82-084D-F2F5F4CE44E1}"/>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4E7B6928-AC6A-F63B-2DAB-5BFE17645B12}"/>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A89ABDBA-0FB4-4606-49A4-42BE085443CA}"/>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332A701A-A5F6-352A-D3E2-7F1CA20FE9D8}"/>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233D8C50-322F-4D16-FB78-AD66D3FB9E6E}"/>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19AD6DC8-F19D-3943-BD07-0FACE275E1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C1F58B40-69DC-4C72-7060-5136C057DAB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E12AF844-4A23-254F-45DD-640356C81346}"/>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248D0151-7278-C143-E21F-A3F05D26F3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5C4C155C-9D07-9CC5-61D8-14A02D144964}"/>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87C5592C-A13A-E04F-7D36-5D865FCEB215}"/>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C1BE332C-496B-D5E9-A99C-4B1C8E934A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EDBFEECA-DB42-3F26-4284-7B17F18CA820}"/>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0BF85E1E-B998-A44F-FDE9-6C16CEDB809B}"/>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F0B9FE92-1B41-09B7-CCBF-98529C16A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7A12AD29-2E7D-78B2-AA02-E7E34839BBCF}"/>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5E5CCC5B-D3B8-C3BE-83D2-B87EB5707453}"/>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45E84C80-2B2D-976A-6930-4037D0223D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80CCD1DA-0EB4-529E-4816-38581437056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D3911859-3DA5-A93A-0E8F-85143FCF26EA}"/>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A66BDC58-AE2F-FCFB-D3DA-CCB61BA658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FB4A1143-AEB0-DA11-0439-CEF0021992A5}"/>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81908FF6-7490-DE7E-3217-F70FB1A264B0}"/>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E04AF61E-33C9-1B96-C3A1-7FF7298497CF}"/>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64CF2C0C-9EEF-9E21-6DB7-2F8E8A71C193}"/>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1</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365912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soldiers marching on a beach&#10;&#10;AI-generated content may be incorrect.">
            <a:extLst>
              <a:ext uri="{FF2B5EF4-FFF2-40B4-BE49-F238E27FC236}">
                <a16:creationId xmlns:a16="http://schemas.microsoft.com/office/drawing/2014/main" id="{09732E15-ED84-191F-7583-CF1F1F754461}"/>
              </a:ext>
            </a:extLst>
          </p:cNvPr>
          <p:cNvPicPr>
            <a:picLocks noChangeAspect="1"/>
          </p:cNvPicPr>
          <p:nvPr/>
        </p:nvPicPr>
        <p:blipFill>
          <a:blip r:embed="rId2"/>
          <a:srcRect t="26144" b="487"/>
          <a:stretch>
            <a:fillRect/>
          </a:stretch>
        </p:blipFill>
        <p:spPr>
          <a:xfrm>
            <a:off x="838200" y="754148"/>
            <a:ext cx="10515600" cy="4995575"/>
          </a:xfrm>
          <a:prstGeom prst="rect">
            <a:avLst/>
          </a:prstGeom>
        </p:spPr>
      </p:pic>
      <p:cxnSp>
        <p:nvCxnSpPr>
          <p:cNvPr id="13" name="Straight Connector 12">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81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4F347AA8-ED51-2AD7-C75C-3DEEAB4B1E38}"/>
              </a:ext>
            </a:extLst>
          </p:cNvPr>
          <p:cNvGraphicFramePr/>
          <p:nvPr>
            <p:extLst>
              <p:ext uri="{D42A27DB-BD31-4B8C-83A1-F6EECF244321}">
                <p14:modId xmlns:p14="http://schemas.microsoft.com/office/powerpoint/2010/main" val="69473174"/>
              </p:ext>
            </p:extLst>
          </p:nvPr>
        </p:nvGraphicFramePr>
        <p:xfrm>
          <a:off x="985520" y="1089536"/>
          <a:ext cx="10952480" cy="5325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B21B309-696B-A9B6-D64F-87F3B48FFC92}"/>
              </a:ext>
            </a:extLst>
          </p:cNvPr>
          <p:cNvSpPr txBox="1"/>
          <p:nvPr/>
        </p:nvSpPr>
        <p:spPr>
          <a:xfrm>
            <a:off x="528320" y="150817"/>
            <a:ext cx="11338560" cy="584775"/>
          </a:xfrm>
          <a:prstGeom prst="rect">
            <a:avLst/>
          </a:prstGeom>
          <a:noFill/>
        </p:spPr>
        <p:txBody>
          <a:bodyPr wrap="square">
            <a:spAutoFit/>
          </a:bodyPr>
          <a:lstStyle/>
          <a:p>
            <a:pPr algn="just">
              <a:spcAft>
                <a:spcPts val="1000"/>
              </a:spcAft>
            </a:pPr>
            <a:r>
              <a:rPr lang="fr-FR" sz="3200">
                <a:solidFill>
                  <a:srgbClr val="C00118"/>
                </a:solidFill>
                <a:latin typeface="#9Slide07 IcielBaliho Script" pitchFamily="2" charset="0"/>
                <a:ea typeface="Calibri" panose="020F0502020204030204" pitchFamily="34" charset="0"/>
                <a:cs typeface="Times New Roman" panose="02020603050405020304" pitchFamily="18" charset="0"/>
              </a:rPr>
              <a:t>a) Đà Nẵng trong những năm đầu kháng chiến chống Pháp (1858 – 1860)</a:t>
            </a:r>
            <a:endParaRPr lang="en-US" sz="3200" dirty="0">
              <a:solidFill>
                <a:srgbClr val="C00118"/>
              </a:solidFill>
              <a:effectLst/>
              <a:latin typeface="#9Slide07 IcielBaliho Script"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061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13AE8-A5A4-0A98-39E3-47B5D874C55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D6DF205-DF7E-3A15-7778-AF892C2700D5}"/>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C3CC83AA-2733-4819-FE5A-0FCDAC23C8A5}"/>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0599A2D9-1683-EEA2-4918-48926BE2AE66}"/>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FDC7EEA9-FCEF-700E-0795-D58F7A2105B5}"/>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79EC60E-8E2A-EC94-09DB-71B5F4129F0B}"/>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4960EF58-0B6F-D507-A538-33473E25D0B7}"/>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288DB095-1B4C-2AD1-6935-077F4D57E903}"/>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53845A1D-1063-A2E5-F33E-D28B632E2C66}"/>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B7B7C7A8-BC36-2303-C500-1414B6B6B557}"/>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D59E321D-C91D-3D95-D566-892F21FF2979}"/>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A779D90A-BABB-6B0E-B470-DBC1A63DB520}"/>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A79FD9C5-E24A-1A86-6E6F-DEF7F1C0853B}"/>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0447798B-CB85-F53D-1478-2A13079D837C}"/>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1107E893-0995-4604-FE09-871A7EF72A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8ADAF6F0-4D86-11C5-E194-3B28EA88695A}"/>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3E34BB7F-EEC0-A3A7-A319-DF5304D4D825}"/>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0BF4FA2C-E4C9-3E0D-6825-EF7F0DC200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D86659BD-BB3D-6691-3C2A-7081C2BE248A}"/>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0BC50CCA-3F65-6969-FE74-A9B68106F27D}"/>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97A48BFA-0DB3-64A3-C441-09F3D17D828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F5D49B37-F554-01BA-C069-A9A89D82CA8B}"/>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E6AC919B-218B-CA0F-8B3A-C5BC4CEB8C73}"/>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510616A7-EDC9-AA78-9283-A6434C0CE0B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40FE2C4D-88C8-83C9-07E2-145756E3F6A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F4F01706-0408-5C9B-B45D-5A7DB1D1B31F}"/>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2B45FE25-4F77-D823-5A82-51DDE56C91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DF201D7E-3C21-6A17-E0E0-0F90DE3B9CF9}"/>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A1DCF822-343B-B7BB-2888-83C79C300020}"/>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965676B8-F7A8-6F7A-E825-F794B716A9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1E20209C-DCC1-A154-42CC-CB00E4F84DAC}"/>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9A2CC7A6-83B0-56CE-D860-DA6D37FF1EEE}"/>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6329B9B0-92B9-8205-9A8E-9B10EE5C56FA}"/>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48EFD1C5-E14B-B6F8-B506-69A4D20DBDB0}"/>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2</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353846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5" name="Google Shape;2395;p9"/>
          <p:cNvSpPr txBox="1"/>
          <p:nvPr/>
        </p:nvSpPr>
        <p:spPr>
          <a:xfrm>
            <a:off x="335360" y="68627"/>
            <a:ext cx="4368800" cy="533489"/>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a:ln>
                  <a:noFill/>
                </a:ln>
                <a:solidFill>
                  <a:srgbClr val="FFFFFF"/>
                </a:solidFill>
                <a:effectLst/>
                <a:uLnTx/>
                <a:uFillTx/>
                <a:latin typeface="Calibri"/>
                <a:ea typeface="Calibri"/>
                <a:cs typeface="Calibri"/>
                <a:sym typeface="Calibri"/>
              </a:rPr>
              <a:t>I. TÌM HIỂU CHUNG</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7" name="Google Shape;2397;p9"/>
          <p:cNvSpPr txBox="1"/>
          <p:nvPr/>
        </p:nvSpPr>
        <p:spPr>
          <a:xfrm>
            <a:off x="751985" y="555764"/>
            <a:ext cx="10950835" cy="574398"/>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933" b="1" i="0" u="none" strike="noStrike" kern="0" cap="none" spc="0" normalizeH="0" baseline="0" noProof="0">
                <a:ln>
                  <a:noFill/>
                </a:ln>
                <a:solidFill>
                  <a:srgbClr val="FF0000"/>
                </a:solidFill>
                <a:effectLst/>
                <a:uLnTx/>
                <a:uFillTx/>
                <a:latin typeface="#9Slide03 Oswald SemiBold" panose="00000700000000000000" pitchFamily="2" charset="0"/>
                <a:ea typeface="Tahoma" panose="020B0604030504040204" pitchFamily="34" charset="0"/>
                <a:cs typeface="Tahoma" panose="020B0604030504040204" pitchFamily="34" charset="0"/>
                <a:sym typeface="Calibri"/>
              </a:rPr>
              <a:t>b) Nghĩa hội Quảng Nam (1885 – 1887</a:t>
            </a:r>
            <a:r>
              <a:rPr kumimoji="0" lang="en-US" sz="2933" b="1" i="0" u="none" strike="noStrike" kern="0" cap="none" spc="0" normalizeH="0" baseline="0" noProof="0">
                <a:ln>
                  <a:noFill/>
                </a:ln>
                <a:solidFill>
                  <a:srgbClr val="FF0000"/>
                </a:solidFill>
                <a:effectLst/>
                <a:uLnTx/>
                <a:uFillTx/>
                <a:latin typeface="#9Slide03 Oswald SemiBold" panose="00000700000000000000" pitchFamily="2" charset="0"/>
                <a:ea typeface="Tahoma" panose="020B0604030504040204" pitchFamily="34" charset="0"/>
                <a:cs typeface="Tahoma" panose="020B0604030504040204" pitchFamily="34" charset="0"/>
                <a:sym typeface="Calibri"/>
              </a:rPr>
              <a:t>)</a:t>
            </a:r>
            <a:endParaRPr kumimoji="0" lang="vi-VN" sz="2933" b="1" i="0" u="none" strike="noStrike" kern="0" cap="none" spc="0" normalizeH="0" baseline="0" noProof="0" dirty="0">
              <a:ln>
                <a:noFill/>
              </a:ln>
              <a:solidFill>
                <a:srgbClr val="FF0000"/>
              </a:solidFill>
              <a:effectLst/>
              <a:uLnTx/>
              <a:uFillTx/>
              <a:latin typeface="#9Slide03 Oswald SemiBold" panose="00000700000000000000" pitchFamily="2" charset="0"/>
              <a:ea typeface="Tahoma" panose="020B0604030504040204" pitchFamily="34" charset="0"/>
              <a:cs typeface="Tahoma" panose="020B0604030504040204" pitchFamily="34" charset="0"/>
              <a:sym typeface="Calibri"/>
            </a:endParaRPr>
          </a:p>
        </p:txBody>
      </p:sp>
      <p:grpSp>
        <p:nvGrpSpPr>
          <p:cNvPr id="2398" name="Google Shape;2398;p9"/>
          <p:cNvGrpSpPr/>
          <p:nvPr/>
        </p:nvGrpSpPr>
        <p:grpSpPr>
          <a:xfrm>
            <a:off x="289675" y="2828408"/>
            <a:ext cx="3320587" cy="2727139"/>
            <a:chOff x="3426" y="1703535"/>
            <a:chExt cx="1661709" cy="1329750"/>
          </a:xfrm>
        </p:grpSpPr>
        <p:sp>
          <p:nvSpPr>
            <p:cNvPr id="2399" name="Google Shape;2399;p9"/>
            <p:cNvSpPr/>
            <p:nvPr/>
          </p:nvSpPr>
          <p:spPr>
            <a:xfrm>
              <a:off x="3426" y="1703535"/>
              <a:ext cx="1661709" cy="1329750"/>
            </a:xfrm>
            <a:prstGeom prst="roundRect">
              <a:avLst>
                <a:gd name="adj" fmla="val 10000"/>
              </a:avLst>
            </a:prstGeom>
            <a:solidFill>
              <a:schemeClr val="lt1">
                <a:alpha val="89803"/>
              </a:schemeClr>
            </a:solidFill>
            <a:ln w="25400" cap="flat" cmpd="sng">
              <a:solidFill>
                <a:srgbClr val="D9959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9"/>
            <p:cNvSpPr/>
            <p:nvPr/>
          </p:nvSpPr>
          <p:spPr>
            <a:xfrm>
              <a:off x="19165" y="1745485"/>
              <a:ext cx="1603239" cy="1078984"/>
            </a:xfrm>
            <a:prstGeom prst="rect">
              <a:avLst/>
            </a:prstGeom>
            <a:noFill/>
            <a:ln>
              <a:noFill/>
            </a:ln>
          </p:spPr>
          <p:txBody>
            <a:bodyPr spcFirstLastPara="1" wrap="square" lIns="48233" tIns="48233" rIns="48233" bIns="48233" anchor="t" anchorCtr="0">
              <a:noAutofit/>
            </a:bodyPr>
            <a:lstStyle/>
            <a:p>
              <a:pPr marL="0" marR="0" lvl="1" indent="0" algn="ctr" defTabSz="1219170" rtl="0" eaLnBrk="1" fontAlgn="auto" latinLnBrk="0" hangingPunct="1">
                <a:lnSpc>
                  <a:spcPct val="90000"/>
                </a:lnSpc>
                <a:spcBef>
                  <a:spcPts val="0"/>
                </a:spcBef>
                <a:spcAft>
                  <a:spcPts val="0"/>
                </a:spcAft>
                <a:buClr>
                  <a:srgbClr val="000000"/>
                </a:buClr>
                <a:buSzTx/>
                <a:buFontTx/>
                <a:buNone/>
                <a:tabLst/>
                <a:defRPr/>
              </a:pPr>
              <a:r>
                <a:rPr kumimoji="0" lang="vi-VN" sz="3000" b="0" i="0" u="none" strike="noStrike" kern="0" cap="none" spc="0" normalizeH="0" baseline="0" noProof="0">
                  <a:ln>
                    <a:noFill/>
                  </a:ln>
                  <a:solidFill>
                    <a:srgbClr val="E36C09"/>
                  </a:solidFill>
                  <a:effectLst/>
                  <a:uLnTx/>
                  <a:uFillTx/>
                  <a:latin typeface="#9Slide07 IcielBaliho Script" pitchFamily="2" charset="0"/>
                  <a:ea typeface="Times New Roman"/>
                  <a:cs typeface="Times New Roman"/>
                  <a:sym typeface="Times New Roman"/>
                </a:rPr>
                <a:t>Thành lập hưởng ứng chiếu Cần Vương, do Trần Văn Dư, sau là Nguyễn Duy Hiệu lãnh đạo.</a:t>
              </a:r>
              <a:endParaRPr kumimoji="0" lang="vi-VN" sz="3000" b="0" i="0" u="none" strike="noStrike" kern="0" cap="none" spc="0" normalizeH="0" baseline="0" noProof="0" dirty="0">
                <a:ln>
                  <a:noFill/>
                </a:ln>
                <a:solidFill>
                  <a:srgbClr val="E36C09"/>
                </a:solidFill>
                <a:effectLst/>
                <a:uLnTx/>
                <a:uFillTx/>
                <a:latin typeface="#9Slide07 IcielBaliho Script" pitchFamily="2" charset="0"/>
                <a:ea typeface="Times New Roman"/>
                <a:cs typeface="Times New Roman"/>
                <a:sym typeface="Times New Roman"/>
              </a:endParaRPr>
            </a:p>
          </p:txBody>
        </p:sp>
      </p:grpSp>
      <p:sp>
        <p:nvSpPr>
          <p:cNvPr id="2401" name="Google Shape;2401;p9"/>
          <p:cNvSpPr/>
          <p:nvPr/>
        </p:nvSpPr>
        <p:spPr>
          <a:xfrm rot="20020706">
            <a:off x="2099619" y="3949104"/>
            <a:ext cx="2678960" cy="2328121"/>
          </a:xfrm>
          <a:custGeom>
            <a:avLst/>
            <a:gdLst/>
            <a:ahLst/>
            <a:cxnLst/>
            <a:rect l="l" t="t" r="r" b="b"/>
            <a:pathLst>
              <a:path w="120000" h="120000" extrusionOk="0">
                <a:moveTo>
                  <a:pt x="13271" y="94799"/>
                </a:moveTo>
                <a:lnTo>
                  <a:pt x="15364" y="93239"/>
                </a:lnTo>
                <a:lnTo>
                  <a:pt x="15364" y="93239"/>
                </a:lnTo>
                <a:cubicBezTo>
                  <a:pt x="25371" y="106100"/>
                  <a:pt x="40663" y="113992"/>
                  <a:pt x="57162" y="114809"/>
                </a:cubicBezTo>
                <a:cubicBezTo>
                  <a:pt x="73662" y="115627"/>
                  <a:pt x="89690" y="109288"/>
                  <a:pt x="100974" y="97482"/>
                </a:cubicBezTo>
                <a:lnTo>
                  <a:pt x="99681" y="96519"/>
                </a:lnTo>
                <a:lnTo>
                  <a:pt x="105683" y="94019"/>
                </a:lnTo>
                <a:lnTo>
                  <a:pt x="104435" y="100059"/>
                </a:lnTo>
                <a:lnTo>
                  <a:pt x="103138" y="99094"/>
                </a:lnTo>
                <a:lnTo>
                  <a:pt x="103138" y="99094"/>
                </a:lnTo>
                <a:cubicBezTo>
                  <a:pt x="91404" y="111827"/>
                  <a:pt x="74561" y="118715"/>
                  <a:pt x="57187" y="117884"/>
                </a:cubicBezTo>
                <a:cubicBezTo>
                  <a:pt x="39813" y="117054"/>
                  <a:pt x="23715" y="108592"/>
                  <a:pt x="13271" y="94799"/>
                </a:cubicBezTo>
                <a:close/>
              </a:path>
            </a:pathLst>
          </a:custGeom>
          <a:solidFill>
            <a:srgbClr val="DB313D"/>
          </a:solidFill>
          <a:ln w="9525" cap="flat" cmpd="sng">
            <a:solidFill>
              <a:srgbClr val="D9959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02" name="Google Shape;2402;p9"/>
          <p:cNvGrpSpPr/>
          <p:nvPr/>
        </p:nvGrpSpPr>
        <p:grpSpPr>
          <a:xfrm>
            <a:off x="425566" y="5205642"/>
            <a:ext cx="2301532" cy="1068140"/>
            <a:chOff x="338065" y="2767135"/>
            <a:chExt cx="1338559" cy="532300"/>
          </a:xfrm>
        </p:grpSpPr>
        <p:sp>
          <p:nvSpPr>
            <p:cNvPr id="2403" name="Google Shape;2403;p9"/>
            <p:cNvSpPr/>
            <p:nvPr/>
          </p:nvSpPr>
          <p:spPr>
            <a:xfrm>
              <a:off x="338065" y="2767135"/>
              <a:ext cx="1338559" cy="532300"/>
            </a:xfrm>
            <a:prstGeom prst="roundRect">
              <a:avLst>
                <a:gd name="adj" fmla="val 10000"/>
              </a:avLst>
            </a:prstGeom>
            <a:solidFill>
              <a:srgbClr val="E36C09"/>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4" name="Google Shape;2404;p9"/>
            <p:cNvSpPr/>
            <p:nvPr/>
          </p:nvSpPr>
          <p:spPr>
            <a:xfrm>
              <a:off x="353656" y="2782726"/>
              <a:ext cx="1307377" cy="501118"/>
            </a:xfrm>
            <a:prstGeom prst="rect">
              <a:avLst/>
            </a:prstGeom>
            <a:solidFill>
              <a:srgbClr val="E36C09"/>
            </a:solidFill>
            <a:ln>
              <a:noFill/>
            </a:ln>
          </p:spPr>
          <p:txBody>
            <a:bodyPr spcFirstLastPara="1" wrap="square" lIns="68567" tIns="45700" rIns="68567" bIns="457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US" sz="3600"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1</a:t>
              </a:r>
              <a:endParaRPr kumimoji="0" sz="3600"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p:txBody>
        </p:sp>
      </p:grpSp>
      <p:grpSp>
        <p:nvGrpSpPr>
          <p:cNvPr id="2405" name="Google Shape;2405;p9"/>
          <p:cNvGrpSpPr/>
          <p:nvPr/>
        </p:nvGrpSpPr>
        <p:grpSpPr>
          <a:xfrm>
            <a:off x="4313375" y="2403663"/>
            <a:ext cx="3705852" cy="2987332"/>
            <a:chOff x="2033901" y="1791250"/>
            <a:chExt cx="1339656" cy="1112497"/>
          </a:xfrm>
        </p:grpSpPr>
        <p:sp>
          <p:nvSpPr>
            <p:cNvPr id="2406" name="Google Shape;2406;p9"/>
            <p:cNvSpPr/>
            <p:nvPr/>
          </p:nvSpPr>
          <p:spPr>
            <a:xfrm>
              <a:off x="2033901" y="1791250"/>
              <a:ext cx="1339656" cy="965859"/>
            </a:xfrm>
            <a:prstGeom prst="roundRect">
              <a:avLst>
                <a:gd name="adj" fmla="val 10000"/>
              </a:avLst>
            </a:prstGeom>
            <a:solidFill>
              <a:schemeClr val="lt1">
                <a:alpha val="89803"/>
              </a:schemeClr>
            </a:solidFill>
            <a:ln w="25400" cap="flat" cmpd="sng">
              <a:solidFill>
                <a:srgbClr val="D9959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7 IcielBaliho Script" pitchFamily="2" charset="0"/>
                <a:ea typeface="+mn-ea"/>
                <a:cs typeface="Arial"/>
                <a:sym typeface="Arial"/>
              </a:endParaRPr>
            </a:p>
          </p:txBody>
        </p:sp>
        <p:sp>
          <p:nvSpPr>
            <p:cNvPr id="2407" name="Google Shape;2407;p9"/>
            <p:cNvSpPr/>
            <p:nvPr/>
          </p:nvSpPr>
          <p:spPr>
            <a:xfrm>
              <a:off x="2052471" y="1985029"/>
              <a:ext cx="1291722" cy="918718"/>
            </a:xfrm>
            <a:prstGeom prst="rect">
              <a:avLst/>
            </a:prstGeom>
            <a:noFill/>
            <a:ln>
              <a:noFill/>
            </a:ln>
          </p:spPr>
          <p:txBody>
            <a:bodyPr spcFirstLastPara="1" wrap="square" lIns="48233" tIns="48233" rIns="48233" bIns="48233" anchor="t" anchorCtr="0">
              <a:noAutofit/>
            </a:bodyPr>
            <a:lstStyle/>
            <a:p>
              <a:pPr marL="0" marR="0" lvl="1" indent="0" algn="ctr" defTabSz="1219170" rtl="0" eaLnBrk="1" fontAlgn="auto" latinLnBrk="0" hangingPunct="1">
                <a:lnSpc>
                  <a:spcPct val="90000"/>
                </a:lnSpc>
                <a:spcBef>
                  <a:spcPts val="0"/>
                </a:spcBef>
                <a:spcAft>
                  <a:spcPts val="0"/>
                </a:spcAft>
                <a:buClr>
                  <a:srgbClr val="000000"/>
                </a:buClr>
                <a:buSzPts val="2400"/>
                <a:buFontTx/>
                <a:buNone/>
                <a:tabLst/>
                <a:defRPr/>
              </a:pPr>
              <a:r>
                <a:rPr kumimoji="0" lang="vi-VN" sz="3000" b="0" i="0" u="none" strike="noStrike" kern="0" cap="none" spc="0" normalizeH="0" baseline="0" noProof="0">
                  <a:ln>
                    <a:noFill/>
                  </a:ln>
                  <a:solidFill>
                    <a:srgbClr val="DB313D"/>
                  </a:solidFill>
                  <a:effectLst/>
                  <a:uLnTx/>
                  <a:uFillTx/>
                  <a:latin typeface="#9Slide07 IcielBaliho Script" pitchFamily="2" charset="0"/>
                  <a:ea typeface="Times New Roman"/>
                  <a:cs typeface="Times New Roman"/>
                  <a:sym typeface="Times New Roman"/>
                </a:rPr>
                <a:t>Xây dựng “Tân tỉnh” ở Quế Sơn, tổ chức lực lượng chiến đấu.</a:t>
              </a:r>
              <a:endParaRPr kumimoji="0" lang="vi-VN" sz="3000" b="0" i="0" u="none" strike="noStrike" kern="0" cap="none" spc="0" normalizeH="0" baseline="0" noProof="0" dirty="0">
                <a:ln>
                  <a:noFill/>
                </a:ln>
                <a:solidFill>
                  <a:srgbClr val="DB313D"/>
                </a:solidFill>
                <a:effectLst/>
                <a:uLnTx/>
                <a:uFillTx/>
                <a:latin typeface="#9Slide07 IcielBaliho Script" pitchFamily="2" charset="0"/>
                <a:ea typeface="Times New Roman"/>
                <a:cs typeface="Times New Roman"/>
                <a:sym typeface="Times New Roman"/>
              </a:endParaRPr>
            </a:p>
          </p:txBody>
        </p:sp>
      </p:grpSp>
      <p:sp>
        <p:nvSpPr>
          <p:cNvPr id="2408" name="Google Shape;2408;p9"/>
          <p:cNvSpPr/>
          <p:nvPr/>
        </p:nvSpPr>
        <p:spPr>
          <a:xfrm rot="21241868">
            <a:off x="6183964" y="1485784"/>
            <a:ext cx="3294076" cy="2345860"/>
          </a:xfrm>
          <a:custGeom>
            <a:avLst/>
            <a:gdLst/>
            <a:ahLst/>
            <a:cxnLst/>
            <a:rect l="l" t="t" r="r" b="b"/>
            <a:pathLst>
              <a:path w="120000" h="120000" extrusionOk="0">
                <a:moveTo>
                  <a:pt x="9412" y="31272"/>
                </a:moveTo>
                <a:lnTo>
                  <a:pt x="9412" y="31272"/>
                </a:lnTo>
                <a:cubicBezTo>
                  <a:pt x="19349" y="13774"/>
                  <a:pt x="37622" y="2654"/>
                  <a:pt x="57729" y="1868"/>
                </a:cubicBezTo>
                <a:cubicBezTo>
                  <a:pt x="77836" y="1083"/>
                  <a:pt x="96921" y="10743"/>
                  <a:pt x="108192" y="27412"/>
                </a:cubicBezTo>
                <a:lnTo>
                  <a:pt x="109775" y="26514"/>
                </a:lnTo>
                <a:lnTo>
                  <a:pt x="109398" y="31947"/>
                </a:lnTo>
                <a:lnTo>
                  <a:pt x="104223" y="29666"/>
                </a:lnTo>
                <a:lnTo>
                  <a:pt x="105805" y="28768"/>
                </a:lnTo>
                <a:lnTo>
                  <a:pt x="105805" y="28768"/>
                </a:lnTo>
                <a:cubicBezTo>
                  <a:pt x="95024" y="12956"/>
                  <a:pt x="76850" y="3822"/>
                  <a:pt x="57729" y="4607"/>
                </a:cubicBezTo>
                <a:cubicBezTo>
                  <a:pt x="38607" y="5391"/>
                  <a:pt x="21242" y="15981"/>
                  <a:pt x="11791" y="32623"/>
                </a:cubicBezTo>
                <a:close/>
              </a:path>
            </a:pathLst>
          </a:custGeom>
          <a:solidFill>
            <a:srgbClr val="DB313D"/>
          </a:solidFill>
          <a:ln w="9525" cap="flat" cmpd="sng">
            <a:solidFill>
              <a:srgbClr val="D9959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09" name="Google Shape;2409;p9"/>
          <p:cNvGrpSpPr/>
          <p:nvPr/>
        </p:nvGrpSpPr>
        <p:grpSpPr>
          <a:xfrm>
            <a:off x="4992201" y="1611855"/>
            <a:ext cx="1664474" cy="1404868"/>
            <a:chOff x="2202318" y="1404342"/>
            <a:chExt cx="1338559" cy="754146"/>
          </a:xfrm>
        </p:grpSpPr>
        <p:sp>
          <p:nvSpPr>
            <p:cNvPr id="2410" name="Google Shape;2410;p9"/>
            <p:cNvSpPr/>
            <p:nvPr/>
          </p:nvSpPr>
          <p:spPr>
            <a:xfrm>
              <a:off x="2202318" y="1525099"/>
              <a:ext cx="1338559" cy="532300"/>
            </a:xfrm>
            <a:prstGeom prst="roundRect">
              <a:avLst>
                <a:gd name="adj" fmla="val 10000"/>
              </a:avLst>
            </a:prstGeom>
            <a:solidFill>
              <a:srgbClr val="DB313D"/>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9"/>
            <p:cNvSpPr/>
            <p:nvPr/>
          </p:nvSpPr>
          <p:spPr>
            <a:xfrm>
              <a:off x="2217909" y="1404342"/>
              <a:ext cx="1307377" cy="754146"/>
            </a:xfrm>
            <a:prstGeom prst="rect">
              <a:avLst/>
            </a:prstGeom>
            <a:noFill/>
            <a:ln>
              <a:noFill/>
            </a:ln>
          </p:spPr>
          <p:txBody>
            <a:bodyPr spcFirstLastPara="1" wrap="square" lIns="68567" tIns="45700" rIns="68567" bIns="457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US" sz="3600"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2</a:t>
              </a:r>
            </a:p>
          </p:txBody>
        </p:sp>
      </p:grpSp>
      <p:grpSp>
        <p:nvGrpSpPr>
          <p:cNvPr id="2412" name="Google Shape;2412;p9"/>
          <p:cNvGrpSpPr/>
          <p:nvPr/>
        </p:nvGrpSpPr>
        <p:grpSpPr>
          <a:xfrm>
            <a:off x="8709564" y="2010900"/>
            <a:ext cx="3181863" cy="3226030"/>
            <a:chOff x="3731930" y="1791250"/>
            <a:chExt cx="1505879" cy="1011216"/>
          </a:xfrm>
        </p:grpSpPr>
        <p:sp>
          <p:nvSpPr>
            <p:cNvPr id="2413" name="Google Shape;2413;p9"/>
            <p:cNvSpPr/>
            <p:nvPr/>
          </p:nvSpPr>
          <p:spPr>
            <a:xfrm>
              <a:off x="3731930" y="1791250"/>
              <a:ext cx="1505879" cy="812969"/>
            </a:xfrm>
            <a:prstGeom prst="roundRect">
              <a:avLst>
                <a:gd name="adj" fmla="val 10000"/>
              </a:avLst>
            </a:prstGeom>
            <a:solidFill>
              <a:schemeClr val="lt1">
                <a:alpha val="89803"/>
              </a:schemeClr>
            </a:solidFill>
            <a:ln w="25400" cap="flat" cmpd="sng">
              <a:solidFill>
                <a:srgbClr val="D9959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7 IcielBaliho Script" pitchFamily="2" charset="0"/>
                <a:ea typeface="+mn-ea"/>
                <a:cs typeface="Arial"/>
                <a:sym typeface="Arial"/>
              </a:endParaRPr>
            </a:p>
          </p:txBody>
        </p:sp>
        <p:sp>
          <p:nvSpPr>
            <p:cNvPr id="2414" name="Google Shape;2414;p9"/>
            <p:cNvSpPr/>
            <p:nvPr/>
          </p:nvSpPr>
          <p:spPr>
            <a:xfrm>
              <a:off x="3760513" y="1883748"/>
              <a:ext cx="1448713" cy="918718"/>
            </a:xfrm>
            <a:prstGeom prst="rect">
              <a:avLst/>
            </a:prstGeom>
            <a:noFill/>
            <a:ln>
              <a:noFill/>
            </a:ln>
          </p:spPr>
          <p:txBody>
            <a:bodyPr spcFirstLastPara="1" wrap="square" lIns="48233" tIns="48233" rIns="48233" bIns="48233" anchor="t" anchorCtr="0">
              <a:noAutofit/>
            </a:bodyPr>
            <a:lstStyle/>
            <a:p>
              <a:pPr marL="0" marR="0" lvl="1" indent="0" algn="ctr" defTabSz="1219170" rtl="0" eaLnBrk="1" fontAlgn="auto" latinLnBrk="0" hangingPunct="1">
                <a:lnSpc>
                  <a:spcPct val="90000"/>
                </a:lnSpc>
                <a:spcBef>
                  <a:spcPts val="0"/>
                </a:spcBef>
                <a:spcAft>
                  <a:spcPts val="0"/>
                </a:spcAft>
                <a:buClr>
                  <a:srgbClr val="000000"/>
                </a:buClr>
                <a:buSzTx/>
                <a:buFontTx/>
                <a:buNone/>
                <a:tabLst/>
                <a:defRPr/>
              </a:pPr>
              <a:r>
                <a:rPr kumimoji="0" lang="vi-VN" sz="3000" b="0" i="0" u="none" strike="noStrike" kern="0" cap="none" spc="0" normalizeH="0" baseline="0" noProof="0">
                  <a:ln>
                    <a:noFill/>
                  </a:ln>
                  <a:solidFill>
                    <a:srgbClr val="31859B"/>
                  </a:solidFill>
                  <a:effectLst/>
                  <a:uLnTx/>
                  <a:uFillTx/>
                  <a:latin typeface="#9Slide07 IcielBaliho Script" pitchFamily="2" charset="0"/>
                  <a:ea typeface="Times New Roman" panose="02020603050405020304" pitchFamily="18" charset="0"/>
                  <a:cs typeface="Arial"/>
                  <a:sym typeface="Arial"/>
                </a:rPr>
                <a:t>1887, nghĩa hội tan rã; để lại tinh thần yêu nước, hiên ngang, bất khuất.</a:t>
              </a:r>
              <a:endParaRPr kumimoji="0" lang="vi-VN" sz="3000" b="0" i="0" u="none" strike="noStrike" kern="0" cap="none" spc="0" normalizeH="0" baseline="0" noProof="0" dirty="0">
                <a:ln>
                  <a:noFill/>
                </a:ln>
                <a:solidFill>
                  <a:srgbClr val="31859B"/>
                </a:solidFill>
                <a:effectLst/>
                <a:uLnTx/>
                <a:uFillTx/>
                <a:latin typeface="#9Slide07 IcielBaliho Script" pitchFamily="2" charset="0"/>
                <a:ea typeface="Times New Roman"/>
                <a:cs typeface="Times New Roman"/>
                <a:sym typeface="Times New Roman"/>
              </a:endParaRPr>
            </a:p>
          </p:txBody>
        </p:sp>
      </p:grpSp>
      <p:grpSp>
        <p:nvGrpSpPr>
          <p:cNvPr id="2415" name="Google Shape;2415;p9"/>
          <p:cNvGrpSpPr/>
          <p:nvPr/>
        </p:nvGrpSpPr>
        <p:grpSpPr>
          <a:xfrm>
            <a:off x="9511751" y="4374919"/>
            <a:ext cx="1915813" cy="759732"/>
            <a:chOff x="4071630" y="3033285"/>
            <a:chExt cx="1353887" cy="569799"/>
          </a:xfrm>
        </p:grpSpPr>
        <p:sp>
          <p:nvSpPr>
            <p:cNvPr id="2416" name="Google Shape;2416;p9"/>
            <p:cNvSpPr/>
            <p:nvPr/>
          </p:nvSpPr>
          <p:spPr>
            <a:xfrm>
              <a:off x="4071630" y="3033285"/>
              <a:ext cx="1338559" cy="532300"/>
            </a:xfrm>
            <a:prstGeom prst="roundRect">
              <a:avLst>
                <a:gd name="adj" fmla="val 10000"/>
              </a:avLst>
            </a:prstGeom>
            <a:solidFill>
              <a:srgbClr val="31859B"/>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9"/>
            <p:cNvSpPr/>
            <p:nvPr/>
          </p:nvSpPr>
          <p:spPr>
            <a:xfrm>
              <a:off x="4118140" y="3101966"/>
              <a:ext cx="1307377" cy="501118"/>
            </a:xfrm>
            <a:prstGeom prst="rect">
              <a:avLst/>
            </a:prstGeom>
            <a:noFill/>
            <a:ln>
              <a:noFill/>
            </a:ln>
          </p:spPr>
          <p:txBody>
            <a:bodyPr spcFirstLastPara="1" wrap="square" lIns="68567" tIns="45700" rIns="68567" bIns="457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US" sz="3733"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3</a:t>
              </a:r>
              <a:endParaRPr kumimoji="0" sz="3733"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p:txBody>
        </p:sp>
      </p:grpSp>
      <p:grpSp>
        <p:nvGrpSpPr>
          <p:cNvPr id="2" name="Group 17">
            <a:extLst>
              <a:ext uri="{FF2B5EF4-FFF2-40B4-BE49-F238E27FC236}">
                <a16:creationId xmlns:a16="http://schemas.microsoft.com/office/drawing/2014/main" id="{F0456DCA-E129-6A32-73F9-F4FD48489A3D}"/>
              </a:ext>
            </a:extLst>
          </p:cNvPr>
          <p:cNvGrpSpPr/>
          <p:nvPr/>
        </p:nvGrpSpPr>
        <p:grpSpPr>
          <a:xfrm>
            <a:off x="4172317" y="-444086"/>
            <a:ext cx="901176" cy="901176"/>
            <a:chOff x="0" y="0"/>
            <a:chExt cx="812800" cy="812800"/>
          </a:xfrm>
        </p:grpSpPr>
        <p:sp>
          <p:nvSpPr>
            <p:cNvPr id="3" name="Freeform 18">
              <a:extLst>
                <a:ext uri="{FF2B5EF4-FFF2-40B4-BE49-F238E27FC236}">
                  <a16:creationId xmlns:a16="http://schemas.microsoft.com/office/drawing/2014/main" id="{261186FF-18E7-B570-65C9-6C310BA12B8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D0E"/>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19">
              <a:extLst>
                <a:ext uri="{FF2B5EF4-FFF2-40B4-BE49-F238E27FC236}">
                  <a16:creationId xmlns:a16="http://schemas.microsoft.com/office/drawing/2014/main" id="{5A0DF2B4-D46E-DA54-1DFF-B9CF238B2B89}"/>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 name="Group 20">
            <a:extLst>
              <a:ext uri="{FF2B5EF4-FFF2-40B4-BE49-F238E27FC236}">
                <a16:creationId xmlns:a16="http://schemas.microsoft.com/office/drawing/2014/main" id="{5E4BFEC9-DA8C-33B3-442E-1D38726A04BB}"/>
              </a:ext>
            </a:extLst>
          </p:cNvPr>
          <p:cNvGrpSpPr/>
          <p:nvPr/>
        </p:nvGrpSpPr>
        <p:grpSpPr>
          <a:xfrm>
            <a:off x="5213982" y="6241511"/>
            <a:ext cx="461749" cy="461749"/>
            <a:chOff x="0" y="0"/>
            <a:chExt cx="812800" cy="812800"/>
          </a:xfrm>
        </p:grpSpPr>
        <p:sp>
          <p:nvSpPr>
            <p:cNvPr id="6" name="Freeform 21">
              <a:extLst>
                <a:ext uri="{FF2B5EF4-FFF2-40B4-BE49-F238E27FC236}">
                  <a16:creationId xmlns:a16="http://schemas.microsoft.com/office/drawing/2014/main" id="{75BD38F6-3723-5A19-2BE5-2CF0FAB1F48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D0E"/>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22">
              <a:extLst>
                <a:ext uri="{FF2B5EF4-FFF2-40B4-BE49-F238E27FC236}">
                  <a16:creationId xmlns:a16="http://schemas.microsoft.com/office/drawing/2014/main" id="{92E1D960-0DD6-0301-B16F-331617FB6836}"/>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grpSp>
        <p:nvGrpSpPr>
          <p:cNvPr id="8" name="Group 23">
            <a:extLst>
              <a:ext uri="{FF2B5EF4-FFF2-40B4-BE49-F238E27FC236}">
                <a16:creationId xmlns:a16="http://schemas.microsoft.com/office/drawing/2014/main" id="{A0E43D01-2C0D-F6B5-FE4F-9BEE44A36810}"/>
              </a:ext>
            </a:extLst>
          </p:cNvPr>
          <p:cNvGrpSpPr/>
          <p:nvPr/>
        </p:nvGrpSpPr>
        <p:grpSpPr>
          <a:xfrm>
            <a:off x="-616490" y="6241511"/>
            <a:ext cx="1232980" cy="1232980"/>
            <a:chOff x="0" y="0"/>
            <a:chExt cx="812800" cy="812800"/>
          </a:xfrm>
        </p:grpSpPr>
        <p:sp>
          <p:nvSpPr>
            <p:cNvPr id="9" name="Freeform 24">
              <a:extLst>
                <a:ext uri="{FF2B5EF4-FFF2-40B4-BE49-F238E27FC236}">
                  <a16:creationId xmlns:a16="http://schemas.microsoft.com/office/drawing/2014/main" id="{5071B57A-0735-CAA9-904F-F547674730B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TextBox 25">
              <a:extLst>
                <a:ext uri="{FF2B5EF4-FFF2-40B4-BE49-F238E27FC236}">
                  <a16:creationId xmlns:a16="http://schemas.microsoft.com/office/drawing/2014/main" id="{8CC1A38F-E3E1-64EF-4217-FE6495D54122}"/>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1" name="Group 29">
            <a:extLst>
              <a:ext uri="{FF2B5EF4-FFF2-40B4-BE49-F238E27FC236}">
                <a16:creationId xmlns:a16="http://schemas.microsoft.com/office/drawing/2014/main" id="{135E511C-E525-3127-772C-F6BE8D226544}"/>
              </a:ext>
            </a:extLst>
          </p:cNvPr>
          <p:cNvGrpSpPr/>
          <p:nvPr/>
        </p:nvGrpSpPr>
        <p:grpSpPr>
          <a:xfrm>
            <a:off x="11652904" y="75809"/>
            <a:ext cx="621571" cy="621571"/>
            <a:chOff x="0" y="0"/>
            <a:chExt cx="812800" cy="812800"/>
          </a:xfrm>
        </p:grpSpPr>
        <p:sp>
          <p:nvSpPr>
            <p:cNvPr id="12" name="Freeform 30">
              <a:extLst>
                <a:ext uri="{FF2B5EF4-FFF2-40B4-BE49-F238E27FC236}">
                  <a16:creationId xmlns:a16="http://schemas.microsoft.com/office/drawing/2014/main" id="{B66030E4-FB77-0ED7-33D3-FBE97023016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31">
              <a:extLst>
                <a:ext uri="{FF2B5EF4-FFF2-40B4-BE49-F238E27FC236}">
                  <a16:creationId xmlns:a16="http://schemas.microsoft.com/office/drawing/2014/main" id="{3E8995AB-98F7-BE96-0E78-0F7011AD0E7C}"/>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2"/>
                                        </p:tgtEl>
                                        <p:attrNameLst>
                                          <p:attrName>style.visibility</p:attrName>
                                        </p:attrNameLst>
                                      </p:cBhvr>
                                      <p:to>
                                        <p:strVal val="visible"/>
                                      </p:to>
                                    </p:set>
                                    <p:animEffect transition="in" filter="fade">
                                      <p:cBhvr>
                                        <p:cTn id="7" dur="500"/>
                                        <p:tgtEl>
                                          <p:spTgt spid="2402"/>
                                        </p:tgtEl>
                                      </p:cBhvr>
                                    </p:animEffect>
                                  </p:childTnLst>
                                </p:cTn>
                              </p:par>
                              <p:par>
                                <p:cTn id="8" presetID="10" presetClass="entr" presetSubtype="0" fill="hold" nodeType="withEffect">
                                  <p:stCondLst>
                                    <p:cond delay="0"/>
                                  </p:stCondLst>
                                  <p:childTnLst>
                                    <p:set>
                                      <p:cBhvr>
                                        <p:cTn id="9" dur="1" fill="hold">
                                          <p:stCondLst>
                                            <p:cond delay="0"/>
                                          </p:stCondLst>
                                        </p:cTn>
                                        <p:tgtEl>
                                          <p:spTgt spid="2398"/>
                                        </p:tgtEl>
                                        <p:attrNameLst>
                                          <p:attrName>style.visibility</p:attrName>
                                        </p:attrNameLst>
                                      </p:cBhvr>
                                      <p:to>
                                        <p:strVal val="visible"/>
                                      </p:to>
                                    </p:set>
                                    <p:animEffect transition="in" filter="fade">
                                      <p:cBhvr>
                                        <p:cTn id="10" dur="500"/>
                                        <p:tgtEl>
                                          <p:spTgt spid="23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01"/>
                                        </p:tgtEl>
                                        <p:attrNameLst>
                                          <p:attrName>style.visibility</p:attrName>
                                        </p:attrNameLst>
                                      </p:cBhvr>
                                      <p:to>
                                        <p:strVal val="visible"/>
                                      </p:to>
                                    </p:set>
                                    <p:animEffect transition="in" filter="fade">
                                      <p:cBhvr>
                                        <p:cTn id="15" dur="500"/>
                                        <p:tgtEl>
                                          <p:spTgt spid="2401"/>
                                        </p:tgtEl>
                                      </p:cBhvr>
                                    </p:animEffect>
                                  </p:childTnLst>
                                </p:cTn>
                              </p:par>
                              <p:par>
                                <p:cTn id="16" presetID="10" presetClass="entr" presetSubtype="0" fill="hold" nodeType="withEffect">
                                  <p:stCondLst>
                                    <p:cond delay="0"/>
                                  </p:stCondLst>
                                  <p:childTnLst>
                                    <p:set>
                                      <p:cBhvr>
                                        <p:cTn id="17" dur="1" fill="hold">
                                          <p:stCondLst>
                                            <p:cond delay="0"/>
                                          </p:stCondLst>
                                        </p:cTn>
                                        <p:tgtEl>
                                          <p:spTgt spid="2405"/>
                                        </p:tgtEl>
                                        <p:attrNameLst>
                                          <p:attrName>style.visibility</p:attrName>
                                        </p:attrNameLst>
                                      </p:cBhvr>
                                      <p:to>
                                        <p:strVal val="visible"/>
                                      </p:to>
                                    </p:set>
                                    <p:animEffect transition="in" filter="fade">
                                      <p:cBhvr>
                                        <p:cTn id="18" dur="500"/>
                                        <p:tgtEl>
                                          <p:spTgt spid="2405"/>
                                        </p:tgtEl>
                                      </p:cBhvr>
                                    </p:animEffect>
                                  </p:childTnLst>
                                </p:cTn>
                              </p:par>
                              <p:par>
                                <p:cTn id="19" presetID="10" presetClass="entr" presetSubtype="0" fill="hold" nodeType="withEffect">
                                  <p:stCondLst>
                                    <p:cond delay="0"/>
                                  </p:stCondLst>
                                  <p:childTnLst>
                                    <p:set>
                                      <p:cBhvr>
                                        <p:cTn id="20" dur="1" fill="hold">
                                          <p:stCondLst>
                                            <p:cond delay="0"/>
                                          </p:stCondLst>
                                        </p:cTn>
                                        <p:tgtEl>
                                          <p:spTgt spid="2409"/>
                                        </p:tgtEl>
                                        <p:attrNameLst>
                                          <p:attrName>style.visibility</p:attrName>
                                        </p:attrNameLst>
                                      </p:cBhvr>
                                      <p:to>
                                        <p:strVal val="visible"/>
                                      </p:to>
                                    </p:set>
                                    <p:animEffect transition="in" filter="fade">
                                      <p:cBhvr>
                                        <p:cTn id="21" dur="500"/>
                                        <p:tgtEl>
                                          <p:spTgt spid="240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08"/>
                                        </p:tgtEl>
                                        <p:attrNameLst>
                                          <p:attrName>style.visibility</p:attrName>
                                        </p:attrNameLst>
                                      </p:cBhvr>
                                      <p:to>
                                        <p:strVal val="visible"/>
                                      </p:to>
                                    </p:set>
                                    <p:animEffect transition="in" filter="fade">
                                      <p:cBhvr>
                                        <p:cTn id="26" dur="1000"/>
                                        <p:tgtEl>
                                          <p:spTgt spid="2408"/>
                                        </p:tgtEl>
                                      </p:cBhvr>
                                    </p:animEffect>
                                  </p:childTnLst>
                                </p:cTn>
                              </p:par>
                              <p:par>
                                <p:cTn id="27" presetID="10" presetClass="entr" presetSubtype="0" fill="hold" nodeType="withEffect">
                                  <p:stCondLst>
                                    <p:cond delay="0"/>
                                  </p:stCondLst>
                                  <p:childTnLst>
                                    <p:set>
                                      <p:cBhvr>
                                        <p:cTn id="28" dur="1" fill="hold">
                                          <p:stCondLst>
                                            <p:cond delay="0"/>
                                          </p:stCondLst>
                                        </p:cTn>
                                        <p:tgtEl>
                                          <p:spTgt spid="2412"/>
                                        </p:tgtEl>
                                        <p:attrNameLst>
                                          <p:attrName>style.visibility</p:attrName>
                                        </p:attrNameLst>
                                      </p:cBhvr>
                                      <p:to>
                                        <p:strVal val="visible"/>
                                      </p:to>
                                    </p:set>
                                    <p:animEffect transition="in" filter="fade">
                                      <p:cBhvr>
                                        <p:cTn id="29" dur="1000"/>
                                        <p:tgtEl>
                                          <p:spTgt spid="2412"/>
                                        </p:tgtEl>
                                      </p:cBhvr>
                                    </p:animEffect>
                                  </p:childTnLst>
                                </p:cTn>
                              </p:par>
                              <p:par>
                                <p:cTn id="30" presetID="10" presetClass="entr" presetSubtype="0" fill="hold" nodeType="withEffect">
                                  <p:stCondLst>
                                    <p:cond delay="0"/>
                                  </p:stCondLst>
                                  <p:childTnLst>
                                    <p:set>
                                      <p:cBhvr>
                                        <p:cTn id="31" dur="1" fill="hold">
                                          <p:stCondLst>
                                            <p:cond delay="0"/>
                                          </p:stCondLst>
                                        </p:cTn>
                                        <p:tgtEl>
                                          <p:spTgt spid="2415"/>
                                        </p:tgtEl>
                                        <p:attrNameLst>
                                          <p:attrName>style.visibility</p:attrName>
                                        </p:attrNameLst>
                                      </p:cBhvr>
                                      <p:to>
                                        <p:strVal val="visible"/>
                                      </p:to>
                                    </p:set>
                                    <p:animEffect transition="in" filter="fade">
                                      <p:cBhvr>
                                        <p:cTn id="32" dur="1000"/>
                                        <p:tgtEl>
                                          <p:spTgt spid="2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1A8DC-A6A7-A64C-4599-5B995E65985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1B333C9-391D-3DA3-92F8-FE317BC43D1F}"/>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0A230C92-E256-1EEC-8838-A7CF185CBC3C}"/>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FE940B1-FEBC-AE7C-DD86-EAB3F6CC246D}"/>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DB1E2AD3-1FE9-0F3E-E414-08B36A861656}"/>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470FB94-DD10-E926-D69F-54A60314EA57}"/>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F5E0008-BFC7-DC3D-B86C-5EBA310EC319}"/>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1E504664-0608-7091-8901-F6637573D00E}"/>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A564ABD-6BC4-DF67-3068-166404F82350}"/>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C632D291-203A-1724-0C46-AFE4E2192F9F}"/>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EB156118-71FB-D39D-9DC6-017AC1F6CA4A}"/>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50CE62A7-AA39-6A8B-D248-CAB70D4E8B06}"/>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B2BBCEE7-3497-03E1-64E8-919EAA72C5A6}"/>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0C83E1ED-D186-E5A7-710A-0C447BACCC59}"/>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C3015486-38DA-66E7-037F-A91EB31438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D4D443BB-F0F7-D4FF-148E-2FF7A8C6492F}"/>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8C3432BB-3161-1ABC-42FC-730BE070EFF7}"/>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A847F5E1-7C2D-16E1-837B-25AA4B5B63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3A574073-2AAD-6574-9746-89B32BCA7A9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25E98E22-5854-8DF3-8A36-42BCEB416729}"/>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2418CF4C-C188-96CD-D8D2-5EE2DEF288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A913C40E-680E-348F-7042-138229D9B57A}"/>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012BE09D-45F7-63A1-5A2C-3C0303E85D93}"/>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548AC4ED-01BE-894A-39A0-C6D3D89518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DCFAE9DC-2BE3-33B3-8F1B-0F781E706735}"/>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64689242-FBBF-73C5-7875-1070938E5540}"/>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70016B84-00B4-36F9-B192-4734D650D5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B2F41CD1-79EC-7845-631F-FC6F4B36D56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84203E65-83E3-44AE-70E4-EAD1CAFBA518}"/>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DEE2E758-12FB-7C0A-8B5D-3E2A86861F8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5BE1D756-9EF8-6B27-4CB0-6B2111F4470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744B85E0-4E17-1CA7-10A2-00C9059C6CC4}"/>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27834216-CC97-0FEB-937C-F686CEB0749A}"/>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1B10401D-0655-DDC0-57CE-79B731240B78}"/>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3</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150791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eeform: Shape 2056">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AE2DDE4-4C96-E275-A587-EE950DE4B13C}"/>
              </a:ext>
            </a:extLst>
          </p:cNvPr>
          <p:cNvSpPr txBox="1"/>
          <p:nvPr/>
        </p:nvSpPr>
        <p:spPr>
          <a:xfrm>
            <a:off x="558800" y="3071474"/>
            <a:ext cx="3982720" cy="954107"/>
          </a:xfrm>
          <a:prstGeom prst="rect">
            <a:avLst/>
          </a:prstGeom>
          <a:noFill/>
        </p:spPr>
        <p:txBody>
          <a:bodyPr wrap="square">
            <a:spAutoFit/>
          </a:bodyPr>
          <a:lstStyle/>
          <a:p>
            <a:pPr algn="just">
              <a:buNone/>
            </a:pPr>
            <a:r>
              <a:rPr lang="en-US" sz="2800" b="1">
                <a:solidFill>
                  <a:srgbClr val="C00000"/>
                </a:solidFill>
                <a:effectLst/>
                <a:latin typeface="#9Slide03 IcielUni Sans Heavy" panose="00000500000000000000" pitchFamily="2" charset="0"/>
                <a:ea typeface="Times New Roman" panose="02020603050405020304" pitchFamily="18" charset="0"/>
              </a:rPr>
              <a:t>c) Phong trào Đông Du và Phong trào Duy Tân</a:t>
            </a:r>
            <a:endParaRPr lang="en-US" sz="2800">
              <a:solidFill>
                <a:srgbClr val="C00000"/>
              </a:solidFill>
              <a:effectLst/>
              <a:latin typeface="#9Slide03 IcielUni Sans Heavy" panose="00000500000000000000" pitchFamily="2" charset="0"/>
              <a:ea typeface="Times New Roman" panose="02020603050405020304" pitchFamily="18" charset="0"/>
            </a:endParaRPr>
          </a:p>
        </p:txBody>
      </p:sp>
      <p:pic>
        <p:nvPicPr>
          <p:cNvPr id="6" name="Picture 5">
            <a:extLst>
              <a:ext uri="{FF2B5EF4-FFF2-40B4-BE49-F238E27FC236}">
                <a16:creationId xmlns:a16="http://schemas.microsoft.com/office/drawing/2014/main" id="{FE70AE34-386D-3978-BA47-E049850B6CE3}"/>
              </a:ext>
            </a:extLst>
          </p:cNvPr>
          <p:cNvPicPr>
            <a:picLocks noChangeAspect="1"/>
          </p:cNvPicPr>
          <p:nvPr/>
        </p:nvPicPr>
        <p:blipFill>
          <a:blip r:embed="rId2"/>
          <a:stretch>
            <a:fillRect/>
          </a:stretch>
        </p:blipFill>
        <p:spPr>
          <a:xfrm>
            <a:off x="5748396" y="1341437"/>
            <a:ext cx="6199959" cy="4175125"/>
          </a:xfrm>
          <a:prstGeom prst="rect">
            <a:avLst/>
          </a:prstGeom>
        </p:spPr>
      </p:pic>
    </p:spTree>
    <p:extLst>
      <p:ext uri="{BB962C8B-B14F-4D97-AF65-F5344CB8AC3E}">
        <p14:creationId xmlns:p14="http://schemas.microsoft.com/office/powerpoint/2010/main" val="1721195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2192000" cy="851275"/>
            <a:chOff x="0" y="0"/>
            <a:chExt cx="4816593" cy="457153"/>
          </a:xfrm>
        </p:grpSpPr>
        <p:sp>
          <p:nvSpPr>
            <p:cNvPr id="3" name="Freeform 3"/>
            <p:cNvSpPr/>
            <p:nvPr/>
          </p:nvSpPr>
          <p:spPr>
            <a:xfrm>
              <a:off x="0" y="0"/>
              <a:ext cx="4816592" cy="457153"/>
            </a:xfrm>
            <a:custGeom>
              <a:avLst/>
              <a:gdLst/>
              <a:ahLst/>
              <a:cxnLst/>
              <a:rect l="l" t="t" r="r" b="b"/>
              <a:pathLst>
                <a:path w="4816592" h="457153">
                  <a:moveTo>
                    <a:pt x="0" y="0"/>
                  </a:moveTo>
                  <a:lnTo>
                    <a:pt x="4816592" y="0"/>
                  </a:lnTo>
                  <a:lnTo>
                    <a:pt x="4816592" y="457153"/>
                  </a:lnTo>
                  <a:lnTo>
                    <a:pt x="0" y="457153"/>
                  </a:lnTo>
                  <a:close/>
                </a:path>
              </a:pathLst>
            </a:custGeom>
            <a:solidFill>
              <a:srgbClr val="012159"/>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6" name="Group 36"/>
          <p:cNvGrpSpPr/>
          <p:nvPr/>
        </p:nvGrpSpPr>
        <p:grpSpPr>
          <a:xfrm>
            <a:off x="-147676" y="5815286"/>
            <a:ext cx="12497658" cy="1520101"/>
            <a:chOff x="0" y="0"/>
            <a:chExt cx="4937346" cy="690053"/>
          </a:xfrm>
        </p:grpSpPr>
        <p:sp>
          <p:nvSpPr>
            <p:cNvPr id="37" name="Freeform 37"/>
            <p:cNvSpPr/>
            <p:nvPr/>
          </p:nvSpPr>
          <p:spPr>
            <a:xfrm>
              <a:off x="0" y="0"/>
              <a:ext cx="4937346" cy="690053"/>
            </a:xfrm>
            <a:custGeom>
              <a:avLst/>
              <a:gdLst/>
              <a:ahLst/>
              <a:cxnLst/>
              <a:rect l="l" t="t" r="r" b="b"/>
              <a:pathLst>
                <a:path w="4937346" h="690053">
                  <a:moveTo>
                    <a:pt x="0" y="0"/>
                  </a:moveTo>
                  <a:lnTo>
                    <a:pt x="4937346" y="0"/>
                  </a:lnTo>
                  <a:lnTo>
                    <a:pt x="4937346" y="690053"/>
                  </a:lnTo>
                  <a:lnTo>
                    <a:pt x="0" y="690053"/>
                  </a:lnTo>
                  <a:close/>
                </a:path>
              </a:pathLst>
            </a:custGeom>
            <a:solidFill>
              <a:srgbClr val="FFC000"/>
            </a:solidFill>
          </p:spPr>
          <p:txBody>
            <a:bodyPr/>
            <a:lstStyle/>
            <a:p>
              <a:pPr defTabSz="609630"/>
              <a:endParaRPr lang="en-US" sz="1200">
                <a:solidFill>
                  <a:prstClr val="black"/>
                </a:solidFill>
                <a:latin typeface="Calibri"/>
              </a:endParaRPr>
            </a:p>
          </p:txBody>
        </p:sp>
        <p:sp>
          <p:nvSpPr>
            <p:cNvPr id="38" name="TextBox 3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0" name="Group 5">
            <a:extLst>
              <a:ext uri="{FF2B5EF4-FFF2-40B4-BE49-F238E27FC236}">
                <a16:creationId xmlns:a16="http://schemas.microsoft.com/office/drawing/2014/main" id="{3322EF08-7E84-FEC4-CD1B-4F9C5C55FFF6}"/>
              </a:ext>
            </a:extLst>
          </p:cNvPr>
          <p:cNvGrpSpPr/>
          <p:nvPr/>
        </p:nvGrpSpPr>
        <p:grpSpPr>
          <a:xfrm>
            <a:off x="1909725" y="298535"/>
            <a:ext cx="8250275" cy="883870"/>
            <a:chOff x="0" y="0"/>
            <a:chExt cx="4623723" cy="883481"/>
          </a:xfrm>
        </p:grpSpPr>
        <p:sp>
          <p:nvSpPr>
            <p:cNvPr id="121" name="Freeform 6">
              <a:extLst>
                <a:ext uri="{FF2B5EF4-FFF2-40B4-BE49-F238E27FC236}">
                  <a16:creationId xmlns:a16="http://schemas.microsoft.com/office/drawing/2014/main" id="{124FAD66-D2A4-57FC-7581-4E425ECFE235}"/>
                </a:ext>
              </a:extLst>
            </p:cNvPr>
            <p:cNvSpPr/>
            <p:nvPr/>
          </p:nvSpPr>
          <p:spPr>
            <a:xfrm>
              <a:off x="0" y="0"/>
              <a:ext cx="4623723" cy="883481"/>
            </a:xfrm>
            <a:custGeom>
              <a:avLst/>
              <a:gdLst/>
              <a:ahLst/>
              <a:cxnLst/>
              <a:rect l="l" t="t" r="r" b="b"/>
              <a:pathLst>
                <a:path w="4623723" h="883481">
                  <a:moveTo>
                    <a:pt x="0" y="0"/>
                  </a:moveTo>
                  <a:lnTo>
                    <a:pt x="4623723" y="0"/>
                  </a:lnTo>
                  <a:lnTo>
                    <a:pt x="4623723" y="883481"/>
                  </a:lnTo>
                  <a:lnTo>
                    <a:pt x="0" y="883481"/>
                  </a:lnTo>
                  <a:close/>
                </a:path>
              </a:pathLst>
            </a:custGeom>
            <a:solidFill>
              <a:srgbClr val="C00118"/>
            </a:solidFill>
          </p:spPr>
          <p:txBody>
            <a:bodyPr/>
            <a:lstStyle/>
            <a:p>
              <a:pPr defTabSz="609630"/>
              <a:endParaRPr lang="en-US" sz="1200">
                <a:solidFill>
                  <a:prstClr val="black"/>
                </a:solidFill>
                <a:latin typeface="Calibri"/>
              </a:endParaRPr>
            </a:p>
          </p:txBody>
        </p:sp>
        <p:sp>
          <p:nvSpPr>
            <p:cNvPr id="122" name="TextBox 7">
              <a:extLst>
                <a:ext uri="{FF2B5EF4-FFF2-40B4-BE49-F238E27FC236}">
                  <a16:creationId xmlns:a16="http://schemas.microsoft.com/office/drawing/2014/main" id="{C3B1810C-E69E-B622-8F69-04F2ACC4F451}"/>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23" name="Group 8">
            <a:extLst>
              <a:ext uri="{FF2B5EF4-FFF2-40B4-BE49-F238E27FC236}">
                <a16:creationId xmlns:a16="http://schemas.microsoft.com/office/drawing/2014/main" id="{45781185-4EC0-0D1C-06F4-251A974214D1}"/>
              </a:ext>
            </a:extLst>
          </p:cNvPr>
          <p:cNvGrpSpPr/>
          <p:nvPr/>
        </p:nvGrpSpPr>
        <p:grpSpPr>
          <a:xfrm>
            <a:off x="2632257" y="362392"/>
            <a:ext cx="7323107" cy="750159"/>
            <a:chOff x="0" y="0"/>
            <a:chExt cx="3431561" cy="749828"/>
          </a:xfrm>
        </p:grpSpPr>
        <p:sp>
          <p:nvSpPr>
            <p:cNvPr id="124" name="Freeform 9">
              <a:extLst>
                <a:ext uri="{FF2B5EF4-FFF2-40B4-BE49-F238E27FC236}">
                  <a16:creationId xmlns:a16="http://schemas.microsoft.com/office/drawing/2014/main" id="{08AA70EC-7E95-638F-82C4-CA2C77B6BF8B}"/>
                </a:ext>
              </a:extLst>
            </p:cNvPr>
            <p:cNvSpPr/>
            <p:nvPr/>
          </p:nvSpPr>
          <p:spPr>
            <a:xfrm>
              <a:off x="0" y="0"/>
              <a:ext cx="3431561" cy="749828"/>
            </a:xfrm>
            <a:custGeom>
              <a:avLst/>
              <a:gdLst/>
              <a:ahLst/>
              <a:cxnLst/>
              <a:rect l="l" t="t" r="r" b="b"/>
              <a:pathLst>
                <a:path w="3431561" h="749828">
                  <a:moveTo>
                    <a:pt x="0" y="0"/>
                  </a:moveTo>
                  <a:lnTo>
                    <a:pt x="3431561" y="0"/>
                  </a:lnTo>
                  <a:lnTo>
                    <a:pt x="3431561" y="749828"/>
                  </a:lnTo>
                  <a:lnTo>
                    <a:pt x="0" y="749828"/>
                  </a:lnTo>
                  <a:close/>
                </a:path>
              </a:pathLst>
            </a:custGeom>
            <a:solidFill>
              <a:srgbClr val="FFFFFF"/>
            </a:solidFill>
          </p:spPr>
          <p:txBody>
            <a:bodyPr/>
            <a:lstStyle/>
            <a:p>
              <a:pPr defTabSz="609630"/>
              <a:endParaRPr lang="en-US" sz="1200">
                <a:solidFill>
                  <a:prstClr val="black"/>
                </a:solidFill>
                <a:latin typeface="Calibri"/>
              </a:endParaRPr>
            </a:p>
          </p:txBody>
        </p:sp>
        <p:sp>
          <p:nvSpPr>
            <p:cNvPr id="125" name="TextBox 10">
              <a:extLst>
                <a:ext uri="{FF2B5EF4-FFF2-40B4-BE49-F238E27FC236}">
                  <a16:creationId xmlns:a16="http://schemas.microsoft.com/office/drawing/2014/main" id="{088809B0-3957-22EE-190C-C64B2DBA3A0A}"/>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26" name="Picture 11">
            <a:extLst>
              <a:ext uri="{FF2B5EF4-FFF2-40B4-BE49-F238E27FC236}">
                <a16:creationId xmlns:a16="http://schemas.microsoft.com/office/drawing/2014/main" id="{6B869DCE-4140-6AAB-4DE2-AF33BC326C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0361" y="499949"/>
            <a:ext cx="426507" cy="426507"/>
          </a:xfrm>
          <a:prstGeom prst="rect">
            <a:avLst/>
          </a:prstGeom>
        </p:spPr>
      </p:pic>
      <p:sp>
        <p:nvSpPr>
          <p:cNvPr id="14" name="TextBox 76">
            <a:extLst>
              <a:ext uri="{FF2B5EF4-FFF2-40B4-BE49-F238E27FC236}">
                <a16:creationId xmlns:a16="http://schemas.microsoft.com/office/drawing/2014/main" id="{DB52E7FA-BA99-9B3A-58CB-1903926815C1}"/>
              </a:ext>
            </a:extLst>
          </p:cNvPr>
          <p:cNvSpPr txBox="1"/>
          <p:nvPr/>
        </p:nvSpPr>
        <p:spPr>
          <a:xfrm>
            <a:off x="2802323" y="504641"/>
            <a:ext cx="6908611" cy="553998"/>
          </a:xfrm>
          <a:prstGeom prst="rect">
            <a:avLst/>
          </a:prstGeom>
        </p:spPr>
        <p:txBody>
          <a:bodyPr wrap="square" lIns="0" tIns="0" rIns="0" bIns="0" rtlCol="0" anchor="t">
            <a:spAutoFit/>
          </a:bodyPr>
          <a:lstStyle/>
          <a:p>
            <a:pPr algn="ctr" defTabSz="609630"/>
            <a:r>
              <a:rPr lang="en-US" sz="3600" dirty="0">
                <a:solidFill>
                  <a:srgbClr val="C00118"/>
                </a:solidFill>
                <a:latin typeface="#9Slide03 Saira SemiCondensed B" panose="00000806000000000000" pitchFamily="2" charset="0"/>
              </a:rPr>
              <a:t>KHỞI ĐỘNG</a:t>
            </a:r>
            <a:endParaRPr lang="vi-VN" sz="3600" dirty="0">
              <a:solidFill>
                <a:srgbClr val="C00118"/>
              </a:solidFill>
              <a:latin typeface="#9Slide03 Saira SemiCondensed B" panose="00000806000000000000" pitchFamily="2" charset="0"/>
            </a:endParaRPr>
          </a:p>
        </p:txBody>
      </p:sp>
      <p:sp>
        <p:nvSpPr>
          <p:cNvPr id="17" name="TextBox 76">
            <a:extLst>
              <a:ext uri="{FF2B5EF4-FFF2-40B4-BE49-F238E27FC236}">
                <a16:creationId xmlns:a16="http://schemas.microsoft.com/office/drawing/2014/main" id="{A302A421-FC21-D676-3954-0E5728571BDF}"/>
              </a:ext>
            </a:extLst>
          </p:cNvPr>
          <p:cNvSpPr txBox="1"/>
          <p:nvPr/>
        </p:nvSpPr>
        <p:spPr>
          <a:xfrm>
            <a:off x="4790438" y="2371749"/>
            <a:ext cx="5979162" cy="984885"/>
          </a:xfrm>
          <a:prstGeom prst="rect">
            <a:avLst/>
          </a:prstGeom>
        </p:spPr>
        <p:txBody>
          <a:bodyPr wrap="square" lIns="0" tIns="0" rIns="0" bIns="0" rtlCol="0" anchor="t">
            <a:spAutoFit/>
          </a:bodyPr>
          <a:lstStyle/>
          <a:p>
            <a:pPr algn="ctr" defTabSz="609630"/>
            <a:r>
              <a:rPr lang="vi-VN" sz="3200">
                <a:solidFill>
                  <a:srgbClr val="C00118"/>
                </a:solidFill>
                <a:latin typeface="#9Slide03 Saira SemiCondensed B" panose="00000806000000000000" pitchFamily="2" charset="0"/>
              </a:rPr>
              <a:t>Theo em, quê hương Đất Quảng có những truyền thống nào?</a:t>
            </a:r>
            <a:endParaRPr lang="vi-VN" sz="3200" dirty="0">
              <a:solidFill>
                <a:srgbClr val="C00118"/>
              </a:solidFill>
              <a:latin typeface="#9Slide03 Saira SemiCondensed B" panose="00000806000000000000" pitchFamily="2" charset="0"/>
            </a:endParaRPr>
          </a:p>
        </p:txBody>
      </p:sp>
      <p:pic>
        <p:nvPicPr>
          <p:cNvPr id="6" name="Picture 2" descr="Sweet QooBee sticker #6">
            <a:extLst>
              <a:ext uri="{FF2B5EF4-FFF2-40B4-BE49-F238E27FC236}">
                <a16:creationId xmlns:a16="http://schemas.microsoft.com/office/drawing/2014/main" id="{9AD252B2-7926-1811-AC3B-48AD0402CB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279"/>
          <a:stretch/>
        </p:blipFill>
        <p:spPr bwMode="auto">
          <a:xfrm>
            <a:off x="1292299" y="2371749"/>
            <a:ext cx="3020048" cy="277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8163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anim calcmode="lin" valueType="num">
                                      <p:cBhvr>
                                        <p:cTn id="12" dur="750" fill="hold"/>
                                        <p:tgtEl>
                                          <p:spTgt spid="17"/>
                                        </p:tgtEl>
                                        <p:attrNameLst>
                                          <p:attrName>ppt_x</p:attrName>
                                        </p:attrNameLst>
                                      </p:cBhvr>
                                      <p:tavLst>
                                        <p:tav tm="0">
                                          <p:val>
                                            <p:strVal val="#ppt_x"/>
                                          </p:val>
                                        </p:tav>
                                        <p:tav tm="100000">
                                          <p:val>
                                            <p:strVal val="#ppt_x"/>
                                          </p:val>
                                        </p:tav>
                                      </p:tavLst>
                                    </p:anim>
                                    <p:anim calcmode="lin" valueType="num">
                                      <p:cBhvr>
                                        <p:cTn id="13"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standing in a line&#10;&#10;AI-generated content may be incorrect.">
            <a:extLst>
              <a:ext uri="{FF2B5EF4-FFF2-40B4-BE49-F238E27FC236}">
                <a16:creationId xmlns:a16="http://schemas.microsoft.com/office/drawing/2014/main" id="{F9F602DE-79A4-1327-245B-241F060E86B0}"/>
              </a:ext>
            </a:extLst>
          </p:cNvPr>
          <p:cNvPicPr>
            <a:picLocks noChangeAspect="1"/>
          </p:cNvPicPr>
          <p:nvPr/>
        </p:nvPicPr>
        <p:blipFill>
          <a:blip r:embed="rId2"/>
          <a:stretch>
            <a:fillRect/>
          </a:stretch>
        </p:blipFill>
        <p:spPr>
          <a:xfrm>
            <a:off x="1922916" y="643467"/>
            <a:ext cx="8346167" cy="5571066"/>
          </a:xfrm>
          <a:prstGeom prst="rect">
            <a:avLst/>
          </a:prstGeom>
        </p:spPr>
      </p:pic>
    </p:spTree>
    <p:extLst>
      <p:ext uri="{BB962C8B-B14F-4D97-AF65-F5344CB8AC3E}">
        <p14:creationId xmlns:p14="http://schemas.microsoft.com/office/powerpoint/2010/main" val="2190079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60C7A59-EC85-8C21-24B7-666C6D10C8C7}"/>
              </a:ext>
            </a:extLst>
          </p:cNvPr>
          <p:cNvGraphicFramePr>
            <a:graphicFrameLocks noGrp="1"/>
          </p:cNvGraphicFramePr>
          <p:nvPr>
            <p:extLst>
              <p:ext uri="{D42A27DB-BD31-4B8C-83A1-F6EECF244321}">
                <p14:modId xmlns:p14="http://schemas.microsoft.com/office/powerpoint/2010/main" val="2852382432"/>
              </p:ext>
            </p:extLst>
          </p:nvPr>
        </p:nvGraphicFramePr>
        <p:xfrm>
          <a:off x="0" y="0"/>
          <a:ext cx="12192000" cy="6858000"/>
        </p:xfrm>
        <a:graphic>
          <a:graphicData uri="http://schemas.openxmlformats.org/drawingml/2006/table">
            <a:tbl>
              <a:tblPr firstRow="1" firstCol="1" bandRow="1">
                <a:tableStyleId>{912C8C85-51F0-491E-9774-3900AFEF0FD7}</a:tableStyleId>
              </a:tblPr>
              <a:tblGrid>
                <a:gridCol w="6096000">
                  <a:extLst>
                    <a:ext uri="{9D8B030D-6E8A-4147-A177-3AD203B41FA5}">
                      <a16:colId xmlns:a16="http://schemas.microsoft.com/office/drawing/2014/main" val="2145313655"/>
                    </a:ext>
                  </a:extLst>
                </a:gridCol>
                <a:gridCol w="6096000">
                  <a:extLst>
                    <a:ext uri="{9D8B030D-6E8A-4147-A177-3AD203B41FA5}">
                      <a16:colId xmlns:a16="http://schemas.microsoft.com/office/drawing/2014/main" val="6279029"/>
                    </a:ext>
                  </a:extLst>
                </a:gridCol>
              </a:tblGrid>
              <a:tr h="838321">
                <a:tc>
                  <a:txBody>
                    <a:bodyPr/>
                    <a:lstStyle/>
                    <a:p>
                      <a:pPr algn="ctr">
                        <a:lnSpc>
                          <a:spcPct val="150000"/>
                        </a:lnSpc>
                        <a:spcAft>
                          <a:spcPts val="1000"/>
                        </a:spcAft>
                      </a:pPr>
                      <a:r>
                        <a:rPr lang="en-US" sz="2800">
                          <a:effectLst/>
                          <a:latin typeface="#9Slide03 IcielUni Sans Heavy" panose="00000500000000000000" pitchFamily="2" charset="0"/>
                          <a:ea typeface="Calibri" panose="020F0502020204030204" pitchFamily="34" charset="0"/>
                          <a:cs typeface="Times New Roman" panose="02020603050405020304" pitchFamily="18" charset="0"/>
                        </a:rPr>
                        <a:t>Phong trào Đông Du</a:t>
                      </a:r>
                      <a:endParaRPr lang="en-US" sz="2000" dirty="0">
                        <a:effectLst/>
                        <a:latin typeface="#9Slide03 IcielUni Sans Heavy"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118"/>
                    </a:solidFill>
                  </a:tcPr>
                </a:tc>
                <a:tc>
                  <a:txBody>
                    <a:bodyPr/>
                    <a:lstStyle/>
                    <a:p>
                      <a:pPr algn="ctr">
                        <a:lnSpc>
                          <a:spcPct val="150000"/>
                        </a:lnSpc>
                        <a:spcAft>
                          <a:spcPts val="1000"/>
                        </a:spcAft>
                      </a:pPr>
                      <a:r>
                        <a:rPr lang="en-US" sz="2800">
                          <a:effectLst/>
                          <a:latin typeface="#9Slide03 IcielUni Sans Heavy" panose="00000500000000000000" pitchFamily="2" charset="0"/>
                          <a:ea typeface="Calibri" panose="020F0502020204030204" pitchFamily="34" charset="0"/>
                          <a:cs typeface="Times New Roman" panose="02020603050405020304" pitchFamily="18" charset="0"/>
                        </a:rPr>
                        <a:t>Phong trào Duy Tân</a:t>
                      </a:r>
                      <a:endParaRPr lang="en-US" sz="2000" dirty="0">
                        <a:effectLst/>
                        <a:latin typeface="#9Slide03 IcielUni Sans Heavy"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118"/>
                    </a:solidFill>
                  </a:tcPr>
                </a:tc>
                <a:extLst>
                  <a:ext uri="{0D108BD9-81ED-4DB2-BD59-A6C34878D82A}">
                    <a16:rowId xmlns:a16="http://schemas.microsoft.com/office/drawing/2014/main" val="931640735"/>
                  </a:ext>
                </a:extLst>
              </a:tr>
              <a:tr h="6019679">
                <a:tc>
                  <a:txBody>
                    <a:bodyPr/>
                    <a:lstStyle/>
                    <a:p>
                      <a:pPr algn="just">
                        <a:lnSpc>
                          <a:spcPct val="150000"/>
                        </a:lnSpc>
                        <a:spcAft>
                          <a:spcPts val="1000"/>
                        </a:spcAft>
                      </a:pPr>
                      <a:r>
                        <a:rPr lang="en-US" sz="2800" b="0">
                          <a:effectLst/>
                          <a:latin typeface="#9Slide03 Cabin" panose="00000500000000000000" pitchFamily="2" charset="0"/>
                          <a:ea typeface="Calibri" panose="020F0502020204030204" pitchFamily="34" charset="0"/>
                          <a:cs typeface="Times New Roman" panose="02020603050405020304" pitchFamily="18" charset="0"/>
                        </a:rPr>
                        <a:t>- 1904: Thành lập Duy Tân hội (Phan Bội Châu, Nguyễn Thành), tổ chức phong trào Đông Du.</a:t>
                      </a:r>
                    </a:p>
                    <a:p>
                      <a:pPr algn="just">
                        <a:lnSpc>
                          <a:spcPct val="150000"/>
                        </a:lnSpc>
                        <a:spcAft>
                          <a:spcPts val="1000"/>
                        </a:spcAft>
                      </a:pPr>
                      <a:r>
                        <a:rPr lang="en-US" sz="2800" b="0">
                          <a:effectLst/>
                          <a:latin typeface="#9Slide03 Cabin" panose="00000500000000000000" pitchFamily="2" charset="0"/>
                          <a:ea typeface="Calibri" panose="020F0502020204030204" pitchFamily="34" charset="0"/>
                          <a:cs typeface="Times New Roman" panose="02020603050405020304" pitchFamily="18" charset="0"/>
                        </a:rPr>
                        <a:t>- 1909: Đông Du thất bại sau khi Nhật trục xuất du học sinh.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1000"/>
                        </a:spcAft>
                      </a:pPr>
                      <a:r>
                        <a:rPr lang="vi-VN" sz="2800" b="0">
                          <a:effectLst/>
                          <a:latin typeface="#9Slide03 Cabin" panose="00000500000000000000" pitchFamily="2" charset="0"/>
                          <a:ea typeface="Calibri" panose="020F0502020204030204" pitchFamily="34" charset="0"/>
                          <a:cs typeface="Times New Roman" panose="02020603050405020304" pitchFamily="18" charset="0"/>
                        </a:rPr>
                        <a:t>- Phan Châu Trinh, Huỳnh Thúc Kháng, Trần Quý Cáp khởi xướng phong trào Duy Tân: khai dân trí, chấn dân khí, hậu dân sinh.</a:t>
                      </a:r>
                    </a:p>
                    <a:p>
                      <a:pPr algn="just">
                        <a:lnSpc>
                          <a:spcPct val="150000"/>
                        </a:lnSpc>
                        <a:spcAft>
                          <a:spcPts val="1000"/>
                        </a:spcAft>
                      </a:pPr>
                      <a:r>
                        <a:rPr lang="vi-VN" sz="2800" b="0">
                          <a:effectLst/>
                          <a:latin typeface="#9Slide03 Cabin" panose="00000500000000000000" pitchFamily="2" charset="0"/>
                          <a:ea typeface="Calibri" panose="020F0502020204030204" pitchFamily="34" charset="0"/>
                          <a:cs typeface="Times New Roman" panose="02020603050405020304" pitchFamily="18" charset="0"/>
                        </a:rPr>
                        <a:t>- Mở trường học, nông hội, học hội, doanh hội; kêu gọi cải cách toàn diện.</a:t>
                      </a:r>
                      <a:endParaRPr lang="en-US" sz="2800" b="0">
                        <a:effectLst/>
                        <a:latin typeface="#9Slide03 Cabin" panose="00000500000000000000" pitchFamily="2" charset="0"/>
                        <a:ea typeface="Calibri" panose="020F0502020204030204" pitchFamily="34" charset="0"/>
                        <a:cs typeface="Times New Roman" panose="02020603050405020304" pitchFamily="18" charset="0"/>
                      </a:endParaRPr>
                    </a:p>
                    <a:p>
                      <a:pPr algn="just">
                        <a:lnSpc>
                          <a:spcPct val="150000"/>
                        </a:lnSpc>
                        <a:spcAft>
                          <a:spcPts val="1000"/>
                        </a:spcAft>
                      </a:pPr>
                      <a:r>
                        <a:rPr lang="en-US" sz="2800" b="0">
                          <a:effectLst/>
                          <a:latin typeface="#9Slide03 Cabin" panose="00000500000000000000" pitchFamily="2" charset="0"/>
                          <a:ea typeface="Calibri" panose="020F0502020204030204" pitchFamily="34" charset="0"/>
                          <a:cs typeface="Times New Roman" panose="02020603050405020304" pitchFamily="18" charset="0"/>
                        </a:rPr>
                        <a:t>- Năm 1908 bị đàn áp.</a:t>
                      </a:r>
                      <a:endParaRPr lang="vi-VN" sz="2800" b="0">
                        <a:effectLst/>
                        <a:latin typeface="#9Slide03 Cabin"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9410152"/>
                  </a:ext>
                </a:extLst>
              </a:tr>
            </a:tbl>
          </a:graphicData>
        </a:graphic>
      </p:graphicFrame>
    </p:spTree>
    <p:extLst>
      <p:ext uri="{BB962C8B-B14F-4D97-AF65-F5344CB8AC3E}">
        <p14:creationId xmlns:p14="http://schemas.microsoft.com/office/powerpoint/2010/main" val="158110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3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LoveYt.net_YouTube_Phan-Boi-Chau-phat-dong-phong-trao-Dong_Media_DCkcqGPRjoo_002_720p">
            <a:hlinkClick r:id="" action="ppaction://media"/>
            <a:extLst>
              <a:ext uri="{FF2B5EF4-FFF2-40B4-BE49-F238E27FC236}">
                <a16:creationId xmlns:a16="http://schemas.microsoft.com/office/drawing/2014/main" id="{C197B9D8-10AF-22F4-77FE-118A641D67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185729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E4752-E8E2-2E67-F5FE-1C7C9EB2D96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96ECC84-726D-5B45-65E1-800A561D6F90}"/>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45A5218A-7E1D-41CC-CACF-3533A1655E60}"/>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3D87164B-CC48-0DFE-8D0E-E5170CED83AC}"/>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1E02E97E-8A09-8445-6AA3-BBC01B87884A}"/>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B8361C1-B109-326E-A268-8D8B2619CBEB}"/>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8A60AEE7-10BF-E5E9-53FA-B4D4268FD5F4}"/>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53B73A5E-03B5-0B8A-0DE4-02E48EE59685}"/>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6CB18116-3193-B92A-3A89-6DA55A507395}"/>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B2D2710B-9149-A264-586F-437576E9E844}"/>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7FAC090F-A7E5-78B8-C28A-655A8660A3BE}"/>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C2CEEAE6-F423-76BC-4978-D3EA07659CBA}"/>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1E05D10C-2157-E994-5479-429B7F336E19}"/>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F94BE7A9-6609-3ABD-5DD2-D9BEC39A817F}"/>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2B3CA846-E602-D3E5-AFF0-C5E00877F8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1C20ACDD-A999-16B8-BBA0-10C01929D31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DFE12AA6-6D92-870D-6FE1-1360441A3175}"/>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6721C238-11B3-79A4-91A1-9A7073FD11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918AADCF-9D50-2C46-B795-49E6D3F2DE5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42430E34-8CF5-A324-2705-B314540D844B}"/>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1F11C756-784E-0687-C9E5-4FDFED68E39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A366CD3E-BBE5-C537-980E-480E4DC412C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539105C5-525D-3628-4F91-03290791D023}"/>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7F560BA7-3ABE-263C-FC80-505AAE2465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A9398181-2698-C211-E6D4-6D8C01D96A94}"/>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A738DD42-3FDA-8091-A43A-EC6558673570}"/>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C6C1C32F-DED3-DF0C-4BCA-A87F3DB4469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86AB2F2E-E1BA-7B3A-E355-BD7F18D2CD0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AD96E277-4BE3-07F5-4C81-5071B29AECA2}"/>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DC03F5A1-BFAC-839E-5CA9-B596E4A698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78ECB52C-D89E-2D6E-5012-CC421BA7831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0F358CE7-126A-FA3B-B671-CC6C7B21E276}"/>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1D009F05-95C3-9B2E-3930-3D581C854C15}"/>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F3EB77B2-4CE4-2670-B766-A89BC336F511}"/>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4</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257691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7CC453C-FF85-EB06-7EAC-CACBCE7B125E}"/>
              </a:ext>
            </a:extLst>
          </p:cNvPr>
          <p:cNvSpPr txBox="1">
            <a:spLocks/>
          </p:cNvSpPr>
          <p:nvPr/>
        </p:nvSpPr>
        <p:spPr>
          <a:xfrm>
            <a:off x="408000" y="240024"/>
            <a:ext cx="11376000" cy="439200"/>
          </a:xfrm>
          <a:prstGeom prst="rect">
            <a:avLst/>
          </a:prstGeom>
        </p:spPr>
        <p:txBody>
          <a:bodyPr anchor="ctr">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0000">
                    <a:lumMod val="75000"/>
                    <a:lumOff val="25000"/>
                  </a:srgbClr>
                </a:solidFill>
                <a:effectLst/>
                <a:uLnTx/>
                <a:uFillTx/>
                <a:latin typeface="Calibri"/>
                <a:ea typeface="+mj-ea"/>
                <a:cs typeface="Arial" panose="020B0604020202020204" pitchFamily="34" charset="0"/>
              </a:rPr>
              <a:t>d) Phong trào chống thuế năm 1908</a:t>
            </a:r>
            <a:endParaRPr kumimoji="0" lang="en-US" sz="3600" b="1" i="0" u="none" strike="noStrike" kern="1200" cap="none" spc="0" normalizeH="0" baseline="0" noProof="0" dirty="0">
              <a:ln>
                <a:noFill/>
              </a:ln>
              <a:solidFill>
                <a:srgbClr val="000000">
                  <a:lumMod val="75000"/>
                  <a:lumOff val="25000"/>
                </a:srgbClr>
              </a:solidFill>
              <a:effectLst/>
              <a:uLnTx/>
              <a:uFillTx/>
              <a:latin typeface="Calibri"/>
              <a:ea typeface="+mj-ea"/>
              <a:cs typeface="Arial" panose="020B0604020202020204" pitchFamily="34" charset="0"/>
            </a:endParaRPr>
          </a:p>
        </p:txBody>
      </p:sp>
      <p:grpSp>
        <p:nvGrpSpPr>
          <p:cNvPr id="51" name="Group 50">
            <a:extLst>
              <a:ext uri="{FF2B5EF4-FFF2-40B4-BE49-F238E27FC236}">
                <a16:creationId xmlns:a16="http://schemas.microsoft.com/office/drawing/2014/main" id="{CBC4EA7A-AFB1-5BEA-8BCE-ED506CB63D8B}"/>
              </a:ext>
            </a:extLst>
          </p:cNvPr>
          <p:cNvGrpSpPr/>
          <p:nvPr/>
        </p:nvGrpSpPr>
        <p:grpSpPr>
          <a:xfrm>
            <a:off x="761145" y="828966"/>
            <a:ext cx="10242136" cy="5540509"/>
            <a:chOff x="732570" y="828966"/>
            <a:chExt cx="10242136" cy="5540509"/>
          </a:xfrm>
        </p:grpSpPr>
        <p:grpSp>
          <p:nvGrpSpPr>
            <p:cNvPr id="3" name="Group 2">
              <a:extLst>
                <a:ext uri="{FF2B5EF4-FFF2-40B4-BE49-F238E27FC236}">
                  <a16:creationId xmlns:a16="http://schemas.microsoft.com/office/drawing/2014/main" id="{1CFAE0D7-E71F-63BF-793D-79FB0621CE86}"/>
                </a:ext>
              </a:extLst>
            </p:cNvPr>
            <p:cNvGrpSpPr/>
            <p:nvPr/>
          </p:nvGrpSpPr>
          <p:grpSpPr>
            <a:xfrm>
              <a:off x="838200" y="828966"/>
              <a:ext cx="10136506" cy="5540509"/>
              <a:chOff x="1826940" y="1080696"/>
              <a:chExt cx="8462084" cy="4625287"/>
            </a:xfrm>
          </p:grpSpPr>
          <p:sp>
            <p:nvSpPr>
              <p:cNvPr id="4" name="Rectangle 19">
                <a:extLst>
                  <a:ext uri="{FF2B5EF4-FFF2-40B4-BE49-F238E27FC236}">
                    <a16:creationId xmlns:a16="http://schemas.microsoft.com/office/drawing/2014/main" id="{8D6A39ED-C780-E24A-2761-C0038C71C69D}"/>
                  </a:ext>
                </a:extLst>
              </p:cNvPr>
              <p:cNvSpPr/>
              <p:nvPr/>
            </p:nvSpPr>
            <p:spPr bwMode="auto">
              <a:xfrm>
                <a:off x="6008509" y="3782527"/>
                <a:ext cx="562558"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Rectangle 19">
                <a:extLst>
                  <a:ext uri="{FF2B5EF4-FFF2-40B4-BE49-F238E27FC236}">
                    <a16:creationId xmlns:a16="http://schemas.microsoft.com/office/drawing/2014/main" id="{698E1828-4B1E-A078-ECE5-92B8253CC595}"/>
                  </a:ext>
                </a:extLst>
              </p:cNvPr>
              <p:cNvSpPr/>
              <p:nvPr/>
            </p:nvSpPr>
            <p:spPr bwMode="auto">
              <a:xfrm>
                <a:off x="2782588" y="4616433"/>
                <a:ext cx="434214"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19">
                <a:extLst>
                  <a:ext uri="{FF2B5EF4-FFF2-40B4-BE49-F238E27FC236}">
                    <a16:creationId xmlns:a16="http://schemas.microsoft.com/office/drawing/2014/main" id="{AA16CF3B-1926-6958-FED2-A7EA96478DAE}"/>
                  </a:ext>
                </a:extLst>
              </p:cNvPr>
              <p:cNvSpPr/>
              <p:nvPr/>
            </p:nvSpPr>
            <p:spPr bwMode="auto">
              <a:xfrm>
                <a:off x="9176800" y="4494712"/>
                <a:ext cx="434214"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14F5C11-A7CB-38EF-5EAD-E9962B6DB454}"/>
                  </a:ext>
                </a:extLst>
              </p:cNvPr>
              <p:cNvSpPr/>
              <p:nvPr/>
            </p:nvSpPr>
            <p:spPr bwMode="auto">
              <a:xfrm>
                <a:off x="2988946" y="4501747"/>
                <a:ext cx="6214110" cy="747115"/>
              </a:xfrm>
              <a:custGeom>
                <a:avLst/>
                <a:gdLst>
                  <a:gd name="connsiteX0" fmla="*/ 0 w 6913210"/>
                  <a:gd name="connsiteY0" fmla="*/ 618376 h 824492"/>
                  <a:gd name="connsiteX1" fmla="*/ 2137410 w 6913210"/>
                  <a:gd name="connsiteY1" fmla="*/ 1156 h 824492"/>
                  <a:gd name="connsiteX2" fmla="*/ 6526530 w 6913210"/>
                  <a:gd name="connsiteY2" fmla="*/ 755536 h 824492"/>
                  <a:gd name="connsiteX3" fmla="*/ 6412230 w 6913210"/>
                  <a:gd name="connsiteY3" fmla="*/ 744106 h 824492"/>
                  <a:gd name="connsiteX0" fmla="*/ 0 w 6412230"/>
                  <a:gd name="connsiteY0" fmla="*/ 618202 h 743932"/>
                  <a:gd name="connsiteX1" fmla="*/ 2137410 w 6412230"/>
                  <a:gd name="connsiteY1" fmla="*/ 982 h 743932"/>
                  <a:gd name="connsiteX2" fmla="*/ 6412230 w 6412230"/>
                  <a:gd name="connsiteY2" fmla="*/ 743932 h 743932"/>
                  <a:gd name="connsiteX0" fmla="*/ 0 w 6305550"/>
                  <a:gd name="connsiteY0" fmla="*/ 617276 h 617276"/>
                  <a:gd name="connsiteX1" fmla="*/ 2137410 w 6305550"/>
                  <a:gd name="connsiteY1" fmla="*/ 56 h 617276"/>
                  <a:gd name="connsiteX2" fmla="*/ 6305550 w 6305550"/>
                  <a:gd name="connsiteY2" fmla="*/ 582986 h 617276"/>
                  <a:gd name="connsiteX0" fmla="*/ 0 w 6305550"/>
                  <a:gd name="connsiteY0" fmla="*/ 647214 h 647214"/>
                  <a:gd name="connsiteX1" fmla="*/ 2137410 w 6305550"/>
                  <a:gd name="connsiteY1" fmla="*/ 29994 h 647214"/>
                  <a:gd name="connsiteX2" fmla="*/ 6305550 w 6305550"/>
                  <a:gd name="connsiteY2" fmla="*/ 612924 h 647214"/>
                  <a:gd name="connsiteX0" fmla="*/ 0 w 6305550"/>
                  <a:gd name="connsiteY0" fmla="*/ 725058 h 725058"/>
                  <a:gd name="connsiteX1" fmla="*/ 2145030 w 6305550"/>
                  <a:gd name="connsiteY1" fmla="*/ 8778 h 725058"/>
                  <a:gd name="connsiteX2" fmla="*/ 6305550 w 6305550"/>
                  <a:gd name="connsiteY2" fmla="*/ 690768 h 725058"/>
                  <a:gd name="connsiteX0" fmla="*/ 0 w 6305550"/>
                  <a:gd name="connsiteY0" fmla="*/ 773975 h 773975"/>
                  <a:gd name="connsiteX1" fmla="*/ 2145030 w 6305550"/>
                  <a:gd name="connsiteY1" fmla="*/ 57695 h 773975"/>
                  <a:gd name="connsiteX2" fmla="*/ 6305550 w 6305550"/>
                  <a:gd name="connsiteY2" fmla="*/ 739685 h 773975"/>
                  <a:gd name="connsiteX0" fmla="*/ 0 w 6206490"/>
                  <a:gd name="connsiteY0" fmla="*/ 676208 h 687638"/>
                  <a:gd name="connsiteX1" fmla="*/ 2045970 w 6206490"/>
                  <a:gd name="connsiteY1" fmla="*/ 5648 h 687638"/>
                  <a:gd name="connsiteX2" fmla="*/ 6206490 w 6206490"/>
                  <a:gd name="connsiteY2" fmla="*/ 687638 h 687638"/>
                  <a:gd name="connsiteX0" fmla="*/ 0 w 6206490"/>
                  <a:gd name="connsiteY0" fmla="*/ 676208 h 687638"/>
                  <a:gd name="connsiteX1" fmla="*/ 2045970 w 6206490"/>
                  <a:gd name="connsiteY1" fmla="*/ 5648 h 687638"/>
                  <a:gd name="connsiteX2" fmla="*/ 6206490 w 6206490"/>
                  <a:gd name="connsiteY2" fmla="*/ 687638 h 687638"/>
                  <a:gd name="connsiteX0" fmla="*/ 0 w 6206490"/>
                  <a:gd name="connsiteY0" fmla="*/ 746767 h 758197"/>
                  <a:gd name="connsiteX1" fmla="*/ 3036570 w 6206490"/>
                  <a:gd name="connsiteY1" fmla="*/ 7 h 758197"/>
                  <a:gd name="connsiteX2" fmla="*/ 6206490 w 6206490"/>
                  <a:gd name="connsiteY2" fmla="*/ 758197 h 758197"/>
                  <a:gd name="connsiteX0" fmla="*/ 0 w 6206490"/>
                  <a:gd name="connsiteY0" fmla="*/ 756287 h 767717"/>
                  <a:gd name="connsiteX1" fmla="*/ 3036570 w 6206490"/>
                  <a:gd name="connsiteY1" fmla="*/ 9527 h 767717"/>
                  <a:gd name="connsiteX2" fmla="*/ 6206490 w 6206490"/>
                  <a:gd name="connsiteY2" fmla="*/ 767717 h 767717"/>
                  <a:gd name="connsiteX0" fmla="*/ 0 w 6206490"/>
                  <a:gd name="connsiteY0" fmla="*/ 756287 h 767717"/>
                  <a:gd name="connsiteX1" fmla="*/ 3036570 w 6206490"/>
                  <a:gd name="connsiteY1" fmla="*/ 9527 h 767717"/>
                  <a:gd name="connsiteX2" fmla="*/ 6206490 w 6206490"/>
                  <a:gd name="connsiteY2" fmla="*/ 767717 h 767717"/>
                  <a:gd name="connsiteX0" fmla="*/ 0 w 6206490"/>
                  <a:gd name="connsiteY0" fmla="*/ 746760 h 758190"/>
                  <a:gd name="connsiteX1" fmla="*/ 3036570 w 6206490"/>
                  <a:gd name="connsiteY1" fmla="*/ 0 h 758190"/>
                  <a:gd name="connsiteX2" fmla="*/ 6206490 w 6206490"/>
                  <a:gd name="connsiteY2" fmla="*/ 758190 h 758190"/>
                  <a:gd name="connsiteX0" fmla="*/ 0 w 6214110"/>
                  <a:gd name="connsiteY0" fmla="*/ 731520 h 758190"/>
                  <a:gd name="connsiteX1" fmla="*/ 3044190 w 6214110"/>
                  <a:gd name="connsiteY1" fmla="*/ 0 h 758190"/>
                  <a:gd name="connsiteX2" fmla="*/ 6214110 w 6214110"/>
                  <a:gd name="connsiteY2" fmla="*/ 758190 h 758190"/>
                  <a:gd name="connsiteX0" fmla="*/ 0 w 6214110"/>
                  <a:gd name="connsiteY0" fmla="*/ 731520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09347"/>
                  <a:gd name="connsiteY0" fmla="*/ 736283 h 758190"/>
                  <a:gd name="connsiteX1" fmla="*/ 3039427 w 6209347"/>
                  <a:gd name="connsiteY1" fmla="*/ 0 h 758190"/>
                  <a:gd name="connsiteX2" fmla="*/ 6209347 w 6209347"/>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04533 h 745490"/>
                  <a:gd name="connsiteX1" fmla="*/ 3047365 w 6214110"/>
                  <a:gd name="connsiteY1" fmla="*/ 0 h 745490"/>
                  <a:gd name="connsiteX2" fmla="*/ 6214110 w 6214110"/>
                  <a:gd name="connsiteY2" fmla="*/ 745490 h 745490"/>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45808 h 761365"/>
                  <a:gd name="connsiteX1" fmla="*/ 3069590 w 6214110"/>
                  <a:gd name="connsiteY1" fmla="*/ 0 h 761365"/>
                  <a:gd name="connsiteX2" fmla="*/ 6214110 w 6214110"/>
                  <a:gd name="connsiteY2" fmla="*/ 761365 h 761365"/>
                  <a:gd name="connsiteX0" fmla="*/ 0 w 6214110"/>
                  <a:gd name="connsiteY0" fmla="*/ 745808 h 761365"/>
                  <a:gd name="connsiteX1" fmla="*/ 3069590 w 6214110"/>
                  <a:gd name="connsiteY1" fmla="*/ 0 h 761365"/>
                  <a:gd name="connsiteX2" fmla="*/ 6214110 w 6214110"/>
                  <a:gd name="connsiteY2" fmla="*/ 761365 h 761365"/>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Lst>
                <a:ahLst/>
                <a:cxnLst>
                  <a:cxn ang="0">
                    <a:pos x="connsiteX0" y="connsiteY0"/>
                  </a:cxn>
                  <a:cxn ang="0">
                    <a:pos x="connsiteX1" y="connsiteY1"/>
                  </a:cxn>
                  <a:cxn ang="0">
                    <a:pos x="connsiteX2" y="connsiteY2"/>
                  </a:cxn>
                </a:cxnLst>
                <a:rect l="l" t="t" r="r" b="b"/>
                <a:pathLst>
                  <a:path w="6214110" h="747115">
                    <a:moveTo>
                      <a:pt x="0" y="731558"/>
                    </a:moveTo>
                    <a:cubicBezTo>
                      <a:pt x="268920" y="557567"/>
                      <a:pt x="1024731" y="17182"/>
                      <a:pt x="3067209" y="37"/>
                    </a:cubicBezTo>
                    <a:cubicBezTo>
                      <a:pt x="3975894" y="-2344"/>
                      <a:pt x="5234623" y="107194"/>
                      <a:pt x="6214110" y="747115"/>
                    </a:cubicBezTo>
                  </a:path>
                </a:pathLst>
              </a:custGeom>
              <a:noFill/>
              <a:ln w="82550">
                <a:solidFill>
                  <a:srgbClr val="44546A"/>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1059EAA1-5EE9-B0F3-C2E3-753DF3191AB2}"/>
                  </a:ext>
                </a:extLst>
              </p:cNvPr>
              <p:cNvSpPr/>
              <p:nvPr/>
            </p:nvSpPr>
            <p:spPr bwMode="auto">
              <a:xfrm>
                <a:off x="5963288" y="4369964"/>
                <a:ext cx="260882" cy="260882"/>
              </a:xfrm>
              <a:prstGeom prst="ellipse">
                <a:avLst/>
              </a:prstGeom>
              <a:solidFill>
                <a:srgbClr val="DB4C1B"/>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 name="Circle: Hollow 9">
                <a:extLst>
                  <a:ext uri="{FF2B5EF4-FFF2-40B4-BE49-F238E27FC236}">
                    <a16:creationId xmlns:a16="http://schemas.microsoft.com/office/drawing/2014/main" id="{18208350-1D9C-2821-B41C-71D12DAB3548}"/>
                  </a:ext>
                </a:extLst>
              </p:cNvPr>
              <p:cNvSpPr/>
              <p:nvPr/>
            </p:nvSpPr>
            <p:spPr bwMode="auto">
              <a:xfrm>
                <a:off x="5786063" y="4192739"/>
                <a:ext cx="615332" cy="615332"/>
              </a:xfrm>
              <a:prstGeom prst="donut">
                <a:avLst>
                  <a:gd name="adj" fmla="val 16848"/>
                </a:avLst>
              </a:prstGeom>
              <a:solidFill>
                <a:srgbClr val="DB4C1B">
                  <a:lumMod val="75000"/>
                </a:srgb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3">
                <a:extLst>
                  <a:ext uri="{FF2B5EF4-FFF2-40B4-BE49-F238E27FC236}">
                    <a16:creationId xmlns:a16="http://schemas.microsoft.com/office/drawing/2014/main" id="{7FE68966-F5C4-8BB5-87FF-6361BB747830}"/>
                  </a:ext>
                </a:extLst>
              </p:cNvPr>
              <p:cNvSpPr/>
              <p:nvPr/>
            </p:nvSpPr>
            <p:spPr bwMode="auto">
              <a:xfrm>
                <a:off x="5007576" y="3418518"/>
                <a:ext cx="1590319"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 name="Rectangle 12">
                <a:extLst>
                  <a:ext uri="{FF2B5EF4-FFF2-40B4-BE49-F238E27FC236}">
                    <a16:creationId xmlns:a16="http://schemas.microsoft.com/office/drawing/2014/main" id="{9A484FBA-11F5-149A-1006-D2E3340A0F1F}"/>
                  </a:ext>
                </a:extLst>
              </p:cNvPr>
              <p:cNvSpPr/>
              <p:nvPr/>
            </p:nvSpPr>
            <p:spPr bwMode="auto">
              <a:xfrm>
                <a:off x="5007576" y="3314622"/>
                <a:ext cx="2099221" cy="389268"/>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53723D86-F734-9249-3673-25DFD1D0C627}"/>
                  </a:ext>
                </a:extLst>
              </p:cNvPr>
              <p:cNvSpPr/>
              <p:nvPr/>
            </p:nvSpPr>
            <p:spPr bwMode="auto">
              <a:xfrm>
                <a:off x="4830539" y="1080696"/>
                <a:ext cx="2476751" cy="2244686"/>
              </a:xfrm>
              <a:prstGeom prst="roundRect">
                <a:avLst>
                  <a:gd name="adj" fmla="val 5479"/>
                </a:avLst>
              </a:prstGeom>
              <a:solidFill>
                <a:srgbClr val="DB4C1B"/>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AC69BE5-F1BC-E71B-8533-5E9ABF273939}"/>
                  </a:ext>
                </a:extLst>
              </p:cNvPr>
              <p:cNvSpPr/>
              <p:nvPr/>
            </p:nvSpPr>
            <p:spPr bwMode="auto">
              <a:xfrm>
                <a:off x="2654242" y="5267876"/>
                <a:ext cx="260882" cy="260882"/>
              </a:xfrm>
              <a:prstGeom prst="ellipse">
                <a:avLst/>
              </a:prstGeom>
              <a:solidFill>
                <a:srgbClr val="EFAA27"/>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Circle: Hollow 15">
                <a:extLst>
                  <a:ext uri="{FF2B5EF4-FFF2-40B4-BE49-F238E27FC236}">
                    <a16:creationId xmlns:a16="http://schemas.microsoft.com/office/drawing/2014/main" id="{41540BC9-E489-7416-644D-66702C46BB31}"/>
                  </a:ext>
                </a:extLst>
              </p:cNvPr>
              <p:cNvSpPr/>
              <p:nvPr/>
            </p:nvSpPr>
            <p:spPr bwMode="auto">
              <a:xfrm>
                <a:off x="2477017" y="5090651"/>
                <a:ext cx="615332" cy="615332"/>
              </a:xfrm>
              <a:prstGeom prst="donut">
                <a:avLst>
                  <a:gd name="adj" fmla="val 16848"/>
                </a:avLst>
              </a:prstGeom>
              <a:solidFill>
                <a:srgbClr val="EFAA27">
                  <a:lumMod val="75000"/>
                </a:srgb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3">
                <a:extLst>
                  <a:ext uri="{FF2B5EF4-FFF2-40B4-BE49-F238E27FC236}">
                    <a16:creationId xmlns:a16="http://schemas.microsoft.com/office/drawing/2014/main" id="{F00E603A-CE55-A686-39ED-36327865CE87}"/>
                  </a:ext>
                </a:extLst>
              </p:cNvPr>
              <p:cNvSpPr/>
              <p:nvPr/>
            </p:nvSpPr>
            <p:spPr bwMode="auto">
              <a:xfrm>
                <a:off x="1931304" y="4244982"/>
                <a:ext cx="1285498"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96A5DE0C-3D6C-1512-8DAD-4C4A64467AB1}"/>
                  </a:ext>
                </a:extLst>
              </p:cNvPr>
              <p:cNvSpPr/>
              <p:nvPr/>
            </p:nvSpPr>
            <p:spPr bwMode="auto">
              <a:xfrm>
                <a:off x="1937019" y="4149081"/>
                <a:ext cx="1691143" cy="389267"/>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6ACD8B5A-2E14-769C-74BE-D3F4F99797BF}"/>
                  </a:ext>
                </a:extLst>
              </p:cNvPr>
              <p:cNvSpPr/>
              <p:nvPr/>
            </p:nvSpPr>
            <p:spPr bwMode="auto">
              <a:xfrm>
                <a:off x="1826940" y="1916417"/>
                <a:ext cx="1915487" cy="2244686"/>
              </a:xfrm>
              <a:prstGeom prst="roundRect">
                <a:avLst>
                  <a:gd name="adj" fmla="val 5479"/>
                </a:avLst>
              </a:prstGeom>
              <a:solidFill>
                <a:srgbClr val="EFAA27"/>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F982EBC-443D-E42F-0B78-EFD7E0FE3D87}"/>
                  </a:ext>
                </a:extLst>
              </p:cNvPr>
              <p:cNvSpPr/>
              <p:nvPr/>
            </p:nvSpPr>
            <p:spPr bwMode="auto">
              <a:xfrm>
                <a:off x="9048454" y="5082700"/>
                <a:ext cx="260882" cy="260882"/>
              </a:xfrm>
              <a:prstGeom prst="ellipse">
                <a:avLst/>
              </a:prstGeom>
              <a:solidFill>
                <a:srgbClr val="11938B"/>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 name="Circle: Hollow 26">
                <a:extLst>
                  <a:ext uri="{FF2B5EF4-FFF2-40B4-BE49-F238E27FC236}">
                    <a16:creationId xmlns:a16="http://schemas.microsoft.com/office/drawing/2014/main" id="{68196962-86A3-9900-C317-4F9A86B5241B}"/>
                  </a:ext>
                </a:extLst>
              </p:cNvPr>
              <p:cNvSpPr/>
              <p:nvPr/>
            </p:nvSpPr>
            <p:spPr bwMode="auto">
              <a:xfrm>
                <a:off x="8871229" y="4905475"/>
                <a:ext cx="615332" cy="615332"/>
              </a:xfrm>
              <a:prstGeom prst="donut">
                <a:avLst>
                  <a:gd name="adj" fmla="val 16848"/>
                </a:avLst>
              </a:prstGeom>
              <a:solidFill>
                <a:srgbClr val="11938B">
                  <a:lumMod val="75000"/>
                </a:srgb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13">
                <a:extLst>
                  <a:ext uri="{FF2B5EF4-FFF2-40B4-BE49-F238E27FC236}">
                    <a16:creationId xmlns:a16="http://schemas.microsoft.com/office/drawing/2014/main" id="{9090C752-7AD5-3437-FAFC-A10DE782272A}"/>
                  </a:ext>
                </a:extLst>
              </p:cNvPr>
              <p:cNvSpPr/>
              <p:nvPr/>
            </p:nvSpPr>
            <p:spPr bwMode="auto">
              <a:xfrm>
                <a:off x="8325515" y="4123259"/>
                <a:ext cx="1285498"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 name="Rectangle 12">
                <a:extLst>
                  <a:ext uri="{FF2B5EF4-FFF2-40B4-BE49-F238E27FC236}">
                    <a16:creationId xmlns:a16="http://schemas.microsoft.com/office/drawing/2014/main" id="{475D699B-0F4E-578A-E99C-5F400F17B698}"/>
                  </a:ext>
                </a:extLst>
              </p:cNvPr>
              <p:cNvSpPr/>
              <p:nvPr/>
            </p:nvSpPr>
            <p:spPr bwMode="auto">
              <a:xfrm>
                <a:off x="8331230" y="4027358"/>
                <a:ext cx="1691143" cy="389268"/>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DCCDA169-D1C5-86A3-0B3B-5024ED4D35F5}"/>
                  </a:ext>
                </a:extLst>
              </p:cNvPr>
              <p:cNvSpPr/>
              <p:nvPr/>
            </p:nvSpPr>
            <p:spPr bwMode="auto">
              <a:xfrm>
                <a:off x="8068768" y="1791835"/>
                <a:ext cx="2220256" cy="2244688"/>
              </a:xfrm>
              <a:prstGeom prst="roundRect">
                <a:avLst>
                  <a:gd name="adj" fmla="val 5479"/>
                </a:avLst>
              </a:prstGeom>
              <a:solidFill>
                <a:srgbClr val="11938B"/>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id="{B035FF0F-FD7B-D807-B98F-8A9906C43983}"/>
                </a:ext>
              </a:extLst>
            </p:cNvPr>
            <p:cNvSpPr txBox="1"/>
            <p:nvPr/>
          </p:nvSpPr>
          <p:spPr>
            <a:xfrm>
              <a:off x="732570" y="1845244"/>
              <a:ext cx="2438864" cy="2113592"/>
            </a:xfrm>
            <a:prstGeom prst="rect">
              <a:avLst/>
            </a:prstGeom>
            <a:noFill/>
          </p:spPr>
          <p:txBody>
            <a:bodyPr wrap="square">
              <a:spAutoFit/>
            </a:bodyPr>
            <a:lstStyle/>
            <a:p>
              <a:pPr marL="0" marR="0" lvl="0" indent="0" algn="ctr" defTabSz="914400" rtl="0" eaLnBrk="1" fontAlgn="auto" latinLnBrk="0" hangingPunct="1">
                <a:lnSpc>
                  <a:spcPct val="120000"/>
                </a:lnSpc>
                <a:spcBef>
                  <a:spcPts val="600"/>
                </a:spcBef>
                <a:spcAft>
                  <a:spcPts val="600"/>
                </a:spcAft>
                <a:buClrTx/>
                <a:buSzPts val="1000"/>
                <a:buFontTx/>
                <a:buNone/>
                <a:tabLst>
                  <a:tab pos="457200" algn="l"/>
                </a:tabLst>
                <a:defRPr/>
              </a:pPr>
              <a:r>
                <a:rPr kumimoji="0" lang="vi-VN" sz="2800" b="1" i="0" u="none" strike="noStrike" kern="100" cap="none" spc="0" normalizeH="0" baseline="0" noProof="0">
                  <a:ln>
                    <a:noFill/>
                  </a:ln>
                  <a:solidFill>
                    <a:prstClr val="white"/>
                  </a:solidFill>
                  <a:effectLst/>
                  <a:uLnTx/>
                  <a:uFillTx/>
                  <a:latin typeface="#9Slide07 IcielBaliho Script" pitchFamily="2" charset="0"/>
                  <a:ea typeface="Aptos" panose="020B0004020202020204" pitchFamily="34" charset="0"/>
                  <a:cs typeface="Times New Roman" panose="02020603050405020304" pitchFamily="18" charset="0"/>
                </a:rPr>
                <a:t>Bắt đầu từ Đại Lộc (11/3/1908), lan rộng khắp miền Trung.</a:t>
              </a:r>
              <a:endParaRPr kumimoji="0" lang="en-US" sz="2800" b="0" i="0" u="none" strike="noStrike" kern="100" cap="none" spc="0" normalizeH="0" baseline="0" noProof="0" dirty="0">
                <a:ln>
                  <a:noFill/>
                </a:ln>
                <a:solidFill>
                  <a:prstClr val="white"/>
                </a:solidFill>
                <a:effectLst/>
                <a:uLnTx/>
                <a:uFillTx/>
                <a:latin typeface="#9Slide07 IcielBaliho Script" pitchFamily="2" charset="0"/>
                <a:ea typeface="Aptos" panose="020B000402020202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53D3780D-23A7-BCED-E16E-077AFC183A03}"/>
                </a:ext>
              </a:extLst>
            </p:cNvPr>
            <p:cNvSpPr txBox="1"/>
            <p:nvPr/>
          </p:nvSpPr>
          <p:spPr>
            <a:xfrm>
              <a:off x="4463051" y="1076203"/>
              <a:ext cx="2911719" cy="2113592"/>
            </a:xfrm>
            <a:prstGeom prst="rect">
              <a:avLst/>
            </a:prstGeom>
            <a:noFill/>
          </p:spPr>
          <p:txBody>
            <a:bodyPr wrap="square">
              <a:spAutoFit/>
            </a:bodyPr>
            <a:lstStyle/>
            <a:p>
              <a:pPr marL="0" marR="0" lvl="0" indent="0" algn="ctr" defTabSz="914400" rtl="0" eaLnBrk="1" fontAlgn="auto" latinLnBrk="0" hangingPunct="1">
                <a:lnSpc>
                  <a:spcPct val="120000"/>
                </a:lnSpc>
                <a:spcBef>
                  <a:spcPts val="600"/>
                </a:spcBef>
                <a:spcAft>
                  <a:spcPts val="600"/>
                </a:spcAft>
                <a:buClrTx/>
                <a:buSzPts val="1000"/>
                <a:buFontTx/>
                <a:buNone/>
                <a:tabLst>
                  <a:tab pos="457200" algn="l"/>
                </a:tabLst>
                <a:defRPr/>
              </a:pPr>
              <a:r>
                <a:rPr kumimoji="0" lang="vi-VN" sz="2800" b="1" i="0" u="none" strike="noStrike" kern="100" cap="none" spc="0" normalizeH="0" baseline="0" noProof="0">
                  <a:ln>
                    <a:noFill/>
                  </a:ln>
                  <a:solidFill>
                    <a:prstClr val="white"/>
                  </a:solidFill>
                  <a:effectLst/>
                  <a:uLnTx/>
                  <a:uFillTx/>
                  <a:latin typeface="#9Slide07 IcielBaliho Script" pitchFamily="2" charset="0"/>
                  <a:ea typeface="Aptos" panose="020B0004020202020204" pitchFamily="34" charset="0"/>
                  <a:cs typeface="Times New Roman" panose="02020603050405020304" pitchFamily="18" charset="0"/>
                </a:rPr>
                <a:t>Nhân dân yêu cầu giảm sưu thuế, trừng trị quan lại tham nhũng.</a:t>
              </a:r>
              <a:endParaRPr kumimoji="0" lang="en-US" sz="2800" b="1" i="0" u="none" strike="noStrike" kern="100" cap="none" spc="0" normalizeH="0" baseline="0" noProof="0" dirty="0">
                <a:ln>
                  <a:noFill/>
                </a:ln>
                <a:solidFill>
                  <a:prstClr val="white"/>
                </a:solidFill>
                <a:effectLst/>
                <a:uLnTx/>
                <a:uFillTx/>
                <a:latin typeface="#9Slide07 IcielBaliho Script" pitchFamily="2" charset="0"/>
                <a:ea typeface="Aptos" panose="020B000402020202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id="{76729760-C24C-223F-E058-6EDE09B0475C}"/>
                </a:ext>
              </a:extLst>
            </p:cNvPr>
            <p:cNvSpPr txBox="1"/>
            <p:nvPr/>
          </p:nvSpPr>
          <p:spPr>
            <a:xfrm>
              <a:off x="8298752" y="1666032"/>
              <a:ext cx="2664608" cy="2630657"/>
            </a:xfrm>
            <a:prstGeom prst="rect">
              <a:avLst/>
            </a:prstGeom>
            <a:noFill/>
          </p:spPr>
          <p:txBody>
            <a:bodyPr wrap="square">
              <a:spAutoFit/>
            </a:bodyPr>
            <a:lstStyle/>
            <a:p>
              <a:pPr marL="0" marR="0" lvl="0" indent="0" algn="ctr" defTabSz="914400" rtl="0" eaLnBrk="1" fontAlgn="auto" latinLnBrk="0" hangingPunct="1">
                <a:lnSpc>
                  <a:spcPct val="120000"/>
                </a:lnSpc>
                <a:spcBef>
                  <a:spcPts val="600"/>
                </a:spcBef>
                <a:spcAft>
                  <a:spcPts val="600"/>
                </a:spcAft>
                <a:buClrTx/>
                <a:buSzPts val="1000"/>
                <a:buFontTx/>
                <a:buNone/>
                <a:tabLst>
                  <a:tab pos="457200" algn="l"/>
                </a:tabLst>
                <a:defRPr/>
              </a:pPr>
              <a:r>
                <a:rPr kumimoji="0" lang="vi-VN" sz="2800" b="1" i="0" u="none" strike="noStrike" kern="100" cap="none" spc="0" normalizeH="0" baseline="0" noProof="0">
                  <a:ln>
                    <a:noFill/>
                  </a:ln>
                  <a:solidFill>
                    <a:prstClr val="white"/>
                  </a:solidFill>
                  <a:effectLst/>
                  <a:uLnTx/>
                  <a:uFillTx/>
                  <a:latin typeface="#9Slide07 IcielBaliho Script" pitchFamily="2" charset="0"/>
                  <a:ea typeface="Aptos" panose="020B0004020202020204" pitchFamily="34" charset="0"/>
                  <a:cs typeface="Times New Roman" panose="02020603050405020304" pitchFamily="18" charset="0"/>
                </a:rPr>
                <a:t>Dù bị đàn áp, phong trào thể hiện khát vọng dân sinh, dân chủ, độc lập, tự do.</a:t>
              </a:r>
              <a:endParaRPr kumimoji="0" lang="vi-VN" sz="2800" b="1" i="0" u="none" strike="noStrike" kern="100" cap="none" spc="0" normalizeH="0" baseline="0" noProof="0" dirty="0">
                <a:ln>
                  <a:noFill/>
                </a:ln>
                <a:solidFill>
                  <a:prstClr val="white"/>
                </a:solidFill>
                <a:effectLst/>
                <a:uLnTx/>
                <a:uFillTx/>
                <a:latin typeface="#9Slide07 IcielBaliho Script" pitchFamily="2" charset="0"/>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5148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hững người tham gia kháng thuế năm 1908 (Ảnh: nghiencuulichsu.com)">
            <a:extLst>
              <a:ext uri="{FF2B5EF4-FFF2-40B4-BE49-F238E27FC236}">
                <a16:creationId xmlns:a16="http://schemas.microsoft.com/office/drawing/2014/main" id="{AA68510D-D0ED-4CBA-202A-769461CBC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321" r="-2" b="-2"/>
          <a:stretch>
            <a:fillRect/>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5816E8-395A-A060-24DB-3119C890CFF0}"/>
              </a:ext>
            </a:extLst>
          </p:cNvPr>
          <p:cNvSpPr txBox="1"/>
          <p:nvPr/>
        </p:nvSpPr>
        <p:spPr>
          <a:xfrm>
            <a:off x="2672079" y="5739103"/>
            <a:ext cx="6847840" cy="461665"/>
          </a:xfrm>
          <a:prstGeom prst="rect">
            <a:avLst/>
          </a:prstGeom>
          <a:solidFill>
            <a:schemeClr val="bg1"/>
          </a:solidFill>
        </p:spPr>
        <p:txBody>
          <a:bodyPr wrap="square">
            <a:spAutoFit/>
          </a:bodyPr>
          <a:lstStyle/>
          <a:p>
            <a:pPr algn="ctr"/>
            <a:r>
              <a:rPr lang="vi-VN" sz="2400" b="0">
                <a:solidFill>
                  <a:srgbClr val="555555"/>
                </a:solidFill>
                <a:effectLst/>
                <a:latin typeface="Roboto" panose="02000000000000000000" pitchFamily="2" charset="0"/>
              </a:rPr>
              <a:t>Những người tham gia kháng thuế năm 1908</a:t>
            </a:r>
            <a:endParaRPr lang="en-US" sz="2400"/>
          </a:p>
        </p:txBody>
      </p:sp>
    </p:spTree>
    <p:extLst>
      <p:ext uri="{BB962C8B-B14F-4D97-AF65-F5344CB8AC3E}">
        <p14:creationId xmlns:p14="http://schemas.microsoft.com/office/powerpoint/2010/main" val="3900355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7F11C-5D46-2276-D249-DE625D323C0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1B646C9-24BF-8F17-0C42-616C29FBDE85}"/>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7EF7FBF2-EA42-CBA4-CCFE-CFD8876D447F}"/>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E424628-86AE-96CD-6DC7-0D72D505E5B0}"/>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BA052B4D-7225-98BC-C064-0FA5D8C5EA1A}"/>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8654AE39-E092-E58E-54F2-0075A044D676}"/>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8D4F38DA-44D7-9C7D-1962-F2DCE3417ED0}"/>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FD9B486A-67C7-1E11-B346-864451CC8C6D}"/>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7F7E45CB-9564-B011-2250-5C68E8B9F49A}"/>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1A7EF229-F044-6F35-5C3A-21AC0FACEC5C}"/>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DABFD55A-E6F9-BFFF-71DB-12903A4BC7E5}"/>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C37950BE-B8B8-1447-1D65-D0C3D3CFAABC}"/>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4F8DAE1C-DADB-6FD6-DA56-14E3386FEE9C}"/>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58EA0C50-7DEE-F8E1-55CB-3A77BBC65186}"/>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FA2EF8DA-E967-B54F-9301-37F6AA41D50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70A4C46E-AC69-6DC3-F4B4-1281034A7A5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48B52DE0-9077-1AA4-BCF6-1D89AC70C3E1}"/>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509A1F6D-A465-1F28-650E-D3AB7C1EB75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A68A0B04-EC17-38CC-B3B1-0A2CBBBE6190}"/>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8BB46387-CEB4-7926-1F44-5CC708ECE952}"/>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2A082A4B-0FBE-E76A-692D-B6EF9EEB93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46F54D89-6C81-AADF-2BA9-27D479D6461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7C2714F4-6FC3-81F9-F8F9-8990B6529A94}"/>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20FCB436-727B-C5F7-82D4-5A7DA596B8F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17CFBDA5-BF16-5542-FA22-299C7562620C}"/>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E4A60E6B-08C7-2377-2AB1-EB92C669CDC4}"/>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6A771155-CAC0-E9A8-6BEF-5B0243402AA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FE3BA6C2-C181-DA05-B1A9-65F0B9E94B9B}"/>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781A486E-1A5B-FB20-3BF9-BD7F05A78E15}"/>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4AF242F4-4C88-138D-8E40-0279DDF7006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7DDF624D-9E33-398B-B542-11BCDB37336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82D0123E-A240-3AEF-A8D6-68E68B3FEF5A}"/>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4D42123A-4D58-3DC7-B856-218B07B7C43A}"/>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C044AB98-9816-50B0-17C8-0063B7571BC6}"/>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5</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355996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539B412-BFA3-1726-1624-1E2A8EBFAB2F}"/>
              </a:ext>
            </a:extLst>
          </p:cNvPr>
          <p:cNvGrpSpPr/>
          <p:nvPr/>
        </p:nvGrpSpPr>
        <p:grpSpPr>
          <a:xfrm>
            <a:off x="8100403" y="1392877"/>
            <a:ext cx="3520528" cy="4772973"/>
            <a:chOff x="8100403" y="1392877"/>
            <a:chExt cx="3520528" cy="4772973"/>
          </a:xfrm>
        </p:grpSpPr>
        <p:sp>
          <p:nvSpPr>
            <p:cNvPr id="15" name="标题 1"/>
            <p:cNvSpPr txBox="1"/>
            <p:nvPr/>
          </p:nvSpPr>
          <p:spPr>
            <a:xfrm>
              <a:off x="8100403" y="2617348"/>
              <a:ext cx="3520528" cy="3035039"/>
            </a:xfrm>
            <a:prstGeom prst="roundRect">
              <a:avLst>
                <a:gd name="adj" fmla="val 8737"/>
              </a:avLst>
            </a:prstGeom>
            <a:gradFill>
              <a:gsLst>
                <a:gs pos="0">
                  <a:schemeClr val="accent1"/>
                </a:gs>
                <a:gs pos="100000">
                  <a:schemeClr val="accent1">
                    <a:lumMod val="60000"/>
                    <a:lumOff val="40000"/>
                  </a:schemeClr>
                </a:gs>
              </a:gsLst>
              <a:lin ang="5400000" scaled="0"/>
            </a:gradFill>
            <a:ln w="19050" cap="sq">
              <a:noFill/>
              <a:miter/>
            </a:ln>
            <a:effectLst>
              <a:outerShdw blurRad="190500" algn="ctr"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6" name="标题 1"/>
            <p:cNvSpPr txBox="1"/>
            <p:nvPr/>
          </p:nvSpPr>
          <p:spPr>
            <a:xfrm>
              <a:off x="8305800" y="1392877"/>
              <a:ext cx="3109732" cy="3699909"/>
            </a:xfrm>
            <a:custGeom>
              <a:avLst/>
              <a:gdLst>
                <a:gd name="connsiteX0" fmla="*/ 112742 w 2157546"/>
                <a:gd name="connsiteY0" fmla="*/ 1422 h 3699909"/>
                <a:gd name="connsiteX1" fmla="*/ 178161 w 2157546"/>
                <a:gd name="connsiteY1" fmla="*/ 3215 h 3699909"/>
                <a:gd name="connsiteX2" fmla="*/ 2057488 w 2157546"/>
                <a:gd name="connsiteY2" fmla="*/ 314575 h 3699909"/>
                <a:gd name="connsiteX3" fmla="*/ 2157546 w 2157546"/>
                <a:gd name="connsiteY3" fmla="*/ 390178 h 3699909"/>
                <a:gd name="connsiteX4" fmla="*/ 2157546 w 2157546"/>
                <a:gd name="connsiteY4" fmla="*/ 786867 h 3699909"/>
                <a:gd name="connsiteX5" fmla="*/ 2157546 w 2157546"/>
                <a:gd name="connsiteY5" fmla="*/ 1353482 h 3699909"/>
                <a:gd name="connsiteX6" fmla="*/ 2157546 w 2157546"/>
                <a:gd name="connsiteY6" fmla="*/ 1516870 h 3699909"/>
                <a:gd name="connsiteX7" fmla="*/ 2157546 w 2157546"/>
                <a:gd name="connsiteY7" fmla="*/ 1750171 h 3699909"/>
                <a:gd name="connsiteX8" fmla="*/ 2157546 w 2157546"/>
                <a:gd name="connsiteY8" fmla="*/ 1913559 h 3699909"/>
                <a:gd name="connsiteX9" fmla="*/ 2157546 w 2157546"/>
                <a:gd name="connsiteY9" fmla="*/ 2826753 h 3699909"/>
                <a:gd name="connsiteX10" fmla="*/ 2157546 w 2157546"/>
                <a:gd name="connsiteY10" fmla="*/ 3223442 h 3699909"/>
                <a:gd name="connsiteX11" fmla="*/ 2093895 w 2157546"/>
                <a:gd name="connsiteY11" fmla="*/ 3309963 h 3699909"/>
                <a:gd name="connsiteX12" fmla="*/ 2066875 w 2157546"/>
                <a:gd name="connsiteY12" fmla="*/ 3318516 h 3699909"/>
                <a:gd name="connsiteX13" fmla="*/ 1242373 w 2157546"/>
                <a:gd name="connsiteY13" fmla="*/ 3462691 h 3699909"/>
                <a:gd name="connsiteX14" fmla="*/ 1078774 w 2157546"/>
                <a:gd name="connsiteY14" fmla="*/ 3699909 h 3699909"/>
                <a:gd name="connsiteX15" fmla="*/ 950387 w 2157546"/>
                <a:gd name="connsiteY15" fmla="*/ 3513748 h 3699909"/>
                <a:gd name="connsiteX16" fmla="*/ 315192 w 2157546"/>
                <a:gd name="connsiteY16" fmla="*/ 3624821 h 3699909"/>
                <a:gd name="connsiteX17" fmla="*/ 317584 w 2157546"/>
                <a:gd name="connsiteY17" fmla="*/ 3630800 h 3699909"/>
                <a:gd name="connsiteX18" fmla="*/ 171506 w 2157546"/>
                <a:gd name="connsiteY18" fmla="*/ 3656694 h 3699909"/>
                <a:gd name="connsiteX19" fmla="*/ 0 w 2157546"/>
                <a:gd name="connsiteY19" fmla="*/ 3556543 h 3699909"/>
                <a:gd name="connsiteX20" fmla="*/ 0 w 2157546"/>
                <a:gd name="connsiteY20" fmla="*/ 3159854 h 3699909"/>
                <a:gd name="connsiteX21" fmla="*/ 0 w 2157546"/>
                <a:gd name="connsiteY21" fmla="*/ 2168301 h 3699909"/>
                <a:gd name="connsiteX22" fmla="*/ 0 w 2157546"/>
                <a:gd name="connsiteY22" fmla="*/ 1771612 h 3699909"/>
                <a:gd name="connsiteX23" fmla="*/ 0 w 2157546"/>
                <a:gd name="connsiteY23" fmla="*/ 1343034 h 3699909"/>
                <a:gd name="connsiteX24" fmla="*/ 0 w 2157546"/>
                <a:gd name="connsiteY24" fmla="*/ 946345 h 3699909"/>
                <a:gd name="connsiteX25" fmla="*/ 0 w 2157546"/>
                <a:gd name="connsiteY25" fmla="*/ 475507 h 3699909"/>
                <a:gd name="connsiteX26" fmla="*/ 0 w 2157546"/>
                <a:gd name="connsiteY26" fmla="*/ 78818 h 3699909"/>
                <a:gd name="connsiteX27" fmla="*/ 112742 w 2157546"/>
                <a:gd name="connsiteY27" fmla="*/ 1422 h 3699909"/>
              </a:gdLst>
              <a:ahLst/>
              <a:cxnLst/>
              <a:rect l="l" t="t" r="r" b="b"/>
              <a:pathLst>
                <a:path w="2157546" h="3699909">
                  <a:moveTo>
                    <a:pt x="112742" y="1422"/>
                  </a:moveTo>
                  <a:cubicBezTo>
                    <a:pt x="133620" y="-872"/>
                    <a:pt x="155890" y="-472"/>
                    <a:pt x="178161" y="3215"/>
                  </a:cubicBezTo>
                  <a:lnTo>
                    <a:pt x="2057488" y="314575"/>
                  </a:lnTo>
                  <a:cubicBezTo>
                    <a:pt x="2116791" y="324420"/>
                    <a:pt x="2157546" y="355179"/>
                    <a:pt x="2157546" y="390178"/>
                  </a:cubicBezTo>
                  <a:lnTo>
                    <a:pt x="2157546" y="786867"/>
                  </a:lnTo>
                  <a:lnTo>
                    <a:pt x="2157546" y="1353482"/>
                  </a:lnTo>
                  <a:lnTo>
                    <a:pt x="2157546" y="1516870"/>
                  </a:lnTo>
                  <a:lnTo>
                    <a:pt x="2157546" y="1750171"/>
                  </a:lnTo>
                  <a:lnTo>
                    <a:pt x="2157546" y="1913559"/>
                  </a:lnTo>
                  <a:lnTo>
                    <a:pt x="2157546" y="2826753"/>
                  </a:lnTo>
                  <a:lnTo>
                    <a:pt x="2157546" y="3223442"/>
                  </a:lnTo>
                  <a:cubicBezTo>
                    <a:pt x="2157546" y="3259150"/>
                    <a:pt x="2132703" y="3291395"/>
                    <a:pt x="2093895" y="3309963"/>
                  </a:cubicBezTo>
                  <a:lnTo>
                    <a:pt x="2066875" y="3318516"/>
                  </a:lnTo>
                  <a:lnTo>
                    <a:pt x="1242373" y="3462691"/>
                  </a:lnTo>
                  <a:lnTo>
                    <a:pt x="1078774" y="3699909"/>
                  </a:lnTo>
                  <a:lnTo>
                    <a:pt x="950387" y="3513748"/>
                  </a:lnTo>
                  <a:lnTo>
                    <a:pt x="315192" y="3624821"/>
                  </a:lnTo>
                  <a:lnTo>
                    <a:pt x="317584" y="3630800"/>
                  </a:lnTo>
                  <a:lnTo>
                    <a:pt x="171506" y="3656694"/>
                  </a:lnTo>
                  <a:cubicBezTo>
                    <a:pt x="84006" y="3672217"/>
                    <a:pt x="0" y="3623125"/>
                    <a:pt x="0" y="3556543"/>
                  </a:cubicBezTo>
                  <a:lnTo>
                    <a:pt x="0" y="3159854"/>
                  </a:lnTo>
                  <a:lnTo>
                    <a:pt x="0" y="2168301"/>
                  </a:lnTo>
                  <a:lnTo>
                    <a:pt x="0" y="1771612"/>
                  </a:lnTo>
                  <a:lnTo>
                    <a:pt x="0" y="1343034"/>
                  </a:lnTo>
                  <a:lnTo>
                    <a:pt x="0" y="946345"/>
                  </a:lnTo>
                  <a:lnTo>
                    <a:pt x="0" y="475507"/>
                  </a:lnTo>
                  <a:lnTo>
                    <a:pt x="0" y="78818"/>
                  </a:lnTo>
                  <a:cubicBezTo>
                    <a:pt x="0" y="39427"/>
                    <a:pt x="50107" y="8302"/>
                    <a:pt x="112742" y="1422"/>
                  </a:cubicBezTo>
                  <a:close/>
                </a:path>
              </a:pathLst>
            </a:custGeom>
            <a:solidFill>
              <a:schemeClr val="bg1"/>
            </a:solidFill>
            <a:ln w="19050" cap="sq">
              <a:noFill/>
              <a:miter/>
            </a:ln>
            <a:effectLst>
              <a:outerShdw blurRad="190500" algn="ctr"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7" name="标题 1"/>
            <p:cNvSpPr txBox="1"/>
            <p:nvPr/>
          </p:nvSpPr>
          <p:spPr>
            <a:xfrm>
              <a:off x="8484771" y="1962271"/>
              <a:ext cx="2751790" cy="2132649"/>
            </a:xfrm>
            <a:prstGeom prst="rect">
              <a:avLst/>
            </a:prstGeom>
            <a:noFill/>
            <a:ln>
              <a:noFill/>
            </a:ln>
          </p:spPr>
          <p:txBody>
            <a:bodyPr vert="horz"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vi-VN" altLang="zh-CN" sz="2800" b="0" i="0" u="none" strike="noStrike" kern="1200" cap="none" spc="0" normalizeH="0" baseline="0" noProof="0">
                  <a:ln w="12700">
                    <a:noFill/>
                  </a:ln>
                  <a:solidFill>
                    <a:srgbClr val="000000">
                      <a:alpha val="100000"/>
                    </a:srgbClr>
                  </a:solidFill>
                  <a:effectLst/>
                  <a:uLnTx/>
                  <a:uFillTx/>
                  <a:latin typeface="#9Slide03 Ample" panose="02000000000000000000" pitchFamily="2" charset="0"/>
                  <a:ea typeface="Source Han Sans"/>
                  <a:cs typeface="Source Han Sans"/>
                </a:rPr>
                <a:t>Tuy thất bại, khởi nghĩa phản ánh tinh thần yêu nước, bất khuất của nhân dân Đất Quảng.</a:t>
              </a:r>
              <a:endParaRPr kumimoji="1" lang="zh-CN" altLang="en-US" sz="2800" b="0" i="0" u="none" strike="noStrike" kern="1200" cap="none" spc="0" normalizeH="0" baseline="0" noProof="0" dirty="0">
                <a:ln>
                  <a:noFill/>
                </a:ln>
                <a:solidFill>
                  <a:srgbClr val="000000"/>
                </a:solidFill>
                <a:effectLst/>
                <a:uLnTx/>
                <a:uFillTx/>
                <a:latin typeface="#9Slide03 Ample" panose="02000000000000000000" pitchFamily="2" charset="0"/>
                <a:ea typeface="等线" panose="02010600030101010101" pitchFamily="2" charset="-122"/>
                <a:cs typeface="+mn-cs"/>
              </a:endParaRPr>
            </a:p>
          </p:txBody>
        </p:sp>
        <p:sp>
          <p:nvSpPr>
            <p:cNvPr id="20" name="标题 1"/>
            <p:cNvSpPr txBox="1"/>
            <p:nvPr/>
          </p:nvSpPr>
          <p:spPr>
            <a:xfrm>
              <a:off x="9364516" y="5173549"/>
              <a:ext cx="992301" cy="992301"/>
            </a:xfrm>
            <a:prstGeom prst="ellipse">
              <a:avLst/>
            </a:prstGeom>
            <a:solidFill>
              <a:schemeClr val="accent1"/>
            </a:solidFill>
            <a:ln w="1905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28" name="标题 1"/>
            <p:cNvSpPr txBox="1"/>
            <p:nvPr/>
          </p:nvSpPr>
          <p:spPr>
            <a:xfrm>
              <a:off x="9636109" y="5466112"/>
              <a:ext cx="449115" cy="407175"/>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bg1"/>
            </a:solidFill>
            <a:ln w="1860" cap="flat">
              <a:noFill/>
              <a:miter/>
            </a:ln>
          </p:spPr>
          <p:txBody>
            <a:bodyPr vert="horz" wrap="square" lIns="91440" tIns="45720" rIns="91440" bIns="45720"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grpSp>
      <p:grpSp>
        <p:nvGrpSpPr>
          <p:cNvPr id="36" name="Group 35">
            <a:extLst>
              <a:ext uri="{FF2B5EF4-FFF2-40B4-BE49-F238E27FC236}">
                <a16:creationId xmlns:a16="http://schemas.microsoft.com/office/drawing/2014/main" id="{2C107ED0-29BD-9067-7D1B-B1FD2D503E3C}"/>
              </a:ext>
            </a:extLst>
          </p:cNvPr>
          <p:cNvGrpSpPr/>
          <p:nvPr/>
        </p:nvGrpSpPr>
        <p:grpSpPr>
          <a:xfrm>
            <a:off x="4269289" y="1392877"/>
            <a:ext cx="3447882" cy="4769334"/>
            <a:chOff x="4269289" y="1392877"/>
            <a:chExt cx="3447882" cy="4769334"/>
          </a:xfrm>
        </p:grpSpPr>
        <p:sp>
          <p:nvSpPr>
            <p:cNvPr id="9" name="标题 1"/>
            <p:cNvSpPr txBox="1"/>
            <p:nvPr/>
          </p:nvSpPr>
          <p:spPr>
            <a:xfrm>
              <a:off x="4269289" y="2617348"/>
              <a:ext cx="3447882" cy="3035039"/>
            </a:xfrm>
            <a:prstGeom prst="roundRect">
              <a:avLst>
                <a:gd name="adj" fmla="val 8737"/>
              </a:avLst>
            </a:prstGeom>
            <a:gradFill>
              <a:gsLst>
                <a:gs pos="0">
                  <a:schemeClr val="accent2"/>
                </a:gs>
                <a:gs pos="100000">
                  <a:schemeClr val="accent2">
                    <a:lumMod val="60000"/>
                    <a:lumOff val="40000"/>
                  </a:schemeClr>
                </a:gs>
              </a:gsLst>
              <a:lin ang="5400000" scaled="0"/>
            </a:gradFill>
            <a:ln w="19050" cap="sq">
              <a:noFill/>
              <a:miter/>
            </a:ln>
            <a:effectLst>
              <a:outerShdw blurRad="190500" algn="ctr" rotWithShape="0">
                <a:schemeClr val="accent2">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0" name="标题 1"/>
            <p:cNvSpPr txBox="1"/>
            <p:nvPr/>
          </p:nvSpPr>
          <p:spPr>
            <a:xfrm>
              <a:off x="4397889" y="1392877"/>
              <a:ext cx="3200400" cy="3699909"/>
            </a:xfrm>
            <a:custGeom>
              <a:avLst/>
              <a:gdLst>
                <a:gd name="connsiteX0" fmla="*/ 112742 w 2157546"/>
                <a:gd name="connsiteY0" fmla="*/ 1422 h 3699909"/>
                <a:gd name="connsiteX1" fmla="*/ 178160 w 2157546"/>
                <a:gd name="connsiteY1" fmla="*/ 3215 h 3699909"/>
                <a:gd name="connsiteX2" fmla="*/ 2057488 w 2157546"/>
                <a:gd name="connsiteY2" fmla="*/ 314575 h 3699909"/>
                <a:gd name="connsiteX3" fmla="*/ 2157546 w 2157546"/>
                <a:gd name="connsiteY3" fmla="*/ 390178 h 3699909"/>
                <a:gd name="connsiteX4" fmla="*/ 2157546 w 2157546"/>
                <a:gd name="connsiteY4" fmla="*/ 786867 h 3699909"/>
                <a:gd name="connsiteX5" fmla="*/ 2157546 w 2157546"/>
                <a:gd name="connsiteY5" fmla="*/ 1353482 h 3699909"/>
                <a:gd name="connsiteX6" fmla="*/ 2157546 w 2157546"/>
                <a:gd name="connsiteY6" fmla="*/ 1516870 h 3699909"/>
                <a:gd name="connsiteX7" fmla="*/ 2157546 w 2157546"/>
                <a:gd name="connsiteY7" fmla="*/ 1750171 h 3699909"/>
                <a:gd name="connsiteX8" fmla="*/ 2157546 w 2157546"/>
                <a:gd name="connsiteY8" fmla="*/ 1913559 h 3699909"/>
                <a:gd name="connsiteX9" fmla="*/ 2157546 w 2157546"/>
                <a:gd name="connsiteY9" fmla="*/ 2826753 h 3699909"/>
                <a:gd name="connsiteX10" fmla="*/ 2157546 w 2157546"/>
                <a:gd name="connsiteY10" fmla="*/ 3223442 h 3699909"/>
                <a:gd name="connsiteX11" fmla="*/ 2093895 w 2157546"/>
                <a:gd name="connsiteY11" fmla="*/ 3309963 h 3699909"/>
                <a:gd name="connsiteX12" fmla="*/ 2066875 w 2157546"/>
                <a:gd name="connsiteY12" fmla="*/ 3318516 h 3699909"/>
                <a:gd name="connsiteX13" fmla="*/ 1242373 w 2157546"/>
                <a:gd name="connsiteY13" fmla="*/ 3462691 h 3699909"/>
                <a:gd name="connsiteX14" fmla="*/ 1078774 w 2157546"/>
                <a:gd name="connsiteY14" fmla="*/ 3699909 h 3699909"/>
                <a:gd name="connsiteX15" fmla="*/ 950387 w 2157546"/>
                <a:gd name="connsiteY15" fmla="*/ 3513748 h 3699909"/>
                <a:gd name="connsiteX16" fmla="*/ 315192 w 2157546"/>
                <a:gd name="connsiteY16" fmla="*/ 3624821 h 3699909"/>
                <a:gd name="connsiteX17" fmla="*/ 317584 w 2157546"/>
                <a:gd name="connsiteY17" fmla="*/ 3630800 h 3699909"/>
                <a:gd name="connsiteX18" fmla="*/ 171506 w 2157546"/>
                <a:gd name="connsiteY18" fmla="*/ 3656694 h 3699909"/>
                <a:gd name="connsiteX19" fmla="*/ 0 w 2157546"/>
                <a:gd name="connsiteY19" fmla="*/ 3556543 h 3699909"/>
                <a:gd name="connsiteX20" fmla="*/ 0 w 2157546"/>
                <a:gd name="connsiteY20" fmla="*/ 3159854 h 3699909"/>
                <a:gd name="connsiteX21" fmla="*/ 0 w 2157546"/>
                <a:gd name="connsiteY21" fmla="*/ 2168301 h 3699909"/>
                <a:gd name="connsiteX22" fmla="*/ 0 w 2157546"/>
                <a:gd name="connsiteY22" fmla="*/ 1771612 h 3699909"/>
                <a:gd name="connsiteX23" fmla="*/ 0 w 2157546"/>
                <a:gd name="connsiteY23" fmla="*/ 1343034 h 3699909"/>
                <a:gd name="connsiteX24" fmla="*/ 0 w 2157546"/>
                <a:gd name="connsiteY24" fmla="*/ 946345 h 3699909"/>
                <a:gd name="connsiteX25" fmla="*/ 0 w 2157546"/>
                <a:gd name="connsiteY25" fmla="*/ 475507 h 3699909"/>
                <a:gd name="connsiteX26" fmla="*/ 0 w 2157546"/>
                <a:gd name="connsiteY26" fmla="*/ 78818 h 3699909"/>
                <a:gd name="connsiteX27" fmla="*/ 112742 w 2157546"/>
                <a:gd name="connsiteY27" fmla="*/ 1422 h 3699909"/>
              </a:gdLst>
              <a:ahLst/>
              <a:cxnLst/>
              <a:rect l="l" t="t" r="r" b="b"/>
              <a:pathLst>
                <a:path w="2157546" h="3699909">
                  <a:moveTo>
                    <a:pt x="112742" y="1422"/>
                  </a:moveTo>
                  <a:cubicBezTo>
                    <a:pt x="133620" y="-872"/>
                    <a:pt x="155890" y="-472"/>
                    <a:pt x="178160" y="3215"/>
                  </a:cubicBezTo>
                  <a:lnTo>
                    <a:pt x="2057488" y="314575"/>
                  </a:lnTo>
                  <a:cubicBezTo>
                    <a:pt x="2116791" y="324420"/>
                    <a:pt x="2157546" y="355179"/>
                    <a:pt x="2157546" y="390178"/>
                  </a:cubicBezTo>
                  <a:lnTo>
                    <a:pt x="2157546" y="786867"/>
                  </a:lnTo>
                  <a:lnTo>
                    <a:pt x="2157546" y="1353482"/>
                  </a:lnTo>
                  <a:lnTo>
                    <a:pt x="2157546" y="1516870"/>
                  </a:lnTo>
                  <a:lnTo>
                    <a:pt x="2157546" y="1750171"/>
                  </a:lnTo>
                  <a:lnTo>
                    <a:pt x="2157546" y="1913559"/>
                  </a:lnTo>
                  <a:lnTo>
                    <a:pt x="2157546" y="2826753"/>
                  </a:lnTo>
                  <a:lnTo>
                    <a:pt x="2157546" y="3223442"/>
                  </a:lnTo>
                  <a:cubicBezTo>
                    <a:pt x="2157546" y="3259150"/>
                    <a:pt x="2132703" y="3291395"/>
                    <a:pt x="2093895" y="3309963"/>
                  </a:cubicBezTo>
                  <a:lnTo>
                    <a:pt x="2066875" y="3318516"/>
                  </a:lnTo>
                  <a:lnTo>
                    <a:pt x="1242373" y="3462691"/>
                  </a:lnTo>
                  <a:lnTo>
                    <a:pt x="1078774" y="3699909"/>
                  </a:lnTo>
                  <a:lnTo>
                    <a:pt x="950387" y="3513748"/>
                  </a:lnTo>
                  <a:lnTo>
                    <a:pt x="315192" y="3624821"/>
                  </a:lnTo>
                  <a:lnTo>
                    <a:pt x="317584" y="3630800"/>
                  </a:lnTo>
                  <a:lnTo>
                    <a:pt x="171506" y="3656694"/>
                  </a:lnTo>
                  <a:cubicBezTo>
                    <a:pt x="84006" y="3672217"/>
                    <a:pt x="0" y="3623125"/>
                    <a:pt x="0" y="3556543"/>
                  </a:cubicBezTo>
                  <a:lnTo>
                    <a:pt x="0" y="3159854"/>
                  </a:lnTo>
                  <a:lnTo>
                    <a:pt x="0" y="2168301"/>
                  </a:lnTo>
                  <a:lnTo>
                    <a:pt x="0" y="1771612"/>
                  </a:lnTo>
                  <a:lnTo>
                    <a:pt x="0" y="1343034"/>
                  </a:lnTo>
                  <a:lnTo>
                    <a:pt x="0" y="946345"/>
                  </a:lnTo>
                  <a:lnTo>
                    <a:pt x="0" y="475507"/>
                  </a:lnTo>
                  <a:lnTo>
                    <a:pt x="0" y="78818"/>
                  </a:lnTo>
                  <a:cubicBezTo>
                    <a:pt x="0" y="39427"/>
                    <a:pt x="50107" y="8302"/>
                    <a:pt x="112742" y="1422"/>
                  </a:cubicBezTo>
                  <a:close/>
                </a:path>
              </a:pathLst>
            </a:custGeom>
            <a:solidFill>
              <a:schemeClr val="bg1"/>
            </a:solidFill>
            <a:ln w="19050" cap="sq">
              <a:noFill/>
              <a:miter/>
            </a:ln>
            <a:effectLst>
              <a:outerShdw blurRad="190500" algn="ctr" rotWithShape="0">
                <a:schemeClr val="accent2">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11" name="标题 1"/>
            <p:cNvSpPr txBox="1"/>
            <p:nvPr/>
          </p:nvSpPr>
          <p:spPr>
            <a:xfrm>
              <a:off x="4496161" y="2527437"/>
              <a:ext cx="3109732" cy="2132649"/>
            </a:xfrm>
            <a:prstGeom prst="rect">
              <a:avLst/>
            </a:prstGeom>
            <a:noFill/>
            <a:ln>
              <a:noFill/>
            </a:ln>
          </p:spPr>
          <p:txBody>
            <a:bodyPr vert="horz"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vi-VN" altLang="zh-CN" sz="2800" b="0" i="0" u="none" strike="noStrike" kern="1200" cap="none" spc="0" normalizeH="0" baseline="0" noProof="0">
                  <a:ln w="12700">
                    <a:noFill/>
                  </a:ln>
                  <a:solidFill>
                    <a:srgbClr val="000000">
                      <a:alpha val="100000"/>
                    </a:srgbClr>
                  </a:solidFill>
                  <a:effectLst/>
                  <a:uLnTx/>
                  <a:uFillTx/>
                  <a:latin typeface="#9Slide03 Ample" panose="02000000000000000000" pitchFamily="2" charset="0"/>
                  <a:ea typeface="Source Han Sans"/>
                  <a:cs typeface="Source Han Sans"/>
                </a:rPr>
                <a:t>Khởi nghĩa định vào 5/1916 nhưng bị bại lộ; lãnh đạo bị bắt và xử tử.</a:t>
              </a:r>
              <a:endParaRPr kumimoji="1" lang="zh-CN" altLang="en-US" sz="2800" b="0" i="0" u="none" strike="noStrike" kern="1200" cap="none" spc="0" normalizeH="0" baseline="0" noProof="0" dirty="0">
                <a:ln>
                  <a:noFill/>
                </a:ln>
                <a:solidFill>
                  <a:srgbClr val="000000"/>
                </a:solidFill>
                <a:effectLst/>
                <a:uLnTx/>
                <a:uFillTx/>
                <a:latin typeface="#9Slide03 Ample" panose="02000000000000000000" pitchFamily="2" charset="0"/>
                <a:ea typeface="等线" panose="02010600030101010101" pitchFamily="2" charset="-122"/>
                <a:cs typeface="+mn-cs"/>
              </a:endParaRPr>
            </a:p>
          </p:txBody>
        </p:sp>
        <p:sp>
          <p:nvSpPr>
            <p:cNvPr id="14" name="标题 1"/>
            <p:cNvSpPr txBox="1"/>
            <p:nvPr/>
          </p:nvSpPr>
          <p:spPr>
            <a:xfrm>
              <a:off x="5497078" y="5169910"/>
              <a:ext cx="992301" cy="992301"/>
            </a:xfrm>
            <a:prstGeom prst="ellipse">
              <a:avLst/>
            </a:prstGeom>
            <a:solidFill>
              <a:schemeClr val="accent2"/>
            </a:solidFill>
            <a:ln w="1905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29" name="标题 1"/>
            <p:cNvSpPr txBox="1"/>
            <p:nvPr/>
          </p:nvSpPr>
          <p:spPr>
            <a:xfrm>
              <a:off x="5789670" y="5479698"/>
              <a:ext cx="407116" cy="407175"/>
            </a:xfrm>
            <a:custGeom>
              <a:avLst/>
              <a:gdLst>
                <a:gd name="connsiteX0" fmla="*/ 579031 w 719895"/>
                <a:gd name="connsiteY0" fmla="*/ 554022 h 720000"/>
                <a:gd name="connsiteX1" fmla="*/ 596778 w 719895"/>
                <a:gd name="connsiteY1" fmla="*/ 561368 h 720000"/>
                <a:gd name="connsiteX2" fmla="*/ 712550 w 719895"/>
                <a:gd name="connsiteY2" fmla="*/ 677140 h 720000"/>
                <a:gd name="connsiteX3" fmla="*/ 712550 w 719895"/>
                <a:gd name="connsiteY3" fmla="*/ 712634 h 720000"/>
                <a:gd name="connsiteX4" fmla="*/ 694887 w 719895"/>
                <a:gd name="connsiteY4" fmla="*/ 720000 h 720000"/>
                <a:gd name="connsiteX5" fmla="*/ 677140 w 719895"/>
                <a:gd name="connsiteY5" fmla="*/ 712634 h 720000"/>
                <a:gd name="connsiteX6" fmla="*/ 561284 w 719895"/>
                <a:gd name="connsiteY6" fmla="*/ 596861 h 720000"/>
                <a:gd name="connsiteX7" fmla="*/ 561284 w 719895"/>
                <a:gd name="connsiteY7" fmla="*/ 561368 h 720000"/>
                <a:gd name="connsiteX8" fmla="*/ 579031 w 719895"/>
                <a:gd name="connsiteY8" fmla="*/ 554022 h 720000"/>
                <a:gd name="connsiteX9" fmla="*/ 301109 w 719895"/>
                <a:gd name="connsiteY9" fmla="*/ 0 h 720000"/>
                <a:gd name="connsiteX10" fmla="*/ 602219 w 719895"/>
                <a:gd name="connsiteY10" fmla="*/ 301109 h 720000"/>
                <a:gd name="connsiteX11" fmla="*/ 301109 w 719895"/>
                <a:gd name="connsiteY11" fmla="*/ 602219 h 720000"/>
                <a:gd name="connsiteX12" fmla="*/ 0 w 719895"/>
                <a:gd name="connsiteY12" fmla="*/ 301109 h 720000"/>
                <a:gd name="connsiteX13" fmla="*/ 301109 w 719895"/>
                <a:gd name="connsiteY13" fmla="*/ 0 h 720000"/>
              </a:gdLst>
              <a:ahLst/>
              <a:cxnLst/>
              <a:rect l="l" t="t" r="r" b="b"/>
              <a:pathLst>
                <a:path w="719895" h="720000">
                  <a:moveTo>
                    <a:pt x="579031" y="554022"/>
                  </a:moveTo>
                  <a:cubicBezTo>
                    <a:pt x="585456" y="554022"/>
                    <a:pt x="591880" y="556471"/>
                    <a:pt x="596778" y="561368"/>
                  </a:cubicBezTo>
                  <a:lnTo>
                    <a:pt x="712550" y="677140"/>
                  </a:lnTo>
                  <a:cubicBezTo>
                    <a:pt x="722344" y="686935"/>
                    <a:pt x="722344" y="702840"/>
                    <a:pt x="712550" y="712634"/>
                  </a:cubicBezTo>
                  <a:cubicBezTo>
                    <a:pt x="707778" y="717573"/>
                    <a:pt x="701333" y="720000"/>
                    <a:pt x="694887" y="720000"/>
                  </a:cubicBezTo>
                  <a:cubicBezTo>
                    <a:pt x="688441" y="720000"/>
                    <a:pt x="681995" y="717573"/>
                    <a:pt x="677140" y="712634"/>
                  </a:cubicBezTo>
                  <a:lnTo>
                    <a:pt x="561284" y="596861"/>
                  </a:lnTo>
                  <a:cubicBezTo>
                    <a:pt x="551490" y="587067"/>
                    <a:pt x="551490" y="571162"/>
                    <a:pt x="561284" y="561368"/>
                  </a:cubicBezTo>
                  <a:cubicBezTo>
                    <a:pt x="566181" y="556471"/>
                    <a:pt x="572606" y="554022"/>
                    <a:pt x="579031" y="554022"/>
                  </a:cubicBezTo>
                  <a:close/>
                  <a:moveTo>
                    <a:pt x="301109" y="0"/>
                  </a:moveTo>
                  <a:cubicBezTo>
                    <a:pt x="467443" y="0"/>
                    <a:pt x="602219" y="134859"/>
                    <a:pt x="602219" y="301109"/>
                  </a:cubicBezTo>
                  <a:cubicBezTo>
                    <a:pt x="602219" y="467443"/>
                    <a:pt x="467443" y="602219"/>
                    <a:pt x="301109" y="602219"/>
                  </a:cubicBezTo>
                  <a:cubicBezTo>
                    <a:pt x="134775" y="602219"/>
                    <a:pt x="0" y="467443"/>
                    <a:pt x="0" y="301109"/>
                  </a:cubicBezTo>
                  <a:cubicBezTo>
                    <a:pt x="0" y="134775"/>
                    <a:pt x="134775" y="0"/>
                    <a:pt x="301109" y="0"/>
                  </a:cubicBezTo>
                  <a:close/>
                </a:path>
              </a:pathLst>
            </a:custGeom>
            <a:solidFill>
              <a:schemeClr val="bg1"/>
            </a:solidFill>
            <a:ln w="1860" cap="flat">
              <a:noFill/>
              <a:miter/>
            </a:ln>
          </p:spPr>
          <p:txBody>
            <a:bodyPr vert="horz" wrap="square" lIns="91440" tIns="45720" rIns="91440" bIns="45720"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grpSp>
      <p:grpSp>
        <p:nvGrpSpPr>
          <p:cNvPr id="35" name="Group 34">
            <a:extLst>
              <a:ext uri="{FF2B5EF4-FFF2-40B4-BE49-F238E27FC236}">
                <a16:creationId xmlns:a16="http://schemas.microsoft.com/office/drawing/2014/main" id="{A3B2B413-4CBE-BCD3-E29B-B93CB78AB633}"/>
              </a:ext>
            </a:extLst>
          </p:cNvPr>
          <p:cNvGrpSpPr/>
          <p:nvPr/>
        </p:nvGrpSpPr>
        <p:grpSpPr>
          <a:xfrm>
            <a:off x="463992" y="1392877"/>
            <a:ext cx="3496922" cy="4772973"/>
            <a:chOff x="463992" y="1392877"/>
            <a:chExt cx="3496922" cy="4772973"/>
          </a:xfrm>
        </p:grpSpPr>
        <p:sp>
          <p:nvSpPr>
            <p:cNvPr id="3" name="标题 1"/>
            <p:cNvSpPr txBox="1"/>
            <p:nvPr/>
          </p:nvSpPr>
          <p:spPr>
            <a:xfrm>
              <a:off x="463992" y="2617348"/>
              <a:ext cx="3496922" cy="3035039"/>
            </a:xfrm>
            <a:prstGeom prst="roundRect">
              <a:avLst>
                <a:gd name="adj" fmla="val 8737"/>
              </a:avLst>
            </a:prstGeom>
            <a:gradFill>
              <a:gsLst>
                <a:gs pos="0">
                  <a:schemeClr val="accent1"/>
                </a:gs>
                <a:gs pos="100000">
                  <a:schemeClr val="accent1">
                    <a:lumMod val="60000"/>
                    <a:lumOff val="40000"/>
                  </a:schemeClr>
                </a:gs>
              </a:gsLst>
              <a:lin ang="5400000" scaled="0"/>
            </a:gradFill>
            <a:ln w="19050" cap="sq">
              <a:noFill/>
              <a:miter/>
            </a:ln>
            <a:effectLst>
              <a:outerShdw blurRad="190500" algn="ctr"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4" name="标题 1"/>
            <p:cNvSpPr txBox="1"/>
            <p:nvPr/>
          </p:nvSpPr>
          <p:spPr>
            <a:xfrm>
              <a:off x="671489" y="1392877"/>
              <a:ext cx="3081926" cy="3699909"/>
            </a:xfrm>
            <a:custGeom>
              <a:avLst/>
              <a:gdLst>
                <a:gd name="connsiteX0" fmla="*/ 112741 w 2157546"/>
                <a:gd name="connsiteY0" fmla="*/ 1422 h 3699909"/>
                <a:gd name="connsiteX1" fmla="*/ 178160 w 2157546"/>
                <a:gd name="connsiteY1" fmla="*/ 3215 h 3699909"/>
                <a:gd name="connsiteX2" fmla="*/ 2057488 w 2157546"/>
                <a:gd name="connsiteY2" fmla="*/ 314575 h 3699909"/>
                <a:gd name="connsiteX3" fmla="*/ 2157546 w 2157546"/>
                <a:gd name="connsiteY3" fmla="*/ 390178 h 3699909"/>
                <a:gd name="connsiteX4" fmla="*/ 2157546 w 2157546"/>
                <a:gd name="connsiteY4" fmla="*/ 786867 h 3699909"/>
                <a:gd name="connsiteX5" fmla="*/ 2157546 w 2157546"/>
                <a:gd name="connsiteY5" fmla="*/ 1353482 h 3699909"/>
                <a:gd name="connsiteX6" fmla="*/ 2157546 w 2157546"/>
                <a:gd name="connsiteY6" fmla="*/ 1516870 h 3699909"/>
                <a:gd name="connsiteX7" fmla="*/ 2157546 w 2157546"/>
                <a:gd name="connsiteY7" fmla="*/ 1750171 h 3699909"/>
                <a:gd name="connsiteX8" fmla="*/ 2157546 w 2157546"/>
                <a:gd name="connsiteY8" fmla="*/ 1913559 h 3699909"/>
                <a:gd name="connsiteX9" fmla="*/ 2157546 w 2157546"/>
                <a:gd name="connsiteY9" fmla="*/ 2826753 h 3699909"/>
                <a:gd name="connsiteX10" fmla="*/ 2157546 w 2157546"/>
                <a:gd name="connsiteY10" fmla="*/ 3223442 h 3699909"/>
                <a:gd name="connsiteX11" fmla="*/ 2093895 w 2157546"/>
                <a:gd name="connsiteY11" fmla="*/ 3309963 h 3699909"/>
                <a:gd name="connsiteX12" fmla="*/ 2066875 w 2157546"/>
                <a:gd name="connsiteY12" fmla="*/ 3318516 h 3699909"/>
                <a:gd name="connsiteX13" fmla="*/ 1242373 w 2157546"/>
                <a:gd name="connsiteY13" fmla="*/ 3462691 h 3699909"/>
                <a:gd name="connsiteX14" fmla="*/ 1078773 w 2157546"/>
                <a:gd name="connsiteY14" fmla="*/ 3699909 h 3699909"/>
                <a:gd name="connsiteX15" fmla="*/ 950387 w 2157546"/>
                <a:gd name="connsiteY15" fmla="*/ 3513748 h 3699909"/>
                <a:gd name="connsiteX16" fmla="*/ 315192 w 2157546"/>
                <a:gd name="connsiteY16" fmla="*/ 3624821 h 3699909"/>
                <a:gd name="connsiteX17" fmla="*/ 317584 w 2157546"/>
                <a:gd name="connsiteY17" fmla="*/ 3630800 h 3699909"/>
                <a:gd name="connsiteX18" fmla="*/ 171505 w 2157546"/>
                <a:gd name="connsiteY18" fmla="*/ 3656694 h 3699909"/>
                <a:gd name="connsiteX19" fmla="*/ 0 w 2157546"/>
                <a:gd name="connsiteY19" fmla="*/ 3556543 h 3699909"/>
                <a:gd name="connsiteX20" fmla="*/ 0 w 2157546"/>
                <a:gd name="connsiteY20" fmla="*/ 3159854 h 3699909"/>
                <a:gd name="connsiteX21" fmla="*/ 0 w 2157546"/>
                <a:gd name="connsiteY21" fmla="*/ 2168301 h 3699909"/>
                <a:gd name="connsiteX22" fmla="*/ 0 w 2157546"/>
                <a:gd name="connsiteY22" fmla="*/ 1771612 h 3699909"/>
                <a:gd name="connsiteX23" fmla="*/ 0 w 2157546"/>
                <a:gd name="connsiteY23" fmla="*/ 1343034 h 3699909"/>
                <a:gd name="connsiteX24" fmla="*/ 0 w 2157546"/>
                <a:gd name="connsiteY24" fmla="*/ 946345 h 3699909"/>
                <a:gd name="connsiteX25" fmla="*/ 0 w 2157546"/>
                <a:gd name="connsiteY25" fmla="*/ 475507 h 3699909"/>
                <a:gd name="connsiteX26" fmla="*/ 0 w 2157546"/>
                <a:gd name="connsiteY26" fmla="*/ 78818 h 3699909"/>
                <a:gd name="connsiteX27" fmla="*/ 112741 w 2157546"/>
                <a:gd name="connsiteY27" fmla="*/ 1422 h 3699909"/>
              </a:gdLst>
              <a:ahLst/>
              <a:cxnLst/>
              <a:rect l="l" t="t" r="r" b="b"/>
              <a:pathLst>
                <a:path w="2157546" h="3699909">
                  <a:moveTo>
                    <a:pt x="112741" y="1422"/>
                  </a:moveTo>
                  <a:cubicBezTo>
                    <a:pt x="133620" y="-872"/>
                    <a:pt x="155890" y="-472"/>
                    <a:pt x="178160" y="3215"/>
                  </a:cubicBezTo>
                  <a:lnTo>
                    <a:pt x="2057488" y="314575"/>
                  </a:lnTo>
                  <a:cubicBezTo>
                    <a:pt x="2116791" y="324420"/>
                    <a:pt x="2157546" y="355179"/>
                    <a:pt x="2157546" y="390178"/>
                  </a:cubicBezTo>
                  <a:lnTo>
                    <a:pt x="2157546" y="786867"/>
                  </a:lnTo>
                  <a:lnTo>
                    <a:pt x="2157546" y="1353482"/>
                  </a:lnTo>
                  <a:lnTo>
                    <a:pt x="2157546" y="1516870"/>
                  </a:lnTo>
                  <a:lnTo>
                    <a:pt x="2157546" y="1750171"/>
                  </a:lnTo>
                  <a:lnTo>
                    <a:pt x="2157546" y="1913559"/>
                  </a:lnTo>
                  <a:lnTo>
                    <a:pt x="2157546" y="2826753"/>
                  </a:lnTo>
                  <a:lnTo>
                    <a:pt x="2157546" y="3223442"/>
                  </a:lnTo>
                  <a:cubicBezTo>
                    <a:pt x="2157546" y="3259150"/>
                    <a:pt x="2132703" y="3291395"/>
                    <a:pt x="2093895" y="3309963"/>
                  </a:cubicBezTo>
                  <a:lnTo>
                    <a:pt x="2066875" y="3318516"/>
                  </a:lnTo>
                  <a:lnTo>
                    <a:pt x="1242373" y="3462691"/>
                  </a:lnTo>
                  <a:lnTo>
                    <a:pt x="1078773" y="3699909"/>
                  </a:lnTo>
                  <a:lnTo>
                    <a:pt x="950387" y="3513748"/>
                  </a:lnTo>
                  <a:lnTo>
                    <a:pt x="315192" y="3624821"/>
                  </a:lnTo>
                  <a:lnTo>
                    <a:pt x="317584" y="3630800"/>
                  </a:lnTo>
                  <a:lnTo>
                    <a:pt x="171505" y="3656694"/>
                  </a:lnTo>
                  <a:cubicBezTo>
                    <a:pt x="84006" y="3672217"/>
                    <a:pt x="0" y="3623125"/>
                    <a:pt x="0" y="3556543"/>
                  </a:cubicBezTo>
                  <a:lnTo>
                    <a:pt x="0" y="3159854"/>
                  </a:lnTo>
                  <a:lnTo>
                    <a:pt x="0" y="2168301"/>
                  </a:lnTo>
                  <a:lnTo>
                    <a:pt x="0" y="1771612"/>
                  </a:lnTo>
                  <a:lnTo>
                    <a:pt x="0" y="1343034"/>
                  </a:lnTo>
                  <a:lnTo>
                    <a:pt x="0" y="946345"/>
                  </a:lnTo>
                  <a:lnTo>
                    <a:pt x="0" y="475507"/>
                  </a:lnTo>
                  <a:lnTo>
                    <a:pt x="0" y="78818"/>
                  </a:lnTo>
                  <a:cubicBezTo>
                    <a:pt x="0" y="39427"/>
                    <a:pt x="50107" y="8302"/>
                    <a:pt x="112741" y="1422"/>
                  </a:cubicBezTo>
                  <a:close/>
                </a:path>
              </a:pathLst>
            </a:custGeom>
            <a:solidFill>
              <a:schemeClr val="bg1"/>
            </a:solidFill>
            <a:ln w="19050" cap="sq">
              <a:noFill/>
              <a:miter/>
            </a:ln>
            <a:effectLst>
              <a:outerShdw blurRad="190500" algn="ctr" rotWithShape="0">
                <a:schemeClr val="accent1">
                  <a:alpha val="40000"/>
                </a:schemeClr>
              </a:outerShdw>
            </a:effectLst>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5" name="标题 1"/>
            <p:cNvSpPr txBox="1"/>
            <p:nvPr/>
          </p:nvSpPr>
          <p:spPr>
            <a:xfrm>
              <a:off x="857249" y="2103885"/>
              <a:ext cx="2833129" cy="2556201"/>
            </a:xfrm>
            <a:prstGeom prst="rect">
              <a:avLst/>
            </a:prstGeom>
            <a:noFill/>
            <a:ln>
              <a:noFill/>
            </a:ln>
          </p:spPr>
          <p:txBody>
            <a:bodyPr vert="horz"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a:ln w="12700">
                    <a:noFill/>
                  </a:ln>
                  <a:solidFill>
                    <a:srgbClr val="000000">
                      <a:alpha val="100000"/>
                    </a:srgbClr>
                  </a:solidFill>
                  <a:effectLst/>
                  <a:uLnTx/>
                  <a:uFillTx/>
                  <a:latin typeface="#9Slide03 Ample" panose="02000000000000000000" pitchFamily="2" charset="0"/>
                  <a:ea typeface="Source Han Sans"/>
                  <a:cs typeface="Source Han Sans"/>
                </a:rPr>
                <a:t>Xuất phát từ hoạt động của Việt Nam Quang phục hội, vận động vua Duy Tân tham gia.</a:t>
              </a:r>
              <a:endParaRPr kumimoji="1" lang="zh-CN" altLang="en-US" sz="2800" b="0" i="0" u="none" strike="noStrike" kern="1200" cap="none" spc="0" normalizeH="0" baseline="0" noProof="0" dirty="0">
                <a:ln>
                  <a:noFill/>
                </a:ln>
                <a:solidFill>
                  <a:srgbClr val="000000"/>
                </a:solidFill>
                <a:effectLst/>
                <a:uLnTx/>
                <a:uFillTx/>
                <a:latin typeface="#9Slide03 Ample" panose="02000000000000000000" pitchFamily="2" charset="0"/>
                <a:ea typeface="等线" panose="02010600030101010101" pitchFamily="2" charset="-122"/>
                <a:cs typeface="+mn-cs"/>
              </a:endParaRPr>
            </a:p>
          </p:txBody>
        </p:sp>
        <p:sp>
          <p:nvSpPr>
            <p:cNvPr id="8" name="标题 1"/>
            <p:cNvSpPr txBox="1"/>
            <p:nvPr/>
          </p:nvSpPr>
          <p:spPr>
            <a:xfrm>
              <a:off x="1716302" y="5173549"/>
              <a:ext cx="992301" cy="992301"/>
            </a:xfrm>
            <a:prstGeom prst="ellipse">
              <a:avLst/>
            </a:prstGeom>
            <a:solidFill>
              <a:schemeClr val="accent1"/>
            </a:solidFill>
            <a:ln w="1905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30" name="标题 1"/>
            <p:cNvSpPr txBox="1"/>
            <p:nvPr/>
          </p:nvSpPr>
          <p:spPr>
            <a:xfrm>
              <a:off x="1996450" y="5466112"/>
              <a:ext cx="432004" cy="407174"/>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ahLst/>
              <a:cxn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chemeClr val="bg1"/>
            </a:solidFill>
            <a:ln w="1860" cap="flat">
              <a:noFill/>
              <a:miter/>
            </a:ln>
          </p:spPr>
          <p:txBody>
            <a:bodyPr vert="horz" wrap="square" lIns="91440" tIns="45720" rIns="91440" bIns="45720"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grpSp>
      <p:sp>
        <p:nvSpPr>
          <p:cNvPr id="31" name="标题 1"/>
          <p:cNvSpPr txBox="1"/>
          <p:nvPr/>
        </p:nvSpPr>
        <p:spPr>
          <a:xfrm>
            <a:off x="686034" y="349350"/>
            <a:ext cx="9943865" cy="481562"/>
          </a:xfrm>
          <a:prstGeom prst="rect">
            <a:avLst/>
          </a:prstGeom>
          <a:noFill/>
          <a:ln>
            <a:noFill/>
          </a:ln>
        </p:spPr>
        <p:txBody>
          <a:bodyPr vert="horz" wrap="square"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9Slide03 IcielPanton Black" panose="00000A00000000000000" pitchFamily="2" charset="0"/>
                <a:ea typeface="+mn-ea"/>
                <a:cs typeface="+mn-cs"/>
              </a:rPr>
              <a:t>e) Cuộc khởi nghĩa của Thái Phiên và Trần Cao Vân (1916)</a:t>
            </a:r>
            <a:endParaRPr kumimoji="0" lang="en-US" sz="2800" b="0" i="0" u="none" strike="noStrike" kern="1200" cap="none" spc="0" normalizeH="0" baseline="0" noProof="0" dirty="0">
              <a:ln>
                <a:noFill/>
              </a:ln>
              <a:solidFill>
                <a:srgbClr val="C00000"/>
              </a:solidFill>
              <a:effectLst/>
              <a:uLnTx/>
              <a:uFillTx/>
              <a:latin typeface="#9Slide03 IcielPanton Black" panose="00000A00000000000000" pitchFamily="2" charset="0"/>
              <a:ea typeface="+mn-ea"/>
              <a:cs typeface="+mn-cs"/>
            </a:endParaRPr>
          </a:p>
        </p:txBody>
      </p:sp>
      <p:sp>
        <p:nvSpPr>
          <p:cNvPr id="32" name="标题 1"/>
          <p:cNvSpPr txBox="1"/>
          <p:nvPr/>
        </p:nvSpPr>
        <p:spPr>
          <a:xfrm>
            <a:off x="0" y="0"/>
            <a:ext cx="785789" cy="904875"/>
          </a:xfrm>
          <a:custGeom>
            <a:avLst/>
            <a:gdLst>
              <a:gd name="connsiteX0" fmla="*/ 0 w 785789"/>
              <a:gd name="connsiteY0" fmla="*/ 0 h 1084763"/>
              <a:gd name="connsiteX1" fmla="*/ 785789 w 785789"/>
              <a:gd name="connsiteY1" fmla="*/ 0 h 1084763"/>
              <a:gd name="connsiteX2" fmla="*/ 778612 w 785789"/>
              <a:gd name="connsiteY2" fmla="*/ 30430 h 1084763"/>
              <a:gd name="connsiteX3" fmla="*/ 295027 w 785789"/>
              <a:gd name="connsiteY3" fmla="*/ 997600 h 1084763"/>
              <a:gd name="connsiteX4" fmla="*/ 153994 w 785789"/>
              <a:gd name="connsiteY4" fmla="*/ 1084763 h 1084763"/>
              <a:gd name="connsiteX5" fmla="*/ 0 w 785789"/>
              <a:gd name="connsiteY5" fmla="*/ 1084763 h 1084763"/>
            </a:gdLst>
            <a:ahLst/>
            <a:cxnLst/>
            <a:rect l="l" t="t" r="r" b="b"/>
            <a:pathLst>
              <a:path w="785789" h="1084763">
                <a:moveTo>
                  <a:pt x="0" y="0"/>
                </a:moveTo>
                <a:lnTo>
                  <a:pt x="785789" y="0"/>
                </a:lnTo>
                <a:lnTo>
                  <a:pt x="778612" y="30430"/>
                </a:lnTo>
                <a:lnTo>
                  <a:pt x="295027" y="997600"/>
                </a:lnTo>
                <a:cubicBezTo>
                  <a:pt x="268311" y="1051031"/>
                  <a:pt x="213731" y="1084763"/>
                  <a:pt x="153994" y="1084763"/>
                </a:cubicBezTo>
                <a:lnTo>
                  <a:pt x="0" y="1084763"/>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33" name="标题 1"/>
          <p:cNvSpPr txBox="1"/>
          <p:nvPr/>
        </p:nvSpPr>
        <p:spPr>
          <a:xfrm>
            <a:off x="295062" y="395825"/>
            <a:ext cx="388613" cy="388613"/>
          </a:xfrm>
          <a:prstGeom prst="ellipse">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
        <p:nvSpPr>
          <p:cNvPr id="34" name="标题 1"/>
          <p:cNvSpPr txBox="1"/>
          <p:nvPr/>
        </p:nvSpPr>
        <p:spPr>
          <a:xfrm>
            <a:off x="375318" y="476081"/>
            <a:ext cx="228101" cy="228101"/>
          </a:xfrm>
          <a:prstGeom prst="ellipse">
            <a:avLst/>
          </a:prstGeom>
          <a:solidFill>
            <a:schemeClr val="accent1"/>
          </a:solidFill>
          <a:ln w="12700" cap="sq">
            <a:solidFill>
              <a:schemeClr val="bg1"/>
            </a:solid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等线" panose="020F0502020204030204"/>
              <a:ea typeface="等线"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5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tatue of a person in a suit&#10;&#10;AI-generated content may be incorrect.">
            <a:extLst>
              <a:ext uri="{FF2B5EF4-FFF2-40B4-BE49-F238E27FC236}">
                <a16:creationId xmlns:a16="http://schemas.microsoft.com/office/drawing/2014/main" id="{9D8EDB98-9D43-87EE-A94E-F9EED9AF6C40}"/>
              </a:ext>
            </a:extLst>
          </p:cNvPr>
          <p:cNvPicPr>
            <a:picLocks noChangeAspect="1"/>
          </p:cNvPicPr>
          <p:nvPr/>
        </p:nvPicPr>
        <p:blipFill>
          <a:blip r:embed="rId2"/>
          <a:stretch>
            <a:fillRect/>
          </a:stretch>
        </p:blipFill>
        <p:spPr>
          <a:xfrm>
            <a:off x="2699009" y="643467"/>
            <a:ext cx="6793981" cy="5571066"/>
          </a:xfrm>
          <a:prstGeom prst="rect">
            <a:avLst/>
          </a:prstGeom>
        </p:spPr>
      </p:pic>
    </p:spTree>
    <p:extLst>
      <p:ext uri="{BB962C8B-B14F-4D97-AF65-F5344CB8AC3E}">
        <p14:creationId xmlns:p14="http://schemas.microsoft.com/office/powerpoint/2010/main" val="3543779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150DD4BD-21C6-65D0-CD35-F7369AEF7B01}"/>
              </a:ext>
            </a:extLst>
          </p:cNvPr>
          <p:cNvSpPr txBox="1"/>
          <p:nvPr/>
        </p:nvSpPr>
        <p:spPr>
          <a:xfrm>
            <a:off x="589007" y="393806"/>
            <a:ext cx="11213454" cy="984885"/>
          </a:xfrm>
          <a:prstGeom prst="rect">
            <a:avLst/>
          </a:prstGeom>
        </p:spPr>
        <p:txBody>
          <a:bodyPr wrap="square" lIns="0" tIns="0" rIns="0" bIns="0" rtlCol="0" anchor="t">
            <a:spAutoFit/>
          </a:bodyPr>
          <a:lstStyle/>
          <a:p>
            <a:pPr lvl="0" algn="ctr" defTabSz="914377">
              <a:defRPr/>
            </a:pPr>
            <a:r>
              <a:rPr lang="vi-VN" sz="3200">
                <a:solidFill>
                  <a:prstClr val="black"/>
                </a:solidFill>
                <a:latin typeface="#9Slide03 Saira SemiCondensed B" panose="00000806000000000000" pitchFamily="2" charset="0"/>
                <a:cs typeface="#9Slide03 Arima Madurai Black" panose="00000A00000000000000" pitchFamily="2" charset="0"/>
                <a:sym typeface="Arial"/>
              </a:rPr>
              <a:t>2. Đất Quảng trong phong trào yêu nước và cách mạng Việt Nam giai đoạn 1930-1945</a:t>
            </a:r>
            <a:endParaRPr kumimoji="0" lang="en-US" sz="3200" b="0" i="0" u="none" strike="noStrike" kern="1200" cap="none" spc="0" normalizeH="0" baseline="0" noProof="0" dirty="0">
              <a:ln>
                <a:noFill/>
              </a:ln>
              <a:solidFill>
                <a:prstClr val="black"/>
              </a:solidFill>
              <a:effectLst/>
              <a:uLnTx/>
              <a:uFillTx/>
              <a:latin typeface="#9Slide03 Saira SemiCondensed B" panose="00000806000000000000" pitchFamily="2" charset="0"/>
              <a:cs typeface="#9Slide03 Arima Madurai Black" panose="00000A00000000000000" pitchFamily="2" charset="0"/>
              <a:sym typeface="Arial"/>
            </a:endParaRPr>
          </a:p>
        </p:txBody>
      </p:sp>
      <p:grpSp>
        <p:nvGrpSpPr>
          <p:cNvPr id="22" name="Group 21">
            <a:extLst>
              <a:ext uri="{FF2B5EF4-FFF2-40B4-BE49-F238E27FC236}">
                <a16:creationId xmlns:a16="http://schemas.microsoft.com/office/drawing/2014/main" id="{E2F87048-EADA-5C41-F94A-EAF72D95AAD8}"/>
              </a:ext>
            </a:extLst>
          </p:cNvPr>
          <p:cNvGrpSpPr/>
          <p:nvPr/>
        </p:nvGrpSpPr>
        <p:grpSpPr>
          <a:xfrm>
            <a:off x="8113876" y="1794926"/>
            <a:ext cx="3965907" cy="1348218"/>
            <a:chOff x="7537692" y="1765959"/>
            <a:chExt cx="3965907" cy="1348219"/>
          </a:xfrm>
        </p:grpSpPr>
        <p:pic>
          <p:nvPicPr>
            <p:cNvPr id="3" name="Picture 2">
              <a:extLst>
                <a:ext uri="{FF2B5EF4-FFF2-40B4-BE49-F238E27FC236}">
                  <a16:creationId xmlns:a16="http://schemas.microsoft.com/office/drawing/2014/main" id="{4864A5F6-CFF3-BDDE-8B2A-80A8123A2D73}"/>
                </a:ext>
              </a:extLst>
            </p:cNvPr>
            <p:cNvPicPr>
              <a:picLocks noChangeAspect="1"/>
            </p:cNvPicPr>
            <p:nvPr/>
          </p:nvPicPr>
          <p:blipFill>
            <a:blip r:embed="rId2"/>
            <a:stretch>
              <a:fillRect/>
            </a:stretch>
          </p:blipFill>
          <p:spPr>
            <a:xfrm>
              <a:off x="7537692" y="1765959"/>
              <a:ext cx="1348219" cy="1348219"/>
            </a:xfrm>
            <a:prstGeom prst="rect">
              <a:avLst/>
            </a:prstGeom>
          </p:spPr>
        </p:pic>
        <p:grpSp>
          <p:nvGrpSpPr>
            <p:cNvPr id="4" name="Group 3">
              <a:extLst>
                <a:ext uri="{FF2B5EF4-FFF2-40B4-BE49-F238E27FC236}">
                  <a16:creationId xmlns:a16="http://schemas.microsoft.com/office/drawing/2014/main" id="{807382CD-B9F8-428E-862F-70A0EE6F46FC}"/>
                </a:ext>
              </a:extLst>
            </p:cNvPr>
            <p:cNvGrpSpPr/>
            <p:nvPr/>
          </p:nvGrpSpPr>
          <p:grpSpPr>
            <a:xfrm>
              <a:off x="8965172" y="2044737"/>
              <a:ext cx="2538427" cy="862585"/>
              <a:chOff x="9030770" y="637172"/>
              <a:chExt cx="2538427" cy="862585"/>
            </a:xfrm>
          </p:grpSpPr>
          <p:sp>
            <p:nvSpPr>
              <p:cNvPr id="5" name="Rectangle 4">
                <a:extLst>
                  <a:ext uri="{FF2B5EF4-FFF2-40B4-BE49-F238E27FC236}">
                    <a16:creationId xmlns:a16="http://schemas.microsoft.com/office/drawing/2014/main" id="{883CBAAE-DF54-E434-998F-39D08A57C853}"/>
                  </a:ext>
                </a:extLst>
              </p:cNvPr>
              <p:cNvSpPr/>
              <p:nvPr/>
            </p:nvSpPr>
            <p:spPr>
              <a:xfrm>
                <a:off x="9030770" y="637172"/>
                <a:ext cx="2538427" cy="862584"/>
              </a:xfrm>
              <a:prstGeom prst="rect">
                <a:avLst/>
              </a:prstGeom>
              <a:noFill/>
              <a:ln w="28575">
                <a:solidFill>
                  <a:srgbClr val="FF8C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 name="TextBox 5">
                <a:extLst>
                  <a:ext uri="{FF2B5EF4-FFF2-40B4-BE49-F238E27FC236}">
                    <a16:creationId xmlns:a16="http://schemas.microsoft.com/office/drawing/2014/main" id="{6A9E37EC-C11F-61A6-2D07-18BC70316D3C}"/>
                  </a:ext>
                </a:extLst>
              </p:cNvPr>
              <p:cNvSpPr txBox="1"/>
              <p:nvPr/>
            </p:nvSpPr>
            <p:spPr>
              <a:xfrm>
                <a:off x="9189189" y="668759"/>
                <a:ext cx="2268000" cy="8309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black"/>
                    </a:solidFill>
                    <a:effectLst/>
                    <a:uLnTx/>
                    <a:uFillTx/>
                    <a:latin typeface="#9Slide03 Saira SemiCondensed" pitchFamily="2" charset="77"/>
                    <a:ea typeface="+mn-ea"/>
                    <a:cs typeface="Arial"/>
                    <a:sym typeface="Arial"/>
                  </a:rPr>
                  <a:t>Thời gian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Saira SemiCondensed" pitchFamily="2" charset="77"/>
                    <a:ea typeface="+mn-ea"/>
                    <a:cs typeface="Arial"/>
                    <a:sym typeface="Arial"/>
                  </a:rPr>
                  <a:t>3 </a:t>
                </a:r>
                <a:r>
                  <a:rPr kumimoji="0" lang="en-US" sz="2400" b="0" i="0" u="none" strike="noStrike" kern="1200" cap="none" spc="0" normalizeH="0" baseline="0" noProof="0" dirty="0" err="1">
                    <a:ln>
                      <a:noFill/>
                    </a:ln>
                    <a:solidFill>
                      <a:prstClr val="black"/>
                    </a:solidFill>
                    <a:effectLst/>
                    <a:uLnTx/>
                    <a:uFillTx/>
                    <a:latin typeface="#9Slide03 Saira SemiCondensed" pitchFamily="2" charset="77"/>
                    <a:ea typeface="+mn-ea"/>
                    <a:cs typeface="Arial"/>
                    <a:sym typeface="Arial"/>
                  </a:rPr>
                  <a:t>phút</a:t>
                </a:r>
                <a:endParaRPr kumimoji="0" lang="x-none" sz="2400" b="0" i="0" u="none" strike="noStrike" kern="1200" cap="none" spc="0" normalizeH="0" baseline="0" noProof="0" dirty="0">
                  <a:ln>
                    <a:noFill/>
                  </a:ln>
                  <a:solidFill>
                    <a:prstClr val="black"/>
                  </a:solidFill>
                  <a:effectLst/>
                  <a:uLnTx/>
                  <a:uFillTx/>
                  <a:latin typeface="#9Slide03 Saira SemiCondensed" pitchFamily="2" charset="77"/>
                  <a:ea typeface="+mn-ea"/>
                  <a:cs typeface="Arial"/>
                  <a:sym typeface="Arial"/>
                </a:endParaRPr>
              </a:p>
            </p:txBody>
          </p:sp>
        </p:grpSp>
      </p:grpSp>
      <p:sp>
        <p:nvSpPr>
          <p:cNvPr id="13" name="Title 1">
            <a:extLst>
              <a:ext uri="{FF2B5EF4-FFF2-40B4-BE49-F238E27FC236}">
                <a16:creationId xmlns:a16="http://schemas.microsoft.com/office/drawing/2014/main" id="{2CFC31C8-E221-2911-B9B8-06261CB698C6}"/>
              </a:ext>
            </a:extLst>
          </p:cNvPr>
          <p:cNvSpPr txBox="1">
            <a:spLocks/>
          </p:cNvSpPr>
          <p:nvPr/>
        </p:nvSpPr>
        <p:spPr>
          <a:xfrm>
            <a:off x="1132459" y="2073704"/>
            <a:ext cx="6295780" cy="106030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15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9Slide03 Saira SemiCondensed B" pitchFamily="2" charset="77"/>
                <a:ea typeface="+mj-ea"/>
                <a:cs typeface="+mj-cs"/>
                <a:sym typeface="Arial"/>
              </a:rPr>
              <a:t>Thảo</a:t>
            </a:r>
            <a:r>
              <a:rPr kumimoji="0" lang="en-US" sz="4000" b="1" i="0" u="none" strike="noStrike" kern="1200" cap="none" spc="0" normalizeH="0" baseline="0" noProof="0" dirty="0">
                <a:ln>
                  <a:noFill/>
                </a:ln>
                <a:solidFill>
                  <a:srgbClr val="FF0000"/>
                </a:solidFill>
                <a:effectLst/>
                <a:uLnTx/>
                <a:uFillTx/>
                <a:latin typeface="#9Slide03 Saira SemiCondensed B" pitchFamily="2" charset="77"/>
                <a:ea typeface="+mj-ea"/>
                <a:cs typeface="+mj-cs"/>
                <a:sym typeface="Arial"/>
              </a:rPr>
              <a:t> </a:t>
            </a:r>
            <a:r>
              <a:rPr kumimoji="0" lang="en-US" sz="4000" b="1" i="0" u="none" strike="noStrike" kern="1200" cap="none" spc="0" normalizeH="0" baseline="0" noProof="0" dirty="0" err="1">
                <a:ln>
                  <a:noFill/>
                </a:ln>
                <a:solidFill>
                  <a:srgbClr val="FF0000"/>
                </a:solidFill>
                <a:effectLst/>
                <a:uLnTx/>
                <a:uFillTx/>
                <a:latin typeface="#9Slide03 Saira SemiCondensed B" pitchFamily="2" charset="77"/>
                <a:ea typeface="+mj-ea"/>
                <a:cs typeface="+mj-cs"/>
                <a:sym typeface="Arial"/>
              </a:rPr>
              <a:t>luận</a:t>
            </a:r>
            <a:r>
              <a:rPr kumimoji="0" lang="en-US" sz="4000" b="1" i="0" u="none" strike="noStrike" kern="1200" cap="none" spc="0" normalizeH="0" baseline="0" noProof="0" dirty="0">
                <a:ln>
                  <a:noFill/>
                </a:ln>
                <a:solidFill>
                  <a:srgbClr val="FF0000"/>
                </a:solidFill>
                <a:effectLst/>
                <a:uLnTx/>
                <a:uFillTx/>
                <a:latin typeface="#9Slide03 Saira SemiCondensed B" pitchFamily="2" charset="77"/>
                <a:ea typeface="+mj-ea"/>
                <a:cs typeface="+mj-cs"/>
                <a:sym typeface="Arial"/>
              </a:rPr>
              <a:t> </a:t>
            </a:r>
            <a:r>
              <a:rPr kumimoji="0" lang="en-US" sz="4000" b="1" i="0" u="none" strike="noStrike" kern="1200" cap="none" spc="0" normalizeH="0" baseline="0" noProof="0" dirty="0" err="1">
                <a:ln>
                  <a:noFill/>
                </a:ln>
                <a:solidFill>
                  <a:srgbClr val="FF0000"/>
                </a:solidFill>
                <a:effectLst/>
                <a:uLnTx/>
                <a:uFillTx/>
                <a:latin typeface="#9Slide03 Saira SemiCondensed B" pitchFamily="2" charset="77"/>
                <a:ea typeface="+mj-ea"/>
                <a:cs typeface="+mj-cs"/>
                <a:sym typeface="Arial"/>
              </a:rPr>
              <a:t>nhóm</a:t>
            </a:r>
            <a:endParaRPr kumimoji="0" lang="x-none" sz="4000" b="1" i="0" u="none" strike="noStrike" kern="1200" cap="none" spc="0" normalizeH="0" baseline="0" noProof="0" dirty="0">
              <a:ln>
                <a:noFill/>
              </a:ln>
              <a:solidFill>
                <a:srgbClr val="FF0000"/>
              </a:solidFill>
              <a:effectLst/>
              <a:uLnTx/>
              <a:uFillTx/>
              <a:latin typeface="#9Slide03 Saira SemiCondensed B" pitchFamily="2" charset="77"/>
              <a:ea typeface="+mj-ea"/>
              <a:cs typeface="+mj-cs"/>
              <a:sym typeface="Arial"/>
            </a:endParaRPr>
          </a:p>
        </p:txBody>
      </p:sp>
      <p:sp>
        <p:nvSpPr>
          <p:cNvPr id="21" name="Title 1">
            <a:extLst>
              <a:ext uri="{FF2B5EF4-FFF2-40B4-BE49-F238E27FC236}">
                <a16:creationId xmlns:a16="http://schemas.microsoft.com/office/drawing/2014/main" id="{88575CB3-705F-DB77-5064-3E909F37E2A0}"/>
              </a:ext>
            </a:extLst>
          </p:cNvPr>
          <p:cNvSpPr txBox="1">
            <a:spLocks/>
          </p:cNvSpPr>
          <p:nvPr/>
        </p:nvSpPr>
        <p:spPr>
          <a:xfrm>
            <a:off x="589007" y="3143144"/>
            <a:ext cx="7382685" cy="256969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just" defTabSz="914377">
              <a:lnSpc>
                <a:spcPct val="100000"/>
              </a:lnSpc>
              <a:defRPr/>
            </a:pPr>
            <a:r>
              <a:rPr kumimoji="0" lang="vi-VN" sz="2600" b="1" i="0" u="none" strike="noStrike" kern="1200" cap="none" spc="0" normalizeH="0" baseline="0" noProof="0" dirty="0">
                <a:ln>
                  <a:noFill/>
                </a:ln>
                <a:solidFill>
                  <a:srgbClr val="FF0000"/>
                </a:solidFill>
                <a:effectLst/>
                <a:uLnTx/>
                <a:uFillTx/>
                <a:latin typeface="#9Slide03 Cabin" panose="00000500000000000000" pitchFamily="2" charset="0"/>
                <a:ea typeface="+mj-ea"/>
                <a:cs typeface="+mj-cs"/>
                <a:sym typeface="Arial"/>
              </a:rPr>
              <a:t>+ Nhóm 1</a:t>
            </a:r>
            <a:r>
              <a:rPr kumimoji="0" lang="vi-VN" sz="2600" b="1" i="0" u="none" strike="noStrike" kern="1200" cap="none" spc="0" normalizeH="0" baseline="0" noProof="0">
                <a:ln>
                  <a:noFill/>
                </a:ln>
                <a:solidFill>
                  <a:srgbClr val="FF0000"/>
                </a:solidFill>
                <a:effectLst/>
                <a:uLnTx/>
                <a:uFillTx/>
                <a:latin typeface="#9Slide03 Cabin" panose="00000500000000000000" pitchFamily="2" charset="0"/>
                <a:ea typeface="+mj-ea"/>
                <a:cs typeface="+mj-cs"/>
                <a:sym typeface="Arial"/>
              </a:rPr>
              <a:t>: </a:t>
            </a:r>
            <a:r>
              <a:rPr lang="vi-VN" sz="2600" b="1">
                <a:solidFill>
                  <a:srgbClr val="7030A0"/>
                </a:solidFill>
                <a:latin typeface="#9Slide03 Cabin" panose="00000500000000000000" pitchFamily="2" charset="0"/>
                <a:sym typeface="Arial"/>
              </a:rPr>
              <a:t>Tìm hiểu sự ra đời của Đảng bộ Cộng sản ở Quảng Nam (1929–1930).</a:t>
            </a:r>
            <a:endParaRPr lang="en-US" sz="2600" b="1">
              <a:solidFill>
                <a:srgbClr val="7030A0"/>
              </a:solidFill>
              <a:latin typeface="#9Slide03 Cabin" panose="00000500000000000000" pitchFamily="2" charset="0"/>
              <a:sym typeface="Arial"/>
            </a:endParaRPr>
          </a:p>
          <a:p>
            <a:pPr lvl="0" algn="just" defTabSz="914377">
              <a:lnSpc>
                <a:spcPct val="100000"/>
              </a:lnSpc>
              <a:defRPr/>
            </a:pPr>
            <a:r>
              <a:rPr kumimoji="0" lang="vi-VN" sz="2600" b="1" i="0" u="none" strike="noStrike" kern="1200" cap="none" spc="0" normalizeH="0" baseline="0" noProof="0">
                <a:ln>
                  <a:noFill/>
                </a:ln>
                <a:solidFill>
                  <a:srgbClr val="FF0000"/>
                </a:solidFill>
                <a:effectLst/>
                <a:uLnTx/>
                <a:uFillTx/>
                <a:latin typeface="#9Slide03 Cabin" panose="00000500000000000000" pitchFamily="2" charset="0"/>
                <a:ea typeface="+mj-ea"/>
                <a:cs typeface="+mj-cs"/>
                <a:sym typeface="Arial"/>
              </a:rPr>
              <a:t>+ Nhóm 2: </a:t>
            </a:r>
            <a:r>
              <a:rPr lang="vi-VN" sz="2600" b="1">
                <a:solidFill>
                  <a:srgbClr val="7030A0"/>
                </a:solidFill>
                <a:latin typeface="#9Slide03 Cabin" panose="00000500000000000000" pitchFamily="2" charset="0"/>
                <a:sym typeface="Arial"/>
              </a:rPr>
              <a:t>Tìm hiểu Cao trào vận động dân chủ 1936–1939.</a:t>
            </a:r>
            <a:endParaRPr lang="en-US" sz="2600" b="1">
              <a:solidFill>
                <a:srgbClr val="7030A0"/>
              </a:solidFill>
              <a:latin typeface="#9Slide03 Cabin" panose="00000500000000000000" pitchFamily="2" charset="0"/>
              <a:sym typeface="Arial"/>
            </a:endParaRPr>
          </a:p>
          <a:p>
            <a:pPr lvl="0" algn="just" defTabSz="914377">
              <a:lnSpc>
                <a:spcPct val="100000"/>
              </a:lnSpc>
              <a:defRPr/>
            </a:pPr>
            <a:r>
              <a:rPr kumimoji="0" lang="vi-VN" sz="2600" b="1" i="0" u="none" strike="noStrike" kern="1200" cap="none" spc="0" normalizeH="0" baseline="0" noProof="0">
                <a:ln>
                  <a:noFill/>
                </a:ln>
                <a:solidFill>
                  <a:srgbClr val="FF0000"/>
                </a:solidFill>
                <a:effectLst/>
                <a:uLnTx/>
                <a:uFillTx/>
                <a:latin typeface="#9Slide03 Cabin" panose="00000500000000000000" pitchFamily="2" charset="0"/>
                <a:ea typeface="+mj-ea"/>
                <a:cs typeface="+mj-cs"/>
                <a:sym typeface="Arial"/>
              </a:rPr>
              <a:t>+ Nhóm 3: </a:t>
            </a:r>
            <a:r>
              <a:rPr lang="vi-VN" sz="2600" b="1">
                <a:solidFill>
                  <a:srgbClr val="7030A0"/>
                </a:solidFill>
                <a:latin typeface="#9Slide03 Cabin" panose="00000500000000000000" pitchFamily="2" charset="0"/>
                <a:sym typeface="Arial"/>
              </a:rPr>
              <a:t>Tìm hiểu Cách mạng tháng Tám 1945 ở Quảng Nam – Đà Nẵng</a:t>
            </a:r>
            <a:r>
              <a:rPr lang="en-US" sz="2600" b="1">
                <a:solidFill>
                  <a:srgbClr val="7030A0"/>
                </a:solidFill>
                <a:latin typeface="#9Slide03 Cabin" panose="00000500000000000000" pitchFamily="2" charset="0"/>
                <a:sym typeface="Arial"/>
              </a:rPr>
              <a:t>.</a:t>
            </a:r>
            <a:endParaRPr kumimoji="0" lang="vi-VN" sz="2600" b="1" i="0" u="none" strike="noStrike" kern="1200" cap="none" spc="0" normalizeH="0" baseline="0" noProof="0" dirty="0">
              <a:ln>
                <a:noFill/>
              </a:ln>
              <a:solidFill>
                <a:srgbClr val="7030A0"/>
              </a:solidFill>
              <a:effectLst/>
              <a:uLnTx/>
              <a:uFillTx/>
              <a:latin typeface="#9Slide03 Cabin" panose="00000500000000000000" pitchFamily="2" charset="0"/>
              <a:ea typeface="+mj-ea"/>
              <a:cs typeface="+mj-cs"/>
              <a:sym typeface="Arial"/>
            </a:endParaRPr>
          </a:p>
        </p:txBody>
      </p:sp>
      <p:pic>
        <p:nvPicPr>
          <p:cNvPr id="27" name="Picture 26">
            <a:extLst>
              <a:ext uri="{FF2B5EF4-FFF2-40B4-BE49-F238E27FC236}">
                <a16:creationId xmlns:a16="http://schemas.microsoft.com/office/drawing/2014/main" id="{1288C843-5A6C-1648-14F5-D0221AE18A50}"/>
              </a:ext>
            </a:extLst>
          </p:cNvPr>
          <p:cNvPicPr>
            <a:picLocks noChangeAspect="1"/>
          </p:cNvPicPr>
          <p:nvPr/>
        </p:nvPicPr>
        <p:blipFill>
          <a:blip r:embed="rId3"/>
          <a:stretch>
            <a:fillRect/>
          </a:stretch>
        </p:blipFill>
        <p:spPr>
          <a:xfrm>
            <a:off x="8391200" y="3341429"/>
            <a:ext cx="3411261" cy="3047648"/>
          </a:xfrm>
          <a:prstGeom prst="rect">
            <a:avLst/>
          </a:prstGeom>
        </p:spPr>
      </p:pic>
    </p:spTree>
    <p:extLst>
      <p:ext uri="{BB962C8B-B14F-4D97-AF65-F5344CB8AC3E}">
        <p14:creationId xmlns:p14="http://schemas.microsoft.com/office/powerpoint/2010/main" val="356777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22" presetClass="entr" presetSubtype="8"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C1F25E9B-26D7-496F-A694-0367EDB4E80F}"/>
              </a:ext>
            </a:extLst>
          </p:cNvPr>
          <p:cNvSpPr/>
          <p:nvPr/>
        </p:nvSpPr>
        <p:spPr>
          <a:xfrm>
            <a:off x="2" y="-431800"/>
            <a:ext cx="10469903" cy="7246401"/>
          </a:xfrm>
          <a:custGeom>
            <a:avLst/>
            <a:gdLst>
              <a:gd name="connsiteX0" fmla="*/ 6509479 w 10469903"/>
              <a:gd name="connsiteY0" fmla="*/ 0 h 6858000"/>
              <a:gd name="connsiteX1" fmla="*/ 10469903 w 10469903"/>
              <a:gd name="connsiteY1" fmla="*/ 0 h 6858000"/>
              <a:gd name="connsiteX2" fmla="*/ 9191298 w 10469903"/>
              <a:gd name="connsiteY2" fmla="*/ 6858000 h 6858000"/>
              <a:gd name="connsiteX3" fmla="*/ 4529602 w 10469903"/>
              <a:gd name="connsiteY3" fmla="*/ 6858000 h 6858000"/>
              <a:gd name="connsiteX4" fmla="*/ 0 w 10469903"/>
              <a:gd name="connsiteY4" fmla="*/ 4751499 h 6858000"/>
              <a:gd name="connsiteX5" fmla="*/ 0 w 10469903"/>
              <a:gd name="connsiteY5" fmla="*/ 33524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9903" h="6858000">
                <a:moveTo>
                  <a:pt x="6509479" y="0"/>
                </a:moveTo>
                <a:lnTo>
                  <a:pt x="10469903" y="0"/>
                </a:lnTo>
                <a:lnTo>
                  <a:pt x="9191298" y="6858000"/>
                </a:lnTo>
                <a:lnTo>
                  <a:pt x="4529602" y="6858000"/>
                </a:lnTo>
                <a:lnTo>
                  <a:pt x="0" y="4751499"/>
                </a:lnTo>
                <a:lnTo>
                  <a:pt x="0" y="3352468"/>
                </a:lnTo>
                <a:close/>
              </a:path>
            </a:pathLst>
          </a:custGeom>
          <a:solidFill>
            <a:srgbClr val="C00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9Slide03 Saira SemiCondensed B" panose="00000806000000000000" pitchFamily="2" charset="0"/>
            </a:endParaRPr>
          </a:p>
        </p:txBody>
      </p:sp>
      <p:sp>
        <p:nvSpPr>
          <p:cNvPr id="5" name="Rectangle 4">
            <a:extLst>
              <a:ext uri="{FF2B5EF4-FFF2-40B4-BE49-F238E27FC236}">
                <a16:creationId xmlns:a16="http://schemas.microsoft.com/office/drawing/2014/main" id="{016E6574-586C-42A0-8B26-6C0CEBD83BD3}"/>
              </a:ext>
            </a:extLst>
          </p:cNvPr>
          <p:cNvSpPr/>
          <p:nvPr/>
        </p:nvSpPr>
        <p:spPr>
          <a:xfrm rot="30057">
            <a:off x="2881619" y="643355"/>
            <a:ext cx="1924581" cy="745303"/>
          </a:xfrm>
          <a:prstGeom prst="rect">
            <a:avLst/>
          </a:prstGeom>
          <a:solidFill>
            <a:srgbClr val="ECBE0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dirty="0">
              <a:solidFill>
                <a:srgbClr val="92D050"/>
              </a:solidFill>
              <a:latin typeface="#9Slide03 Saira SemiCondensed B" panose="00000806000000000000" pitchFamily="2" charset="0"/>
            </a:endParaRPr>
          </a:p>
        </p:txBody>
      </p:sp>
      <p:sp>
        <p:nvSpPr>
          <p:cNvPr id="19" name="Isosceles Triangle 18">
            <a:extLst>
              <a:ext uri="{FF2B5EF4-FFF2-40B4-BE49-F238E27FC236}">
                <a16:creationId xmlns:a16="http://schemas.microsoft.com/office/drawing/2014/main" id="{07FF6E52-AFE7-49E1-960E-67EA55F1A114}"/>
              </a:ext>
            </a:extLst>
          </p:cNvPr>
          <p:cNvSpPr/>
          <p:nvPr/>
        </p:nvSpPr>
        <p:spPr>
          <a:xfrm rot="3017962">
            <a:off x="1558545" y="5683017"/>
            <a:ext cx="341277" cy="313029"/>
          </a:xfrm>
          <a:prstGeom prst="triangle">
            <a:avLst/>
          </a:prstGeom>
          <a:solidFill>
            <a:srgbClr val="ECBE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9Slide03 Saira SemiCondensed B" panose="00000806000000000000" pitchFamily="2" charset="0"/>
            </a:endParaRPr>
          </a:p>
        </p:txBody>
      </p:sp>
      <p:sp>
        <p:nvSpPr>
          <p:cNvPr id="20" name="Isosceles Triangle 19">
            <a:extLst>
              <a:ext uri="{FF2B5EF4-FFF2-40B4-BE49-F238E27FC236}">
                <a16:creationId xmlns:a16="http://schemas.microsoft.com/office/drawing/2014/main" id="{1E574DBF-308D-4634-BE9E-8A98D44C0ED9}"/>
              </a:ext>
            </a:extLst>
          </p:cNvPr>
          <p:cNvSpPr/>
          <p:nvPr/>
        </p:nvSpPr>
        <p:spPr>
          <a:xfrm rot="21058193">
            <a:off x="732575" y="5427814"/>
            <a:ext cx="772157" cy="679545"/>
          </a:xfrm>
          <a:prstGeom prst="triangle">
            <a:avLst/>
          </a:prstGeom>
          <a:solidFill>
            <a:srgbClr val="ECBE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9Slide03 Saira SemiCondensed B" panose="00000806000000000000" pitchFamily="2" charset="0"/>
            </a:endParaRPr>
          </a:p>
        </p:txBody>
      </p:sp>
      <p:sp>
        <p:nvSpPr>
          <p:cNvPr id="21" name="Title 3">
            <a:extLst>
              <a:ext uri="{FF2B5EF4-FFF2-40B4-BE49-F238E27FC236}">
                <a16:creationId xmlns:a16="http://schemas.microsoft.com/office/drawing/2014/main" id="{76416F38-2A23-403E-BA0B-513B41317FEE}"/>
              </a:ext>
            </a:extLst>
          </p:cNvPr>
          <p:cNvSpPr txBox="1">
            <a:spLocks/>
          </p:cNvSpPr>
          <p:nvPr/>
        </p:nvSpPr>
        <p:spPr>
          <a:xfrm>
            <a:off x="284481" y="2989303"/>
            <a:ext cx="6442340" cy="14296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46">
              <a:lnSpc>
                <a:spcPct val="100000"/>
              </a:lnSpc>
              <a:defRPr/>
            </a:pPr>
            <a:r>
              <a:rPr lang="vi-VN" sz="4000" b="1">
                <a:solidFill>
                  <a:prstClr val="white"/>
                </a:solidFill>
                <a:latin typeface="#9Slide03 Saira SemiCondensed B" panose="00000806000000000000" pitchFamily="2" charset="0"/>
              </a:rPr>
              <a:t>TRUYỀN THỐNG YÊU NƯỚC VÀ CÁCH MẠNG </a:t>
            </a:r>
          </a:p>
          <a:p>
            <a:pPr algn="ctr" defTabSz="914446">
              <a:lnSpc>
                <a:spcPct val="100000"/>
              </a:lnSpc>
              <a:defRPr/>
            </a:pPr>
            <a:r>
              <a:rPr lang="vi-VN" sz="4000" b="1">
                <a:solidFill>
                  <a:prstClr val="white"/>
                </a:solidFill>
                <a:latin typeface="#9Slide03 Saira SemiCondensed B" panose="00000806000000000000" pitchFamily="2" charset="0"/>
              </a:rPr>
              <a:t>CỦA QUÊ HƯƠNG ĐẤT QUẢNG</a:t>
            </a:r>
          </a:p>
        </p:txBody>
      </p:sp>
      <p:sp>
        <p:nvSpPr>
          <p:cNvPr id="27" name="Rectangle 26"/>
          <p:cNvSpPr/>
          <p:nvPr/>
        </p:nvSpPr>
        <p:spPr>
          <a:xfrm>
            <a:off x="2878397" y="738253"/>
            <a:ext cx="1990425" cy="656655"/>
          </a:xfrm>
          <a:prstGeom prst="rect">
            <a:avLst/>
          </a:prstGeom>
        </p:spPr>
        <p:txBody>
          <a:bodyPr wrap="square">
            <a:spAutoFit/>
          </a:bodyPr>
          <a:lstStyle/>
          <a:p>
            <a:pPr defTabSz="609630"/>
            <a:r>
              <a:rPr lang="en-US" sz="3667">
                <a:solidFill>
                  <a:prstClr val="white"/>
                </a:solidFill>
                <a:latin typeface="#9Slide03 Saira SemiCondensed B" panose="00000806000000000000" pitchFamily="2" charset="0"/>
              </a:rPr>
              <a:t>CHỦ ĐỀ 1</a:t>
            </a:r>
            <a:endParaRPr lang="en-US" sz="3667" dirty="0">
              <a:solidFill>
                <a:prstClr val="white"/>
              </a:solidFill>
              <a:latin typeface="#9Slide03 Saira SemiCondensed B" panose="00000806000000000000" pitchFamily="2" charset="0"/>
            </a:endParaRPr>
          </a:p>
        </p:txBody>
      </p:sp>
      <p:sp>
        <p:nvSpPr>
          <p:cNvPr id="29" name="Rectangle 28">
            <a:extLst>
              <a:ext uri="{FF2B5EF4-FFF2-40B4-BE49-F238E27FC236}">
                <a16:creationId xmlns:a16="http://schemas.microsoft.com/office/drawing/2014/main" id="{9FBD3181-7C55-4802-891D-CC29FA0205A6}"/>
              </a:ext>
            </a:extLst>
          </p:cNvPr>
          <p:cNvSpPr/>
          <p:nvPr/>
        </p:nvSpPr>
        <p:spPr>
          <a:xfrm>
            <a:off x="26667" y="43399"/>
            <a:ext cx="12119428" cy="6771203"/>
          </a:xfrm>
          <a:prstGeom prst="rect">
            <a:avLst/>
          </a:prstGeom>
          <a:noFill/>
          <a:ln w="155575">
            <a:solidFill>
              <a:srgbClr val="FF74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9Slide03 Saira SemiCondensed B" panose="00000806000000000000" pitchFamily="2" charset="0"/>
            </a:endParaRPr>
          </a:p>
        </p:txBody>
      </p:sp>
      <p:pic>
        <p:nvPicPr>
          <p:cNvPr id="16" name="Picture 15"/>
          <p:cNvPicPr>
            <a:picLocks noChangeAspect="1"/>
          </p:cNvPicPr>
          <p:nvPr/>
        </p:nvPicPr>
        <p:blipFill rotWithShape="1">
          <a:blip r:embed="rId2"/>
          <a:srcRect l="9004" t="26042" r="31845" b="26041"/>
          <a:stretch/>
        </p:blipFill>
        <p:spPr>
          <a:xfrm rot="154532">
            <a:off x="6741952" y="755953"/>
            <a:ext cx="4929137" cy="53062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434899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3000"/>
                                        <p:tgtEl>
                                          <p:spTgt spid="2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Left)">
                                      <p:cBhvr>
                                        <p:cTn id="10" dur="2500"/>
                                        <p:tgtEl>
                                          <p:spTgt spid="2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2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strips(downLeft)">
                                      <p:cBhvr>
                                        <p:cTn id="16" dur="2500"/>
                                        <p:tgtEl>
                                          <p:spTgt spid="19"/>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2500"/>
                                        <p:tgtEl>
                                          <p:spTgt spid="20"/>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strips(downLeft)">
                                      <p:cBhvr>
                                        <p:cTn id="22" dur="2500"/>
                                        <p:tgtEl>
                                          <p:spTgt spid="21"/>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strips(downLeft)">
                                      <p:cBhvr>
                                        <p:cTn id="25" dur="2500"/>
                                        <p:tgtEl>
                                          <p:spTgt spid="27"/>
                                        </p:tgtEl>
                                      </p:cBhvr>
                                    </p:animEffect>
                                  </p:childTnLst>
                                </p:cTn>
                              </p:par>
                              <p:par>
                                <p:cTn id="26" presetID="18" presetClass="entr" presetSubtype="1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trips(downLeft)">
                                      <p:cBhvr>
                                        <p:cTn id="28" dur="2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P spid="19" grpId="0" animBg="1"/>
      <p:bldP spid="20" grpId="0" animBg="1"/>
      <p:bldP spid="21" grpId="0"/>
      <p:bldP spid="27" grpId="0"/>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42310-2AFD-FED4-6F4F-C1E5781100F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64EE497-E6E3-C890-5660-867DA5519701}"/>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89441A88-8FBF-B62C-F38D-F48569C94B0B}"/>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7F98FED-F591-4C7C-E6F4-C1EA3C97DAE7}"/>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4B376097-EC82-05F8-0CC0-F6849474B182}"/>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F98FF89-0244-C07D-0155-EF00A2AB8C15}"/>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9388D48-2EEB-94B4-66DA-4F2F025BD2D0}"/>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866013F2-E397-33E3-E89B-2F69690F674E}"/>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66733932-FFAA-9206-BCA9-292455AA8482}"/>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0017AFB2-F918-417E-097F-A543CB60DEEB}"/>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32CF5B5E-A986-3322-D7F3-AD7120083904}"/>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EAE2F399-AE3F-66DF-A709-FB0677B8B2B0}"/>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58F20ECF-D4D7-34CC-36C6-6CF28B89083D}"/>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C733BFE6-503B-5E5F-FDCA-AC4D0B9EC62F}"/>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D2F63678-9D24-FB4B-04B7-8FEC8213F50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B692ADE1-1E03-C542-9280-0139E42A400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BDDAD6AD-ACA0-1B95-7CB4-57AEC41DDB92}"/>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5415567C-3995-0C19-4AB1-E9CBDF8B0EB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F8AA2B1B-4D0C-5494-107C-097EC1426F0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3E8C5055-89DB-ACA1-E903-64991C6F4AF5}"/>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47476BD8-7D5A-B5BB-CED2-F224A06E4AE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026BCDDF-EEFF-E419-717E-A18C277B20B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459994DC-EA1B-C6B6-0A20-457A338D17A8}"/>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AD8E8DA0-A20F-CE31-3136-D70A6A851FE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8A6C4939-AF3B-49BB-CED9-CB3D9F1E606B}"/>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4C2BC345-792B-AD63-30D9-C2F96CC7EAF1}"/>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B0D5E0C8-13D3-5ABE-80DD-40EF068458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6FF10EE9-06E3-E508-DE77-7E080089293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403CC74F-54F6-D14B-A663-FB3A27E4E7EE}"/>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F9C15D4F-4755-4829-7906-417998A419D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723025E5-8C73-98CF-25F2-8D46356512E9}"/>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E68A94EB-BBF3-D793-360D-30A92C45E711}"/>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55BACBD2-AA41-E458-D8F5-2347C3FD537D}"/>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3084AA76-1F45-626B-05FF-B0C7568954D0}"/>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1</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9221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ouse with trees in the background&#10;&#10;AI-generated content may be incorrect.">
            <a:extLst>
              <a:ext uri="{FF2B5EF4-FFF2-40B4-BE49-F238E27FC236}">
                <a16:creationId xmlns:a16="http://schemas.microsoft.com/office/drawing/2014/main" id="{AD8AE2E0-6AF1-8C0F-020C-5AA02FE34E19}"/>
              </a:ext>
            </a:extLst>
          </p:cNvPr>
          <p:cNvPicPr>
            <a:picLocks noChangeAspect="1"/>
          </p:cNvPicPr>
          <p:nvPr/>
        </p:nvPicPr>
        <p:blipFill>
          <a:blip r:embed="rId2"/>
          <a:stretch>
            <a:fillRect/>
          </a:stretch>
        </p:blipFill>
        <p:spPr>
          <a:xfrm>
            <a:off x="2490133" y="643467"/>
            <a:ext cx="7211734" cy="5571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845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5" name="Group 410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106" name="Rectangle 410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09" name="Rectangle 410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115760-CFC0-4479-08E0-303F9D206841}"/>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just">
              <a:lnSpc>
                <a:spcPct val="90000"/>
              </a:lnSpc>
              <a:spcAft>
                <a:spcPts val="600"/>
              </a:spcAft>
            </a:pPr>
            <a:r>
              <a:rPr lang="en-US" sz="3200">
                <a:solidFill>
                  <a:srgbClr val="002060"/>
                </a:solidFill>
                <a:effectLst/>
                <a:latin typeface="#9Slide07 IcielBaliho Script" pitchFamily="2" charset="0"/>
              </a:rPr>
              <a:t>- 1929: Các tổ chức cộng sản lần lượt ra đời; đầu 1930 hợp nhất thành Đảng Cộng sản Việt Nam.</a:t>
            </a:r>
          </a:p>
        </p:txBody>
      </p:sp>
      <p:sp>
        <p:nvSpPr>
          <p:cNvPr id="4111" name="Rectangle 411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411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Đảng Cộng sản Việt Nam ra đời - bước ngoặt to lớn trong lịch sử">
            <a:extLst>
              <a:ext uri="{FF2B5EF4-FFF2-40B4-BE49-F238E27FC236}">
                <a16:creationId xmlns:a16="http://schemas.microsoft.com/office/drawing/2014/main" id="{B58573ED-0E60-CD18-1F5D-B6DEA3C3C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631"/>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84B98C-67DD-0245-6D7E-7803EE848458}"/>
              </a:ext>
            </a:extLst>
          </p:cNvPr>
          <p:cNvSpPr txBox="1"/>
          <p:nvPr/>
        </p:nvSpPr>
        <p:spPr>
          <a:xfrm>
            <a:off x="623028" y="1083484"/>
            <a:ext cx="4639851" cy="978729"/>
          </a:xfrm>
          <a:prstGeom prst="rect">
            <a:avLst/>
          </a:prstGeom>
          <a:noFill/>
        </p:spPr>
        <p:txBody>
          <a:bodyPr wrap="square">
            <a:spAutoFit/>
          </a:bodyPr>
          <a:lstStyle/>
          <a:p>
            <a:pPr algn="just">
              <a:lnSpc>
                <a:spcPct val="90000"/>
              </a:lnSpc>
              <a:spcAft>
                <a:spcPts val="600"/>
              </a:spcAft>
            </a:pPr>
            <a:r>
              <a:rPr lang="en-US" sz="3200" b="1">
                <a:solidFill>
                  <a:srgbClr val="C00000"/>
                </a:solidFill>
                <a:effectLst/>
                <a:latin typeface="#9Slide03 IcielUni Sans Heavy" panose="00000500000000000000" pitchFamily="2" charset="0"/>
              </a:rPr>
              <a:t>a) Sự ra đời của Đảng bộ Cộng sản ở Quảng Nam</a:t>
            </a:r>
            <a:endParaRPr lang="en-US" sz="3200">
              <a:solidFill>
                <a:srgbClr val="C00000"/>
              </a:solidFill>
              <a:effectLst/>
              <a:latin typeface="#9Slide03 IcielUni Sans Heavy" panose="00000500000000000000" pitchFamily="2" charset="0"/>
            </a:endParaRPr>
          </a:p>
        </p:txBody>
      </p:sp>
    </p:spTree>
    <p:extLst>
      <p:ext uri="{BB962C8B-B14F-4D97-AF65-F5344CB8AC3E}">
        <p14:creationId xmlns:p14="http://schemas.microsoft.com/office/powerpoint/2010/main" val="3359264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Magazine] - Đồng chí Phan Văn Định - Bí thư đầu tiên của Đảng Bộ Tỉnh  Quảng Nam - Đài Phát Thanh - Truyền Hình Quảng Nam">
            <a:extLst>
              <a:ext uri="{FF2B5EF4-FFF2-40B4-BE49-F238E27FC236}">
                <a16:creationId xmlns:a16="http://schemas.microsoft.com/office/drawing/2014/main" id="{B49CCA35-A5E1-BE1C-DD49-5E5DA77B5D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0" t="-400" r="-466" b="22749"/>
          <a:stretch>
            <a:fillRect/>
          </a:stretch>
        </p:blipFill>
        <p:spPr bwMode="auto">
          <a:xfrm>
            <a:off x="959205" y="364142"/>
            <a:ext cx="10369645" cy="3867993"/>
          </a:xfrm>
          <a:prstGeom prst="rect">
            <a:avLst/>
          </a:prstGeom>
          <a:noFill/>
          <a:extLst>
            <a:ext uri="{909E8E84-426E-40DD-AFC4-6F175D3DCCD1}">
              <a14:hiddenFill xmlns:a14="http://schemas.microsoft.com/office/drawing/2010/main">
                <a:solidFill>
                  <a:srgbClr val="FFFFFF"/>
                </a:solidFill>
              </a14:hiddenFill>
            </a:ext>
          </a:extLst>
        </p:spPr>
      </p:pic>
      <p:sp>
        <p:nvSpPr>
          <p:cNvPr id="5133" name="Rectangle 5132">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F6E79C-8351-E1BD-F355-03364DF7EE45}"/>
              </a:ext>
            </a:extLst>
          </p:cNvPr>
          <p:cNvSpPr/>
          <p:nvPr/>
        </p:nvSpPr>
        <p:spPr>
          <a:xfrm>
            <a:off x="4551218" y="4821382"/>
            <a:ext cx="415637" cy="1797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FE23424-155F-0356-D198-4EB5F6E71BDF}"/>
              </a:ext>
            </a:extLst>
          </p:cNvPr>
          <p:cNvSpPr txBox="1"/>
          <p:nvPr/>
        </p:nvSpPr>
        <p:spPr>
          <a:xfrm>
            <a:off x="517889" y="4883544"/>
            <a:ext cx="11231745" cy="1556907"/>
          </a:xfrm>
          <a:prstGeom prst="rect">
            <a:avLst/>
          </a:prstGeom>
        </p:spPr>
        <p:txBody>
          <a:bodyPr vert="horz" lIns="91440" tIns="45720" rIns="91440" bIns="45720" rtlCol="0" anchor="ctr">
            <a:normAutofit/>
          </a:bodyPr>
          <a:lstStyle/>
          <a:p>
            <a:pPr algn="just">
              <a:lnSpc>
                <a:spcPct val="90000"/>
              </a:lnSpc>
              <a:spcAft>
                <a:spcPts val="600"/>
              </a:spcAft>
            </a:pPr>
            <a:r>
              <a:rPr lang="en-US" sz="3200">
                <a:solidFill>
                  <a:srgbClr val="002060"/>
                </a:solidFill>
                <a:effectLst/>
                <a:latin typeface="#9Slide07 IcielBaliho Script" pitchFamily="2" charset="0"/>
              </a:rPr>
              <a:t>- 9/1929: Đảng bộ Cộng sản tỉnh Quảng Nam thành lập, Ban Chấp hành lâm thời gồm Phan Văn Định (Bí thư), Phạm Thâm, Nguyễn Thái.</a:t>
            </a:r>
          </a:p>
          <a:p>
            <a:pPr algn="just">
              <a:lnSpc>
                <a:spcPct val="90000"/>
              </a:lnSpc>
              <a:spcAft>
                <a:spcPts val="600"/>
              </a:spcAft>
            </a:pPr>
            <a:r>
              <a:rPr lang="en-US" sz="3200">
                <a:solidFill>
                  <a:srgbClr val="002060"/>
                </a:solidFill>
                <a:effectLst/>
                <a:latin typeface="#9Slide07 IcielBaliho Script" pitchFamily="2" charset="0"/>
              </a:rPr>
              <a:t>- 28/3/1930: Ra thông cáo thành lập Đảng bộ chính thức.</a:t>
            </a:r>
          </a:p>
        </p:txBody>
      </p:sp>
    </p:spTree>
    <p:extLst>
      <p:ext uri="{BB962C8B-B14F-4D97-AF65-F5344CB8AC3E}">
        <p14:creationId xmlns:p14="http://schemas.microsoft.com/office/powerpoint/2010/main" val="1032517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Quảng Nam và Đà Nẵng trong Cách mạng mùa thu tháng 8">
            <a:extLst>
              <a:ext uri="{FF2B5EF4-FFF2-40B4-BE49-F238E27FC236}">
                <a16:creationId xmlns:a16="http://schemas.microsoft.com/office/drawing/2014/main" id="{A25DCA3E-A7AE-18B9-542C-E1DD753B9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074"/>
          <a:stretch>
            <a:fillRect/>
          </a:stretch>
        </p:blipFill>
        <p:spPr bwMode="auto">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eMagazine] - Quảng Nam trong mùa thu cách mạng">
            <a:extLst>
              <a:ext uri="{FF2B5EF4-FFF2-40B4-BE49-F238E27FC236}">
                <a16:creationId xmlns:a16="http://schemas.microsoft.com/office/drawing/2014/main" id="{57458855-45ED-1D66-1662-2D685F254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58"/>
          <a:stretch>
            <a:fillRect/>
          </a:stretch>
        </p:blipFill>
        <p:spPr bwMode="auto">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FC5F49-01D1-61F1-9613-3759C060B02A}"/>
              </a:ext>
            </a:extLst>
          </p:cNvPr>
          <p:cNvSpPr txBox="1"/>
          <p:nvPr/>
        </p:nvSpPr>
        <p:spPr>
          <a:xfrm>
            <a:off x="6248399" y="3124205"/>
            <a:ext cx="5105400" cy="3052757"/>
          </a:xfrm>
          <a:prstGeom prst="rect">
            <a:avLst/>
          </a:prstGeom>
        </p:spPr>
        <p:txBody>
          <a:bodyPr vert="horz" lIns="91440" tIns="45720" rIns="91440" bIns="45720" rtlCol="0">
            <a:normAutofit/>
          </a:bodyPr>
          <a:lstStyle/>
          <a:p>
            <a:pPr algn="just">
              <a:lnSpc>
                <a:spcPct val="90000"/>
              </a:lnSpc>
              <a:spcAft>
                <a:spcPts val="600"/>
              </a:spcAft>
            </a:pPr>
            <a:r>
              <a:rPr lang="en-US" sz="2800">
                <a:solidFill>
                  <a:srgbClr val="002060"/>
                </a:solidFill>
                <a:effectLst/>
                <a:latin typeface="#9Slide07 IcielBaliho Script" pitchFamily="2" charset="0"/>
              </a:rPr>
              <a:t>- Ý nghĩa: Đánh dấu sự thống nhất, trưởng thành của phong trào cách mạng Quảng Nam; là chỗ dựa vững chắc cho nhân dân đấu tranh trong giai đoạn 1930 – 1945.</a:t>
            </a:r>
          </a:p>
        </p:txBody>
      </p:sp>
    </p:spTree>
    <p:extLst>
      <p:ext uri="{BB962C8B-B14F-4D97-AF65-F5344CB8AC3E}">
        <p14:creationId xmlns:p14="http://schemas.microsoft.com/office/powerpoint/2010/main" val="1414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73D70-B52F-F26F-2FE4-F0F12B153B1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F6E2EA3-E0F1-F9B6-0E6B-2C2A9988FE53}"/>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71E08CF6-869F-3671-E57D-71928EC6FB23}"/>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AAEC4352-8796-20FA-5929-C6C63C0CF03C}"/>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AB5E2B92-6DB1-9114-3B02-FFC4E5FA9C98}"/>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B7E87A4-383D-4428-0F5C-017A504D6121}"/>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70D8D6C4-0A7E-98E4-C742-4E1A235BA9EC}"/>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35916640-6DF6-6AC9-DBBE-040DA9B9A0DB}"/>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E0417A75-FF87-0432-E020-3AEB00985B5F}"/>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7C6627BC-4932-EED4-36E5-9885FF174FCC}"/>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0C07F26F-C98B-8412-C57D-2F170C4B6F15}"/>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00D9E25A-2F77-4C97-8EC8-D87BB99226F4}"/>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82A4D94B-3A33-3806-0737-D7B0FF9F4D45}"/>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F512870D-1041-6165-FE74-4D8270CD26D8}"/>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E2909E6C-840D-EAFA-3D4A-527578A04F9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980D4FBF-F6E7-1CDC-F7AF-3D85484CFB53}"/>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E77527C9-0C40-0413-67CE-2BE9996ACC0B}"/>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94B72DE7-FE3F-BA7C-05C4-E6AF09DD00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633C3DC4-2485-4584-C1FB-8F1EFB695F98}"/>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4FD74609-66AF-CADF-B240-F062DF872034}"/>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82B70778-6F9A-50A7-94DA-223CC657C3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1E0B879A-0DFB-E9CB-B872-3042263FFB1E}"/>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177ABB0A-D289-81F9-6896-890360A12EF1}"/>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1756CAC3-6D7F-C4E4-2FC2-8F1CAF4F481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37D4DD12-A150-3A13-C373-5794C8D34650}"/>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BD6FC840-01AF-B0D0-2518-40AA2412FE6C}"/>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F82A807D-24A8-BFCD-5D84-23E1469C71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74820973-170F-9774-133E-5ADDBD99783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4B569851-CE22-0DC3-4790-DC9A0DA499DE}"/>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C1CA1FB1-82A0-A5C5-DF20-43A374D4AC5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82F0B06C-31D0-E5DF-96B7-CB4C7A95C2D7}"/>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589EFA82-0161-B522-B3D2-1EE54308F497}"/>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CB050F40-8434-8FA4-D2BB-041307EAF6E3}"/>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7BEC4F47-C8FA-782C-3367-45629657B030}"/>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2</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342834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552908" y="570705"/>
            <a:ext cx="3610749" cy="215900"/>
          </a:xfrm>
          <a:prstGeom prst="rect">
            <a:avLst/>
          </a:prstGeom>
          <a:gradFill flip="none" rotWithShape="1">
            <a:gsLst>
              <a:gs pos="0">
                <a:srgbClr val="FFFFFF"/>
              </a:gs>
              <a:gs pos="100000">
                <a:srgbClr val="004CC0"/>
              </a:gs>
            </a:gsLst>
            <a:lin ang="8100000" scaled="1"/>
          </a:gra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 1"/>
          <p:cNvSpPr/>
          <p:nvPr/>
        </p:nvSpPr>
        <p:spPr>
          <a:xfrm>
            <a:off x="0" y="571500"/>
            <a:ext cx="3610749" cy="21590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Shape 2"/>
          <p:cNvSpPr/>
          <p:nvPr/>
        </p:nvSpPr>
        <p:spPr>
          <a:xfrm>
            <a:off x="0" y="872490"/>
            <a:ext cx="12189611" cy="0"/>
          </a:xfrm>
          <a:prstGeom prst="line">
            <a:avLst/>
          </a:prstGeom>
          <a:noFill/>
          <a:ln w="19050">
            <a:solidFill>
              <a:srgbClr val="007FD4"/>
            </a:solidFill>
            <a:prstDash val="solid"/>
            <a:headEnd type="none"/>
            <a:tailEnd type="none"/>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Shape 3"/>
          <p:cNvSpPr/>
          <p:nvPr/>
        </p:nvSpPr>
        <p:spPr>
          <a:xfrm rot="5940000">
            <a:off x="292735" y="51435"/>
            <a:ext cx="558800" cy="558800"/>
          </a:xfrm>
          <a:prstGeom prst="donut">
            <a:avLst/>
          </a:prstGeom>
          <a:gradFill flip="none" rotWithShape="1">
            <a:gsLst>
              <a:gs pos="0">
                <a:srgbClr val="004CC0"/>
              </a:gs>
              <a:gs pos="54000">
                <a:srgbClr val="00B0F0">
                  <a:alpha val="3000"/>
                </a:srgbClr>
              </a:gs>
            </a:gsLst>
            <a:lin ang="18900000" scaled="1"/>
          </a:gra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 4"/>
          <p:cNvSpPr/>
          <p:nvPr/>
        </p:nvSpPr>
        <p:spPr>
          <a:xfrm rot="5940000">
            <a:off x="292735" y="51435"/>
            <a:ext cx="558800" cy="558800"/>
          </a:xfrm>
          <a:prstGeom prst="rect">
            <a:avLst/>
          </a:prstGeom>
          <a:noFill/>
          <a:ln/>
        </p:spPr>
        <p:txBody>
          <a:bodyPr wrap="square" lIns="45720" tIns="9144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B6BECDC0-207B-3F40-9476-5BDE4248D51E}"/>
              </a:ext>
            </a:extLst>
          </p:cNvPr>
          <p:cNvGrpSpPr/>
          <p:nvPr/>
        </p:nvGrpSpPr>
        <p:grpSpPr>
          <a:xfrm>
            <a:off x="1111885" y="1138712"/>
            <a:ext cx="10059035" cy="5263676"/>
            <a:chOff x="1111885" y="1138712"/>
            <a:chExt cx="10059035" cy="5263676"/>
          </a:xfrm>
        </p:grpSpPr>
        <p:sp>
          <p:nvSpPr>
            <p:cNvPr id="7" name="Shape 5"/>
            <p:cNvSpPr/>
            <p:nvPr/>
          </p:nvSpPr>
          <p:spPr>
            <a:xfrm rot="16200000">
              <a:off x="9295765" y="1900873"/>
              <a:ext cx="2637155" cy="1113155"/>
            </a:xfrm>
            <a:prstGeom prst="round2DiagRect">
              <a:avLst/>
            </a:prstGeom>
            <a:solidFill>
              <a:srgbClr val="004C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ext 6"/>
            <p:cNvSpPr/>
            <p:nvPr/>
          </p:nvSpPr>
          <p:spPr>
            <a:xfrm rot="16200000">
              <a:off x="9295765" y="1900873"/>
              <a:ext cx="2637155" cy="1113155"/>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Shape 7"/>
            <p:cNvSpPr/>
            <p:nvPr/>
          </p:nvSpPr>
          <p:spPr>
            <a:xfrm rot="5400000" flipV="1">
              <a:off x="9295765" y="4527233"/>
              <a:ext cx="2637155" cy="1113155"/>
            </a:xfrm>
            <a:prstGeom prst="round2DiagRect">
              <a:avLst/>
            </a:prstGeom>
            <a:solidFill>
              <a:srgbClr val="004C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 8"/>
            <p:cNvSpPr/>
            <p:nvPr/>
          </p:nvSpPr>
          <p:spPr>
            <a:xfrm rot="5400000">
              <a:off x="9295765" y="4527233"/>
              <a:ext cx="2637155" cy="1113155"/>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Shape 9"/>
            <p:cNvSpPr/>
            <p:nvPr/>
          </p:nvSpPr>
          <p:spPr>
            <a:xfrm>
              <a:off x="1111885" y="1138712"/>
              <a:ext cx="8854440" cy="5263200"/>
            </a:xfrm>
            <a:prstGeom prst="rect">
              <a:avLst/>
            </a:prstGeom>
            <a:solidFill>
              <a:srgbClr val="000000">
                <a:alpha val="0"/>
              </a:srgbClr>
            </a:solidFill>
            <a:ln w="19050">
              <a:solidFill>
                <a:srgbClr val="004CC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 10"/>
            <p:cNvSpPr/>
            <p:nvPr/>
          </p:nvSpPr>
          <p:spPr>
            <a:xfrm>
              <a:off x="1111885" y="1138712"/>
              <a:ext cx="8854440" cy="526320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Text 11"/>
            <p:cNvSpPr/>
            <p:nvPr/>
          </p:nvSpPr>
          <p:spPr>
            <a:xfrm>
              <a:off x="1353185" y="1515079"/>
              <a:ext cx="8192770" cy="954107"/>
            </a:xfrm>
            <a:prstGeom prst="rect">
              <a:avLst/>
            </a:prstGeom>
            <a:noFill/>
            <a:ln/>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7 IcielBaliho Script" pitchFamily="2" charset="0"/>
                  <a:ea typeface="+mn-ea"/>
                  <a:cs typeface="+mn-cs"/>
                </a:rPr>
                <a:t>- </a:t>
              </a:r>
              <a:r>
                <a:rPr kumimoji="0" lang="vi-VN" sz="2800" b="0" i="0" u="none" strike="noStrike" kern="1200" cap="none" spc="0" normalizeH="0" baseline="0" noProof="0">
                  <a:ln>
                    <a:noFill/>
                  </a:ln>
                  <a:solidFill>
                    <a:srgbClr val="002060"/>
                  </a:solidFill>
                  <a:effectLst/>
                  <a:uLnTx/>
                  <a:uFillTx/>
                  <a:latin typeface="#9Slide07 IcielBaliho Script" pitchFamily="2" charset="0"/>
                  <a:ea typeface="+mn-ea"/>
                  <a:cs typeface="+mn-cs"/>
                </a:rPr>
                <a:t>1936: Thành lập Mặt trận Nhân dân phản đế Đông Dương (sau đổi tên thành Mặt trận Dân chủ Đông Dương).</a:t>
              </a:r>
              <a:endParaRPr kumimoji="0" lang="en-US" sz="2400" b="0" i="0" u="none" strike="noStrike" kern="1200" cap="none" spc="0" normalizeH="0" baseline="0" noProof="0" dirty="0">
                <a:ln>
                  <a:noFill/>
                </a:ln>
                <a:solidFill>
                  <a:srgbClr val="002060"/>
                </a:solidFill>
                <a:effectLst/>
                <a:uLnTx/>
                <a:uFillTx/>
                <a:latin typeface="#9Slide07 IcielBaliho Script" pitchFamily="2" charset="0"/>
                <a:ea typeface="+mn-ea"/>
                <a:cs typeface="+mn-cs"/>
              </a:endParaRPr>
            </a:p>
          </p:txBody>
        </p:sp>
        <p:sp>
          <p:nvSpPr>
            <p:cNvPr id="15" name="Shape 13"/>
            <p:cNvSpPr/>
            <p:nvPr/>
          </p:nvSpPr>
          <p:spPr>
            <a:xfrm>
              <a:off x="1477645" y="2925445"/>
              <a:ext cx="167640" cy="167640"/>
            </a:xfrm>
            <a:prstGeom prst="rect">
              <a:avLst/>
            </a:prstGeom>
            <a:solidFill>
              <a:srgbClr val="004C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Text 14"/>
            <p:cNvSpPr/>
            <p:nvPr/>
          </p:nvSpPr>
          <p:spPr>
            <a:xfrm>
              <a:off x="1477645" y="2925445"/>
              <a:ext cx="167640" cy="16764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Shape 15"/>
            <p:cNvSpPr/>
            <p:nvPr/>
          </p:nvSpPr>
          <p:spPr>
            <a:xfrm>
              <a:off x="1553845" y="3009265"/>
              <a:ext cx="7992110" cy="0"/>
            </a:xfrm>
            <a:prstGeom prst="line">
              <a:avLst/>
            </a:prstGeom>
            <a:noFill/>
            <a:ln w="12700">
              <a:solidFill>
                <a:srgbClr val="004CC0"/>
              </a:solidFill>
              <a:prstDash val="dash"/>
              <a:headEnd type="none"/>
              <a:tailEnd type="none"/>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 16"/>
            <p:cNvSpPr/>
            <p:nvPr/>
          </p:nvSpPr>
          <p:spPr>
            <a:xfrm>
              <a:off x="1419225" y="3135317"/>
              <a:ext cx="8192770" cy="1384995"/>
            </a:xfrm>
            <a:prstGeom prst="rect">
              <a:avLst/>
            </a:prstGeom>
            <a:noFill/>
            <a:ln/>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7 IcielBaliho Script" pitchFamily="2" charset="0"/>
                  <a:ea typeface="MiSans" pitchFamily="34" charset="-122"/>
                  <a:cs typeface="MiSans" pitchFamily="34" charset="-120"/>
                </a:rPr>
                <a:t>- </a:t>
              </a:r>
              <a:r>
                <a:rPr kumimoji="0" lang="vi-VN" sz="2800" b="0" i="0" u="none" strike="noStrike" kern="1200" cap="none" spc="0" normalizeH="0" baseline="0" noProof="0">
                  <a:ln>
                    <a:noFill/>
                  </a:ln>
                  <a:solidFill>
                    <a:srgbClr val="002060"/>
                  </a:solidFill>
                  <a:effectLst/>
                  <a:uLnTx/>
                  <a:uFillTx/>
                  <a:latin typeface="#9Slide07 IcielBaliho Script" pitchFamily="2" charset="0"/>
                  <a:ea typeface="MiSans" pitchFamily="34" charset="-122"/>
                  <a:cs typeface="MiSans" pitchFamily="34" charset="-120"/>
                </a:rPr>
                <a:t>Đảng bộ Quảng Nam lãnh đạo nhân dân tham gia phong trào Đông Dương Đại hội, vận động bầu cử thành công cho Phan Thanh, Đặng Thai Mai.</a:t>
              </a:r>
              <a:endParaRPr kumimoji="0" lang="en-US" sz="3200" b="0" i="0" u="none" strike="noStrike" kern="1200" cap="none" spc="0" normalizeH="0" baseline="0" noProof="0" dirty="0">
                <a:ln>
                  <a:noFill/>
                </a:ln>
                <a:solidFill>
                  <a:srgbClr val="002060"/>
                </a:solidFill>
                <a:effectLst/>
                <a:uLnTx/>
                <a:uFillTx/>
                <a:latin typeface="#9Slide07 IcielBaliho Script" pitchFamily="2" charset="0"/>
                <a:ea typeface="+mn-ea"/>
                <a:cs typeface="+mn-cs"/>
              </a:endParaRPr>
            </a:p>
          </p:txBody>
        </p:sp>
        <p:sp>
          <p:nvSpPr>
            <p:cNvPr id="20" name="Shape 18"/>
            <p:cNvSpPr/>
            <p:nvPr/>
          </p:nvSpPr>
          <p:spPr>
            <a:xfrm>
              <a:off x="1543685" y="4561205"/>
              <a:ext cx="167640" cy="167640"/>
            </a:xfrm>
            <a:prstGeom prst="rect">
              <a:avLst/>
            </a:prstGeom>
            <a:solidFill>
              <a:srgbClr val="004C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Text 19"/>
            <p:cNvSpPr/>
            <p:nvPr/>
          </p:nvSpPr>
          <p:spPr>
            <a:xfrm>
              <a:off x="1543685" y="4561205"/>
              <a:ext cx="167640" cy="16764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Shape 20"/>
            <p:cNvSpPr/>
            <p:nvPr/>
          </p:nvSpPr>
          <p:spPr>
            <a:xfrm>
              <a:off x="1619885" y="4645025"/>
              <a:ext cx="7992110" cy="0"/>
            </a:xfrm>
            <a:prstGeom prst="line">
              <a:avLst/>
            </a:prstGeom>
            <a:noFill/>
            <a:ln w="12700">
              <a:solidFill>
                <a:srgbClr val="004CC0"/>
              </a:solidFill>
              <a:prstDash val="dash"/>
              <a:headEnd type="none"/>
              <a:tailEnd type="none"/>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Text 21"/>
            <p:cNvSpPr/>
            <p:nvPr/>
          </p:nvSpPr>
          <p:spPr>
            <a:xfrm>
              <a:off x="1419225" y="4921701"/>
              <a:ext cx="8192770" cy="954107"/>
            </a:xfrm>
            <a:prstGeom prst="rect">
              <a:avLst/>
            </a:prstGeom>
            <a:noFill/>
            <a:ln/>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7 IcielBaliho Script" pitchFamily="2" charset="0"/>
                  <a:ea typeface="MiSans" pitchFamily="34" charset="-122"/>
                  <a:cs typeface="MiSans" pitchFamily="34" charset="-120"/>
                </a:rPr>
                <a:t>- </a:t>
              </a:r>
              <a:r>
                <a:rPr kumimoji="0" lang="vi-VN" sz="2800" b="0" i="0" u="none" strike="noStrike" kern="1200" cap="none" spc="0" normalizeH="0" baseline="0" noProof="0">
                  <a:ln>
                    <a:noFill/>
                  </a:ln>
                  <a:solidFill>
                    <a:srgbClr val="002060"/>
                  </a:solidFill>
                  <a:effectLst/>
                  <a:uLnTx/>
                  <a:uFillTx/>
                  <a:latin typeface="#9Slide07 IcielBaliho Script" pitchFamily="2" charset="0"/>
                  <a:ea typeface="MiSans" pitchFamily="34" charset="-122"/>
                  <a:cs typeface="MiSans" pitchFamily="34" charset="-120"/>
                </a:rPr>
                <a:t>Phong trào dân sinh, dân chủ diễn ra mạnh mẽ, nổi bật là hoạt động Nhà sách Việt Quảng ở Đà Nẵng.</a:t>
              </a:r>
              <a:endParaRPr kumimoji="0" lang="en-US" sz="3200" b="0" i="0" u="none" strike="noStrike" kern="1200" cap="none" spc="0" normalizeH="0" baseline="0" noProof="0" dirty="0">
                <a:ln>
                  <a:noFill/>
                </a:ln>
                <a:solidFill>
                  <a:srgbClr val="002060"/>
                </a:solidFill>
                <a:effectLst/>
                <a:uLnTx/>
                <a:uFillTx/>
                <a:latin typeface="#9Slide07 IcielBaliho Script" pitchFamily="2" charset="0"/>
                <a:ea typeface="+mn-ea"/>
                <a:cs typeface="+mn-cs"/>
              </a:endParaRPr>
            </a:p>
          </p:txBody>
        </p:sp>
      </p:grpSp>
      <p:sp>
        <p:nvSpPr>
          <p:cNvPr id="25" name="Text 23"/>
          <p:cNvSpPr/>
          <p:nvPr/>
        </p:nvSpPr>
        <p:spPr>
          <a:xfrm>
            <a:off x="2057841" y="266599"/>
            <a:ext cx="10151745" cy="584775"/>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MiSans" pitchFamily="34" charset="0"/>
                <a:ea typeface="MiSans" pitchFamily="34" charset="-122"/>
                <a:cs typeface="MiSans" pitchFamily="34" charset="-120"/>
              </a:rPr>
              <a:t>b) Cao trào vận động dân chủ (1936 – 1939)</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DD6B3-9B58-C439-6124-CD1BFD89874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C506A4D-15BA-846A-A06D-C2038EFAEBA1}"/>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C563165F-6160-4FA5-FA60-8A782611F2A1}"/>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38E30EA2-83EF-1A4C-330F-4842384FACC3}"/>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34131421-9E05-BFAC-A073-5D38CA178C99}"/>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C7F17443-B599-89C6-5A34-04E9F49D944F}"/>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B084CD9B-FF6A-C21F-7E39-278BD62316CA}"/>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DEFE703C-B3BF-3AC1-DE43-8A3D58166B17}"/>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02EA9009-D0EB-83C7-D177-04AB61BE3BB8}"/>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02966F3E-25E4-EA64-75C2-7633518FD5D5}"/>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E9706517-6850-6F57-3E94-29720DCFBDFD}"/>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6AFF924C-B7CB-5003-F041-FCD72777F04D}"/>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FC113AEF-A098-F790-57EC-16C427D8FBCA}"/>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B06E60F7-6263-CDED-7696-72F9FCF0A6AB}"/>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4D25FA0A-6E18-25E1-B519-541353D7B1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E83C9BCC-79C9-DC62-BA98-B5298CFA50E0}"/>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165FFCDD-57A0-A57E-465F-F34FB124387C}"/>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1CEDE7EB-406B-7D4E-D44E-925C8A6672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7A3629F7-E381-D1F2-AE13-15BD4A288727}"/>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0D04C92A-CB34-78FE-2BCB-6D7F5FD44A09}"/>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88CEC4DF-220E-5022-B660-7C8FCACC3AE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57734416-9F2A-99FA-FFF9-151B4489448F}"/>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1A936C84-890E-0323-79ED-FCFD050D52A4}"/>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2F0ECE02-5DB2-24A2-EA54-8BDCE7BC258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E892457B-3D07-BAC9-DDD7-F98E9F7957D5}"/>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A99D16CF-11D3-DD7F-DCC3-13AFA9441482}"/>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BC87AF15-7978-B01A-4948-8E4DD6BFE1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D56F8CCC-8CE0-523C-79AE-7FB2EB9AF355}"/>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6B12E6DA-5649-EECF-DA96-A678D7939DF1}"/>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15F02145-4914-CF28-C39E-B3935AE9475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1F37B347-6770-7B27-5259-13D0C074F5AB}"/>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2055FE4B-3E48-413D-F1BD-16A52664931E}"/>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6C1ED163-2BFB-C33F-9363-44F3312745DC}"/>
              </a:ext>
            </a:extLst>
          </p:cNvPr>
          <p:cNvSpPr txBox="1"/>
          <p:nvPr/>
        </p:nvSpPr>
        <p:spPr>
          <a:xfrm>
            <a:off x="6624291" y="1370585"/>
            <a:ext cx="4360287" cy="1605568"/>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
        <p:nvSpPr>
          <p:cNvPr id="34" name="TextBox 23">
            <a:extLst>
              <a:ext uri="{FF2B5EF4-FFF2-40B4-BE49-F238E27FC236}">
                <a16:creationId xmlns:a16="http://schemas.microsoft.com/office/drawing/2014/main" id="{AAF8905B-F924-7DBA-090D-08D18A6D900B}"/>
              </a:ext>
            </a:extLst>
          </p:cNvPr>
          <p:cNvSpPr txBox="1"/>
          <p:nvPr/>
        </p:nvSpPr>
        <p:spPr>
          <a:xfrm>
            <a:off x="6658221" y="3911949"/>
            <a:ext cx="4360287" cy="696344"/>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Nhóm</a:t>
            </a:r>
            <a:r>
              <a:rPr kumimoji="0" lang="en-US" sz="6600" b="0" i="0" u="none" strike="noStrike" kern="1200" cap="none" spc="0" normalizeH="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 3</a:t>
            </a:r>
            <a:endParaRPr kumimoji="0" lang="en-US" sz="6600" b="0" i="0" u="none" strike="noStrike" kern="1200" cap="none" spc="0" normalizeH="0" baseline="0" noProof="0">
              <a:ln>
                <a:noFill/>
              </a:ln>
              <a:solidFill>
                <a:srgbClr val="002060"/>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endParaRPr>
          </a:p>
        </p:txBody>
      </p:sp>
    </p:spTree>
    <p:extLst>
      <p:ext uri="{BB962C8B-B14F-4D97-AF65-F5344CB8AC3E}">
        <p14:creationId xmlns:p14="http://schemas.microsoft.com/office/powerpoint/2010/main" val="94690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Đình Làng Dưỡng Mông - nơi cơ quan Tỉnh ủy nhận được Chỉ thị “Nhật - Pháp bắn nhau và hành động của chúng ta“. Ảnh tư liệu">
            <a:extLst>
              <a:ext uri="{FF2B5EF4-FFF2-40B4-BE49-F238E27FC236}">
                <a16:creationId xmlns:a16="http://schemas.microsoft.com/office/drawing/2014/main" id="{B59E8D6D-76B8-FC27-EABB-829CFF955F93}"/>
              </a:ext>
            </a:extLst>
          </p:cNvPr>
          <p:cNvPicPr>
            <a:picLocks noChangeAspect="1"/>
          </p:cNvPicPr>
          <p:nvPr/>
        </p:nvPicPr>
        <p:blipFill>
          <a:blip r:embed="rId2" cstate="print">
            <a:extLst>
              <a:ext uri="{28A0092B-C50C-407E-A947-70E740481C1C}">
                <a14:useLocalDpi xmlns:a14="http://schemas.microsoft.com/office/drawing/2010/main" val="0"/>
              </a:ext>
            </a:extLst>
          </a:blip>
          <a:srcRect t="13809"/>
          <a:stretch>
            <a:fillRect/>
          </a:stretch>
        </p:blipFill>
        <p:spPr bwMode="auto">
          <a:xfrm>
            <a:off x="20" y="1282"/>
            <a:ext cx="12191980" cy="6856718"/>
          </a:xfrm>
          <a:prstGeom prst="rect">
            <a:avLst/>
          </a:prstGeom>
          <a:noFill/>
        </p:spPr>
      </p:pic>
      <p:sp>
        <p:nvSpPr>
          <p:cNvPr id="5" name="TextBox 4">
            <a:extLst>
              <a:ext uri="{FF2B5EF4-FFF2-40B4-BE49-F238E27FC236}">
                <a16:creationId xmlns:a16="http://schemas.microsoft.com/office/drawing/2014/main" id="{22189440-846D-FC06-B07A-5B4C1C00346C}"/>
              </a:ext>
            </a:extLst>
          </p:cNvPr>
          <p:cNvSpPr txBox="1"/>
          <p:nvPr/>
        </p:nvSpPr>
        <p:spPr>
          <a:xfrm>
            <a:off x="260696" y="5796374"/>
            <a:ext cx="10590184" cy="1031051"/>
          </a:xfrm>
          <a:prstGeom prst="rect">
            <a:avLst/>
          </a:prstGeom>
          <a:solidFill>
            <a:schemeClr val="bg1"/>
          </a:solidFill>
        </p:spPr>
        <p:txBody>
          <a:bodyPr wrap="square">
            <a:spAutoFit/>
          </a:bodyPr>
          <a:lstStyle/>
          <a:p>
            <a:pPr algn="ctr">
              <a:spcBef>
                <a:spcPts val="300"/>
              </a:spcBef>
              <a:spcAft>
                <a:spcPts val="300"/>
              </a:spcAft>
              <a:buNone/>
            </a:pPr>
            <a:r>
              <a:rPr lang="en-US" sz="2800">
                <a:solidFill>
                  <a:srgbClr val="000000"/>
                </a:solidFill>
                <a:effectLst/>
                <a:latin typeface="Times New Roman" panose="02020603050405020304" pitchFamily="18" charset="0"/>
                <a:ea typeface="Times New Roman" panose="02020603050405020304" pitchFamily="18" charset="0"/>
              </a:rPr>
              <a:t>Đình Làng Dưỡng Mông - nơi cơ quan Tỉnh ủy nhận được Chỉ thị </a:t>
            </a:r>
          </a:p>
          <a:p>
            <a:pPr algn="ctr">
              <a:spcBef>
                <a:spcPts val="300"/>
              </a:spcBef>
              <a:spcAft>
                <a:spcPts val="300"/>
              </a:spcAft>
              <a:buNone/>
            </a:pPr>
            <a:r>
              <a:rPr lang="en-US" sz="2800">
                <a:solidFill>
                  <a:srgbClr val="000000"/>
                </a:solidFill>
                <a:effectLst/>
                <a:latin typeface="Times New Roman" panose="02020603050405020304" pitchFamily="18" charset="0"/>
                <a:ea typeface="Times New Roman" panose="02020603050405020304" pitchFamily="18" charset="0"/>
              </a:rPr>
              <a:t>“Nhật - Pháp bắn nhau và hành động của chúng ta”</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8900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ệnh khởi nghĩa của Ủy ban bạo động Việt Minh tỉnh Quảng Nam. Ảnh tư liệu của Ngô Văn Minh">
            <a:extLst>
              <a:ext uri="{FF2B5EF4-FFF2-40B4-BE49-F238E27FC236}">
                <a16:creationId xmlns:a16="http://schemas.microsoft.com/office/drawing/2014/main" id="{033A78D1-FD86-72E4-FFAF-1F31B4323A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937211" y="226140"/>
            <a:ext cx="4317577" cy="5571065"/>
          </a:xfrm>
          <a:prstGeom prst="rect">
            <a:avLst/>
          </a:prstGeom>
          <a:ln>
            <a:noFill/>
          </a:ln>
          <a:effectLst>
            <a:outerShdw blurRad="292100" dist="139700" dir="2700000" algn="tl" rotWithShape="0">
              <a:srgbClr val="333333">
                <a:alpha val="65000"/>
              </a:srgbClr>
            </a:outerShdw>
          </a:effectLst>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0553E9-739C-F758-EC06-186361E7899B}"/>
              </a:ext>
            </a:extLst>
          </p:cNvPr>
          <p:cNvSpPr txBox="1"/>
          <p:nvPr/>
        </p:nvSpPr>
        <p:spPr>
          <a:xfrm>
            <a:off x="3048865" y="5912104"/>
            <a:ext cx="6094268" cy="830997"/>
          </a:xfrm>
          <a:prstGeom prst="rect">
            <a:avLst/>
          </a:prstGeom>
          <a:noFill/>
        </p:spPr>
        <p:txBody>
          <a:bodyPr wrap="square">
            <a:spAutoFit/>
          </a:bodyPr>
          <a:lstStyle/>
          <a:p>
            <a:pPr algn="ctr">
              <a:spcBef>
                <a:spcPts val="300"/>
              </a:spcBef>
              <a:spcAft>
                <a:spcPts val="300"/>
              </a:spcAft>
              <a:buNone/>
            </a:pPr>
            <a:r>
              <a:rPr lang="en-US" sz="2400">
                <a:solidFill>
                  <a:srgbClr val="000000"/>
                </a:solidFill>
                <a:effectLst/>
                <a:latin typeface="Times New Roman" panose="02020603050405020304" pitchFamily="18" charset="0"/>
                <a:ea typeface="Times New Roman" panose="02020603050405020304" pitchFamily="18" charset="0"/>
              </a:rPr>
              <a:t>Lệnh khởi nghĩa của Ủy ban bạo động Việt Minh tỉnh Quảng Nam.</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839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55919" y="685800"/>
            <a:ext cx="11638991" cy="1242267"/>
            <a:chOff x="0" y="0"/>
            <a:chExt cx="4598120" cy="490772"/>
          </a:xfrm>
        </p:grpSpPr>
        <p:sp>
          <p:nvSpPr>
            <p:cNvPr id="4" name="Freeform 4"/>
            <p:cNvSpPr/>
            <p:nvPr/>
          </p:nvSpPr>
          <p:spPr>
            <a:xfrm>
              <a:off x="0" y="0"/>
              <a:ext cx="4598120" cy="490772"/>
            </a:xfrm>
            <a:custGeom>
              <a:avLst/>
              <a:gdLst/>
              <a:ahLst/>
              <a:cxnLst/>
              <a:rect l="l" t="t" r="r" b="b"/>
              <a:pathLst>
                <a:path w="4598120" h="490772">
                  <a:moveTo>
                    <a:pt x="0" y="0"/>
                  </a:moveTo>
                  <a:lnTo>
                    <a:pt x="4598120" y="0"/>
                  </a:lnTo>
                  <a:lnTo>
                    <a:pt x="4598120" y="490772"/>
                  </a:lnTo>
                  <a:lnTo>
                    <a:pt x="0" y="490772"/>
                  </a:lnTo>
                  <a:close/>
                </a:path>
              </a:pathLst>
            </a:custGeom>
            <a:solidFill>
              <a:srgbClr val="ECBE0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02114" y="783577"/>
            <a:ext cx="959999" cy="998117"/>
            <a:chOff x="0" y="-38100"/>
            <a:chExt cx="959577" cy="997677"/>
          </a:xfrm>
        </p:grpSpPr>
        <p:sp>
          <p:nvSpPr>
            <p:cNvPr id="7" name="Freeform 7"/>
            <p:cNvSpPr/>
            <p:nvPr/>
          </p:nvSpPr>
          <p:spPr>
            <a:xfrm>
              <a:off x="0" y="0"/>
              <a:ext cx="959577" cy="959577"/>
            </a:xfrm>
            <a:custGeom>
              <a:avLst/>
              <a:gdLst/>
              <a:ahLst/>
              <a:cxnLst/>
              <a:rect l="l" t="t" r="r" b="b"/>
              <a:pathLst>
                <a:path w="1188156" h="1039760">
                  <a:moveTo>
                    <a:pt x="0" y="0"/>
                  </a:moveTo>
                  <a:lnTo>
                    <a:pt x="1188156" y="0"/>
                  </a:lnTo>
                  <a:lnTo>
                    <a:pt x="1188156" y="1039760"/>
                  </a:lnTo>
                  <a:lnTo>
                    <a:pt x="0" y="1039760"/>
                  </a:lnTo>
                  <a:close/>
                </a:path>
              </a:pathLst>
            </a:custGeom>
            <a:solidFill>
              <a:srgbClr val="C0011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7889" y="1048986"/>
            <a:ext cx="480000" cy="480000"/>
          </a:xfrm>
          <a:prstGeom prst="rect">
            <a:avLst/>
          </a:prstGeom>
        </p:spPr>
      </p:pic>
      <p:sp>
        <p:nvSpPr>
          <p:cNvPr id="18" name="TextBox 18"/>
          <p:cNvSpPr txBox="1"/>
          <p:nvPr/>
        </p:nvSpPr>
        <p:spPr>
          <a:xfrm>
            <a:off x="1966174" y="1028174"/>
            <a:ext cx="6069403" cy="695703"/>
          </a:xfrm>
          <a:prstGeom prst="rect">
            <a:avLst/>
          </a:prstGeom>
        </p:spPr>
        <p:txBody>
          <a:bodyPr wrap="square" lIns="0" tIns="0" rIns="0" bIns="0" rtlCol="0" anchor="t">
            <a:spAutoFit/>
          </a:bodyPr>
          <a:lstStyle/>
          <a:p>
            <a:pPr marL="0" marR="0" lvl="0" indent="0" algn="l" defTabSz="609630" rtl="0" eaLnBrk="1" fontAlgn="auto" latinLnBrk="0" hangingPunct="1">
              <a:lnSpc>
                <a:spcPts val="5133"/>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FFFF"/>
                </a:solidFill>
                <a:effectLst/>
                <a:uLnTx/>
                <a:uFillTx/>
                <a:latin typeface="#9Slide03 Saira SemiCondensed B" panose="00000806000000000000" pitchFamily="2" charset="0"/>
                <a:ea typeface="+mn-ea"/>
                <a:cs typeface="+mn-cs"/>
              </a:rPr>
              <a:t>NỘI DUNG BÀI HỌC</a:t>
            </a:r>
          </a:p>
        </p:txBody>
      </p:sp>
      <p:grpSp>
        <p:nvGrpSpPr>
          <p:cNvPr id="36" name="Group 35">
            <a:extLst>
              <a:ext uri="{FF2B5EF4-FFF2-40B4-BE49-F238E27FC236}">
                <a16:creationId xmlns:a16="http://schemas.microsoft.com/office/drawing/2014/main" id="{000F40E9-F207-F175-FCB3-3C93233AB053}"/>
              </a:ext>
            </a:extLst>
          </p:cNvPr>
          <p:cNvGrpSpPr/>
          <p:nvPr/>
        </p:nvGrpSpPr>
        <p:grpSpPr>
          <a:xfrm>
            <a:off x="2156882" y="2357188"/>
            <a:ext cx="3542698" cy="4186869"/>
            <a:chOff x="370840" y="2347028"/>
            <a:chExt cx="3542698" cy="4186869"/>
          </a:xfrm>
        </p:grpSpPr>
        <p:grpSp>
          <p:nvGrpSpPr>
            <p:cNvPr id="16" name="Group 15">
              <a:extLst>
                <a:ext uri="{FF2B5EF4-FFF2-40B4-BE49-F238E27FC236}">
                  <a16:creationId xmlns:a16="http://schemas.microsoft.com/office/drawing/2014/main" id="{ACEA4EB3-D5A1-2D05-99CC-FDFC10E4F386}"/>
                </a:ext>
              </a:extLst>
            </p:cNvPr>
            <p:cNvGrpSpPr/>
            <p:nvPr/>
          </p:nvGrpSpPr>
          <p:grpSpPr>
            <a:xfrm>
              <a:off x="370840" y="2347028"/>
              <a:ext cx="3542698" cy="4186869"/>
              <a:chOff x="1028700" y="3855820"/>
              <a:chExt cx="5314048" cy="6280303"/>
            </a:xfrm>
          </p:grpSpPr>
          <p:grpSp>
            <p:nvGrpSpPr>
              <p:cNvPr id="10" name="Group 10"/>
              <p:cNvGrpSpPr/>
              <p:nvPr/>
            </p:nvGrpSpPr>
            <p:grpSpPr>
              <a:xfrm>
                <a:off x="1028700" y="4447897"/>
                <a:ext cx="5314048" cy="5688226"/>
                <a:chOff x="0" y="-38100"/>
                <a:chExt cx="1399584" cy="1356753"/>
              </a:xfrm>
            </p:grpSpPr>
            <p:sp>
              <p:nvSpPr>
                <p:cNvPr id="11" name="Freeform 11"/>
                <p:cNvSpPr/>
                <p:nvPr/>
              </p:nvSpPr>
              <p:spPr>
                <a:xfrm>
                  <a:off x="0" y="0"/>
                  <a:ext cx="1399584" cy="1318653"/>
                </a:xfrm>
                <a:custGeom>
                  <a:avLst/>
                  <a:gdLst/>
                  <a:ahLst/>
                  <a:cxnLst/>
                  <a:rect l="l" t="t" r="r" b="b"/>
                  <a:pathLst>
                    <a:path w="1292726" h="1109275">
                      <a:moveTo>
                        <a:pt x="80443" y="0"/>
                      </a:moveTo>
                      <a:lnTo>
                        <a:pt x="1212284" y="0"/>
                      </a:lnTo>
                      <a:cubicBezTo>
                        <a:pt x="1233619" y="0"/>
                        <a:pt x="1254079" y="8475"/>
                        <a:pt x="1269165" y="23561"/>
                      </a:cubicBezTo>
                      <a:cubicBezTo>
                        <a:pt x="1284251" y="38647"/>
                        <a:pt x="1292726" y="59108"/>
                        <a:pt x="1292726" y="80443"/>
                      </a:cubicBezTo>
                      <a:lnTo>
                        <a:pt x="1292726" y="1028833"/>
                      </a:lnTo>
                      <a:cubicBezTo>
                        <a:pt x="1292726" y="1073260"/>
                        <a:pt x="1256711" y="1109275"/>
                        <a:pt x="1212284" y="1109275"/>
                      </a:cubicBezTo>
                      <a:lnTo>
                        <a:pt x="80443" y="1109275"/>
                      </a:lnTo>
                      <a:cubicBezTo>
                        <a:pt x="36015" y="1109275"/>
                        <a:pt x="0" y="1073260"/>
                        <a:pt x="0" y="1028833"/>
                      </a:cubicBezTo>
                      <a:lnTo>
                        <a:pt x="0" y="80443"/>
                      </a:lnTo>
                      <a:cubicBezTo>
                        <a:pt x="0" y="36015"/>
                        <a:pt x="36015" y="0"/>
                        <a:pt x="80443" y="0"/>
                      </a:cubicBezTo>
                      <a:close/>
                    </a:path>
                  </a:pathLst>
                </a:custGeom>
                <a:solidFill>
                  <a:srgbClr val="C0011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2839562" y="3855820"/>
                <a:ext cx="1724127" cy="1583505"/>
                <a:chOff x="76200" y="-3459"/>
                <a:chExt cx="884980" cy="812800"/>
              </a:xfrm>
            </p:grpSpPr>
            <p:sp>
              <p:nvSpPr>
                <p:cNvPr id="14" name="Freeform 14"/>
                <p:cNvSpPr/>
                <p:nvPr/>
              </p:nvSpPr>
              <p:spPr>
                <a:xfrm>
                  <a:off x="152007" y="-3459"/>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CBE0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TextBox 18">
                <a:extLst>
                  <a:ext uri="{FF2B5EF4-FFF2-40B4-BE49-F238E27FC236}">
                    <a16:creationId xmlns:a16="http://schemas.microsoft.com/office/drawing/2014/main" id="{CDD99C69-ED99-6CCB-27A9-8B9DF052B893}"/>
                  </a:ext>
                </a:extLst>
              </p:cNvPr>
              <p:cNvSpPr txBox="1"/>
              <p:nvPr/>
            </p:nvSpPr>
            <p:spPr>
              <a:xfrm>
                <a:off x="3633894" y="4166176"/>
                <a:ext cx="542862" cy="981037"/>
              </a:xfrm>
              <a:prstGeom prst="rect">
                <a:avLst/>
              </a:prstGeom>
            </p:spPr>
            <p:txBody>
              <a:bodyPr wrap="square" lIns="0" tIns="0" rIns="0" bIns="0" rtlCol="0" anchor="t">
                <a:spAutoFit/>
              </a:bodyPr>
              <a:lstStyle/>
              <a:p>
                <a:pPr marL="0" marR="0" lvl="0" indent="0" algn="l" defTabSz="609630" rtl="0" eaLnBrk="1" fontAlgn="auto" latinLnBrk="0" hangingPunct="1">
                  <a:lnSpc>
                    <a:spcPts val="5133"/>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9Slide03 Saira SemiCondensed B" panose="00000806000000000000" pitchFamily="2" charset="0"/>
                    <a:ea typeface="+mn-ea"/>
                    <a:cs typeface="+mn-cs"/>
                  </a:rPr>
                  <a:t>I</a:t>
                </a:r>
                <a:endParaRPr kumimoji="0" lang="en-US" sz="4000" b="0" i="0" u="none" strike="noStrike" kern="1200" cap="none" spc="0" normalizeH="0" baseline="0" noProof="0" dirty="0">
                  <a:ln>
                    <a:noFill/>
                  </a:ln>
                  <a:solidFill>
                    <a:srgbClr val="FFFFFF"/>
                  </a:solidFill>
                  <a:effectLst/>
                  <a:uLnTx/>
                  <a:uFillTx/>
                  <a:latin typeface="#9Slide03 Saira SemiCondensed B" panose="00000806000000000000" pitchFamily="2" charset="0"/>
                  <a:ea typeface="+mn-ea"/>
                  <a:cs typeface="+mn-cs"/>
                </a:endParaRPr>
              </a:p>
            </p:txBody>
          </p:sp>
        </p:grpSp>
        <p:sp>
          <p:nvSpPr>
            <p:cNvPr id="17" name="TextBox 20">
              <a:extLst>
                <a:ext uri="{FF2B5EF4-FFF2-40B4-BE49-F238E27FC236}">
                  <a16:creationId xmlns:a16="http://schemas.microsoft.com/office/drawing/2014/main" id="{4BE2EE2A-A4E3-BD55-D8FF-31A55DCE968F}"/>
                </a:ext>
              </a:extLst>
            </p:cNvPr>
            <p:cNvSpPr txBox="1"/>
            <p:nvPr/>
          </p:nvSpPr>
          <p:spPr>
            <a:xfrm>
              <a:off x="586226" y="3930887"/>
              <a:ext cx="3111925" cy="2052165"/>
            </a:xfrm>
            <a:prstGeom prst="rect">
              <a:avLst/>
            </a:prstGeom>
          </p:spPr>
          <p:txBody>
            <a:bodyPr wrap="square" lIns="0" tIns="0" rIns="0" bIns="0" rtlCol="0" anchor="t">
              <a:spAutoFit/>
            </a:bodyPr>
            <a:lstStyle/>
            <a:p>
              <a:pPr algn="ctr" defTabSz="609630"/>
              <a:r>
                <a:rPr lang="vi-VN" sz="2667" b="1">
                  <a:solidFill>
                    <a:prstClr val="white"/>
                  </a:solidFill>
                  <a:latin typeface="#9Slide03 Saira SemiCondensed B" panose="00000806000000000000" pitchFamily="2" charset="0"/>
                  <a:ea typeface="Calibri" panose="020F0502020204030204" pitchFamily="34" charset="0"/>
                  <a:cs typeface="Times New Roman" panose="02020603050405020304" pitchFamily="18" charset="0"/>
                </a:rPr>
                <a:t>Vị trí địa lí, vai trò lịch sử của đất Quảng trong việc hình thành truyền thống yêu nước và cách mạng</a:t>
              </a:r>
              <a:endParaRPr lang="vi-VN" sz="2667" dirty="0">
                <a:solidFill>
                  <a:prstClr val="white"/>
                </a:solidFill>
                <a:latin typeface="#9Slide03 Saira SemiCondensed B" panose="00000806000000000000" pitchFamily="2"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6C1907BD-4771-C8D7-4072-887B8FDB7866}"/>
              </a:ext>
            </a:extLst>
          </p:cNvPr>
          <p:cNvGrpSpPr/>
          <p:nvPr/>
        </p:nvGrpSpPr>
        <p:grpSpPr>
          <a:xfrm>
            <a:off x="6789893" y="2357188"/>
            <a:ext cx="3542698" cy="4169901"/>
            <a:chOff x="4309958" y="2346921"/>
            <a:chExt cx="3542698" cy="4169901"/>
          </a:xfrm>
        </p:grpSpPr>
        <p:grpSp>
          <p:nvGrpSpPr>
            <p:cNvPr id="19" name="Group 18">
              <a:extLst>
                <a:ext uri="{FF2B5EF4-FFF2-40B4-BE49-F238E27FC236}">
                  <a16:creationId xmlns:a16="http://schemas.microsoft.com/office/drawing/2014/main" id="{943C7730-AFDB-08ED-6BD2-201E45708D70}"/>
                </a:ext>
              </a:extLst>
            </p:cNvPr>
            <p:cNvGrpSpPr/>
            <p:nvPr/>
          </p:nvGrpSpPr>
          <p:grpSpPr>
            <a:xfrm>
              <a:off x="4309958" y="2346921"/>
              <a:ext cx="3542698" cy="4169901"/>
              <a:chOff x="6689840" y="3881269"/>
              <a:chExt cx="5314048" cy="6254850"/>
            </a:xfrm>
          </p:grpSpPr>
          <p:grpSp>
            <p:nvGrpSpPr>
              <p:cNvPr id="21" name="Group 21"/>
              <p:cNvGrpSpPr/>
              <p:nvPr/>
            </p:nvGrpSpPr>
            <p:grpSpPr>
              <a:xfrm>
                <a:off x="6689840" y="4447897"/>
                <a:ext cx="5314048" cy="5688222"/>
                <a:chOff x="0" y="-38100"/>
                <a:chExt cx="1399584" cy="1356752"/>
              </a:xfrm>
            </p:grpSpPr>
            <p:sp>
              <p:nvSpPr>
                <p:cNvPr id="22" name="Freeform 22"/>
                <p:cNvSpPr/>
                <p:nvPr/>
              </p:nvSpPr>
              <p:spPr>
                <a:xfrm>
                  <a:off x="0" y="0"/>
                  <a:ext cx="1399584" cy="1318652"/>
                </a:xfrm>
                <a:custGeom>
                  <a:avLst/>
                  <a:gdLst/>
                  <a:ahLst/>
                  <a:cxnLst/>
                  <a:rect l="l" t="t" r="r" b="b"/>
                  <a:pathLst>
                    <a:path w="1292726" h="1109275">
                      <a:moveTo>
                        <a:pt x="80443" y="0"/>
                      </a:moveTo>
                      <a:lnTo>
                        <a:pt x="1212284" y="0"/>
                      </a:lnTo>
                      <a:cubicBezTo>
                        <a:pt x="1233619" y="0"/>
                        <a:pt x="1254079" y="8475"/>
                        <a:pt x="1269165" y="23561"/>
                      </a:cubicBezTo>
                      <a:cubicBezTo>
                        <a:pt x="1284251" y="38647"/>
                        <a:pt x="1292726" y="59108"/>
                        <a:pt x="1292726" y="80443"/>
                      </a:cubicBezTo>
                      <a:lnTo>
                        <a:pt x="1292726" y="1028833"/>
                      </a:lnTo>
                      <a:cubicBezTo>
                        <a:pt x="1292726" y="1073260"/>
                        <a:pt x="1256711" y="1109275"/>
                        <a:pt x="1212284" y="1109275"/>
                      </a:cubicBezTo>
                      <a:lnTo>
                        <a:pt x="80443" y="1109275"/>
                      </a:lnTo>
                      <a:cubicBezTo>
                        <a:pt x="36015" y="1109275"/>
                        <a:pt x="0" y="1073260"/>
                        <a:pt x="0" y="1028833"/>
                      </a:cubicBezTo>
                      <a:lnTo>
                        <a:pt x="0" y="80443"/>
                      </a:lnTo>
                      <a:cubicBezTo>
                        <a:pt x="0" y="36015"/>
                        <a:pt x="36015" y="0"/>
                        <a:pt x="80443" y="0"/>
                      </a:cubicBezTo>
                      <a:close/>
                    </a:path>
                  </a:pathLst>
                </a:custGeom>
                <a:solidFill>
                  <a:srgbClr val="C0011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8500702" y="3881269"/>
                <a:ext cx="1793283" cy="1583505"/>
                <a:chOff x="76200" y="9604"/>
                <a:chExt cx="920477" cy="812800"/>
              </a:xfrm>
            </p:grpSpPr>
            <p:sp>
              <p:nvSpPr>
                <p:cNvPr id="25" name="Freeform 25"/>
                <p:cNvSpPr/>
                <p:nvPr/>
              </p:nvSpPr>
              <p:spPr>
                <a:xfrm>
                  <a:off x="187504" y="9604"/>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CBE0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TextBox 18">
                <a:extLst>
                  <a:ext uri="{FF2B5EF4-FFF2-40B4-BE49-F238E27FC236}">
                    <a16:creationId xmlns:a16="http://schemas.microsoft.com/office/drawing/2014/main" id="{0EC218BA-7FA6-C774-3FA2-9A93826FA7CA}"/>
                  </a:ext>
                </a:extLst>
              </p:cNvPr>
              <p:cNvSpPr txBox="1"/>
              <p:nvPr/>
            </p:nvSpPr>
            <p:spPr>
              <a:xfrm>
                <a:off x="9302947" y="4120769"/>
                <a:ext cx="517880" cy="981037"/>
              </a:xfrm>
              <a:prstGeom prst="rect">
                <a:avLst/>
              </a:prstGeom>
            </p:spPr>
            <p:txBody>
              <a:bodyPr wrap="square" lIns="0" tIns="0" rIns="0" bIns="0" rtlCol="0" anchor="t">
                <a:spAutoFit/>
              </a:bodyPr>
              <a:lstStyle/>
              <a:p>
                <a:pPr marL="0" marR="0" lvl="0" indent="0" algn="l" defTabSz="609630" rtl="0" eaLnBrk="1" fontAlgn="auto" latinLnBrk="0" hangingPunct="1">
                  <a:lnSpc>
                    <a:spcPts val="5133"/>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9Slide03 Saira SemiCondensed B" panose="00000806000000000000" pitchFamily="2" charset="0"/>
                    <a:ea typeface="+mn-ea"/>
                    <a:cs typeface="+mn-cs"/>
                  </a:rPr>
                  <a:t>II</a:t>
                </a:r>
                <a:endParaRPr kumimoji="0" lang="en-US" sz="4000" b="0" i="0" u="none" strike="noStrike" kern="1200" cap="none" spc="0" normalizeH="0" baseline="0" noProof="0" dirty="0">
                  <a:ln>
                    <a:noFill/>
                  </a:ln>
                  <a:solidFill>
                    <a:srgbClr val="FFFFFF"/>
                  </a:solidFill>
                  <a:effectLst/>
                  <a:uLnTx/>
                  <a:uFillTx/>
                  <a:latin typeface="#9Slide03 Saira SemiCondensed B" panose="00000806000000000000" pitchFamily="2" charset="0"/>
                  <a:ea typeface="+mn-ea"/>
                  <a:cs typeface="+mn-cs"/>
                </a:endParaRPr>
              </a:p>
            </p:txBody>
          </p:sp>
        </p:grpSp>
        <p:sp>
          <p:nvSpPr>
            <p:cNvPr id="27" name="TextBox 20">
              <a:extLst>
                <a:ext uri="{FF2B5EF4-FFF2-40B4-BE49-F238E27FC236}">
                  <a16:creationId xmlns:a16="http://schemas.microsoft.com/office/drawing/2014/main" id="{F471476B-DFCB-0ABB-EACA-510065FBF978}"/>
                </a:ext>
              </a:extLst>
            </p:cNvPr>
            <p:cNvSpPr txBox="1"/>
            <p:nvPr/>
          </p:nvSpPr>
          <p:spPr>
            <a:xfrm>
              <a:off x="4627957" y="4381145"/>
              <a:ext cx="3118567" cy="861774"/>
            </a:xfrm>
            <a:prstGeom prst="rect">
              <a:avLst/>
            </a:prstGeom>
          </p:spPr>
          <p:txBody>
            <a:bodyPr wrap="square" lIns="0" tIns="0" rIns="0" bIns="0" rtlCol="0" anchor="t">
              <a:spAutoFit/>
            </a:bodyPr>
            <a:lstStyle/>
            <a:p>
              <a:pPr lvl="0" algn="ctr" defTabSz="609630"/>
              <a:r>
                <a:rPr lang="en-US" sz="2800" b="1">
                  <a:solidFill>
                    <a:prstClr val="white"/>
                  </a:solidFill>
                  <a:latin typeface="#9Slide03 Saira SemiCondensed B" panose="00000806000000000000" pitchFamily="2" charset="0"/>
                  <a:ea typeface="Calibri" panose="020F0502020204030204" pitchFamily="34" charset="0"/>
                  <a:cs typeface="Times New Roman" panose="02020603050405020304" pitchFamily="18" charset="0"/>
                </a:rPr>
                <a:t>Đất Quảng - những trang sử hào hùng</a:t>
              </a:r>
              <a:endParaRPr kumimoji="0" lang="vi-VN" sz="2800" b="0" i="0" u="none" strike="noStrike" kern="1200" cap="none" spc="0" normalizeH="0" baseline="0" noProof="0" dirty="0">
                <a:ln>
                  <a:noFill/>
                </a:ln>
                <a:solidFill>
                  <a:prstClr val="white"/>
                </a:solidFill>
                <a:effectLst/>
                <a:uLnTx/>
                <a:uFillTx/>
                <a:latin typeface="#9Slide03 Saira SemiCondensed B" panose="00000806000000000000" pitchFamily="2"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8590936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250" fill="hold"/>
                                        <p:tgtEl>
                                          <p:spTgt spid="9"/>
                                        </p:tgtEl>
                                        <p:attrNameLst>
                                          <p:attrName>ppt_x</p:attrName>
                                        </p:attrNameLst>
                                      </p:cBhvr>
                                      <p:tavLst>
                                        <p:tav tm="0">
                                          <p:val>
                                            <p:strVal val="#ppt_x"/>
                                          </p:val>
                                        </p:tav>
                                        <p:tav tm="100000">
                                          <p:val>
                                            <p:strVal val="#ppt_x"/>
                                          </p:val>
                                        </p:tav>
                                      </p:tavLst>
                                    </p:anim>
                                    <p:anim calcmode="lin" valueType="num">
                                      <p:cBhvr additive="base">
                                        <p:cTn id="12" dur="125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ppt_x"/>
                                          </p:val>
                                        </p:tav>
                                        <p:tav tm="100000">
                                          <p:val>
                                            <p:strVal val="#ppt_x"/>
                                          </p:val>
                                        </p:tav>
                                      </p:tavLst>
                                    </p:anim>
                                    <p:anim calcmode="lin" valueType="num">
                                      <p:cBhvr additive="base">
                                        <p:cTn id="16" dur="125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250" fill="hold"/>
                                        <p:tgtEl>
                                          <p:spTgt spid="18"/>
                                        </p:tgtEl>
                                        <p:attrNameLst>
                                          <p:attrName>ppt_x</p:attrName>
                                        </p:attrNameLst>
                                      </p:cBhvr>
                                      <p:tavLst>
                                        <p:tav tm="0">
                                          <p:val>
                                            <p:strVal val="#ppt_x"/>
                                          </p:val>
                                        </p:tav>
                                        <p:tav tm="100000">
                                          <p:val>
                                            <p:strVal val="#ppt_x"/>
                                          </p:val>
                                        </p:tav>
                                      </p:tavLst>
                                    </p:anim>
                                    <p:anim calcmode="lin" valueType="num">
                                      <p:cBhvr additive="base">
                                        <p:cTn id="20" dur="125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76F52442-26CA-EE3D-5F78-7E2EB480E773}"/>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4" name="Diagram 3">
            <a:extLst>
              <a:ext uri="{FF2B5EF4-FFF2-40B4-BE49-F238E27FC236}">
                <a16:creationId xmlns:a16="http://schemas.microsoft.com/office/drawing/2014/main" id="{A3A3743D-2B0D-57F1-1029-9783CD26BDA5}"/>
              </a:ext>
            </a:extLst>
          </p:cNvPr>
          <p:cNvGraphicFramePr/>
          <p:nvPr>
            <p:extLst>
              <p:ext uri="{D42A27DB-BD31-4B8C-83A1-F6EECF244321}">
                <p14:modId xmlns:p14="http://schemas.microsoft.com/office/powerpoint/2010/main" val="2891802846"/>
              </p:ext>
            </p:extLst>
          </p:nvPr>
        </p:nvGraphicFramePr>
        <p:xfrm>
          <a:off x="693301" y="700864"/>
          <a:ext cx="11041499" cy="6086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37D154A4-5813-77D8-DAC9-1622D0B1B325}"/>
              </a:ext>
            </a:extLst>
          </p:cNvPr>
          <p:cNvSpPr txBox="1"/>
          <p:nvPr/>
        </p:nvSpPr>
        <p:spPr>
          <a:xfrm>
            <a:off x="556260" y="471827"/>
            <a:ext cx="10518140" cy="584775"/>
          </a:xfrm>
          <a:prstGeom prst="rect">
            <a:avLst/>
          </a:prstGeom>
          <a:noFill/>
        </p:spPr>
        <p:txBody>
          <a:bodyPr wrap="square">
            <a:spAutoFit/>
          </a:bodyPr>
          <a:lstStyle/>
          <a:p>
            <a:pPr algn="just">
              <a:buNone/>
            </a:pPr>
            <a:r>
              <a:rPr lang="en-US" sz="3200" b="1">
                <a:solidFill>
                  <a:srgbClr val="C00000"/>
                </a:solidFill>
                <a:effectLst/>
                <a:latin typeface="#9Slide03 IcielUni Sans Heavy" panose="00000500000000000000" pitchFamily="2" charset="0"/>
                <a:ea typeface="Times New Roman" panose="02020603050405020304" pitchFamily="18" charset="0"/>
              </a:rPr>
              <a:t>c) Cách mạng tháng Tám 1945 ở Quảng Nam – Đà Nẵng</a:t>
            </a:r>
            <a:endParaRPr lang="en-US" sz="3200">
              <a:solidFill>
                <a:srgbClr val="C00000"/>
              </a:solidFill>
              <a:effectLst/>
              <a:latin typeface="#9Slide03 IcielUni Sans Heavy"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422945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p!!Rectangle">
            <a:extLst>
              <a:ext uri="{FF2B5EF4-FFF2-40B4-BE49-F238E27FC236}">
                <a16:creationId xmlns:a16="http://schemas.microsoft.com/office/drawing/2014/main" id="{E0B3B37B-5EEE-4DC4-802A-66F9A2C94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Nhân dân Hội An khởi nghĩa giành chính quyền ngày 18.8.1945. Ảnh tư liệu">
            <a:extLst>
              <a:ext uri="{FF2B5EF4-FFF2-40B4-BE49-F238E27FC236}">
                <a16:creationId xmlns:a16="http://schemas.microsoft.com/office/drawing/2014/main" id="{14C36482-3CD7-5111-D5A6-796C00175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213"/>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77" name="m!!text rectangle">
            <a:extLst>
              <a:ext uri="{FF2B5EF4-FFF2-40B4-BE49-F238E27FC236}">
                <a16:creationId xmlns:a16="http://schemas.microsoft.com/office/drawing/2014/main" id="{494CEDA0-FD8E-491B-8792-69F93BDA3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0079" y="633619"/>
            <a:ext cx="4279383" cy="5495925"/>
          </a:xfrm>
          <a:prstGeom prst="rect">
            <a:avLst/>
          </a:prstGeom>
          <a:ln w="9525">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79" name="m!!accent">
            <a:extLst>
              <a:ext uri="{FF2B5EF4-FFF2-40B4-BE49-F238E27FC236}">
                <a16:creationId xmlns:a16="http://schemas.microsoft.com/office/drawing/2014/main" id="{0FD3EBBB-DFE8-4525-B1BF-BE7BBC8DF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071" y="116128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81" name="Rectangle 7180">
            <a:extLst>
              <a:ext uri="{FF2B5EF4-FFF2-40B4-BE49-F238E27FC236}">
                <a16:creationId xmlns:a16="http://schemas.microsoft.com/office/drawing/2014/main" id="{A9362A14-6FB8-4FFC-AAA0-2E5AFF8A8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1577" y="2113280"/>
            <a:ext cx="350215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946AC5F6-A695-A7AF-53FE-EAD85937A99A}"/>
              </a:ext>
            </a:extLst>
          </p:cNvPr>
          <p:cNvSpPr txBox="1"/>
          <p:nvPr/>
        </p:nvSpPr>
        <p:spPr>
          <a:xfrm>
            <a:off x="7673449" y="2354199"/>
            <a:ext cx="3666744" cy="3461331"/>
          </a:xfrm>
          <a:prstGeom prst="rect">
            <a:avLst/>
          </a:prstGeom>
        </p:spPr>
        <p:txBody>
          <a:bodyPr vert="horz" lIns="91440" tIns="45720" rIns="91440" bIns="45720" rtlCol="0">
            <a:normAutofit/>
          </a:bodyPr>
          <a:lstStyle/>
          <a:p>
            <a:pPr algn="just">
              <a:lnSpc>
                <a:spcPct val="90000"/>
              </a:lnSpc>
              <a:spcAft>
                <a:spcPts val="600"/>
              </a:spcAft>
            </a:pPr>
            <a:r>
              <a:rPr lang="en-US" sz="3200">
                <a:solidFill>
                  <a:srgbClr val="002060"/>
                </a:solidFill>
                <a:effectLst/>
                <a:latin typeface="#9Slide07 IcielBaliho Script" pitchFamily="2" charset="0"/>
              </a:rPr>
              <a:t>- Quảng Nam là một trong những địa phương giành chính quyền sớm nhất cả nước.</a:t>
            </a:r>
            <a:endParaRPr lang="en-US" sz="3200">
              <a:solidFill>
                <a:srgbClr val="002060"/>
              </a:solidFill>
              <a:latin typeface="#9Slide07 IcielBaliho Script" pitchFamily="2" charset="0"/>
            </a:endParaRPr>
          </a:p>
        </p:txBody>
      </p:sp>
    </p:spTree>
    <p:extLst>
      <p:ext uri="{BB962C8B-B14F-4D97-AF65-F5344CB8AC3E}">
        <p14:creationId xmlns:p14="http://schemas.microsoft.com/office/powerpoint/2010/main" val="997524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01100" y="0"/>
            <a:ext cx="3390900" cy="6858000"/>
            <a:chOff x="0" y="0"/>
            <a:chExt cx="639392" cy="1293153"/>
          </a:xfrm>
        </p:grpSpPr>
        <p:sp>
          <p:nvSpPr>
            <p:cNvPr id="3" name="Freeform 3"/>
            <p:cNvSpPr/>
            <p:nvPr/>
          </p:nvSpPr>
          <p:spPr>
            <a:xfrm>
              <a:off x="0" y="0"/>
              <a:ext cx="639392" cy="1293153"/>
            </a:xfrm>
            <a:custGeom>
              <a:avLst/>
              <a:gdLst/>
              <a:ahLst/>
              <a:cxnLst/>
              <a:rect l="l" t="t" r="r" b="b"/>
              <a:pathLst>
                <a:path w="639392" h="1293153">
                  <a:moveTo>
                    <a:pt x="0" y="0"/>
                  </a:moveTo>
                  <a:lnTo>
                    <a:pt x="639392" y="0"/>
                  </a:lnTo>
                  <a:lnTo>
                    <a:pt x="639392" y="1293153"/>
                  </a:lnTo>
                  <a:lnTo>
                    <a:pt x="0" y="1293153"/>
                  </a:lnTo>
                  <a:close/>
                </a:path>
              </a:pathLst>
            </a:custGeom>
            <a:solidFill>
              <a:srgbClr val="FF3B3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403725" y="2054240"/>
            <a:ext cx="8232275" cy="2154436"/>
          </a:xfrm>
          <a:prstGeom prst="rect">
            <a:avLst/>
          </a:prstGeom>
        </p:spPr>
        <p:txBody>
          <a:bodyPr wrap="square" lIns="0" tIns="0" rIns="0" bIns="0" rtlCol="0" anchor="t">
            <a:spAutoFit/>
          </a:bodyPr>
          <a:lstStyle/>
          <a:p>
            <a:pPr lvl="0" algn="just" defTabSz="609630">
              <a:defRPr/>
            </a:pPr>
            <a:r>
              <a:rPr lang="vi-VN" sz="2800">
                <a:solidFill>
                  <a:srgbClr val="FF3B3B"/>
                </a:solidFill>
                <a:latin typeface="#9Slide03 FS Neusa Bold" panose="00000800000000000000" pitchFamily="2" charset="0"/>
                <a:ea typeface="Arial"/>
                <a:cs typeface="Arial"/>
                <a:sym typeface="Arial"/>
              </a:rPr>
              <a:t>+ Trình bày những sự kiện tiêu biểu trong cuộc kháng chiến chống thực dân Pháp (1946 – 1954) ở Quảng Nam – Đà Nẵng.</a:t>
            </a:r>
          </a:p>
          <a:p>
            <a:pPr lvl="0" algn="just" defTabSz="609630">
              <a:defRPr/>
            </a:pPr>
            <a:r>
              <a:rPr lang="vi-VN" sz="2800">
                <a:solidFill>
                  <a:srgbClr val="FF3B3B"/>
                </a:solidFill>
                <a:latin typeface="#9Slide03 FS Neusa Bold" panose="00000800000000000000" pitchFamily="2" charset="0"/>
                <a:ea typeface="Arial"/>
                <a:cs typeface="Arial"/>
                <a:sym typeface="Arial"/>
              </a:rPr>
              <a:t>+ Nêu ý nghĩa của cuộc kháng chiến và chiến thắng Bồ Bồ đối với phong trào cách mạng ở Quảng Nam – Đà Nẵng và thắng lợi chung của cả nước.</a:t>
            </a:r>
          </a:p>
        </p:txBody>
      </p:sp>
      <p:sp>
        <p:nvSpPr>
          <p:cNvPr id="6" name="Rectangle 5">
            <a:extLst>
              <a:ext uri="{FF2B5EF4-FFF2-40B4-BE49-F238E27FC236}">
                <a16:creationId xmlns:a16="http://schemas.microsoft.com/office/drawing/2014/main" id="{3A6FD32F-6137-582D-2A19-C947AEA32B69}"/>
              </a:ext>
            </a:extLst>
          </p:cNvPr>
          <p:cNvSpPr/>
          <p:nvPr/>
        </p:nvSpPr>
        <p:spPr>
          <a:xfrm>
            <a:off x="9246368" y="177800"/>
            <a:ext cx="2500364" cy="6217408"/>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2"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rPr>
              <a:t>?</a:t>
            </a:r>
          </a:p>
        </p:txBody>
      </p:sp>
      <p:pic>
        <p:nvPicPr>
          <p:cNvPr id="7" name="Picture 6" descr="A cartoon of a yellow dragon with wings and a question mark&#10;&#10;Description automatically generated">
            <a:extLst>
              <a:ext uri="{FF2B5EF4-FFF2-40B4-BE49-F238E27FC236}">
                <a16:creationId xmlns:a16="http://schemas.microsoft.com/office/drawing/2014/main" id="{56CFFA70-93FE-CE1A-8E5A-A8278BA2A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07" y="4310536"/>
            <a:ext cx="2953423" cy="2559633"/>
          </a:xfrm>
          <a:prstGeom prst="rect">
            <a:avLst/>
          </a:prstGeom>
        </p:spPr>
      </p:pic>
      <p:sp>
        <p:nvSpPr>
          <p:cNvPr id="8" name="TextBox 16">
            <a:extLst>
              <a:ext uri="{FF2B5EF4-FFF2-40B4-BE49-F238E27FC236}">
                <a16:creationId xmlns:a16="http://schemas.microsoft.com/office/drawing/2014/main" id="{E8E4B8BA-4FE6-ABA3-F2BF-3D4BAC40DDEB}"/>
              </a:ext>
            </a:extLst>
          </p:cNvPr>
          <p:cNvSpPr txBox="1"/>
          <p:nvPr/>
        </p:nvSpPr>
        <p:spPr>
          <a:xfrm>
            <a:off x="173488" y="284870"/>
            <a:ext cx="8462512" cy="1205458"/>
          </a:xfrm>
          <a:prstGeom prst="rect">
            <a:avLst/>
          </a:prstGeom>
        </p:spPr>
        <p:txBody>
          <a:bodyPr wrap="square" lIns="0" tIns="0" rIns="0" bIns="0" rtlCol="0" anchor="t">
            <a:spAutoFit/>
          </a:bodyPr>
          <a:lstStyle/>
          <a:p>
            <a:pPr marL="0" marR="0" lvl="0" indent="0" algn="just" defTabSz="609630" rtl="0" eaLnBrk="1" fontAlgn="auto" latinLnBrk="0" hangingPunct="1">
              <a:lnSpc>
                <a:spcPts val="4666"/>
              </a:lnSpc>
              <a:spcBef>
                <a:spcPct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9Slide03 Saira SemiCondensed B" panose="00000806000000000000" pitchFamily="2" charset="0"/>
                <a:ea typeface="+mn-ea"/>
                <a:cs typeface="+mn-cs"/>
              </a:rPr>
              <a:t>3. Đất Quảng trong kháng chiến chống Pháp xâm lược giai đoạn 1946-1954 </a:t>
            </a:r>
            <a:endParaRPr kumimoji="0" lang="en-US" sz="2800" b="0" i="0" u="none" strike="noStrike" kern="1200" cap="none" spc="0" normalizeH="0" baseline="0" noProof="0" dirty="0">
              <a:ln>
                <a:noFill/>
              </a:ln>
              <a:solidFill>
                <a:prstClr val="black"/>
              </a:solidFill>
              <a:effectLst/>
              <a:uLnTx/>
              <a:uFillTx/>
              <a:latin typeface="#9Slide03 Saira SemiCondensed B" panose="00000806000000000000" pitchFamily="2" charset="0"/>
              <a:ea typeface="+mn-ea"/>
              <a:cs typeface="+mn-cs"/>
            </a:endParaRPr>
          </a:p>
        </p:txBody>
      </p:sp>
    </p:spTree>
    <p:extLst>
      <p:ext uri="{BB962C8B-B14F-4D97-AF65-F5344CB8AC3E}">
        <p14:creationId xmlns:p14="http://schemas.microsoft.com/office/powerpoint/2010/main" val="22473082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2000"/>
                                        <p:tgtEl>
                                          <p:spTgt spid="6"/>
                                        </p:tgtEl>
                                      </p:cBhvr>
                                    </p:animEffect>
                                  </p:childTnLst>
                                </p:cTn>
                              </p:par>
                            </p:childTnLst>
                          </p:cTn>
                        </p:par>
                        <p:par>
                          <p:cTn id="8" fill="hold">
                            <p:stCondLst>
                              <p:cond delay="2000"/>
                            </p:stCondLst>
                            <p:childTnLst>
                              <p:par>
                                <p:cTn id="9" presetID="26" presetClass="emph" presetSubtype="0" repeatCount="indefinite" fill="hold" grpId="1" nodeType="afterEffect">
                                  <p:stCondLst>
                                    <p:cond delay="0"/>
                                  </p:stCondLst>
                                  <p:endCondLst>
                                    <p:cond evt="onNext" delay="0">
                                      <p:tgtEl>
                                        <p:sldTgt/>
                                      </p:tgtEl>
                                    </p:cond>
                                  </p:endCondLst>
                                  <p:childTnLst>
                                    <p:animEffect transition="out" filter="fade">
                                      <p:cBhvr>
                                        <p:cTn id="10" dur="750" tmFilter="0, 0; .2, .5; .8, .5; 1, 0"/>
                                        <p:tgtEl>
                                          <p:spTgt spid="6"/>
                                        </p:tgtEl>
                                      </p:cBhvr>
                                    </p:animEffect>
                                    <p:animScale>
                                      <p:cBhvr>
                                        <p:cTn id="11" dur="375"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1FFAB66D-D908-A9BB-E307-7DCCE781280D}"/>
              </a:ext>
            </a:extLst>
          </p:cNvPr>
          <p:cNvSpPr txBox="1"/>
          <p:nvPr/>
        </p:nvSpPr>
        <p:spPr>
          <a:xfrm>
            <a:off x="1595661" y="198659"/>
            <a:ext cx="8727203" cy="95410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a:ln>
                  <a:noFill/>
                </a:ln>
                <a:solidFill>
                  <a:srgbClr val="052640"/>
                </a:solidFill>
                <a:effectLst/>
                <a:uLnTx/>
                <a:uFillTx/>
                <a:latin typeface="#9Slide03 AllRoundGothic" panose="020B0703020202020104" pitchFamily="34" charset="0"/>
              </a:rPr>
              <a:t>* Cuộc kháng chiến chống Pháp ở Quảng Nam – Đà Nẵng (1946 – 1954)</a:t>
            </a:r>
            <a:endParaRPr kumimoji="0" lang="en-US" sz="2800" b="1" i="0" u="none" strike="noStrike" kern="1200" cap="none" spc="0" normalizeH="0" baseline="0" noProof="0" dirty="0">
              <a:ln>
                <a:noFill/>
              </a:ln>
              <a:solidFill>
                <a:srgbClr val="052640"/>
              </a:solidFill>
              <a:effectLst/>
              <a:uLnTx/>
              <a:uFillTx/>
              <a:latin typeface="#9Slide03 AllRoundGothic" panose="020B0703020202020104" pitchFamily="34" charset="0"/>
            </a:endParaRPr>
          </a:p>
        </p:txBody>
      </p:sp>
      <p:sp>
        <p:nvSpPr>
          <p:cNvPr id="3" name="!!4">
            <a:extLst>
              <a:ext uri="{FF2B5EF4-FFF2-40B4-BE49-F238E27FC236}">
                <a16:creationId xmlns:a16="http://schemas.microsoft.com/office/drawing/2014/main" id="{09520490-907D-0FBC-5B54-3A9C20E0FFC0}"/>
              </a:ext>
            </a:extLst>
          </p:cNvPr>
          <p:cNvSpPr/>
          <p:nvPr/>
        </p:nvSpPr>
        <p:spPr>
          <a:xfrm rot="10963355" flipV="1">
            <a:off x="4089066" y="2678799"/>
            <a:ext cx="2084944" cy="91321"/>
          </a:xfrm>
          <a:prstGeom prst="rect">
            <a:avLst/>
          </a:prstGeom>
          <a:solidFill>
            <a:srgbClr val="EC61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4" name="!!6">
            <a:extLst>
              <a:ext uri="{FF2B5EF4-FFF2-40B4-BE49-F238E27FC236}">
                <a16:creationId xmlns:a16="http://schemas.microsoft.com/office/drawing/2014/main" id="{94CCCF67-C40C-6549-CB0D-EAF4C857E795}"/>
              </a:ext>
            </a:extLst>
          </p:cNvPr>
          <p:cNvSpPr/>
          <p:nvPr/>
        </p:nvSpPr>
        <p:spPr>
          <a:xfrm rot="9511306">
            <a:off x="6533435" y="2289510"/>
            <a:ext cx="2788483" cy="150606"/>
          </a:xfrm>
          <a:prstGeom prst="rect">
            <a:avLst/>
          </a:prstGeom>
          <a:solidFill>
            <a:srgbClr val="149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6" name="!!2">
            <a:extLst>
              <a:ext uri="{FF2B5EF4-FFF2-40B4-BE49-F238E27FC236}">
                <a16:creationId xmlns:a16="http://schemas.microsoft.com/office/drawing/2014/main" id="{66CA55AE-7C4D-140E-68F7-1DAF02558681}"/>
              </a:ext>
            </a:extLst>
          </p:cNvPr>
          <p:cNvSpPr/>
          <p:nvPr/>
        </p:nvSpPr>
        <p:spPr>
          <a:xfrm rot="20852465">
            <a:off x="1544068" y="2866166"/>
            <a:ext cx="1581224" cy="108559"/>
          </a:xfrm>
          <a:prstGeom prst="rect">
            <a:avLst/>
          </a:prstGeom>
          <a:solidFill>
            <a:srgbClr val="FF9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7" name="!!11">
            <a:extLst>
              <a:ext uri="{FF2B5EF4-FFF2-40B4-BE49-F238E27FC236}">
                <a16:creationId xmlns:a16="http://schemas.microsoft.com/office/drawing/2014/main" id="{F93BF6BA-47D2-D225-CCE5-2F6EA477AD6F}"/>
              </a:ext>
            </a:extLst>
          </p:cNvPr>
          <p:cNvSpPr/>
          <p:nvPr/>
        </p:nvSpPr>
        <p:spPr>
          <a:xfrm>
            <a:off x="470462" y="2582105"/>
            <a:ext cx="1161143" cy="1161143"/>
          </a:xfrm>
          <a:prstGeom prst="ellipse">
            <a:avLst/>
          </a:prstGeom>
          <a:solidFill>
            <a:srgbClr val="FF9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8" name="Oval 7">
            <a:extLst>
              <a:ext uri="{FF2B5EF4-FFF2-40B4-BE49-F238E27FC236}">
                <a16:creationId xmlns:a16="http://schemas.microsoft.com/office/drawing/2014/main" id="{84329B35-23D9-63E0-7BC3-E2D19378FD3A}"/>
              </a:ext>
            </a:extLst>
          </p:cNvPr>
          <p:cNvSpPr/>
          <p:nvPr/>
        </p:nvSpPr>
        <p:spPr>
          <a:xfrm>
            <a:off x="575690" y="2687333"/>
            <a:ext cx="950686" cy="950686"/>
          </a:xfrm>
          <a:prstGeom prst="ellipse">
            <a:avLst/>
          </a:prstGeom>
          <a:solidFill>
            <a:schemeClr val="bg1"/>
          </a:solidFill>
          <a:ln>
            <a:noFill/>
          </a:ln>
          <a:effectLst>
            <a:outerShdw algn="ctr" rotWithShape="0">
              <a:srgbClr val="FFFF00"/>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1D4E89">
                  <a:lumMod val="75000"/>
                </a:srgbClr>
              </a:solidFill>
              <a:effectLst/>
              <a:uLnTx/>
              <a:uFillTx/>
              <a:latin typeface="#9Slide03 Ample" panose="02000000000000000000" pitchFamily="2" charset="0"/>
            </a:endParaRPr>
          </a:p>
        </p:txBody>
      </p:sp>
      <p:sp>
        <p:nvSpPr>
          <p:cNvPr id="9" name="!!22">
            <a:extLst>
              <a:ext uri="{FF2B5EF4-FFF2-40B4-BE49-F238E27FC236}">
                <a16:creationId xmlns:a16="http://schemas.microsoft.com/office/drawing/2014/main" id="{C95F3C5C-17F8-B0A8-368F-58D6D53C893C}"/>
              </a:ext>
            </a:extLst>
          </p:cNvPr>
          <p:cNvSpPr/>
          <p:nvPr/>
        </p:nvSpPr>
        <p:spPr>
          <a:xfrm>
            <a:off x="3013155" y="2106761"/>
            <a:ext cx="1161143" cy="1161143"/>
          </a:xfrm>
          <a:prstGeom prst="ellipse">
            <a:avLst/>
          </a:prstGeom>
          <a:solidFill>
            <a:srgbClr val="EC61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10" name="Oval 9">
            <a:extLst>
              <a:ext uri="{FF2B5EF4-FFF2-40B4-BE49-F238E27FC236}">
                <a16:creationId xmlns:a16="http://schemas.microsoft.com/office/drawing/2014/main" id="{AC0761F2-28A9-9552-B50E-56967CAD7995}"/>
              </a:ext>
            </a:extLst>
          </p:cNvPr>
          <p:cNvSpPr/>
          <p:nvPr/>
        </p:nvSpPr>
        <p:spPr>
          <a:xfrm>
            <a:off x="3118383" y="2211989"/>
            <a:ext cx="950686" cy="950686"/>
          </a:xfrm>
          <a:prstGeom prst="ellipse">
            <a:avLst/>
          </a:prstGeom>
          <a:solidFill>
            <a:schemeClr val="bg1"/>
          </a:solidFill>
          <a:ln>
            <a:noFill/>
          </a:ln>
          <a:effectLst>
            <a:outerShdw algn="ctr" rotWithShape="0">
              <a:srgbClr val="FFFF00"/>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1D4E89">
                  <a:lumMod val="75000"/>
                </a:srgbClr>
              </a:solidFill>
              <a:effectLst/>
              <a:uLnTx/>
              <a:uFillTx/>
              <a:latin typeface="#9Slide03 Ample" panose="02000000000000000000" pitchFamily="2" charset="0"/>
            </a:endParaRPr>
          </a:p>
        </p:txBody>
      </p:sp>
      <p:sp>
        <p:nvSpPr>
          <p:cNvPr id="11" name="!!44">
            <a:extLst>
              <a:ext uri="{FF2B5EF4-FFF2-40B4-BE49-F238E27FC236}">
                <a16:creationId xmlns:a16="http://schemas.microsoft.com/office/drawing/2014/main" id="{C9E925A3-F1E2-ED2A-3EE2-BFC4BAA80BF2}"/>
              </a:ext>
            </a:extLst>
          </p:cNvPr>
          <p:cNvSpPr/>
          <p:nvPr/>
        </p:nvSpPr>
        <p:spPr>
          <a:xfrm>
            <a:off x="8892044" y="818440"/>
            <a:ext cx="1161143" cy="1161143"/>
          </a:xfrm>
          <a:prstGeom prst="ellipse">
            <a:avLst/>
          </a:prstGeom>
          <a:solidFill>
            <a:srgbClr val="BDD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12" name="Oval 11">
            <a:extLst>
              <a:ext uri="{FF2B5EF4-FFF2-40B4-BE49-F238E27FC236}">
                <a16:creationId xmlns:a16="http://schemas.microsoft.com/office/drawing/2014/main" id="{8BE0CEAF-6DA3-2405-82D0-8BC4E9020DD6}"/>
              </a:ext>
            </a:extLst>
          </p:cNvPr>
          <p:cNvSpPr/>
          <p:nvPr/>
        </p:nvSpPr>
        <p:spPr>
          <a:xfrm>
            <a:off x="8997272" y="923668"/>
            <a:ext cx="950686" cy="950686"/>
          </a:xfrm>
          <a:prstGeom prst="ellipse">
            <a:avLst/>
          </a:prstGeom>
          <a:solidFill>
            <a:schemeClr val="bg1"/>
          </a:solidFill>
          <a:ln>
            <a:noFill/>
          </a:ln>
          <a:effectLst>
            <a:outerShdw algn="ctr" rotWithShape="0">
              <a:srgbClr val="FFFF00"/>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1D4E89">
                  <a:lumMod val="75000"/>
                </a:srgbClr>
              </a:solidFill>
              <a:effectLst/>
              <a:uLnTx/>
              <a:uFillTx/>
              <a:latin typeface="#9Slide03 Ample" panose="02000000000000000000" pitchFamily="2" charset="0"/>
            </a:endParaRPr>
          </a:p>
        </p:txBody>
      </p:sp>
      <p:sp>
        <p:nvSpPr>
          <p:cNvPr id="15" name="!!33">
            <a:extLst>
              <a:ext uri="{FF2B5EF4-FFF2-40B4-BE49-F238E27FC236}">
                <a16:creationId xmlns:a16="http://schemas.microsoft.com/office/drawing/2014/main" id="{838FCF8B-0102-F0BE-B6CC-73EB67B4E0B2}"/>
              </a:ext>
            </a:extLst>
          </p:cNvPr>
          <p:cNvSpPr/>
          <p:nvPr/>
        </p:nvSpPr>
        <p:spPr>
          <a:xfrm>
            <a:off x="5914992" y="1934309"/>
            <a:ext cx="1161143" cy="1161143"/>
          </a:xfrm>
          <a:prstGeom prst="ellipse">
            <a:avLst/>
          </a:prstGeom>
          <a:solidFill>
            <a:srgbClr val="149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16" name="Oval 15">
            <a:extLst>
              <a:ext uri="{FF2B5EF4-FFF2-40B4-BE49-F238E27FC236}">
                <a16:creationId xmlns:a16="http://schemas.microsoft.com/office/drawing/2014/main" id="{A7798ACA-0A48-A476-2F7C-7A7E9C8C1FD6}"/>
              </a:ext>
            </a:extLst>
          </p:cNvPr>
          <p:cNvSpPr/>
          <p:nvPr/>
        </p:nvSpPr>
        <p:spPr>
          <a:xfrm>
            <a:off x="6020220" y="2039537"/>
            <a:ext cx="950686" cy="950686"/>
          </a:xfrm>
          <a:prstGeom prst="ellipse">
            <a:avLst/>
          </a:prstGeom>
          <a:solidFill>
            <a:schemeClr val="bg1"/>
          </a:solidFill>
          <a:ln>
            <a:noFill/>
          </a:ln>
          <a:effectLst>
            <a:outerShdw algn="ctr" rotWithShape="0">
              <a:srgbClr val="FFFF00"/>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1D4E89">
                  <a:lumMod val="75000"/>
                </a:srgbClr>
              </a:solidFill>
              <a:effectLst/>
              <a:uLnTx/>
              <a:uFillTx/>
              <a:latin typeface="#9Slide03 Ample" panose="02000000000000000000" pitchFamily="2" charset="0"/>
            </a:endParaRPr>
          </a:p>
        </p:txBody>
      </p:sp>
      <p:sp>
        <p:nvSpPr>
          <p:cNvPr id="21" name="Freeform: Shape 20">
            <a:extLst>
              <a:ext uri="{FF2B5EF4-FFF2-40B4-BE49-F238E27FC236}">
                <a16:creationId xmlns:a16="http://schemas.microsoft.com/office/drawing/2014/main" id="{B11167C1-9EFC-51BB-A99C-FFB4298D6BD5}"/>
              </a:ext>
            </a:extLst>
          </p:cNvPr>
          <p:cNvSpPr/>
          <p:nvPr/>
        </p:nvSpPr>
        <p:spPr>
          <a:xfrm>
            <a:off x="1577119" y="3107895"/>
            <a:ext cx="1803400" cy="2804477"/>
          </a:xfrm>
          <a:custGeom>
            <a:avLst/>
            <a:gdLst>
              <a:gd name="connsiteX0" fmla="*/ 25400 w 1803400"/>
              <a:gd name="connsiteY0" fmla="*/ 0 h 2019300"/>
              <a:gd name="connsiteX1" fmla="*/ 0 w 1803400"/>
              <a:gd name="connsiteY1" fmla="*/ 2006600 h 2019300"/>
              <a:gd name="connsiteX2" fmla="*/ 1803400 w 1803400"/>
              <a:gd name="connsiteY2" fmla="*/ 2019300 h 2019300"/>
            </a:gdLst>
            <a:ahLst/>
            <a:cxnLst>
              <a:cxn ang="0">
                <a:pos x="connsiteX0" y="connsiteY0"/>
              </a:cxn>
              <a:cxn ang="0">
                <a:pos x="connsiteX1" y="connsiteY1"/>
              </a:cxn>
              <a:cxn ang="0">
                <a:pos x="connsiteX2" y="connsiteY2"/>
              </a:cxn>
            </a:cxnLst>
            <a:rect l="l" t="t" r="r" b="b"/>
            <a:pathLst>
              <a:path w="1803400" h="2019300">
                <a:moveTo>
                  <a:pt x="25400" y="0"/>
                </a:moveTo>
                <a:lnTo>
                  <a:pt x="0" y="2006600"/>
                </a:lnTo>
                <a:lnTo>
                  <a:pt x="1803400" y="2019300"/>
                </a:lnTo>
              </a:path>
            </a:pathLst>
          </a:custGeom>
          <a:noFill/>
          <a:ln w="28575">
            <a:solidFill>
              <a:srgbClr val="FF92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22" name="TextBox 21">
            <a:extLst>
              <a:ext uri="{FF2B5EF4-FFF2-40B4-BE49-F238E27FC236}">
                <a16:creationId xmlns:a16="http://schemas.microsoft.com/office/drawing/2014/main" id="{36C85118-6A7F-C5E2-187D-780E8D17DF6C}"/>
              </a:ext>
            </a:extLst>
          </p:cNvPr>
          <p:cNvSpPr txBox="1"/>
          <p:nvPr/>
        </p:nvSpPr>
        <p:spPr>
          <a:xfrm>
            <a:off x="1646436" y="3277447"/>
            <a:ext cx="2001248" cy="2554545"/>
          </a:xfrm>
          <a:prstGeom prst="rect">
            <a:avLst/>
          </a:prstGeom>
          <a:noFill/>
        </p:spPr>
        <p:txBody>
          <a:bodyPr wrap="square" rtlCol="0">
            <a:spAutoFit/>
          </a:bodyPr>
          <a:lstStyle/>
          <a:p>
            <a:pPr lvl="0">
              <a:defRPr/>
            </a:pPr>
            <a:r>
              <a:rPr lang="vi-VN" sz="2000">
                <a:solidFill>
                  <a:srgbClr val="3F3F3F"/>
                </a:solidFill>
                <a:latin typeface="#9Slide03 Ample" panose="02000000000000000000" pitchFamily="2" charset="0"/>
              </a:rPr>
              <a:t>- 19/12/1946: Quân dân Quảng Nam – Đà Nẵng đồng loạt nổ súng chống Pháp, mở đầu kháng chiến toàn quốc.</a:t>
            </a:r>
            <a:endParaRPr lang="vi-VN" sz="2000" dirty="0">
              <a:solidFill>
                <a:srgbClr val="3F3F3F"/>
              </a:solidFill>
              <a:latin typeface="#9Slide03 Ample" panose="02000000000000000000" pitchFamily="2" charset="0"/>
            </a:endParaRPr>
          </a:p>
        </p:txBody>
      </p:sp>
      <p:sp>
        <p:nvSpPr>
          <p:cNvPr id="23" name="TextBox 22">
            <a:extLst>
              <a:ext uri="{FF2B5EF4-FFF2-40B4-BE49-F238E27FC236}">
                <a16:creationId xmlns:a16="http://schemas.microsoft.com/office/drawing/2014/main" id="{7294A6AD-DF2B-75DA-0378-D7214E42A40B}"/>
              </a:ext>
            </a:extLst>
          </p:cNvPr>
          <p:cNvSpPr txBox="1"/>
          <p:nvPr/>
        </p:nvSpPr>
        <p:spPr>
          <a:xfrm>
            <a:off x="4205947" y="3166322"/>
            <a:ext cx="2210614" cy="2862322"/>
          </a:xfrm>
          <a:prstGeom prst="rect">
            <a:avLst/>
          </a:prstGeom>
          <a:noFill/>
        </p:spPr>
        <p:txBody>
          <a:bodyPr wrap="square" rtlCol="0">
            <a:spAutoFit/>
          </a:bodyPr>
          <a:lstStyle/>
          <a:p>
            <a:pPr lvl="0" algn="just">
              <a:defRPr/>
            </a:pPr>
            <a:r>
              <a:rPr lang="en-US" sz="2000">
                <a:solidFill>
                  <a:srgbClr val="3F3F3F"/>
                </a:solidFill>
                <a:latin typeface="#9Slide03 Ample" panose="02000000000000000000" pitchFamily="2" charset="0"/>
              </a:rPr>
              <a:t>Các trận đánh lớn ở sân bay, Ủy ban hành chính, nhà ga, Ngã Năm, Cổ viện Chàm… giam chân địch, phá sản kế hoạch “đánh nhanh thắng nhanh”.</a:t>
            </a:r>
            <a:endParaRPr lang="en-US" sz="2000" dirty="0">
              <a:solidFill>
                <a:srgbClr val="3F3F3F"/>
              </a:solidFill>
              <a:latin typeface="#9Slide03 Ample" panose="02000000000000000000" pitchFamily="2" charset="0"/>
            </a:endParaRPr>
          </a:p>
        </p:txBody>
      </p:sp>
      <p:sp>
        <p:nvSpPr>
          <p:cNvPr id="24" name="Freeform: Shape 23">
            <a:extLst>
              <a:ext uri="{FF2B5EF4-FFF2-40B4-BE49-F238E27FC236}">
                <a16:creationId xmlns:a16="http://schemas.microsoft.com/office/drawing/2014/main" id="{9040D260-5F98-2844-DCF9-A0D242271524}"/>
              </a:ext>
            </a:extLst>
          </p:cNvPr>
          <p:cNvSpPr/>
          <p:nvPr/>
        </p:nvSpPr>
        <p:spPr>
          <a:xfrm>
            <a:off x="4155863" y="2778792"/>
            <a:ext cx="1803400" cy="3398487"/>
          </a:xfrm>
          <a:custGeom>
            <a:avLst/>
            <a:gdLst>
              <a:gd name="connsiteX0" fmla="*/ 25400 w 1803400"/>
              <a:gd name="connsiteY0" fmla="*/ 0 h 2019300"/>
              <a:gd name="connsiteX1" fmla="*/ 0 w 1803400"/>
              <a:gd name="connsiteY1" fmla="*/ 2006600 h 2019300"/>
              <a:gd name="connsiteX2" fmla="*/ 1803400 w 1803400"/>
              <a:gd name="connsiteY2" fmla="*/ 2019300 h 2019300"/>
            </a:gdLst>
            <a:ahLst/>
            <a:cxnLst>
              <a:cxn ang="0">
                <a:pos x="connsiteX0" y="connsiteY0"/>
              </a:cxn>
              <a:cxn ang="0">
                <a:pos x="connsiteX1" y="connsiteY1"/>
              </a:cxn>
              <a:cxn ang="0">
                <a:pos x="connsiteX2" y="connsiteY2"/>
              </a:cxn>
            </a:cxnLst>
            <a:rect l="l" t="t" r="r" b="b"/>
            <a:pathLst>
              <a:path w="1803400" h="2019300">
                <a:moveTo>
                  <a:pt x="25400" y="0"/>
                </a:moveTo>
                <a:lnTo>
                  <a:pt x="0" y="2006600"/>
                </a:lnTo>
                <a:lnTo>
                  <a:pt x="1803400" y="2019300"/>
                </a:lnTo>
              </a:path>
            </a:pathLst>
          </a:custGeom>
          <a:noFill/>
          <a:ln w="28575">
            <a:solidFill>
              <a:srgbClr val="EC6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25" name="Freeform: Shape 24">
            <a:extLst>
              <a:ext uri="{FF2B5EF4-FFF2-40B4-BE49-F238E27FC236}">
                <a16:creationId xmlns:a16="http://schemas.microsoft.com/office/drawing/2014/main" id="{ABCC6FF4-C547-117E-6C89-550A832375E2}"/>
              </a:ext>
            </a:extLst>
          </p:cNvPr>
          <p:cNvSpPr/>
          <p:nvPr/>
        </p:nvSpPr>
        <p:spPr>
          <a:xfrm>
            <a:off x="6784691" y="2765093"/>
            <a:ext cx="1803400" cy="2019300"/>
          </a:xfrm>
          <a:custGeom>
            <a:avLst/>
            <a:gdLst>
              <a:gd name="connsiteX0" fmla="*/ 25400 w 1803400"/>
              <a:gd name="connsiteY0" fmla="*/ 0 h 2019300"/>
              <a:gd name="connsiteX1" fmla="*/ 0 w 1803400"/>
              <a:gd name="connsiteY1" fmla="*/ 2006600 h 2019300"/>
              <a:gd name="connsiteX2" fmla="*/ 1803400 w 1803400"/>
              <a:gd name="connsiteY2" fmla="*/ 2019300 h 2019300"/>
            </a:gdLst>
            <a:ahLst/>
            <a:cxnLst>
              <a:cxn ang="0">
                <a:pos x="connsiteX0" y="connsiteY0"/>
              </a:cxn>
              <a:cxn ang="0">
                <a:pos x="connsiteX1" y="connsiteY1"/>
              </a:cxn>
              <a:cxn ang="0">
                <a:pos x="connsiteX2" y="connsiteY2"/>
              </a:cxn>
            </a:cxnLst>
            <a:rect l="l" t="t" r="r" b="b"/>
            <a:pathLst>
              <a:path w="1803400" h="2019300">
                <a:moveTo>
                  <a:pt x="25400" y="0"/>
                </a:moveTo>
                <a:lnTo>
                  <a:pt x="0" y="2006600"/>
                </a:lnTo>
                <a:lnTo>
                  <a:pt x="1803400" y="2019300"/>
                </a:lnTo>
              </a:path>
            </a:pathLst>
          </a:custGeom>
          <a:noFill/>
          <a:ln w="28575">
            <a:solidFill>
              <a:srgbClr val="149F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26" name="TextBox 25">
            <a:extLst>
              <a:ext uri="{FF2B5EF4-FFF2-40B4-BE49-F238E27FC236}">
                <a16:creationId xmlns:a16="http://schemas.microsoft.com/office/drawing/2014/main" id="{C9A30ABD-5CF9-3C5A-250D-293770572F04}"/>
              </a:ext>
            </a:extLst>
          </p:cNvPr>
          <p:cNvSpPr txBox="1"/>
          <p:nvPr/>
        </p:nvSpPr>
        <p:spPr>
          <a:xfrm>
            <a:off x="6845648" y="2898158"/>
            <a:ext cx="2045374" cy="1938992"/>
          </a:xfrm>
          <a:prstGeom prst="rect">
            <a:avLst/>
          </a:prstGeom>
          <a:noFill/>
        </p:spPr>
        <p:txBody>
          <a:bodyPr wrap="square" rtlCol="0">
            <a:spAutoFit/>
          </a:bodyPr>
          <a:lstStyle/>
          <a:p>
            <a:pPr lvl="0" algn="just">
              <a:defRPr/>
            </a:pPr>
            <a:r>
              <a:rPr lang="vi-VN" sz="2000">
                <a:solidFill>
                  <a:srgbClr val="3F3F3F"/>
                </a:solidFill>
                <a:latin typeface="#9Slide03 Ample" panose="02000000000000000000" pitchFamily="2" charset="0"/>
              </a:rPr>
              <a:t>Mặt trận Đà Nẵng được Trung ương đánh giá là “đánh mạnh nhất, dẻo dai nhất”.</a:t>
            </a:r>
            <a:endParaRPr lang="en-US" sz="2000" dirty="0">
              <a:solidFill>
                <a:srgbClr val="3F3F3F"/>
              </a:solidFill>
              <a:latin typeface="#9Slide03 Ample" panose="02000000000000000000" pitchFamily="2" charset="0"/>
            </a:endParaRPr>
          </a:p>
        </p:txBody>
      </p:sp>
      <p:sp>
        <p:nvSpPr>
          <p:cNvPr id="27" name="TextBox 26">
            <a:extLst>
              <a:ext uri="{FF2B5EF4-FFF2-40B4-BE49-F238E27FC236}">
                <a16:creationId xmlns:a16="http://schemas.microsoft.com/office/drawing/2014/main" id="{16359295-2CFE-9AA7-EA39-BA99DA880D12}"/>
              </a:ext>
            </a:extLst>
          </p:cNvPr>
          <p:cNvSpPr txBox="1"/>
          <p:nvPr/>
        </p:nvSpPr>
        <p:spPr>
          <a:xfrm>
            <a:off x="9434678" y="2492169"/>
            <a:ext cx="2648135" cy="1631216"/>
          </a:xfrm>
          <a:prstGeom prst="rect">
            <a:avLst/>
          </a:prstGeom>
          <a:noFill/>
        </p:spPr>
        <p:txBody>
          <a:bodyPr wrap="square" rtlCol="0">
            <a:spAutoFit/>
          </a:bodyPr>
          <a:lstStyle/>
          <a:p>
            <a:pPr lvl="0" algn="just">
              <a:defRPr/>
            </a:pPr>
            <a:r>
              <a:rPr lang="vi-VN" sz="2000">
                <a:solidFill>
                  <a:srgbClr val="3F3F3F"/>
                </a:solidFill>
                <a:latin typeface="#9Slide03 Ample" panose="02000000000000000000" pitchFamily="2" charset="0"/>
              </a:rPr>
              <a:t>Trong 9 năm kháng chiến, quân dân kiên cường, phối hợp cả nước, góp phần vào thắng lợi chung.</a:t>
            </a:r>
            <a:endParaRPr kumimoji="0" lang="vi-VN" sz="2000" b="0" i="0" u="none" strike="noStrike" kern="1200" cap="none" spc="0" normalizeH="0" baseline="0" noProof="0" dirty="0">
              <a:ln>
                <a:noFill/>
              </a:ln>
              <a:solidFill>
                <a:srgbClr val="3F3F3F"/>
              </a:solidFill>
              <a:effectLst/>
              <a:uLnTx/>
              <a:uFillTx/>
              <a:latin typeface="#9Slide03 Ample" panose="02000000000000000000" pitchFamily="2" charset="0"/>
            </a:endParaRPr>
          </a:p>
        </p:txBody>
      </p:sp>
      <p:sp>
        <p:nvSpPr>
          <p:cNvPr id="28" name="Freeform: Shape 27">
            <a:extLst>
              <a:ext uri="{FF2B5EF4-FFF2-40B4-BE49-F238E27FC236}">
                <a16:creationId xmlns:a16="http://schemas.microsoft.com/office/drawing/2014/main" id="{47ED0D9E-2B01-3462-696A-0F878A953AFD}"/>
              </a:ext>
            </a:extLst>
          </p:cNvPr>
          <p:cNvSpPr/>
          <p:nvPr/>
        </p:nvSpPr>
        <p:spPr>
          <a:xfrm>
            <a:off x="9220560" y="1910795"/>
            <a:ext cx="2171368" cy="2495866"/>
          </a:xfrm>
          <a:custGeom>
            <a:avLst/>
            <a:gdLst>
              <a:gd name="connsiteX0" fmla="*/ 25400 w 1803400"/>
              <a:gd name="connsiteY0" fmla="*/ 0 h 2019300"/>
              <a:gd name="connsiteX1" fmla="*/ 0 w 1803400"/>
              <a:gd name="connsiteY1" fmla="*/ 2006600 h 2019300"/>
              <a:gd name="connsiteX2" fmla="*/ 1803400 w 1803400"/>
              <a:gd name="connsiteY2" fmla="*/ 2019300 h 2019300"/>
            </a:gdLst>
            <a:ahLst/>
            <a:cxnLst>
              <a:cxn ang="0">
                <a:pos x="connsiteX0" y="connsiteY0"/>
              </a:cxn>
              <a:cxn ang="0">
                <a:pos x="connsiteX1" y="connsiteY1"/>
              </a:cxn>
              <a:cxn ang="0">
                <a:pos x="connsiteX2" y="connsiteY2"/>
              </a:cxn>
            </a:cxnLst>
            <a:rect l="l" t="t" r="r" b="b"/>
            <a:pathLst>
              <a:path w="1803400" h="2019300">
                <a:moveTo>
                  <a:pt x="25400" y="0"/>
                </a:moveTo>
                <a:lnTo>
                  <a:pt x="0" y="2006600"/>
                </a:lnTo>
                <a:lnTo>
                  <a:pt x="1803400" y="2019300"/>
                </a:lnTo>
              </a:path>
            </a:pathLst>
          </a:custGeom>
          <a:noFill/>
          <a:ln w="28575">
            <a:solidFill>
              <a:srgbClr val="BDD7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9Slide03 Ample" panose="02000000000000000000" pitchFamily="2" charset="0"/>
            </a:endParaRPr>
          </a:p>
        </p:txBody>
      </p:sp>
      <p:sp>
        <p:nvSpPr>
          <p:cNvPr id="29" name="Freeform 5">
            <a:extLst>
              <a:ext uri="{FF2B5EF4-FFF2-40B4-BE49-F238E27FC236}">
                <a16:creationId xmlns:a16="http://schemas.microsoft.com/office/drawing/2014/main" id="{E3905695-815E-BAEC-FE8F-736B78D5EC9E}"/>
              </a:ext>
            </a:extLst>
          </p:cNvPr>
          <p:cNvSpPr/>
          <p:nvPr/>
        </p:nvSpPr>
        <p:spPr>
          <a:xfrm>
            <a:off x="1" y="1"/>
            <a:ext cx="2019300" cy="2158946"/>
          </a:xfrm>
          <a:custGeom>
            <a:avLst/>
            <a:gdLst/>
            <a:ahLst/>
            <a:cxnLst/>
            <a:rect l="l" t="t" r="r" b="b"/>
            <a:pathLst>
              <a:path w="4018976" h="4018976">
                <a:moveTo>
                  <a:pt x="0" y="0"/>
                </a:moveTo>
                <a:lnTo>
                  <a:pt x="4018976" y="0"/>
                </a:lnTo>
                <a:lnTo>
                  <a:pt x="4018976" y="4018976"/>
                </a:lnTo>
                <a:lnTo>
                  <a:pt x="0" y="4018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3 Ample" panose="02000000000000000000" pitchFamily="2" charset="0"/>
            </a:endParaRPr>
          </a:p>
        </p:txBody>
      </p:sp>
      <p:sp>
        <p:nvSpPr>
          <p:cNvPr id="30" name="Freeform 5">
            <a:extLst>
              <a:ext uri="{FF2B5EF4-FFF2-40B4-BE49-F238E27FC236}">
                <a16:creationId xmlns:a16="http://schemas.microsoft.com/office/drawing/2014/main" id="{E0CE8C07-8592-D36A-E8EF-C7B49907A1CC}"/>
              </a:ext>
            </a:extLst>
          </p:cNvPr>
          <p:cNvSpPr/>
          <p:nvPr/>
        </p:nvSpPr>
        <p:spPr>
          <a:xfrm rot="16200000">
            <a:off x="-5260" y="4945586"/>
            <a:ext cx="1955801" cy="1881918"/>
          </a:xfrm>
          <a:custGeom>
            <a:avLst/>
            <a:gdLst/>
            <a:ahLst/>
            <a:cxnLst/>
            <a:rect l="l" t="t" r="r" b="b"/>
            <a:pathLst>
              <a:path w="4018976" h="4018976">
                <a:moveTo>
                  <a:pt x="0" y="0"/>
                </a:moveTo>
                <a:lnTo>
                  <a:pt x="4018976" y="0"/>
                </a:lnTo>
                <a:lnTo>
                  <a:pt x="4018976" y="4018976"/>
                </a:lnTo>
                <a:lnTo>
                  <a:pt x="0" y="4018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3 Ample" panose="02000000000000000000" pitchFamily="2" charset="0"/>
            </a:endParaRPr>
          </a:p>
        </p:txBody>
      </p:sp>
      <p:sp>
        <p:nvSpPr>
          <p:cNvPr id="31" name="Freeform 5">
            <a:extLst>
              <a:ext uri="{FF2B5EF4-FFF2-40B4-BE49-F238E27FC236}">
                <a16:creationId xmlns:a16="http://schemas.microsoft.com/office/drawing/2014/main" id="{5017E226-4A15-99F1-B9D0-6D1BECAED8C8}"/>
              </a:ext>
            </a:extLst>
          </p:cNvPr>
          <p:cNvSpPr/>
          <p:nvPr/>
        </p:nvSpPr>
        <p:spPr>
          <a:xfrm rot="16200000" flipV="1">
            <a:off x="10211671" y="4922216"/>
            <a:ext cx="1955801" cy="2004857"/>
          </a:xfrm>
          <a:custGeom>
            <a:avLst/>
            <a:gdLst/>
            <a:ahLst/>
            <a:cxnLst/>
            <a:rect l="l" t="t" r="r" b="b"/>
            <a:pathLst>
              <a:path w="4018976" h="4018976">
                <a:moveTo>
                  <a:pt x="0" y="0"/>
                </a:moveTo>
                <a:lnTo>
                  <a:pt x="4018976" y="0"/>
                </a:lnTo>
                <a:lnTo>
                  <a:pt x="4018976" y="4018976"/>
                </a:lnTo>
                <a:lnTo>
                  <a:pt x="0" y="4018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3 Ample" panose="02000000000000000000" pitchFamily="2" charset="0"/>
            </a:endParaRPr>
          </a:p>
        </p:txBody>
      </p:sp>
      <p:sp>
        <p:nvSpPr>
          <p:cNvPr id="32" name="Freeform 5">
            <a:extLst>
              <a:ext uri="{FF2B5EF4-FFF2-40B4-BE49-F238E27FC236}">
                <a16:creationId xmlns:a16="http://schemas.microsoft.com/office/drawing/2014/main" id="{D9752543-F2B1-8F9A-8464-09FACAD44575}"/>
              </a:ext>
            </a:extLst>
          </p:cNvPr>
          <p:cNvSpPr/>
          <p:nvPr/>
        </p:nvSpPr>
        <p:spPr>
          <a:xfrm rot="10800000" flipV="1">
            <a:off x="10211670" y="-28733"/>
            <a:ext cx="1955801" cy="2004857"/>
          </a:xfrm>
          <a:custGeom>
            <a:avLst/>
            <a:gdLst/>
            <a:ahLst/>
            <a:cxnLst/>
            <a:rect l="l" t="t" r="r" b="b"/>
            <a:pathLst>
              <a:path w="4018976" h="4018976">
                <a:moveTo>
                  <a:pt x="0" y="0"/>
                </a:moveTo>
                <a:lnTo>
                  <a:pt x="4018976" y="0"/>
                </a:lnTo>
                <a:lnTo>
                  <a:pt x="4018976" y="4018976"/>
                </a:lnTo>
                <a:lnTo>
                  <a:pt x="0" y="4018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3 Ample" panose="02000000000000000000" pitchFamily="2" charset="0"/>
            </a:endParaRPr>
          </a:p>
        </p:txBody>
      </p:sp>
    </p:spTree>
    <p:extLst>
      <p:ext uri="{BB962C8B-B14F-4D97-AF65-F5344CB8AC3E}">
        <p14:creationId xmlns:p14="http://schemas.microsoft.com/office/powerpoint/2010/main" val="296743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up)">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4" grpId="0" animBg="1"/>
      <p:bldP spid="25" grpId="0" animBg="1"/>
      <p:bldP spid="26" grpId="0"/>
      <p:bldP spid="27" grpId="0"/>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hat&#10;&#10;AI-generated content may be incorrect.">
            <a:extLst>
              <a:ext uri="{FF2B5EF4-FFF2-40B4-BE49-F238E27FC236}">
                <a16:creationId xmlns:a16="http://schemas.microsoft.com/office/drawing/2014/main" id="{3659CD6C-868B-A17C-B6E3-182F2FB324D1}"/>
              </a:ext>
            </a:extLst>
          </p:cNvPr>
          <p:cNvPicPr>
            <a:picLocks noChangeAspect="1"/>
          </p:cNvPicPr>
          <p:nvPr/>
        </p:nvPicPr>
        <p:blipFill>
          <a:blip r:embed="rId2"/>
          <a:stretch>
            <a:fillRect/>
          </a:stretch>
        </p:blipFill>
        <p:spPr>
          <a:xfrm>
            <a:off x="643467" y="1728470"/>
            <a:ext cx="10905066" cy="4498340"/>
          </a:xfrm>
          <a:prstGeom prst="rect">
            <a:avLst/>
          </a:prstGeom>
        </p:spPr>
      </p:pic>
      <p:sp>
        <p:nvSpPr>
          <p:cNvPr id="4" name="TextBox 3">
            <a:extLst>
              <a:ext uri="{FF2B5EF4-FFF2-40B4-BE49-F238E27FC236}">
                <a16:creationId xmlns:a16="http://schemas.microsoft.com/office/drawing/2014/main" id="{F5C9E829-3013-3240-5FCC-5E869C634966}"/>
              </a:ext>
            </a:extLst>
          </p:cNvPr>
          <p:cNvSpPr txBox="1"/>
          <p:nvPr/>
        </p:nvSpPr>
        <p:spPr>
          <a:xfrm>
            <a:off x="802640" y="646191"/>
            <a:ext cx="6096000" cy="584775"/>
          </a:xfrm>
          <a:prstGeom prst="rect">
            <a:avLst/>
          </a:prstGeom>
          <a:noFill/>
        </p:spPr>
        <p:txBody>
          <a:bodyPr wrap="square">
            <a:spAutoFit/>
          </a:bodyPr>
          <a:lstStyle/>
          <a:p>
            <a:pPr algn="just">
              <a:buNone/>
            </a:pPr>
            <a:r>
              <a:rPr lang="en-US" sz="3200" b="1">
                <a:solidFill>
                  <a:srgbClr val="000000"/>
                </a:solidFill>
                <a:effectLst/>
                <a:latin typeface="#9Slide03 Ample" panose="02000000000000000000" pitchFamily="2" charset="0"/>
                <a:ea typeface="Times New Roman" panose="02020603050405020304" pitchFamily="18" charset="0"/>
              </a:rPr>
              <a:t>* Chiến thắng Bồ Bồ (19/7/1954)</a:t>
            </a:r>
            <a:endParaRPr lang="en-US" sz="3200">
              <a:effectLst/>
              <a:latin typeface="#9Slide03 Ample"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2100261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34" name="Rectangle 10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7" name="Rectangle 10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961F12-7D52-5150-C87A-F9A87EA87516}"/>
              </a:ext>
            </a:extLst>
          </p:cNvPr>
          <p:cNvSpPr txBox="1"/>
          <p:nvPr/>
        </p:nvSpPr>
        <p:spPr>
          <a:xfrm>
            <a:off x="590719" y="2330505"/>
            <a:ext cx="4559425" cy="2457903"/>
          </a:xfrm>
          <a:prstGeom prst="rect">
            <a:avLst/>
          </a:prstGeom>
        </p:spPr>
        <p:txBody>
          <a:bodyPr vert="horz" lIns="91440" tIns="45720" rIns="91440" bIns="45720" rtlCol="0" anchor="ctr">
            <a:normAutofit/>
          </a:bodyPr>
          <a:lstStyle/>
          <a:p>
            <a:pPr algn="just">
              <a:lnSpc>
                <a:spcPct val="90000"/>
              </a:lnSpc>
              <a:spcAft>
                <a:spcPts val="600"/>
              </a:spcAft>
            </a:pPr>
            <a:r>
              <a:rPr lang="en-US" sz="3200">
                <a:solidFill>
                  <a:srgbClr val="0070C0"/>
                </a:solidFill>
                <a:effectLst/>
                <a:latin typeface="#9Slide07 IcielBaliho Script" pitchFamily="2" charset="0"/>
              </a:rPr>
              <a:t>- Diễn ra ở xã Điện Tiến (Điện Bàn).</a:t>
            </a:r>
          </a:p>
          <a:p>
            <a:pPr algn="just">
              <a:lnSpc>
                <a:spcPct val="90000"/>
              </a:lnSpc>
              <a:spcAft>
                <a:spcPts val="600"/>
              </a:spcAft>
            </a:pPr>
            <a:r>
              <a:rPr lang="en-US" sz="3200">
                <a:solidFill>
                  <a:srgbClr val="0070C0"/>
                </a:solidFill>
                <a:effectLst/>
                <a:latin typeface="#9Slide07 IcielBaliho Script" pitchFamily="2" charset="0"/>
              </a:rPr>
              <a:t>- Quân ta tiêu diệt, bắt sống hàng trăm lính Pháp, thu nhiều vũ khí, chiến lợi phẩm.</a:t>
            </a:r>
          </a:p>
        </p:txBody>
      </p:sp>
      <p:sp>
        <p:nvSpPr>
          <p:cNvPr id="1039" name="Rectangle 10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ơ đồ trận tập kích Bồ Bồ.">
            <a:extLst>
              <a:ext uri="{FF2B5EF4-FFF2-40B4-BE49-F238E27FC236}">
                <a16:creationId xmlns:a16="http://schemas.microsoft.com/office/drawing/2014/main" id="{FD6EA147-BC38-14B2-FF3E-BA2520B3DE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 t="-19401" r="1108" b="-19418"/>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1A09CA-9043-F9A1-3FB7-1A19CD4CD622}"/>
              </a:ext>
            </a:extLst>
          </p:cNvPr>
          <p:cNvSpPr txBox="1"/>
          <p:nvPr/>
        </p:nvSpPr>
        <p:spPr>
          <a:xfrm>
            <a:off x="6095999" y="5518744"/>
            <a:ext cx="5268356" cy="523220"/>
          </a:xfrm>
          <a:prstGeom prst="rect">
            <a:avLst/>
          </a:prstGeom>
          <a:noFill/>
        </p:spPr>
        <p:txBody>
          <a:bodyPr wrap="square">
            <a:spAutoFit/>
          </a:bodyPr>
          <a:lstStyle/>
          <a:p>
            <a:pPr algn="ctr"/>
            <a:r>
              <a:rPr lang="vi-VN" sz="2800" b="0" i="0">
                <a:solidFill>
                  <a:srgbClr val="212529"/>
                </a:solidFill>
                <a:effectLst/>
                <a:latin typeface="Roboto" panose="02000000000000000000" pitchFamily="2" charset="0"/>
              </a:rPr>
              <a:t>Sơ đồ trận tập kích Bồ Bồ</a:t>
            </a:r>
            <a:endParaRPr lang="en-US" sz="2800"/>
          </a:p>
        </p:txBody>
      </p:sp>
    </p:spTree>
    <p:extLst>
      <p:ext uri="{BB962C8B-B14F-4D97-AF65-F5344CB8AC3E}">
        <p14:creationId xmlns:p14="http://schemas.microsoft.com/office/powerpoint/2010/main" val="2707507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0FD6DE5-BEAA-0F7B-CC52-BDE0EA39B419}"/>
              </a:ext>
            </a:extLst>
          </p:cNvPr>
          <p:cNvPicPr>
            <a:picLocks noChangeAspect="1"/>
          </p:cNvPicPr>
          <p:nvPr/>
        </p:nvPicPr>
        <p:blipFill>
          <a:blip r:embed="rId2"/>
          <a:stretch>
            <a:fillRect/>
          </a:stretch>
        </p:blipFill>
        <p:spPr>
          <a:xfrm>
            <a:off x="576244" y="1310558"/>
            <a:ext cx="5628018" cy="4004013"/>
          </a:xfrm>
          <a:prstGeom prst="rect">
            <a:avLst/>
          </a:prstGeom>
        </p:spPr>
      </p:pic>
      <p:sp>
        <p:nvSpPr>
          <p:cNvPr id="18" name="Rectangle 1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AA21252-FFF2-99F7-880A-F3F0069B07D0}"/>
              </a:ext>
            </a:extLst>
          </p:cNvPr>
          <p:cNvSpPr txBox="1"/>
          <p:nvPr/>
        </p:nvSpPr>
        <p:spPr>
          <a:xfrm>
            <a:off x="6761217" y="2031101"/>
            <a:ext cx="5238574" cy="3511943"/>
          </a:xfrm>
          <a:prstGeom prst="rect">
            <a:avLst/>
          </a:prstGeom>
        </p:spPr>
        <p:txBody>
          <a:bodyPr vert="horz" lIns="91440" tIns="45720" rIns="91440" bIns="45720" rtlCol="0" anchor="ctr">
            <a:noAutofit/>
          </a:bodyPr>
          <a:lstStyle/>
          <a:p>
            <a:pPr algn="just">
              <a:lnSpc>
                <a:spcPct val="90000"/>
              </a:lnSpc>
              <a:spcAft>
                <a:spcPts val="600"/>
              </a:spcAft>
            </a:pPr>
            <a:r>
              <a:rPr lang="en-US" sz="2800">
                <a:solidFill>
                  <a:srgbClr val="C00000"/>
                </a:solidFill>
                <a:effectLst/>
                <a:latin typeface="#9Slide07 IcielBaliho Script" pitchFamily="2" charset="0"/>
              </a:rPr>
              <a:t>=&gt; Bẻ gãy cuộc hành quân “Con báo”, là trận thắng lớn và cuối cùng của Quảng Nam – Đà Nẵng trong kháng chiến chống Pháp.</a:t>
            </a:r>
          </a:p>
          <a:p>
            <a:pPr algn="just">
              <a:lnSpc>
                <a:spcPct val="90000"/>
              </a:lnSpc>
              <a:spcAft>
                <a:spcPts val="600"/>
              </a:spcAft>
            </a:pPr>
            <a:r>
              <a:rPr lang="en-US" sz="2800">
                <a:solidFill>
                  <a:srgbClr val="C00000"/>
                </a:solidFill>
                <a:latin typeface="#9Slide07 IcielBaliho Script" pitchFamily="2" charset="0"/>
              </a:rPr>
              <a:t>=&gt; Góp phần cùng cả nước làm nên chiến thắng Điện Biên Phủ.</a:t>
            </a:r>
          </a:p>
          <a:p>
            <a:pPr algn="just">
              <a:lnSpc>
                <a:spcPct val="90000"/>
              </a:lnSpc>
              <a:spcAft>
                <a:spcPts val="600"/>
              </a:spcAft>
            </a:pPr>
            <a:r>
              <a:rPr lang="en-US" sz="2800">
                <a:solidFill>
                  <a:srgbClr val="C00000"/>
                </a:solidFill>
                <a:latin typeface="#9Slide07 IcielBaliho Script" pitchFamily="2" charset="0"/>
              </a:rPr>
              <a:t>- Ngày 12/3/2024: Địa điểm chiến thắng Bồ Bồ được xếp hạng di tích lịch sử quốc gia.</a:t>
            </a:r>
            <a:endParaRPr lang="en-US" sz="2800">
              <a:solidFill>
                <a:srgbClr val="C00000"/>
              </a:solidFill>
              <a:effectLst/>
              <a:latin typeface="#9Slide07 IcielBaliho Script" pitchFamily="2" charset="0"/>
            </a:endParaRPr>
          </a:p>
        </p:txBody>
      </p:sp>
      <p:sp>
        <p:nvSpPr>
          <p:cNvPr id="20" name="Rectangle 1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75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9330014" y="6224001"/>
            <a:ext cx="414493" cy="258276"/>
          </a:xfrm>
          <a:prstGeom prst="rect">
            <a:avLst/>
          </a:prstGeom>
        </p:spPr>
        <p:txBody>
          <a:bodyPr lIns="0" tIns="0" rIns="0" bIns="0" rtlCol="0" anchor="t">
            <a:spAutoFit/>
          </a:bodyPr>
          <a:lstStyle/>
          <a:p>
            <a:pPr marL="0" marR="0" lvl="0" indent="0" algn="ctr" defTabSz="609630" rtl="0" eaLnBrk="1" fontAlgn="auto" latinLnBrk="0" hangingPunct="1">
              <a:lnSpc>
                <a:spcPts val="2239"/>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Bold"/>
                <a:ea typeface="+mn-ea"/>
                <a:cs typeface="+mn-cs"/>
              </a:rPr>
              <a:t>07</a:t>
            </a:r>
          </a:p>
        </p:txBody>
      </p:sp>
      <p:sp>
        <p:nvSpPr>
          <p:cNvPr id="33" name="TextBox 12"/>
          <p:cNvSpPr txBox="1"/>
          <p:nvPr/>
        </p:nvSpPr>
        <p:spPr>
          <a:xfrm>
            <a:off x="6036808" y="2557279"/>
            <a:ext cx="5626112" cy="4001095"/>
          </a:xfrm>
          <a:prstGeom prst="rect">
            <a:avLst/>
          </a:prstGeom>
        </p:spPr>
        <p:txBody>
          <a:bodyPr wrap="square" lIns="0" tIns="0" rIns="0" bIns="0" rtlCol="0" anchor="t">
            <a:spAutoFit/>
          </a:bodyPr>
          <a:lstStyle/>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prstClr val="black"/>
                </a:solidFill>
                <a:effectLst/>
                <a:uLnTx/>
                <a:uFillTx/>
                <a:latin typeface="#9Slide03 Ample" panose="02000000000000000000" pitchFamily="2" charset="0"/>
                <a:ea typeface="Roboto Bold" panose="02000000000000000000" charset="0"/>
                <a:cs typeface="+mn-cs"/>
              </a:rPr>
              <a:t>Nhiệm</a:t>
            </a:r>
            <a:r>
              <a:rPr kumimoji="0" lang="en-US" sz="3600" b="0" i="0" u="none" strike="noStrike" kern="1200" cap="none" spc="0" normalizeH="0" baseline="0" noProof="0" dirty="0">
                <a:ln>
                  <a:noFill/>
                </a:ln>
                <a:solidFill>
                  <a:prstClr val="black"/>
                </a:solidFill>
                <a:effectLst/>
                <a:uLnTx/>
                <a:uFillTx/>
                <a:latin typeface="#9Slide03 Ample" panose="02000000000000000000" pitchFamily="2" charset="0"/>
                <a:ea typeface="Roboto Bold" panose="02000000000000000000" charset="0"/>
                <a:cs typeface="+mn-cs"/>
              </a:rPr>
              <a:t> </a:t>
            </a:r>
            <a:r>
              <a:rPr kumimoji="0" lang="en-US" sz="3600" b="0" i="0" u="none" strike="noStrike" kern="1200" cap="none" spc="0" normalizeH="0" baseline="0" noProof="0" dirty="0" err="1">
                <a:ln>
                  <a:noFill/>
                </a:ln>
                <a:solidFill>
                  <a:prstClr val="black"/>
                </a:solidFill>
                <a:effectLst/>
                <a:uLnTx/>
                <a:uFillTx/>
                <a:latin typeface="#9Slide03 Ample" panose="02000000000000000000" pitchFamily="2" charset="0"/>
                <a:ea typeface="Roboto Bold" panose="02000000000000000000" charset="0"/>
                <a:cs typeface="+mn-cs"/>
              </a:rPr>
              <a:t>vụ</a:t>
            </a:r>
            <a:r>
              <a:rPr kumimoji="0" lang="en-US" sz="3600" b="0" i="0" u="none" strike="noStrike" kern="1200" cap="none" spc="0" normalizeH="0" baseline="0" noProof="0" dirty="0">
                <a:ln>
                  <a:noFill/>
                </a:ln>
                <a:solidFill>
                  <a:prstClr val="black"/>
                </a:solidFill>
                <a:effectLst/>
                <a:uLnTx/>
                <a:uFillTx/>
                <a:latin typeface="#9Slide03 Ample" panose="02000000000000000000" pitchFamily="2" charset="0"/>
                <a:ea typeface="Roboto Bold" panose="02000000000000000000" charset="0"/>
                <a:cs typeface="+mn-cs"/>
              </a:rPr>
              <a:t>:</a:t>
            </a:r>
          </a:p>
          <a:p>
            <a:pPr lvl="0" algn="just" defTabSz="1219140">
              <a:buClr>
                <a:srgbClr val="000000"/>
              </a:buClr>
              <a:defRPr/>
            </a:pPr>
            <a:r>
              <a:rPr kumimoji="0" lang="vi-VN" sz="3200" b="1" i="0" u="none" strike="noStrike" kern="1200" cap="none" spc="0" normalizeH="0" baseline="0" noProof="0">
                <a:ln>
                  <a:noFill/>
                </a:ln>
                <a:solidFill>
                  <a:srgbClr val="002060"/>
                </a:solidFill>
                <a:effectLst/>
                <a:uLnTx/>
                <a:uFillTx/>
                <a:latin typeface="#9Slide03 Ample" panose="02000000000000000000" pitchFamily="2" charset="0"/>
                <a:ea typeface="Calibri" panose="020F0502020204030204" pitchFamily="34" charset="0"/>
                <a:cs typeface="Times New Roman" panose="02020603050405020304" pitchFamily="18" charset="0"/>
                <a:sym typeface="Arial"/>
              </a:rPr>
              <a:t>+ </a:t>
            </a:r>
            <a:r>
              <a:rPr lang="vi-VN" sz="3200" b="1">
                <a:solidFill>
                  <a:srgbClr val="002060"/>
                </a:solidFill>
                <a:latin typeface="#9Slide03 Ample" panose="02000000000000000000" pitchFamily="2" charset="0"/>
                <a:ea typeface="Calibri" panose="020F0502020204030204" pitchFamily="34" charset="0"/>
                <a:cs typeface="Times New Roman" panose="02020603050405020304" pitchFamily="18" charset="0"/>
                <a:sym typeface="Arial"/>
              </a:rPr>
              <a:t>Bằng những sự kiện lịch sử có chọn lọc, hãy làm sáng tỏ nhận định: Đất Quảng là địa phương trung dũng, kiên cường trong cuộc kháng chiến chống Mỹ, cứu nước (1954 – 1975).</a:t>
            </a:r>
            <a:endParaRPr lang="en-US" sz="3200" b="1">
              <a:solidFill>
                <a:srgbClr val="002060"/>
              </a:solidFill>
              <a:latin typeface="#9Slide03 Ample" panose="02000000000000000000" pitchFamily="2" charset="0"/>
              <a:ea typeface="Calibri" panose="020F0502020204030204" pitchFamily="34" charset="0"/>
              <a:cs typeface="Times New Roman" panose="02020603050405020304" pitchFamily="18" charset="0"/>
              <a:sym typeface="Arial"/>
            </a:endParaRPr>
          </a:p>
          <a:p>
            <a:pPr lvl="0" algn="just" defTabSz="1219140">
              <a:buClr>
                <a:srgbClr val="000000"/>
              </a:buClr>
              <a:defRPr/>
            </a:pPr>
            <a:r>
              <a:rPr kumimoji="0" lang="en-US" sz="3200" b="0" i="0" u="none" strike="noStrike" kern="1200" cap="none" spc="0" normalizeH="0" baseline="0" noProof="0">
                <a:ln>
                  <a:noFill/>
                </a:ln>
                <a:solidFill>
                  <a:prstClr val="black"/>
                </a:solidFill>
                <a:effectLst/>
                <a:uLnTx/>
                <a:uFillTx/>
                <a:latin typeface="#9Slide03 Ample" panose="02000000000000000000" pitchFamily="2" charset="0"/>
                <a:ea typeface="Roboto Bold" panose="02000000000000000000" charset="0"/>
                <a:cs typeface="+mn-cs"/>
              </a:rPr>
              <a:t>THỜI GIAN: </a:t>
            </a:r>
            <a:r>
              <a:rPr kumimoji="0" lang="en-US" sz="3200" b="0" i="0" u="none" strike="noStrike" kern="1200" cap="none" spc="0" normalizeH="0" baseline="0" noProof="0">
                <a:ln>
                  <a:noFill/>
                </a:ln>
                <a:solidFill>
                  <a:srgbClr val="FF0000"/>
                </a:solidFill>
                <a:effectLst/>
                <a:uLnTx/>
                <a:uFillTx/>
                <a:latin typeface="#9Slide03 Ample" panose="02000000000000000000" pitchFamily="2" charset="0"/>
                <a:ea typeface="Roboto Bold" panose="02000000000000000000" charset="0"/>
                <a:cs typeface="+mn-cs"/>
              </a:rPr>
              <a:t>5</a:t>
            </a:r>
            <a:r>
              <a:rPr kumimoji="0" lang="en-US" sz="3200" b="0" i="0" u="none" strike="noStrike" kern="1200" cap="none" spc="0" normalizeH="0" baseline="0" noProof="0">
                <a:ln>
                  <a:noFill/>
                </a:ln>
                <a:solidFill>
                  <a:prstClr val="black"/>
                </a:solidFill>
                <a:effectLst/>
                <a:uLnTx/>
                <a:uFillTx/>
                <a:latin typeface="#9Slide03 Ample" panose="02000000000000000000" pitchFamily="2" charset="0"/>
                <a:ea typeface="Roboto Bold" panose="02000000000000000000" charset="0"/>
                <a:cs typeface="+mn-cs"/>
              </a:rPr>
              <a:t> PHÚT</a:t>
            </a:r>
            <a:endParaRPr kumimoji="0" lang="en-US" sz="3200" b="0" i="0" u="none" strike="noStrike" kern="1200" cap="none" spc="0" normalizeH="0" baseline="0" noProof="0" dirty="0">
              <a:ln>
                <a:noFill/>
              </a:ln>
              <a:solidFill>
                <a:prstClr val="black"/>
              </a:solidFill>
              <a:effectLst/>
              <a:uLnTx/>
              <a:uFillTx/>
              <a:latin typeface="#9Slide03 Ample" panose="02000000000000000000" pitchFamily="2" charset="0"/>
              <a:ea typeface="Roboto Bold" panose="02000000000000000000" charset="0"/>
              <a:cs typeface="+mn-cs"/>
            </a:endParaRPr>
          </a:p>
        </p:txBody>
      </p:sp>
      <p:grpSp>
        <p:nvGrpSpPr>
          <p:cNvPr id="14" name="Group 13">
            <a:extLst>
              <a:ext uri="{FF2B5EF4-FFF2-40B4-BE49-F238E27FC236}">
                <a16:creationId xmlns:a16="http://schemas.microsoft.com/office/drawing/2014/main" id="{9173F9DD-B71A-C9F0-4B4A-20C730423B8E}"/>
              </a:ext>
            </a:extLst>
          </p:cNvPr>
          <p:cNvGrpSpPr/>
          <p:nvPr/>
        </p:nvGrpSpPr>
        <p:grpSpPr>
          <a:xfrm>
            <a:off x="209217" y="1263396"/>
            <a:ext cx="5552991" cy="5306501"/>
            <a:chOff x="313825" y="1600221"/>
            <a:chExt cx="8329486" cy="7959752"/>
          </a:xfrm>
        </p:grpSpPr>
        <p:grpSp>
          <p:nvGrpSpPr>
            <p:cNvPr id="10" name="Group 9">
              <a:extLst>
                <a:ext uri="{FF2B5EF4-FFF2-40B4-BE49-F238E27FC236}">
                  <a16:creationId xmlns:a16="http://schemas.microsoft.com/office/drawing/2014/main" id="{C6EB10D1-C6CC-02D8-2129-D732A68B1D4E}"/>
                </a:ext>
              </a:extLst>
            </p:cNvPr>
            <p:cNvGrpSpPr/>
            <p:nvPr/>
          </p:nvGrpSpPr>
          <p:grpSpPr>
            <a:xfrm>
              <a:off x="313825" y="1600221"/>
              <a:ext cx="8329486" cy="7959752"/>
              <a:chOff x="366544" y="1650570"/>
              <a:chExt cx="8329486" cy="7959752"/>
            </a:xfrm>
          </p:grpSpPr>
          <p:grpSp>
            <p:nvGrpSpPr>
              <p:cNvPr id="2" name="Group 2"/>
              <p:cNvGrpSpPr>
                <a:grpSpLocks noChangeAspect="1"/>
              </p:cNvGrpSpPr>
              <p:nvPr/>
            </p:nvGrpSpPr>
            <p:grpSpPr>
              <a:xfrm>
                <a:off x="1119314" y="2033606"/>
                <a:ext cx="7576716" cy="7576716"/>
                <a:chOff x="0" y="0"/>
                <a:chExt cx="6350000" cy="6350000"/>
              </a:xfrm>
            </p:grpSpPr>
            <p:sp>
              <p:nvSpPr>
                <p:cNvPr id="3" name="Freeform 3"/>
                <p:cNvSpPr/>
                <p:nvPr/>
              </p:nvSpPr>
              <p:spPr>
                <a:xfrm>
                  <a:off x="0" y="0"/>
                  <a:ext cx="6350000" cy="6350000"/>
                </a:xfrm>
                <a:custGeom>
                  <a:avLst/>
                  <a:gdLst/>
                  <a:ahLst/>
                  <a:cxnLst/>
                  <a:rect l="l" t="t" r="r" b="b"/>
                  <a:pathLst>
                    <a:path w="6350000" h="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Diagonal Corners Rounded 3">
                <a:extLst>
                  <a:ext uri="{FF2B5EF4-FFF2-40B4-BE49-F238E27FC236}">
                    <a16:creationId xmlns:a16="http://schemas.microsoft.com/office/drawing/2014/main" id="{5F81A52E-FAA4-7451-7EC9-5EBFE3A962D1}"/>
                  </a:ext>
                </a:extLst>
              </p:cNvPr>
              <p:cNvSpPr/>
              <p:nvPr/>
            </p:nvSpPr>
            <p:spPr>
              <a:xfrm>
                <a:off x="366544" y="1650570"/>
                <a:ext cx="7813205" cy="7588680"/>
              </a:xfrm>
              <a:prstGeom prst="round2Diag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6F4A30D4-4262-DEED-E013-B020D3451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19" y="2866227"/>
              <a:ext cx="6772322" cy="5056667"/>
            </a:xfrm>
            <a:prstGeom prst="rect">
              <a:avLst/>
            </a:prstGeom>
          </p:spPr>
        </p:pic>
      </p:grpSp>
      <p:sp>
        <p:nvSpPr>
          <p:cNvPr id="5" name="TextBox 16">
            <a:extLst>
              <a:ext uri="{FF2B5EF4-FFF2-40B4-BE49-F238E27FC236}">
                <a16:creationId xmlns:a16="http://schemas.microsoft.com/office/drawing/2014/main" id="{E10AA18F-B4D8-584D-FFEB-FA7989E14B89}"/>
              </a:ext>
            </a:extLst>
          </p:cNvPr>
          <p:cNvSpPr txBox="1"/>
          <p:nvPr/>
        </p:nvSpPr>
        <p:spPr>
          <a:xfrm>
            <a:off x="268655" y="1119972"/>
            <a:ext cx="5125603" cy="758477"/>
          </a:xfrm>
          <a:prstGeom prst="rect">
            <a:avLst/>
          </a:prstGeom>
        </p:spPr>
        <p:txBody>
          <a:bodyPr wrap="square" lIns="0" tIns="0" rIns="0" bIns="0" rtlCol="0" anchor="t">
            <a:spAutoFit/>
          </a:bodyPr>
          <a:lstStyle/>
          <a:p>
            <a:pPr marL="0" marR="0" lvl="0" indent="0" algn="ctr" defTabSz="609630" rtl="0" eaLnBrk="1" fontAlgn="auto" latinLnBrk="0" hangingPunct="1">
              <a:lnSpc>
                <a:spcPts val="6400"/>
              </a:lnSpc>
              <a:spcBef>
                <a:spcPts val="0"/>
              </a:spcBef>
              <a:spcAft>
                <a:spcPts val="0"/>
              </a:spcAft>
              <a:buClrTx/>
              <a:buSzTx/>
              <a:buFontTx/>
              <a:buNone/>
              <a:tabLst/>
              <a:defRPr/>
            </a:pPr>
            <a:r>
              <a:rPr kumimoji="0" lang="en-US" sz="4000" b="0" i="0" u="none" strike="noStrike" kern="1200" cap="none" spc="-213" normalizeH="0" baseline="0" noProof="0" dirty="0" err="1">
                <a:ln>
                  <a:noFill/>
                </a:ln>
                <a:solidFill>
                  <a:srgbClr val="293462"/>
                </a:solidFill>
                <a:effectLst/>
                <a:uLnTx/>
                <a:uFillTx/>
                <a:latin typeface="#9Slide03 SVNNeutraface 2" panose="02000600040000020004" pitchFamily="2" charset="0"/>
                <a:ea typeface="+mn-ea"/>
                <a:cs typeface="+mn-cs"/>
              </a:rPr>
              <a:t>Thảo</a:t>
            </a:r>
            <a:r>
              <a:rPr kumimoji="0" lang="en-US" sz="4000" b="0" i="0" u="none" strike="noStrike" kern="1200" cap="none" spc="-213" normalizeH="0" baseline="0" noProof="0" dirty="0">
                <a:ln>
                  <a:noFill/>
                </a:ln>
                <a:solidFill>
                  <a:srgbClr val="293462"/>
                </a:solidFill>
                <a:effectLst/>
                <a:uLnTx/>
                <a:uFillTx/>
                <a:latin typeface="#9Slide03 SVNNeutraface 2" panose="02000600040000020004" pitchFamily="2" charset="0"/>
                <a:ea typeface="+mn-ea"/>
                <a:cs typeface="+mn-cs"/>
              </a:rPr>
              <a:t> </a:t>
            </a:r>
            <a:r>
              <a:rPr kumimoji="0" lang="en-US" sz="4000" b="0" i="0" u="none" strike="noStrike" kern="1200" cap="none" spc="-213" normalizeH="0" baseline="0" noProof="0" dirty="0" err="1">
                <a:ln>
                  <a:noFill/>
                </a:ln>
                <a:solidFill>
                  <a:srgbClr val="293462"/>
                </a:solidFill>
                <a:effectLst/>
                <a:uLnTx/>
                <a:uFillTx/>
                <a:latin typeface="#9Slide03 SVNNeutraface 2" panose="02000600040000020004" pitchFamily="2" charset="0"/>
                <a:ea typeface="+mn-ea"/>
                <a:cs typeface="+mn-cs"/>
              </a:rPr>
              <a:t>luận</a:t>
            </a:r>
            <a:r>
              <a:rPr kumimoji="0" lang="en-US" sz="4000" b="0" i="0" u="none" strike="noStrike" kern="1200" cap="none" spc="-213" normalizeH="0" baseline="0" noProof="0" dirty="0">
                <a:ln>
                  <a:noFill/>
                </a:ln>
                <a:solidFill>
                  <a:srgbClr val="293462"/>
                </a:solidFill>
                <a:effectLst/>
                <a:uLnTx/>
                <a:uFillTx/>
                <a:latin typeface="#9Slide03 SVNNeutraface 2" panose="02000600040000020004" pitchFamily="2" charset="0"/>
                <a:ea typeface="+mn-ea"/>
                <a:cs typeface="+mn-cs"/>
              </a:rPr>
              <a:t> </a:t>
            </a:r>
            <a:r>
              <a:rPr kumimoji="0" lang="en-US" sz="4000" b="0" i="0" u="none" strike="noStrike" kern="1200" cap="none" spc="-213" normalizeH="0" baseline="0" noProof="0" dirty="0" err="1">
                <a:ln>
                  <a:noFill/>
                </a:ln>
                <a:solidFill>
                  <a:srgbClr val="293462"/>
                </a:solidFill>
                <a:effectLst/>
                <a:uLnTx/>
                <a:uFillTx/>
                <a:latin typeface="#9Slide03 SVNNeutraface 2" panose="02000600040000020004" pitchFamily="2" charset="0"/>
                <a:ea typeface="+mn-ea"/>
                <a:cs typeface="+mn-cs"/>
              </a:rPr>
              <a:t>nhóm</a:t>
            </a:r>
            <a:endParaRPr kumimoji="0" lang="en-US" sz="4000" b="0" i="0" u="none" strike="noStrike" kern="1200" cap="none" spc="-213" normalizeH="0" baseline="0" noProof="0" dirty="0">
              <a:ln>
                <a:noFill/>
              </a:ln>
              <a:solidFill>
                <a:srgbClr val="293462"/>
              </a:solidFill>
              <a:effectLst/>
              <a:uLnTx/>
              <a:uFillTx/>
              <a:latin typeface="#9Slide03 SVNNeutraface 2" panose="02000600040000020004" pitchFamily="2" charset="0"/>
              <a:ea typeface="+mn-ea"/>
              <a:cs typeface="+mn-cs"/>
            </a:endParaRPr>
          </a:p>
        </p:txBody>
      </p:sp>
      <p:grpSp>
        <p:nvGrpSpPr>
          <p:cNvPr id="12" name="Group 11">
            <a:extLst>
              <a:ext uri="{FF2B5EF4-FFF2-40B4-BE49-F238E27FC236}">
                <a16:creationId xmlns:a16="http://schemas.microsoft.com/office/drawing/2014/main" id="{D3589224-EA00-180A-CB9F-39CB3B7DB622}"/>
              </a:ext>
            </a:extLst>
          </p:cNvPr>
          <p:cNvGrpSpPr/>
          <p:nvPr/>
        </p:nvGrpSpPr>
        <p:grpSpPr>
          <a:xfrm>
            <a:off x="5486371" y="899480"/>
            <a:ext cx="5662168" cy="1657799"/>
            <a:chOff x="5035200" y="827311"/>
            <a:chExt cx="6104427" cy="1787286"/>
          </a:xfrm>
        </p:grpSpPr>
        <p:pic>
          <p:nvPicPr>
            <p:cNvPr id="19" name="Picture 7">
              <a:extLst>
                <a:ext uri="{FF2B5EF4-FFF2-40B4-BE49-F238E27FC236}">
                  <a16:creationId xmlns:a16="http://schemas.microsoft.com/office/drawing/2014/main" id="{6BEF9B4A-EC81-CD22-A03D-265B7C8A8BE0}"/>
                </a:ext>
              </a:extLst>
            </p:cNvPr>
            <p:cNvPicPr>
              <a:picLocks noChangeAspect="1"/>
            </p:cNvPicPr>
            <p:nvPr/>
          </p:nvPicPr>
          <p:blipFill>
            <a:blip r:embed="rId4">
              <a:alphaModFix amt="49000"/>
            </a:blip>
            <a:srcRect/>
            <a:stretch>
              <a:fillRect/>
            </a:stretch>
          </p:blipFill>
          <p:spPr>
            <a:xfrm>
              <a:off x="7190638" y="1925915"/>
              <a:ext cx="1771529" cy="688682"/>
            </a:xfrm>
            <a:prstGeom prst="rect">
              <a:avLst/>
            </a:prstGeom>
          </p:spPr>
        </p:pic>
        <p:pic>
          <p:nvPicPr>
            <p:cNvPr id="20" name="Picture 8">
              <a:extLst>
                <a:ext uri="{FF2B5EF4-FFF2-40B4-BE49-F238E27FC236}">
                  <a16:creationId xmlns:a16="http://schemas.microsoft.com/office/drawing/2014/main" id="{AD7CBF53-EFCB-E5E6-3500-A860FCF0AAE1}"/>
                </a:ext>
              </a:extLst>
            </p:cNvPr>
            <p:cNvPicPr>
              <a:picLocks noChangeAspect="1"/>
            </p:cNvPicPr>
            <p:nvPr/>
          </p:nvPicPr>
          <p:blipFill>
            <a:blip r:embed="rId4">
              <a:alphaModFix amt="49000"/>
            </a:blip>
            <a:srcRect/>
            <a:stretch>
              <a:fillRect/>
            </a:stretch>
          </p:blipFill>
          <p:spPr>
            <a:xfrm>
              <a:off x="9368098" y="1925915"/>
              <a:ext cx="1771529" cy="688682"/>
            </a:xfrm>
            <a:prstGeom prst="rect">
              <a:avLst/>
            </a:prstGeom>
          </p:spPr>
        </p:pic>
        <p:grpSp>
          <p:nvGrpSpPr>
            <p:cNvPr id="22" name="Group 21">
              <a:extLst>
                <a:ext uri="{FF2B5EF4-FFF2-40B4-BE49-F238E27FC236}">
                  <a16:creationId xmlns:a16="http://schemas.microsoft.com/office/drawing/2014/main" id="{4B95379D-CC75-546D-3115-3F13D21A1EBB}"/>
                </a:ext>
              </a:extLst>
            </p:cNvPr>
            <p:cNvGrpSpPr/>
            <p:nvPr/>
          </p:nvGrpSpPr>
          <p:grpSpPr>
            <a:xfrm>
              <a:off x="7595753" y="879236"/>
              <a:ext cx="1148802" cy="1543815"/>
              <a:chOff x="7376206" y="584200"/>
              <a:chExt cx="1900501" cy="2553983"/>
            </a:xfrm>
          </p:grpSpPr>
          <p:sp>
            <p:nvSpPr>
              <p:cNvPr id="32" name="Rounded Rectangle 43">
                <a:extLst>
                  <a:ext uri="{FF2B5EF4-FFF2-40B4-BE49-F238E27FC236}">
                    <a16:creationId xmlns:a16="http://schemas.microsoft.com/office/drawing/2014/main" id="{303959AE-B19C-2C4A-131E-D4B206DED742}"/>
                  </a:ext>
                </a:extLst>
              </p:cNvPr>
              <p:cNvSpPr/>
              <p:nvPr/>
            </p:nvSpPr>
            <p:spPr>
              <a:xfrm>
                <a:off x="7402321" y="625154"/>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4" name="Freeform 14">
                <a:extLst>
                  <a:ext uri="{FF2B5EF4-FFF2-40B4-BE49-F238E27FC236}">
                    <a16:creationId xmlns:a16="http://schemas.microsoft.com/office/drawing/2014/main" id="{C0A28831-CB7B-8AF5-A6E0-D2A3FE46AE92}"/>
                  </a:ext>
                </a:extLst>
              </p:cNvPr>
              <p:cNvSpPr/>
              <p:nvPr/>
            </p:nvSpPr>
            <p:spPr>
              <a:xfrm>
                <a:off x="7376206" y="584200"/>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EFE65D6B-AE2F-FEC6-F2D3-7B8A1CAB0C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6455" y="1125153"/>
                <a:ext cx="1440000" cy="1440000"/>
              </a:xfrm>
              <a:prstGeom prst="rect">
                <a:avLst/>
              </a:prstGeom>
            </p:spPr>
          </p:pic>
        </p:grpSp>
        <p:grpSp>
          <p:nvGrpSpPr>
            <p:cNvPr id="23" name="Group 22">
              <a:extLst>
                <a:ext uri="{FF2B5EF4-FFF2-40B4-BE49-F238E27FC236}">
                  <a16:creationId xmlns:a16="http://schemas.microsoft.com/office/drawing/2014/main" id="{F2814875-E99B-5A0F-6146-0B0371FCB4B5}"/>
                </a:ext>
              </a:extLst>
            </p:cNvPr>
            <p:cNvGrpSpPr/>
            <p:nvPr/>
          </p:nvGrpSpPr>
          <p:grpSpPr>
            <a:xfrm>
              <a:off x="9742157" y="827311"/>
              <a:ext cx="1187442" cy="1595741"/>
              <a:chOff x="9561250" y="584200"/>
              <a:chExt cx="1900501" cy="2553983"/>
            </a:xfrm>
          </p:grpSpPr>
          <p:sp>
            <p:nvSpPr>
              <p:cNvPr id="29" name="Rounded Rectangle 45">
                <a:extLst>
                  <a:ext uri="{FF2B5EF4-FFF2-40B4-BE49-F238E27FC236}">
                    <a16:creationId xmlns:a16="http://schemas.microsoft.com/office/drawing/2014/main" id="{73C9D9B2-C6E5-2D38-5083-D251FE3B9D05}"/>
                  </a:ext>
                </a:extLst>
              </p:cNvPr>
              <p:cNvSpPr/>
              <p:nvPr/>
            </p:nvSpPr>
            <p:spPr>
              <a:xfrm>
                <a:off x="9599620" y="625154"/>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17">
                <a:extLst>
                  <a:ext uri="{FF2B5EF4-FFF2-40B4-BE49-F238E27FC236}">
                    <a16:creationId xmlns:a16="http://schemas.microsoft.com/office/drawing/2014/main" id="{C1DAE7EB-F30E-B7A6-2A3E-491C1A3EEB60}"/>
                  </a:ext>
                </a:extLst>
              </p:cNvPr>
              <p:cNvSpPr/>
              <p:nvPr/>
            </p:nvSpPr>
            <p:spPr>
              <a:xfrm>
                <a:off x="9561250" y="584200"/>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1A9028EA-CBF9-F59F-047F-3B424E6A2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1603" y="1164881"/>
                <a:ext cx="1440000" cy="1440000"/>
              </a:xfrm>
              <a:prstGeom prst="rect">
                <a:avLst/>
              </a:prstGeom>
            </p:spPr>
          </p:pic>
        </p:grpSp>
        <p:pic>
          <p:nvPicPr>
            <p:cNvPr id="24" name="Picture 6">
              <a:extLst>
                <a:ext uri="{FF2B5EF4-FFF2-40B4-BE49-F238E27FC236}">
                  <a16:creationId xmlns:a16="http://schemas.microsoft.com/office/drawing/2014/main" id="{7B2AD438-2B55-5CA4-634B-9D063138C8C3}"/>
                </a:ext>
              </a:extLst>
            </p:cNvPr>
            <p:cNvPicPr>
              <a:picLocks noChangeAspect="1"/>
            </p:cNvPicPr>
            <p:nvPr/>
          </p:nvPicPr>
          <p:blipFill>
            <a:blip r:embed="rId4">
              <a:alphaModFix amt="49000"/>
            </a:blip>
            <a:srcRect/>
            <a:stretch>
              <a:fillRect/>
            </a:stretch>
          </p:blipFill>
          <p:spPr>
            <a:xfrm>
              <a:off x="5035200" y="1916199"/>
              <a:ext cx="1771529" cy="688682"/>
            </a:xfrm>
            <a:prstGeom prst="rect">
              <a:avLst/>
            </a:prstGeom>
          </p:spPr>
        </p:pic>
        <p:grpSp>
          <p:nvGrpSpPr>
            <p:cNvPr id="25" name="Group 24">
              <a:extLst>
                <a:ext uri="{FF2B5EF4-FFF2-40B4-BE49-F238E27FC236}">
                  <a16:creationId xmlns:a16="http://schemas.microsoft.com/office/drawing/2014/main" id="{1A0C1B0C-D703-A9E8-227D-75C52EAF9FB2}"/>
                </a:ext>
              </a:extLst>
            </p:cNvPr>
            <p:cNvGrpSpPr/>
            <p:nvPr/>
          </p:nvGrpSpPr>
          <p:grpSpPr>
            <a:xfrm>
              <a:off x="5436824" y="879237"/>
              <a:ext cx="1148802" cy="1543814"/>
              <a:chOff x="5217277" y="584200"/>
              <a:chExt cx="1900502" cy="2553983"/>
            </a:xfrm>
          </p:grpSpPr>
          <p:sp>
            <p:nvSpPr>
              <p:cNvPr id="26" name="Rounded Rectangle 33">
                <a:extLst>
                  <a:ext uri="{FF2B5EF4-FFF2-40B4-BE49-F238E27FC236}">
                    <a16:creationId xmlns:a16="http://schemas.microsoft.com/office/drawing/2014/main" id="{D45CC080-2D6B-2D65-864E-F01E1BC0AE7C}"/>
                  </a:ext>
                </a:extLst>
              </p:cNvPr>
              <p:cNvSpPr/>
              <p:nvPr/>
            </p:nvSpPr>
            <p:spPr>
              <a:xfrm>
                <a:off x="5217277" y="666108"/>
                <a:ext cx="1803967" cy="2472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AA40C5DA-AE71-B0E1-5574-78B060A3D0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3167" y="1144207"/>
                <a:ext cx="1440000" cy="1440000"/>
              </a:xfrm>
              <a:prstGeom prst="rect">
                <a:avLst/>
              </a:prstGeom>
            </p:spPr>
          </p:pic>
          <p:sp>
            <p:nvSpPr>
              <p:cNvPr id="28" name="Freeform 11">
                <a:extLst>
                  <a:ext uri="{FF2B5EF4-FFF2-40B4-BE49-F238E27FC236}">
                    <a16:creationId xmlns:a16="http://schemas.microsoft.com/office/drawing/2014/main" id="{D440ABC5-C06D-398D-340F-17E2FF089B7A}"/>
                  </a:ext>
                </a:extLst>
              </p:cNvPr>
              <p:cNvSpPr/>
              <p:nvPr/>
            </p:nvSpPr>
            <p:spPr>
              <a:xfrm>
                <a:off x="5217278" y="584200"/>
                <a:ext cx="1900501" cy="2553983"/>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7D716"/>
              </a:solidFill>
              <a:ln>
                <a:solidFill>
                  <a:srgbClr val="F7D716"/>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7" name="TextBox 6">
            <a:extLst>
              <a:ext uri="{FF2B5EF4-FFF2-40B4-BE49-F238E27FC236}">
                <a16:creationId xmlns:a16="http://schemas.microsoft.com/office/drawing/2014/main" id="{60EAF08A-BD33-F4FB-EF03-14C292930B4D}"/>
              </a:ext>
            </a:extLst>
          </p:cNvPr>
          <p:cNvSpPr txBox="1"/>
          <p:nvPr/>
        </p:nvSpPr>
        <p:spPr>
          <a:xfrm>
            <a:off x="431272" y="85908"/>
            <a:ext cx="11608328" cy="1077218"/>
          </a:xfrm>
          <a:prstGeom prst="rect">
            <a:avLst/>
          </a:prstGeom>
          <a:noFill/>
        </p:spPr>
        <p:txBody>
          <a:bodyPr wrap="square">
            <a:spAutoFit/>
          </a:bodyPr>
          <a:lstStyle/>
          <a:p>
            <a:pPr algn="just">
              <a:buNone/>
            </a:pPr>
            <a:r>
              <a:rPr lang="fr-FR" sz="3200" b="1">
                <a:solidFill>
                  <a:srgbClr val="C00000"/>
                </a:solidFill>
                <a:effectLst/>
                <a:latin typeface="#9Slide03 IcielUni Sans Heavy" panose="00000500000000000000" pitchFamily="2" charset="0"/>
                <a:ea typeface="Times New Roman" panose="02020603050405020304" pitchFamily="18" charset="0"/>
              </a:rPr>
              <a:t>4. Đất Quảng trong cuộc kháng chiến chống Mỹ, cứu nước giai đoạn 1954-1975</a:t>
            </a:r>
            <a:endParaRPr lang="en-US" sz="3200">
              <a:solidFill>
                <a:srgbClr val="C00000"/>
              </a:solidFill>
              <a:effectLst/>
              <a:latin typeface="#9Slide03 IcielUni Sans Heavy" panose="00000500000000000000" pitchFamily="2"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2D63D-A3C4-3A36-D482-E13F9507793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7E77005-5640-A7CD-AE64-C63B8B52B597}"/>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733A364C-DFCE-5318-2689-1216E556FF89}"/>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E1949C98-FBAB-6666-D865-544B737B200C}"/>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B20FBBAE-C961-0AC7-BA54-496BB96880B7}"/>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BCCA974F-5B76-D409-7300-58FBFD2AEF86}"/>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09964B4-3D49-C460-CB04-21439A2529E9}"/>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2B005F4D-CD78-5EB9-BA40-C3045EECBC3C}"/>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0D0A5108-ECDA-5E05-DDAC-67A843593F83}"/>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00DE9B74-16E6-F6EA-278C-2277E328C188}"/>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1296F13E-97D1-80FB-918E-E8AE00F63262}"/>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744C4E51-487E-2815-BD4F-8AE9171A0B47}"/>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9E163A3F-E6FE-3099-AB00-952431DDA3A8}"/>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86DE4020-46D0-21BA-F3DC-9F5FA15D86CE}"/>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E6255BDA-3522-FE18-EB30-B90FE78CCE8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EB728F8F-A7D1-B9C3-0233-402B8386A75B}"/>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427E0FDE-A67F-FE8F-2BD3-4F9E7BD35825}"/>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F71F48A4-E234-64CD-ACD0-F13C5F84F2A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D4593D74-EE5F-9925-BEB9-8F6C7D602D3B}"/>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DB6E531F-D4B2-3431-2BAC-B5E3937FEF35}"/>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736CAE34-7500-D24B-33F5-746DEF5172C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D7EB9996-B8FC-CB3F-C1F6-47E0E9593F30}"/>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C60EE7CA-2386-CAF3-4883-F58145BE3427}"/>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06ED34BF-7E49-13F0-DA13-F9EFE7CB00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5DB32165-D1E8-4149-A6A2-8F98BDBB25AD}"/>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9C39F096-6952-9348-F8B0-68B77A8C720E}"/>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8AA3EC53-3EE4-F302-AD60-AD647B42BD5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ED2F2875-BE52-AF42-D3E6-936024BE3ECC}"/>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B2490EBD-A980-6976-C7AC-20AE6554C0C3}"/>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1D0C63A2-C657-966D-7156-39B27B85190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F484F069-8B32-A36F-20A5-B14661CFEE46}"/>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718C9FFE-BD9F-0E8E-34EB-62858C5EA8C2}"/>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4EB2E4A9-686F-C8E6-93C7-69B8AA168AB3}"/>
              </a:ext>
            </a:extLst>
          </p:cNvPr>
          <p:cNvSpPr txBox="1"/>
          <p:nvPr/>
        </p:nvSpPr>
        <p:spPr>
          <a:xfrm>
            <a:off x="6786078" y="2742185"/>
            <a:ext cx="4360287" cy="1986441"/>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Tree>
    <p:extLst>
      <p:ext uri="{BB962C8B-B14F-4D97-AF65-F5344CB8AC3E}">
        <p14:creationId xmlns:p14="http://schemas.microsoft.com/office/powerpoint/2010/main" val="10668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62AE8B-F188-0EA5-5F88-1973CAD20AAD}"/>
              </a:ext>
            </a:extLst>
          </p:cNvPr>
          <p:cNvSpPr/>
          <p:nvPr/>
        </p:nvSpPr>
        <p:spPr>
          <a:xfrm>
            <a:off x="117052" y="0"/>
            <a:ext cx="617077" cy="6858000"/>
          </a:xfrm>
          <a:prstGeom prst="rect">
            <a:avLst/>
          </a:prstGeom>
          <a:solidFill>
            <a:srgbClr val="FE8400"/>
          </a:solidFill>
          <a:ln w="12700" cap="flat" cmpd="sng" algn="ctr">
            <a:no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3" name="Isosceles Triangle 2">
            <a:extLst>
              <a:ext uri="{FF2B5EF4-FFF2-40B4-BE49-F238E27FC236}">
                <a16:creationId xmlns:a16="http://schemas.microsoft.com/office/drawing/2014/main" id="{2CD3FEB7-AB9F-CC6D-6F12-B1ABA8AA38F8}"/>
              </a:ext>
            </a:extLst>
          </p:cNvPr>
          <p:cNvSpPr/>
          <p:nvPr/>
        </p:nvSpPr>
        <p:spPr>
          <a:xfrm>
            <a:off x="11215107" y="5844560"/>
            <a:ext cx="769257" cy="821064"/>
          </a:xfrm>
          <a:prstGeom prst="triangle">
            <a:avLst>
              <a:gd name="adj" fmla="val 100000"/>
            </a:avLst>
          </a:prstGeom>
          <a:solidFill>
            <a:srgbClr val="FE8400"/>
          </a:solidFill>
          <a:ln w="12700" cap="flat" cmpd="sng" algn="ctr">
            <a:no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4" name="Isosceles Triangle 3">
            <a:extLst>
              <a:ext uri="{FF2B5EF4-FFF2-40B4-BE49-F238E27FC236}">
                <a16:creationId xmlns:a16="http://schemas.microsoft.com/office/drawing/2014/main" id="{2D956767-8309-3D91-074E-0B1CB3625EA8}"/>
              </a:ext>
            </a:extLst>
          </p:cNvPr>
          <p:cNvSpPr/>
          <p:nvPr/>
        </p:nvSpPr>
        <p:spPr>
          <a:xfrm rot="16200000">
            <a:off x="11176050" y="135823"/>
            <a:ext cx="769257" cy="821064"/>
          </a:xfrm>
          <a:prstGeom prst="triangle">
            <a:avLst>
              <a:gd name="adj" fmla="val 100000"/>
            </a:avLst>
          </a:prstGeom>
          <a:solidFill>
            <a:srgbClr val="FE8400"/>
          </a:solidFill>
          <a:ln w="12700" cap="flat" cmpd="sng" algn="ctr">
            <a:no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5" name="Oval 4">
            <a:extLst>
              <a:ext uri="{FF2B5EF4-FFF2-40B4-BE49-F238E27FC236}">
                <a16:creationId xmlns:a16="http://schemas.microsoft.com/office/drawing/2014/main" id="{AEC3F9B6-2BA6-62F6-C3F0-7F77C01FFC7C}"/>
              </a:ext>
            </a:extLst>
          </p:cNvPr>
          <p:cNvSpPr/>
          <p:nvPr/>
        </p:nvSpPr>
        <p:spPr>
          <a:xfrm>
            <a:off x="160206" y="1887156"/>
            <a:ext cx="296666" cy="296666"/>
          </a:xfrm>
          <a:prstGeom prst="ellipse">
            <a:avLst/>
          </a:prstGeom>
          <a:solidFill>
            <a:srgbClr val="FCECD0">
              <a:lumMod val="10000"/>
            </a:srgbClr>
          </a:solidFill>
          <a:ln w="44450" cap="flat" cmpd="sng" algn="ctr">
            <a:solidFill>
              <a:sysClr val="window" lastClr="FFFFFF"/>
            </a:solid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 name="Oval 5">
            <a:extLst>
              <a:ext uri="{FF2B5EF4-FFF2-40B4-BE49-F238E27FC236}">
                <a16:creationId xmlns:a16="http://schemas.microsoft.com/office/drawing/2014/main" id="{7F066E83-828B-B689-D6B4-A6001741E5DE}"/>
              </a:ext>
            </a:extLst>
          </p:cNvPr>
          <p:cNvSpPr/>
          <p:nvPr/>
        </p:nvSpPr>
        <p:spPr>
          <a:xfrm>
            <a:off x="160206" y="4757911"/>
            <a:ext cx="296666" cy="296666"/>
          </a:xfrm>
          <a:prstGeom prst="ellipse">
            <a:avLst/>
          </a:prstGeom>
          <a:solidFill>
            <a:srgbClr val="FCECD0">
              <a:lumMod val="10000"/>
            </a:srgbClr>
          </a:solidFill>
          <a:ln w="44450" cap="flat" cmpd="sng" algn="ctr">
            <a:solidFill>
              <a:sysClr val="window" lastClr="FFFFFF"/>
            </a:solid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9Slide02 Noi dung dai"/>
              <a:ea typeface="+mn-ea"/>
              <a:cs typeface="+mn-cs"/>
            </a:endParaRPr>
          </a:p>
        </p:txBody>
      </p:sp>
      <p:cxnSp>
        <p:nvCxnSpPr>
          <p:cNvPr id="7" name="Straight Connector 6">
            <a:extLst>
              <a:ext uri="{FF2B5EF4-FFF2-40B4-BE49-F238E27FC236}">
                <a16:creationId xmlns:a16="http://schemas.microsoft.com/office/drawing/2014/main" id="{0F6A61BE-9D00-C183-4560-0A1AF502015B}"/>
              </a:ext>
            </a:extLst>
          </p:cNvPr>
          <p:cNvCxnSpPr/>
          <p:nvPr/>
        </p:nvCxnSpPr>
        <p:spPr>
          <a:xfrm>
            <a:off x="308538" y="2149024"/>
            <a:ext cx="0" cy="2643686"/>
          </a:xfrm>
          <a:prstGeom prst="line">
            <a:avLst/>
          </a:prstGeom>
          <a:noFill/>
          <a:ln w="136525" cap="rnd" cmpd="sng" algn="ctr">
            <a:solidFill>
              <a:sysClr val="window" lastClr="FFFFFF"/>
            </a:solidFill>
            <a:prstDash val="solid"/>
            <a:miter lim="800000"/>
          </a:ln>
          <a:effectLst/>
        </p:spPr>
      </p:cxnSp>
      <p:sp>
        <p:nvSpPr>
          <p:cNvPr id="8" name="Rectangle 7">
            <a:extLst>
              <a:ext uri="{FF2B5EF4-FFF2-40B4-BE49-F238E27FC236}">
                <a16:creationId xmlns:a16="http://schemas.microsoft.com/office/drawing/2014/main" id="{6CE70B40-62EC-E03B-FF5A-54022D8D9973}"/>
              </a:ext>
            </a:extLst>
          </p:cNvPr>
          <p:cNvSpPr/>
          <p:nvPr/>
        </p:nvSpPr>
        <p:spPr>
          <a:xfrm>
            <a:off x="72572" y="43398"/>
            <a:ext cx="12119428" cy="6771203"/>
          </a:xfrm>
          <a:prstGeom prst="rect">
            <a:avLst/>
          </a:prstGeom>
          <a:noFill/>
          <a:ln w="155575" cap="flat" cmpd="sng" algn="ctr">
            <a:solidFill>
              <a:srgbClr val="FE8400"/>
            </a:solidFill>
            <a:prstDash val="solid"/>
            <a:miter lim="800000"/>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9Slide02 Noi dung dai"/>
              <a:ea typeface="+mn-ea"/>
              <a:cs typeface="+mn-cs"/>
            </a:endParaRPr>
          </a:p>
        </p:txBody>
      </p:sp>
      <p:grpSp>
        <p:nvGrpSpPr>
          <p:cNvPr id="16" name="Group 15">
            <a:extLst>
              <a:ext uri="{FF2B5EF4-FFF2-40B4-BE49-F238E27FC236}">
                <a16:creationId xmlns:a16="http://schemas.microsoft.com/office/drawing/2014/main" id="{90F56C9C-70CC-4388-EAD0-E5EE923364A1}"/>
              </a:ext>
            </a:extLst>
          </p:cNvPr>
          <p:cNvGrpSpPr/>
          <p:nvPr/>
        </p:nvGrpSpPr>
        <p:grpSpPr>
          <a:xfrm>
            <a:off x="1402078" y="4836056"/>
            <a:ext cx="9872454" cy="1026160"/>
            <a:chOff x="1342653" y="1844063"/>
            <a:chExt cx="9872454" cy="1927740"/>
          </a:xfrm>
        </p:grpSpPr>
        <p:sp>
          <p:nvSpPr>
            <p:cNvPr id="13" name="Rounded Rectangle 16">
              <a:extLst>
                <a:ext uri="{FF2B5EF4-FFF2-40B4-BE49-F238E27FC236}">
                  <a16:creationId xmlns:a16="http://schemas.microsoft.com/office/drawing/2014/main" id="{4949390B-3209-9882-22A7-C15086119C8C}"/>
                </a:ext>
              </a:extLst>
            </p:cNvPr>
            <p:cNvSpPr/>
            <p:nvPr/>
          </p:nvSpPr>
          <p:spPr>
            <a:xfrm>
              <a:off x="1342653" y="1844063"/>
              <a:ext cx="9872454" cy="192774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Rounded Rectangle 22">
              <a:extLst>
                <a:ext uri="{FF2B5EF4-FFF2-40B4-BE49-F238E27FC236}">
                  <a16:creationId xmlns:a16="http://schemas.microsoft.com/office/drawing/2014/main" id="{E7C56897-928B-51CF-4FD4-66256B75FEC2}"/>
                </a:ext>
              </a:extLst>
            </p:cNvPr>
            <p:cNvSpPr/>
            <p:nvPr/>
          </p:nvSpPr>
          <p:spPr>
            <a:xfrm>
              <a:off x="1615440" y="2004252"/>
              <a:ext cx="9233907" cy="1665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5" name="TextBox 14">
              <a:extLst>
                <a:ext uri="{FF2B5EF4-FFF2-40B4-BE49-F238E27FC236}">
                  <a16:creationId xmlns:a16="http://schemas.microsoft.com/office/drawing/2014/main" id="{A3124F85-AA05-0BD9-62AA-32649259742C}"/>
                </a:ext>
              </a:extLst>
            </p:cNvPr>
            <p:cNvSpPr txBox="1"/>
            <p:nvPr/>
          </p:nvSpPr>
          <p:spPr>
            <a:xfrm>
              <a:off x="1781021" y="2093316"/>
              <a:ext cx="8902743" cy="738664"/>
            </a:xfrm>
            <a:prstGeom prst="rect">
              <a:avLst/>
            </a:prstGeom>
            <a:noFill/>
          </p:spPr>
          <p:txBody>
            <a:bodyPr wrap="square" lIns="0" tIns="0" rIns="0" bIns="0" rtlCol="0">
              <a:spAutoFit/>
            </a:bodyPr>
            <a:lstStyle/>
            <a:p>
              <a:pPr lvl="0" algn="just">
                <a:defRPr/>
              </a:pPr>
              <a:r>
                <a:rPr lang="vi-VN" sz="2400">
                  <a:solidFill>
                    <a:srgbClr val="4F200E"/>
                  </a:solidFill>
                  <a:latin typeface="#9Slide03 Ample" panose="02000000000000000000" pitchFamily="2" charset="0"/>
                  <a:cs typeface="Times New Roman" panose="02020603050405020304" pitchFamily="18" charset="0"/>
                </a:rPr>
                <a:t>Qua đấu tranh, quân dân tích lũy kinh nghiệm chính trị, vận động, tổ chức quần chúng.</a:t>
              </a:r>
              <a:endParaRPr lang="vi-VN" sz="2400" dirty="0">
                <a:solidFill>
                  <a:srgbClr val="4F200E"/>
                </a:solidFill>
                <a:latin typeface="#9Slide03 Ample" panose="02000000000000000000" pitchFamily="2"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B365DC60-1B30-624F-7920-9051DD09C9C8}"/>
              </a:ext>
            </a:extLst>
          </p:cNvPr>
          <p:cNvGrpSpPr/>
          <p:nvPr/>
        </p:nvGrpSpPr>
        <p:grpSpPr>
          <a:xfrm>
            <a:off x="1402078" y="1756148"/>
            <a:ext cx="9872454" cy="1055368"/>
            <a:chOff x="1342653" y="1803423"/>
            <a:chExt cx="9872454" cy="1533379"/>
          </a:xfrm>
        </p:grpSpPr>
        <p:sp>
          <p:nvSpPr>
            <p:cNvPr id="18" name="Rounded Rectangle 16">
              <a:extLst>
                <a:ext uri="{FF2B5EF4-FFF2-40B4-BE49-F238E27FC236}">
                  <a16:creationId xmlns:a16="http://schemas.microsoft.com/office/drawing/2014/main" id="{6D5370CA-1FB8-3186-AE2C-136AD488D429}"/>
                </a:ext>
              </a:extLst>
            </p:cNvPr>
            <p:cNvSpPr/>
            <p:nvPr/>
          </p:nvSpPr>
          <p:spPr>
            <a:xfrm>
              <a:off x="1342653" y="1803423"/>
              <a:ext cx="9872454" cy="153337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Rounded Rectangle 22">
              <a:extLst>
                <a:ext uri="{FF2B5EF4-FFF2-40B4-BE49-F238E27FC236}">
                  <a16:creationId xmlns:a16="http://schemas.microsoft.com/office/drawing/2014/main" id="{E68AA421-D7A3-CC16-84B6-5E8DBBC73F26}"/>
                </a:ext>
              </a:extLst>
            </p:cNvPr>
            <p:cNvSpPr/>
            <p:nvPr/>
          </p:nvSpPr>
          <p:spPr>
            <a:xfrm>
              <a:off x="1615440" y="2004252"/>
              <a:ext cx="9233907" cy="11790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574A82F2-B522-AD96-7C74-3C3A737A070A}"/>
                </a:ext>
              </a:extLst>
            </p:cNvPr>
            <p:cNvSpPr txBox="1"/>
            <p:nvPr/>
          </p:nvSpPr>
          <p:spPr>
            <a:xfrm>
              <a:off x="1798320" y="2039757"/>
              <a:ext cx="8902743" cy="738664"/>
            </a:xfrm>
            <a:prstGeom prst="rect">
              <a:avLst/>
            </a:prstGeom>
            <a:noFill/>
          </p:spPr>
          <p:txBody>
            <a:bodyPr wrap="square" lIns="0" tIns="0" rIns="0" bIns="0" rtlCol="0">
              <a:spAutoFit/>
            </a:bodyPr>
            <a:lstStyle/>
            <a:p>
              <a:pPr lvl="0" algn="just">
                <a:defRPr/>
              </a:pPr>
              <a:r>
                <a:rPr lang="vi-VN" sz="2400">
                  <a:solidFill>
                    <a:srgbClr val="4F200E"/>
                  </a:solidFill>
                  <a:latin typeface="#9Slide03 Ample" panose="02000000000000000000" pitchFamily="2" charset="0"/>
                  <a:cs typeface="Times New Roman" panose="02020603050405020304" pitchFamily="18" charset="0"/>
                </a:rPr>
                <a:t>Mỹ – Diệm âm mưu chia cắt lâu dài đất nước, biến miền Nam thành thuộc địa kiểu mới.</a:t>
              </a:r>
              <a:endParaRPr lang="vi-VN" sz="2400" dirty="0">
                <a:solidFill>
                  <a:srgbClr val="4F200E"/>
                </a:solidFill>
                <a:latin typeface="#9Slide03 Ample" panose="02000000000000000000" pitchFamily="2"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2B5850FB-7B2B-0D9B-7B74-F8C2C764BAFA}"/>
              </a:ext>
            </a:extLst>
          </p:cNvPr>
          <p:cNvGrpSpPr/>
          <p:nvPr/>
        </p:nvGrpSpPr>
        <p:grpSpPr>
          <a:xfrm>
            <a:off x="1402078" y="3273112"/>
            <a:ext cx="9872454" cy="1026160"/>
            <a:chOff x="1342653" y="1803423"/>
            <a:chExt cx="9872454" cy="1533379"/>
          </a:xfrm>
        </p:grpSpPr>
        <p:sp>
          <p:nvSpPr>
            <p:cNvPr id="11" name="Rounded Rectangle 16">
              <a:extLst>
                <a:ext uri="{FF2B5EF4-FFF2-40B4-BE49-F238E27FC236}">
                  <a16:creationId xmlns:a16="http://schemas.microsoft.com/office/drawing/2014/main" id="{8721B94E-78A8-03C9-2089-82C67F84FD05}"/>
                </a:ext>
              </a:extLst>
            </p:cNvPr>
            <p:cNvSpPr/>
            <p:nvPr/>
          </p:nvSpPr>
          <p:spPr>
            <a:xfrm>
              <a:off x="1342653" y="1803423"/>
              <a:ext cx="9872454" cy="153337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ounded Rectangle 22">
              <a:extLst>
                <a:ext uri="{FF2B5EF4-FFF2-40B4-BE49-F238E27FC236}">
                  <a16:creationId xmlns:a16="http://schemas.microsoft.com/office/drawing/2014/main" id="{3D2CC3B0-CAC6-D8AE-5A5A-9D9670515A62}"/>
                </a:ext>
              </a:extLst>
            </p:cNvPr>
            <p:cNvSpPr/>
            <p:nvPr/>
          </p:nvSpPr>
          <p:spPr>
            <a:xfrm>
              <a:off x="1615440" y="2004252"/>
              <a:ext cx="9233907" cy="11790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1" name="TextBox 20">
              <a:extLst>
                <a:ext uri="{FF2B5EF4-FFF2-40B4-BE49-F238E27FC236}">
                  <a16:creationId xmlns:a16="http://schemas.microsoft.com/office/drawing/2014/main" id="{1B2C1B9D-6849-4F77-219D-82421FC84A86}"/>
                </a:ext>
              </a:extLst>
            </p:cNvPr>
            <p:cNvSpPr txBox="1"/>
            <p:nvPr/>
          </p:nvSpPr>
          <p:spPr>
            <a:xfrm>
              <a:off x="1798320" y="2039757"/>
              <a:ext cx="8902743" cy="738664"/>
            </a:xfrm>
            <a:prstGeom prst="rect">
              <a:avLst/>
            </a:prstGeom>
            <a:noFill/>
          </p:spPr>
          <p:txBody>
            <a:bodyPr wrap="square" lIns="0" tIns="0" rIns="0" bIns="0" rtlCol="0">
              <a:spAutoFit/>
            </a:bodyPr>
            <a:lstStyle/>
            <a:p>
              <a:pPr lvl="0" algn="just">
                <a:defRPr/>
              </a:pPr>
              <a:r>
                <a:rPr lang="vi-VN" sz="2400">
                  <a:solidFill>
                    <a:srgbClr val="4F200E"/>
                  </a:solidFill>
                  <a:latin typeface="#9Slide03 Ample" panose="02000000000000000000" pitchFamily="2" charset="0"/>
                  <a:cs typeface="Times New Roman" panose="02020603050405020304" pitchFamily="18" charset="0"/>
                </a:rPr>
                <a:t>Nhân dân Quảng Nam – Đà Nẵng đấu tranh đòi thi hành Hiệp định, tổng tuyển cử thống nhất, đòi dân sinh, dân chủ.</a:t>
              </a:r>
              <a:endParaRPr lang="vi-VN" sz="2400" dirty="0">
                <a:solidFill>
                  <a:srgbClr val="4F200E"/>
                </a:solidFill>
                <a:latin typeface="#9Slide03 Ample" panose="02000000000000000000" pitchFamily="2" charset="0"/>
                <a:cs typeface="Times New Roman" panose="02020603050405020304" pitchFamily="18" charset="0"/>
              </a:endParaRPr>
            </a:p>
          </p:txBody>
        </p:sp>
      </p:grpSp>
      <p:sp>
        <p:nvSpPr>
          <p:cNvPr id="23" name="TextBox 22">
            <a:extLst>
              <a:ext uri="{FF2B5EF4-FFF2-40B4-BE49-F238E27FC236}">
                <a16:creationId xmlns:a16="http://schemas.microsoft.com/office/drawing/2014/main" id="{7247D86A-8264-29E8-8502-AA4D4DFDEB6C}"/>
              </a:ext>
            </a:extLst>
          </p:cNvPr>
          <p:cNvSpPr txBox="1"/>
          <p:nvPr/>
        </p:nvSpPr>
        <p:spPr>
          <a:xfrm>
            <a:off x="1158239" y="300650"/>
            <a:ext cx="10116293" cy="954107"/>
          </a:xfrm>
          <a:prstGeom prst="rect">
            <a:avLst/>
          </a:prstGeom>
          <a:noFill/>
        </p:spPr>
        <p:txBody>
          <a:bodyPr wrap="square">
            <a:spAutoFit/>
          </a:bodyPr>
          <a:lstStyle/>
          <a:p>
            <a:pPr algn="just">
              <a:buNone/>
            </a:pPr>
            <a:r>
              <a:rPr lang="en-US" sz="2800" b="1">
                <a:solidFill>
                  <a:srgbClr val="C00000"/>
                </a:solidFill>
                <a:effectLst/>
                <a:latin typeface="#9Slide03 IcielUni Sans Heavy" panose="00000500000000000000" pitchFamily="2" charset="0"/>
                <a:ea typeface="Times New Roman" panose="02020603050405020304" pitchFamily="18" charset="0"/>
              </a:rPr>
              <a:t>a) Phong trào đấu tranh đòi thi hành Hiệp định Genève, đòi quyền dân sinh, dân chủ (1954 – 1956)</a:t>
            </a:r>
            <a:endParaRPr lang="en-US" sz="2800">
              <a:solidFill>
                <a:srgbClr val="C00000"/>
              </a:solidFill>
              <a:effectLst/>
              <a:latin typeface="#9Slide03 IcielUni Sans Heavy"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381063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20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20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000"/>
                                        <p:tgtEl>
                                          <p:spTgt spid="8"/>
                                        </p:tgtEl>
                                      </p:cBhvr>
                                    </p:animEffect>
                                  </p:childTnLst>
                                </p:cTn>
                              </p:par>
                              <p:par>
                                <p:cTn id="20" presetID="50" presetClass="entr" presetSubtype="0" decel="100000" fill="hold" grpId="0" nodeType="withEffect">
                                  <p:stCondLst>
                                    <p:cond delay="100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3"/>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cTn>
                              </p:par>
                              <p:par>
                                <p:cTn id="25" presetID="50" presetClass="entr" presetSubtype="0" decel="100000" fill="hold" grpId="0" nodeType="withEffect">
                                  <p:stCondLst>
                                    <p:cond delay="100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strVal val="#ppt_w+.3"/>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55BD6BB8-6C38-5404-55C6-5DEA24C68AFD}"/>
              </a:ext>
            </a:extLst>
          </p:cNvPr>
          <p:cNvSpPr/>
          <p:nvPr/>
        </p:nvSpPr>
        <p:spPr>
          <a:xfrm flipH="1">
            <a:off x="-4495800" y="-1741041"/>
            <a:ext cx="8026489" cy="10340082"/>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2">
            <a:extLst>
              <a:ext uri="{FF2B5EF4-FFF2-40B4-BE49-F238E27FC236}">
                <a16:creationId xmlns:a16="http://schemas.microsoft.com/office/drawing/2014/main" id="{DA4FB5A2-4BE7-1F1C-69E2-CB9457EF1CF1}"/>
              </a:ext>
            </a:extLst>
          </p:cNvPr>
          <p:cNvSpPr/>
          <p:nvPr/>
        </p:nvSpPr>
        <p:spPr>
          <a:xfrm>
            <a:off x="3006150" y="4643937"/>
            <a:ext cx="379253" cy="397123"/>
          </a:xfrm>
          <a:custGeom>
            <a:avLst/>
            <a:gdLst/>
            <a:ahLst/>
            <a:cxnLst/>
            <a:rect l="l" t="t" r="r" b="b"/>
            <a:pathLst>
              <a:path w="568879" h="595685">
                <a:moveTo>
                  <a:pt x="0" y="0"/>
                </a:moveTo>
                <a:lnTo>
                  <a:pt x="568879" y="0"/>
                </a:lnTo>
                <a:lnTo>
                  <a:pt x="568879" y="595685"/>
                </a:lnTo>
                <a:lnTo>
                  <a:pt x="0" y="595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5">
            <a:extLst>
              <a:ext uri="{FF2B5EF4-FFF2-40B4-BE49-F238E27FC236}">
                <a16:creationId xmlns:a16="http://schemas.microsoft.com/office/drawing/2014/main" id="{7B21F81D-C516-6C78-C044-58143BFA0B4A}"/>
              </a:ext>
            </a:extLst>
          </p:cNvPr>
          <p:cNvSpPr txBox="1"/>
          <p:nvPr/>
        </p:nvSpPr>
        <p:spPr>
          <a:xfrm>
            <a:off x="2403665" y="1681393"/>
            <a:ext cx="9331136" cy="2031325"/>
          </a:xfrm>
          <a:prstGeom prst="rect">
            <a:avLst/>
          </a:prstGeom>
        </p:spPr>
        <p:txBody>
          <a:bodyPr wrap="square" lIns="0" tIns="0" rIns="0" bIns="0" rtlCol="0" anchor="t">
            <a:spAutoFit/>
          </a:bodyPr>
          <a:lstStyle/>
          <a:p>
            <a:pPr lvl="0" algn="ctr" defTabSz="609660">
              <a:defRPr/>
            </a:pPr>
            <a:r>
              <a:rPr lang="en-US" sz="4400">
                <a:solidFill>
                  <a:prstClr val="black"/>
                </a:solidFill>
                <a:latin typeface="#9Slide03 Arima Madurai Black" panose="00000A00000000000000" pitchFamily="2" charset="0"/>
                <a:ea typeface="Tahoma" panose="020B0604030504040204" pitchFamily="34" charset="0"/>
                <a:cs typeface="#9Slide03 Arima Madurai Black" panose="00000A00000000000000" pitchFamily="2" charset="0"/>
              </a:rPr>
              <a:t>I. </a:t>
            </a:r>
            <a:r>
              <a:rPr lang="vi-VN" sz="4400">
                <a:solidFill>
                  <a:prstClr val="black"/>
                </a:solidFill>
                <a:latin typeface="#9Slide03 Arima Madurai Black" panose="00000A00000000000000" pitchFamily="2" charset="0"/>
                <a:ea typeface="Tahoma" panose="020B0604030504040204" pitchFamily="34" charset="0"/>
                <a:cs typeface="#9Slide03 Arima Madurai Black" panose="00000A00000000000000" pitchFamily="2" charset="0"/>
              </a:rPr>
              <a:t>Vị trí địa lí, vai trò lịch sử của đất Quảng trong việc hình thành truyền thống yêu nước và cách mạng</a:t>
            </a:r>
          </a:p>
        </p:txBody>
      </p:sp>
    </p:spTree>
    <p:extLst>
      <p:ext uri="{BB962C8B-B14F-4D97-AF65-F5344CB8AC3E}">
        <p14:creationId xmlns:p14="http://schemas.microsoft.com/office/powerpoint/2010/main" val="1727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F69BD31-E09E-AD90-1821-26DB04C51A61}"/>
              </a:ext>
            </a:extLst>
          </p:cNvPr>
          <p:cNvPicPr>
            <a:picLocks noChangeAspect="1"/>
          </p:cNvPicPr>
          <p:nvPr/>
        </p:nvPicPr>
        <p:blipFill>
          <a:blip r:embed="rId2"/>
          <a:srcRect r="-1" b="32149"/>
          <a:stretch>
            <a:fillRect/>
          </a:stretch>
        </p:blipFill>
        <p:spPr>
          <a:xfrm>
            <a:off x="-1" y="10"/>
            <a:ext cx="12228129" cy="4666928"/>
          </a:xfrm>
          <a:prstGeom prst="rect">
            <a:avLst/>
          </a:prstGeom>
        </p:spPr>
      </p:pic>
      <p:grpSp>
        <p:nvGrpSpPr>
          <p:cNvPr id="12" name="Group 11">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3" name="Freeform: Shape 12">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5" name="TextBox 4">
            <a:extLst>
              <a:ext uri="{FF2B5EF4-FFF2-40B4-BE49-F238E27FC236}">
                <a16:creationId xmlns:a16="http://schemas.microsoft.com/office/drawing/2014/main" id="{7EDEB936-858E-645B-0B49-1F32209D2AFE}"/>
              </a:ext>
            </a:extLst>
          </p:cNvPr>
          <p:cNvSpPr txBox="1"/>
          <p:nvPr/>
        </p:nvSpPr>
        <p:spPr>
          <a:xfrm>
            <a:off x="488373" y="4551037"/>
            <a:ext cx="10908285" cy="1509935"/>
          </a:xfrm>
          <a:prstGeom prst="rect">
            <a:avLst/>
          </a:prstGeom>
        </p:spPr>
        <p:txBody>
          <a:bodyPr vert="horz" lIns="91440" tIns="45720" rIns="91440" bIns="45720" rtlCol="0" anchor="ctr">
            <a:normAutofit fontScale="92500"/>
          </a:bodyPr>
          <a:lstStyle/>
          <a:p>
            <a:pPr algn="just">
              <a:lnSpc>
                <a:spcPct val="90000"/>
              </a:lnSpc>
              <a:spcAft>
                <a:spcPts val="600"/>
              </a:spcAft>
            </a:pPr>
            <a:r>
              <a:rPr lang="en-US" sz="3200">
                <a:solidFill>
                  <a:srgbClr val="002060"/>
                </a:solidFill>
                <a:effectLst/>
                <a:latin typeface="#9Slide07 IcielBaliho Script" pitchFamily="2" charset="0"/>
              </a:rPr>
              <a:t>- 8/3/1965: Mỹ đổ bộ vào Đà Nẵng, đánh dấu xâm lược trực tiếp miền Nam.</a:t>
            </a:r>
          </a:p>
          <a:p>
            <a:pPr algn="just">
              <a:lnSpc>
                <a:spcPct val="90000"/>
              </a:lnSpc>
              <a:spcAft>
                <a:spcPts val="600"/>
              </a:spcAft>
            </a:pPr>
            <a:r>
              <a:rPr lang="en-US" sz="3200">
                <a:solidFill>
                  <a:srgbClr val="002060"/>
                </a:solidFill>
                <a:effectLst/>
                <a:latin typeface="#9Slide07 IcielBaliho Script" pitchFamily="2" charset="0"/>
              </a:rPr>
              <a:t>- 25/5/1965: Bộ đội địa phương Quảng Nam – Đà Nẵng tập kích Núi Thành, tiêu diệt một đại đội Mỹ.</a:t>
            </a:r>
          </a:p>
        </p:txBody>
      </p:sp>
    </p:spTree>
    <p:extLst>
      <p:ext uri="{BB962C8B-B14F-4D97-AF65-F5344CB8AC3E}">
        <p14:creationId xmlns:p14="http://schemas.microsoft.com/office/powerpoint/2010/main" val="2884657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Đại tướng Chu Huy Mân, thứ hai từ phải qua cùng cán bộ, chiến sĩ trinh sát thực địa chuẩn bị cho trận đánh Núi Thành. Ảnh tư liệu">
            <a:extLst>
              <a:ext uri="{FF2B5EF4-FFF2-40B4-BE49-F238E27FC236}">
                <a16:creationId xmlns:a16="http://schemas.microsoft.com/office/drawing/2014/main" id="{E95188F8-F19A-F0D9-6AB6-F92A8E70F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984" r="-1"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11B1B66-1713-1ACF-683B-51D6C9DBA438}"/>
              </a:ext>
            </a:extLst>
          </p:cNvPr>
          <p:cNvSpPr txBox="1"/>
          <p:nvPr/>
        </p:nvSpPr>
        <p:spPr>
          <a:xfrm>
            <a:off x="838200" y="2434201"/>
            <a:ext cx="3822189" cy="3742762"/>
          </a:xfrm>
          <a:prstGeom prst="rect">
            <a:avLst/>
          </a:prstGeom>
        </p:spPr>
        <p:txBody>
          <a:bodyPr vert="horz" lIns="91440" tIns="45720" rIns="91440" bIns="45720" rtlCol="0">
            <a:normAutofit/>
          </a:bodyPr>
          <a:lstStyle/>
          <a:p>
            <a:pPr algn="just">
              <a:lnSpc>
                <a:spcPct val="90000"/>
              </a:lnSpc>
              <a:spcAft>
                <a:spcPts val="600"/>
              </a:spcAft>
            </a:pPr>
            <a:r>
              <a:rPr lang="en-US" sz="3200">
                <a:solidFill>
                  <a:srgbClr val="002060"/>
                </a:solidFill>
                <a:effectLst/>
                <a:latin typeface="#9Slide07 IcielBaliho Script" pitchFamily="2" charset="0"/>
              </a:rPr>
              <a:t>- Đây là trận đầu diệt Mỹ trên chiến trường miền Nam, khẳng định truyền thống bất khuất.</a:t>
            </a:r>
          </a:p>
        </p:txBody>
      </p:sp>
      <p:sp>
        <p:nvSpPr>
          <p:cNvPr id="5" name="TextBox 4">
            <a:extLst>
              <a:ext uri="{FF2B5EF4-FFF2-40B4-BE49-F238E27FC236}">
                <a16:creationId xmlns:a16="http://schemas.microsoft.com/office/drawing/2014/main" id="{E373FE36-9F7E-9318-16F4-C53894D3B60D}"/>
              </a:ext>
            </a:extLst>
          </p:cNvPr>
          <p:cNvSpPr txBox="1"/>
          <p:nvPr/>
        </p:nvSpPr>
        <p:spPr>
          <a:xfrm>
            <a:off x="5232400" y="6072555"/>
            <a:ext cx="6807200" cy="707886"/>
          </a:xfrm>
          <a:prstGeom prst="rect">
            <a:avLst/>
          </a:prstGeom>
          <a:solidFill>
            <a:schemeClr val="bg1"/>
          </a:solidFill>
        </p:spPr>
        <p:txBody>
          <a:bodyPr wrap="square">
            <a:spAutoFit/>
          </a:bodyPr>
          <a:lstStyle/>
          <a:p>
            <a:pPr algn="ctr"/>
            <a:r>
              <a:rPr lang="vi-VN" sz="2000" b="0" i="0">
                <a:solidFill>
                  <a:sysClr val="windowText" lastClr="000000"/>
                </a:solidFill>
                <a:effectLst/>
                <a:latin typeface="system-ui"/>
              </a:rPr>
              <a:t>Đại tướng Chu Huy Mân (thứ hai từ phải qua) cùng cán bộ, chiến sĩ trinh sát thực địa chuẩn bị cho trận đánh Núi Thành.</a:t>
            </a:r>
            <a:endParaRPr lang="en-US" sz="2000">
              <a:solidFill>
                <a:sysClr val="windowText" lastClr="000000"/>
              </a:solidFill>
            </a:endParaRPr>
          </a:p>
        </p:txBody>
      </p:sp>
    </p:spTree>
    <p:extLst>
      <p:ext uri="{BB962C8B-B14F-4D97-AF65-F5344CB8AC3E}">
        <p14:creationId xmlns:p14="http://schemas.microsoft.com/office/powerpoint/2010/main" val="3805813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F819B7-5988-80A6-F9FA-9352E768E22E}"/>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just">
              <a:lnSpc>
                <a:spcPct val="90000"/>
              </a:lnSpc>
              <a:spcAft>
                <a:spcPts val="600"/>
              </a:spcAft>
            </a:pPr>
            <a:r>
              <a:rPr lang="en-US" sz="3200">
                <a:solidFill>
                  <a:srgbClr val="002060"/>
                </a:solidFill>
                <a:effectLst/>
                <a:latin typeface="#9Slide07 IcielBaliho Script" pitchFamily="2" charset="0"/>
              </a:rPr>
              <a:t>- Năm 1967: được tặng cờ “Quảng Nam trung dũng, kiên cường, đi đầu diệt Mỹ”.</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lag with a star on it&#10;&#10;AI-generated content may be incorrect.">
            <a:extLst>
              <a:ext uri="{FF2B5EF4-FFF2-40B4-BE49-F238E27FC236}">
                <a16:creationId xmlns:a16="http://schemas.microsoft.com/office/drawing/2014/main" id="{FDBA7A91-B773-8290-B791-1716AA370C4D}"/>
              </a:ext>
            </a:extLst>
          </p:cNvPr>
          <p:cNvPicPr>
            <a:picLocks noChangeAspect="1"/>
          </p:cNvPicPr>
          <p:nvPr/>
        </p:nvPicPr>
        <p:blipFill>
          <a:blip r:embed="rId2"/>
          <a:srcRect l="4107" r="4625" b="-2"/>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2349649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29926C-AF6D-0E6C-1C2B-9073F5F20344}"/>
              </a:ext>
            </a:extLst>
          </p:cNvPr>
          <p:cNvSpPr txBox="1"/>
          <p:nvPr/>
        </p:nvSpPr>
        <p:spPr>
          <a:xfrm>
            <a:off x="883920" y="277068"/>
            <a:ext cx="8524240" cy="584775"/>
          </a:xfrm>
          <a:prstGeom prst="rect">
            <a:avLst/>
          </a:prstGeom>
          <a:noFill/>
        </p:spPr>
        <p:txBody>
          <a:bodyPr wrap="square">
            <a:spAutoFit/>
          </a:bodyPr>
          <a:lstStyle/>
          <a:p>
            <a:pPr algn="just">
              <a:buNone/>
            </a:pPr>
            <a:r>
              <a:rPr lang="en-US" sz="3200" b="1">
                <a:solidFill>
                  <a:srgbClr val="002060"/>
                </a:solidFill>
                <a:effectLst/>
                <a:latin typeface="#9Slide07 IcielBaliho Script" pitchFamily="2" charset="0"/>
                <a:ea typeface="Times New Roman" panose="02020603050405020304" pitchFamily="18" charset="0"/>
              </a:rPr>
              <a:t>c) Cuộc nổi dậy của nhân dân Đà Nẵng (1966)</a:t>
            </a:r>
            <a:endParaRPr lang="en-US" sz="3200">
              <a:solidFill>
                <a:srgbClr val="002060"/>
              </a:solidFill>
              <a:effectLst/>
              <a:latin typeface="#9Slide07 IcielBaliho Script" pitchFamily="2" charset="0"/>
              <a:ea typeface="Times New Roman" panose="02020603050405020304" pitchFamily="18" charset="0"/>
            </a:endParaRPr>
          </a:p>
        </p:txBody>
      </p:sp>
      <p:graphicFrame>
        <p:nvGraphicFramePr>
          <p:cNvPr id="6" name="Diagram 5">
            <a:extLst>
              <a:ext uri="{FF2B5EF4-FFF2-40B4-BE49-F238E27FC236}">
                <a16:creationId xmlns:a16="http://schemas.microsoft.com/office/drawing/2014/main" id="{8BCCE565-1F47-D914-C716-9EFEF3AC971F}"/>
              </a:ext>
            </a:extLst>
          </p:cNvPr>
          <p:cNvGraphicFramePr/>
          <p:nvPr>
            <p:extLst>
              <p:ext uri="{D42A27DB-BD31-4B8C-83A1-F6EECF244321}">
                <p14:modId xmlns:p14="http://schemas.microsoft.com/office/powerpoint/2010/main" val="493574651"/>
              </p:ext>
            </p:extLst>
          </p:nvPr>
        </p:nvGraphicFramePr>
        <p:xfrm>
          <a:off x="543560" y="1293068"/>
          <a:ext cx="11104880" cy="5564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373C5B7F-8013-07E6-D20D-57A1C47D8CBD}"/>
              </a:ext>
            </a:extLst>
          </p:cNvPr>
          <p:cNvSpPr/>
          <p:nvPr/>
        </p:nvSpPr>
        <p:spPr>
          <a:xfrm>
            <a:off x="26667" y="43399"/>
            <a:ext cx="12119428" cy="6771203"/>
          </a:xfrm>
          <a:prstGeom prst="rect">
            <a:avLst/>
          </a:prstGeom>
          <a:noFill/>
          <a:ln w="155575">
            <a:solidFill>
              <a:srgbClr val="FBD3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spTree>
    <p:extLst>
      <p:ext uri="{BB962C8B-B14F-4D97-AF65-F5344CB8AC3E}">
        <p14:creationId xmlns:p14="http://schemas.microsoft.com/office/powerpoint/2010/main" val="1915704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B562E0D-4964-8252-41CE-FBA18C4E7A27}"/>
              </a:ext>
            </a:extLst>
          </p:cNvPr>
          <p:cNvGraphicFramePr/>
          <p:nvPr>
            <p:extLst>
              <p:ext uri="{D42A27DB-BD31-4B8C-83A1-F6EECF244321}">
                <p14:modId xmlns:p14="http://schemas.microsoft.com/office/powerpoint/2010/main" val="1711125596"/>
              </p:ext>
            </p:extLst>
          </p:nvPr>
        </p:nvGraphicFramePr>
        <p:xfrm>
          <a:off x="426720" y="152400"/>
          <a:ext cx="11551920" cy="6441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D82A2141-38C7-D215-4B02-94F1E0A1A4EA}"/>
              </a:ext>
            </a:extLst>
          </p:cNvPr>
          <p:cNvSpPr/>
          <p:nvPr/>
        </p:nvSpPr>
        <p:spPr>
          <a:xfrm>
            <a:off x="26667" y="43399"/>
            <a:ext cx="12119428" cy="6771203"/>
          </a:xfrm>
          <a:prstGeom prst="rect">
            <a:avLst/>
          </a:prstGeom>
          <a:noFill/>
          <a:ln w="155575">
            <a:solidFill>
              <a:srgbClr val="FBD3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Calibri" panose="020F0502020204030204"/>
            </a:endParaRPr>
          </a:p>
        </p:txBody>
      </p:sp>
    </p:spTree>
    <p:extLst>
      <p:ext uri="{BB962C8B-B14F-4D97-AF65-F5344CB8AC3E}">
        <p14:creationId xmlns:p14="http://schemas.microsoft.com/office/powerpoint/2010/main" val="2306624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D1D8088-559A-46A5-A801-CDF0B947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29" name="Group 5128">
            <a:extLst>
              <a:ext uri="{FF2B5EF4-FFF2-40B4-BE49-F238E27FC236}">
                <a16:creationId xmlns:a16="http://schemas.microsoft.com/office/drawing/2014/main" id="{83E2E96F-17F7-4C8C-BDF1-6BB90A0C1D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2380868"/>
            <a:ext cx="11982332" cy="2087795"/>
            <a:chOff x="143163" y="5763486"/>
            <a:chExt cx="11982332" cy="739555"/>
          </a:xfrm>
        </p:grpSpPr>
        <p:sp>
          <p:nvSpPr>
            <p:cNvPr id="5130" name="Rectangle 5129">
              <a:extLst>
                <a:ext uri="{FF2B5EF4-FFF2-40B4-BE49-F238E27FC236}">
                  <a16:creationId xmlns:a16="http://schemas.microsoft.com/office/drawing/2014/main" id="{846BD00C-9313-4A22-94F7-3875A46C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31" name="Straight Connector 5130">
              <a:extLst>
                <a:ext uri="{FF2B5EF4-FFF2-40B4-BE49-F238E27FC236}">
                  <a16:creationId xmlns:a16="http://schemas.microsoft.com/office/drawing/2014/main" id="{1EAF30D0-AA67-427C-9938-A2C8A9B5D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133" name="Rectangle 5132">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Di tích chiến thắng Thượng Đức được công nhận di tích lịch sử - văn hóa cấp quốc gia vào năm 2002.">
            <a:extLst>
              <a:ext uri="{FF2B5EF4-FFF2-40B4-BE49-F238E27FC236}">
                <a16:creationId xmlns:a16="http://schemas.microsoft.com/office/drawing/2014/main" id="{FB576285-AAFE-7F7E-2672-5DBA4647BE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46" t="196" r="-15494" b="4207"/>
          <a:stretch>
            <a:fillRect/>
          </a:stretch>
        </p:blipFill>
        <p:spPr bwMode="auto">
          <a:xfrm>
            <a:off x="767080" y="704765"/>
            <a:ext cx="10628376" cy="5440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A38080-0304-0F0C-1732-1CBE51227B85}"/>
              </a:ext>
            </a:extLst>
          </p:cNvPr>
          <p:cNvSpPr txBox="1"/>
          <p:nvPr/>
        </p:nvSpPr>
        <p:spPr>
          <a:xfrm>
            <a:off x="1260856" y="5787035"/>
            <a:ext cx="9783064" cy="830997"/>
          </a:xfrm>
          <a:prstGeom prst="rect">
            <a:avLst/>
          </a:prstGeom>
          <a:solidFill>
            <a:schemeClr val="bg1"/>
          </a:solidFill>
        </p:spPr>
        <p:txBody>
          <a:bodyPr wrap="square">
            <a:spAutoFit/>
          </a:bodyPr>
          <a:lstStyle/>
          <a:p>
            <a:pPr algn="ctr"/>
            <a:r>
              <a:rPr lang="vi-VN" sz="2400" b="0">
                <a:solidFill>
                  <a:srgbClr val="002060"/>
                </a:solidFill>
                <a:effectLst/>
                <a:latin typeface="Inter-Regular"/>
              </a:rPr>
              <a:t>Di tích chiến thắng Thượng Đức được công nhận di tích lịch sử - văn hóa cấp quốc gia vào năm 2002.</a:t>
            </a:r>
            <a:endParaRPr lang="en-US" sz="2400">
              <a:solidFill>
                <a:srgbClr val="002060"/>
              </a:solidFill>
            </a:endParaRPr>
          </a:p>
        </p:txBody>
      </p:sp>
    </p:spTree>
    <p:extLst>
      <p:ext uri="{BB962C8B-B14F-4D97-AF65-F5344CB8AC3E}">
        <p14:creationId xmlns:p14="http://schemas.microsoft.com/office/powerpoint/2010/main" val="3138253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3" name="Group 615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154" name="Rectangle 615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57" name="Rectangle 615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D2B009-7060-EAF0-6569-C53908A71E24}"/>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nSpc>
                <a:spcPct val="90000"/>
              </a:lnSpc>
              <a:spcAft>
                <a:spcPts val="600"/>
              </a:spcAft>
            </a:pPr>
            <a:r>
              <a:rPr lang="en-US" sz="3200">
                <a:solidFill>
                  <a:srgbClr val="002060"/>
                </a:solidFill>
                <a:effectLst/>
                <a:latin typeface="#9Slide07 IcielBaliho Script" pitchFamily="2" charset="0"/>
              </a:rPr>
              <a:t>- 17/3/1975: Chiến dịch Tây Nguyên thắng lợi, tạo đà cho chiến dịch Huế – Đà Nẵng.</a:t>
            </a:r>
          </a:p>
        </p:txBody>
      </p:sp>
      <p:sp>
        <p:nvSpPr>
          <p:cNvPr id="6159" name="Rectangle 615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1" name="Rectangle 616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34. Lược đồ chiến dịch Huế - Đà Nẵng - Website của Phạm Minh Tuấn">
            <a:extLst>
              <a:ext uri="{FF2B5EF4-FFF2-40B4-BE49-F238E27FC236}">
                <a16:creationId xmlns:a16="http://schemas.microsoft.com/office/drawing/2014/main" id="{7015E1CB-E58F-AA3C-92CD-D28B2C330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00" r="17516"/>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D4A451-0F05-3500-A97A-292BF7C158C5}"/>
              </a:ext>
            </a:extLst>
          </p:cNvPr>
          <p:cNvSpPr txBox="1"/>
          <p:nvPr/>
        </p:nvSpPr>
        <p:spPr>
          <a:xfrm>
            <a:off x="665085" y="728589"/>
            <a:ext cx="4873531" cy="1384995"/>
          </a:xfrm>
          <a:prstGeom prst="rect">
            <a:avLst/>
          </a:prstGeom>
          <a:noFill/>
        </p:spPr>
        <p:txBody>
          <a:bodyPr wrap="square">
            <a:spAutoFit/>
          </a:bodyPr>
          <a:lstStyle/>
          <a:p>
            <a:pPr>
              <a:spcAft>
                <a:spcPts val="600"/>
              </a:spcAft>
            </a:pPr>
            <a:r>
              <a:rPr lang="en-US" sz="2800" b="1">
                <a:solidFill>
                  <a:srgbClr val="C00000"/>
                </a:solidFill>
                <a:effectLst/>
                <a:latin typeface="#9Slide03 IcielUni Sans Heavy" panose="00000500000000000000" pitchFamily="2" charset="0"/>
              </a:rPr>
              <a:t>e) Tổng tiến công và nổi dậy mùa Xuân 1975; giải phóng Quảng Nam – Đà Nẵng</a:t>
            </a:r>
            <a:endParaRPr lang="en-US" sz="2800">
              <a:solidFill>
                <a:srgbClr val="C00000"/>
              </a:solidFill>
              <a:effectLst/>
              <a:latin typeface="#9Slide03 IcielUni Sans Heavy" panose="00000500000000000000" pitchFamily="2" charset="0"/>
            </a:endParaRPr>
          </a:p>
        </p:txBody>
      </p:sp>
    </p:spTree>
    <p:extLst>
      <p:ext uri="{BB962C8B-B14F-4D97-AF65-F5344CB8AC3E}">
        <p14:creationId xmlns:p14="http://schemas.microsoft.com/office/powerpoint/2010/main" val="3607510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22CA72-2A63-428F-B586-37BA5AB6D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uilding with palm trees&#10;&#10;AI-generated content may be incorrect.">
            <a:extLst>
              <a:ext uri="{FF2B5EF4-FFF2-40B4-BE49-F238E27FC236}">
                <a16:creationId xmlns:a16="http://schemas.microsoft.com/office/drawing/2014/main" id="{53804D08-776F-4EED-8E2F-243D36F3FBF6}"/>
              </a:ext>
            </a:extLst>
          </p:cNvPr>
          <p:cNvPicPr>
            <a:picLocks noChangeAspect="1"/>
          </p:cNvPicPr>
          <p:nvPr/>
        </p:nvPicPr>
        <p:blipFill>
          <a:blip r:embed="rId2"/>
          <a:stretch>
            <a:fillRect/>
          </a:stretch>
        </p:blipFill>
        <p:spPr>
          <a:xfrm>
            <a:off x="877843" y="364143"/>
            <a:ext cx="5057508" cy="3426462"/>
          </a:xfrm>
          <a:prstGeom prst="rect">
            <a:avLst/>
          </a:prstGeom>
          <a:ln>
            <a:noFill/>
          </a:ln>
          <a:effectLst>
            <a:outerShdw blurRad="292100" dist="139700" dir="2700000" algn="tl" rotWithShape="0">
              <a:srgbClr val="333333">
                <a:alpha val="65000"/>
              </a:srgbClr>
            </a:outerShdw>
          </a:effectLst>
        </p:spPr>
      </p:pic>
      <p:pic>
        <p:nvPicPr>
          <p:cNvPr id="4" name="Picture 3" descr="A tank on a street with people riding motorcycles&#10;&#10;AI-generated content may be incorrect.">
            <a:extLst>
              <a:ext uri="{FF2B5EF4-FFF2-40B4-BE49-F238E27FC236}">
                <a16:creationId xmlns:a16="http://schemas.microsoft.com/office/drawing/2014/main" id="{22B5D1DB-701F-F95E-45B3-8A3E3AE75374}"/>
              </a:ext>
            </a:extLst>
          </p:cNvPr>
          <p:cNvPicPr>
            <a:picLocks noChangeAspect="1"/>
          </p:cNvPicPr>
          <p:nvPr/>
        </p:nvPicPr>
        <p:blipFill>
          <a:blip r:embed="rId3"/>
          <a:stretch>
            <a:fillRect/>
          </a:stretch>
        </p:blipFill>
        <p:spPr>
          <a:xfrm>
            <a:off x="6297264" y="555597"/>
            <a:ext cx="5136795" cy="3043552"/>
          </a:xfrm>
          <a:prstGeom prst="rect">
            <a:avLst/>
          </a:prstGeom>
          <a:ln>
            <a:no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F201D0-7A71-04AF-95C2-3D6C4A585A2C}"/>
              </a:ext>
            </a:extLst>
          </p:cNvPr>
          <p:cNvSpPr/>
          <p:nvPr/>
        </p:nvSpPr>
        <p:spPr>
          <a:xfrm>
            <a:off x="4509655" y="4395355"/>
            <a:ext cx="509154" cy="20985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0EC348-79B3-0E10-6688-34E24934AFBC}"/>
              </a:ext>
            </a:extLst>
          </p:cNvPr>
          <p:cNvSpPr txBox="1"/>
          <p:nvPr/>
        </p:nvSpPr>
        <p:spPr>
          <a:xfrm>
            <a:off x="442367" y="4495568"/>
            <a:ext cx="11307268" cy="1905232"/>
          </a:xfrm>
          <a:prstGeom prst="rect">
            <a:avLst/>
          </a:prstGeom>
        </p:spPr>
        <p:txBody>
          <a:bodyPr vert="horz" lIns="91440" tIns="45720" rIns="91440" bIns="45720" rtlCol="0" anchor="ctr">
            <a:normAutofit/>
          </a:bodyPr>
          <a:lstStyle/>
          <a:p>
            <a:pPr algn="just">
              <a:lnSpc>
                <a:spcPct val="90000"/>
              </a:lnSpc>
              <a:spcAft>
                <a:spcPts val="600"/>
              </a:spcAft>
            </a:pPr>
            <a:r>
              <a:rPr lang="en-US" sz="2800">
                <a:solidFill>
                  <a:srgbClr val="002060"/>
                </a:solidFill>
                <a:effectLst/>
                <a:latin typeface="#9Slide07 IcielBaliho Script" pitchFamily="2" charset="0"/>
              </a:rPr>
              <a:t>- 29/3/1975: Quân ta tiến công từ 3 hướng, giải phóng hoàn toàn thành phố Đà Nẵng.</a:t>
            </a:r>
          </a:p>
          <a:p>
            <a:pPr algn="just">
              <a:lnSpc>
                <a:spcPct val="90000"/>
              </a:lnSpc>
              <a:spcAft>
                <a:spcPts val="600"/>
              </a:spcAft>
            </a:pPr>
            <a:r>
              <a:rPr lang="en-US" sz="2800">
                <a:solidFill>
                  <a:srgbClr val="002060"/>
                </a:solidFill>
                <a:effectLst/>
                <a:latin typeface="#9Slide07 IcielBaliho Script" pitchFamily="2" charset="0"/>
              </a:rPr>
              <a:t>- Thắng lợi góp phần quyết định vào chiến dịch Hồ Chí Minh, giải phóng miền Nam, thống nhất đất nước.</a:t>
            </a:r>
            <a:endParaRPr lang="en-US" sz="2800">
              <a:solidFill>
                <a:srgbClr val="002060"/>
              </a:solidFill>
              <a:latin typeface="#9Slide07 IcielBaliho Script" pitchFamily="2" charset="0"/>
            </a:endParaRPr>
          </a:p>
        </p:txBody>
      </p:sp>
    </p:spTree>
    <p:extLst>
      <p:ext uri="{BB962C8B-B14F-4D97-AF65-F5344CB8AC3E}">
        <p14:creationId xmlns:p14="http://schemas.microsoft.com/office/powerpoint/2010/main" val="3315781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C23D11-D481-45ED-B68C-C9E3DC20E02D}"/>
              </a:ext>
            </a:extLst>
          </p:cNvPr>
          <p:cNvPicPr>
            <a:picLocks noChangeAspect="1"/>
          </p:cNvPicPr>
          <p:nvPr/>
        </p:nvPicPr>
        <p:blipFill>
          <a:blip r:embed="rId3"/>
          <a:stretch>
            <a:fillRect/>
          </a:stretch>
        </p:blipFill>
        <p:spPr>
          <a:xfrm>
            <a:off x="7017472" y="1541673"/>
            <a:ext cx="4747656" cy="4747656"/>
          </a:xfrm>
          <a:prstGeom prst="rect">
            <a:avLst/>
          </a:prstGeom>
        </p:spPr>
      </p:pic>
      <p:grpSp>
        <p:nvGrpSpPr>
          <p:cNvPr id="3" name="6a34c20d-c5b2-460b-b8ea-c07c3108d59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AC1AE51B-9EA6-4B1D-AE18-5864B7EA06F1}"/>
              </a:ext>
            </a:extLst>
          </p:cNvPr>
          <p:cNvGrpSpPr>
            <a:grpSpLocks noChangeAspect="1"/>
          </p:cNvGrpSpPr>
          <p:nvPr>
            <p:custDataLst>
              <p:tags r:id="rId1"/>
            </p:custDataLst>
          </p:nvPr>
        </p:nvGrpSpPr>
        <p:grpSpPr>
          <a:xfrm>
            <a:off x="426872" y="1748150"/>
            <a:ext cx="6317673" cy="3973218"/>
            <a:chOff x="2940051" y="1474924"/>
            <a:chExt cx="6113462" cy="3844789"/>
          </a:xfrm>
        </p:grpSpPr>
        <p:sp>
          <p:nvSpPr>
            <p:cNvPr id="4" name="íŝļiḍè">
              <a:extLst>
                <a:ext uri="{FF2B5EF4-FFF2-40B4-BE49-F238E27FC236}">
                  <a16:creationId xmlns:a16="http://schemas.microsoft.com/office/drawing/2014/main" id="{CC5CE90B-946C-4702-A894-5AC0B082DE8B}"/>
                </a:ext>
              </a:extLst>
            </p:cNvPr>
            <p:cNvSpPr/>
            <p:nvPr/>
          </p:nvSpPr>
          <p:spPr bwMode="auto">
            <a:xfrm>
              <a:off x="3325814" y="4953001"/>
              <a:ext cx="5391150" cy="322263"/>
            </a:xfrm>
            <a:prstGeom prst="ellipse">
              <a:avLst/>
            </a:prstGeom>
            <a:solidFill>
              <a:srgbClr val="9CD4E3">
                <a:alpha val="40000"/>
              </a:srgbClr>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 name="ísḷïďe">
              <a:extLst>
                <a:ext uri="{FF2B5EF4-FFF2-40B4-BE49-F238E27FC236}">
                  <a16:creationId xmlns:a16="http://schemas.microsoft.com/office/drawing/2014/main" id="{05CA8DBA-2718-4BAE-B784-69613249493A}"/>
                </a:ext>
              </a:extLst>
            </p:cNvPr>
            <p:cNvSpPr/>
            <p:nvPr/>
          </p:nvSpPr>
          <p:spPr bwMode="auto">
            <a:xfrm>
              <a:off x="3355976" y="1687513"/>
              <a:ext cx="5416550" cy="3186113"/>
            </a:xfrm>
            <a:custGeom>
              <a:avLst/>
              <a:gdLst>
                <a:gd name="T0" fmla="*/ 1581 w 2326"/>
                <a:gd name="T1" fmla="*/ 104 h 1369"/>
                <a:gd name="T2" fmla="*/ 1582 w 2326"/>
                <a:gd name="T3" fmla="*/ 104 h 1369"/>
                <a:gd name="T4" fmla="*/ 1950 w 2326"/>
                <a:gd name="T5" fmla="*/ 266 h 1369"/>
                <a:gd name="T6" fmla="*/ 2076 w 2326"/>
                <a:gd name="T7" fmla="*/ 502 h 1369"/>
                <a:gd name="T8" fmla="*/ 2270 w 2326"/>
                <a:gd name="T9" fmla="*/ 658 h 1369"/>
                <a:gd name="T10" fmla="*/ 2310 w 2326"/>
                <a:gd name="T11" fmla="*/ 930 h 1369"/>
                <a:gd name="T12" fmla="*/ 1851 w 2326"/>
                <a:gd name="T13" fmla="*/ 1294 h 1369"/>
                <a:gd name="T14" fmla="*/ 940 w 2326"/>
                <a:gd name="T15" fmla="*/ 1294 h 1369"/>
                <a:gd name="T16" fmla="*/ 68 w 2326"/>
                <a:gd name="T17" fmla="*/ 1088 h 1369"/>
                <a:gd name="T18" fmla="*/ 98 w 2326"/>
                <a:gd name="T19" fmla="*/ 689 h 1369"/>
                <a:gd name="T20" fmla="*/ 391 w 2326"/>
                <a:gd name="T21" fmla="*/ 508 h 1369"/>
                <a:gd name="T22" fmla="*/ 543 w 2326"/>
                <a:gd name="T23" fmla="*/ 478 h 1369"/>
                <a:gd name="T24" fmla="*/ 600 w 2326"/>
                <a:gd name="T25" fmla="*/ 360 h 1369"/>
                <a:gd name="T26" fmla="*/ 700 w 2326"/>
                <a:gd name="T27" fmla="*/ 150 h 1369"/>
                <a:gd name="T28" fmla="*/ 1113 w 2326"/>
                <a:gd name="T29" fmla="*/ 47 h 1369"/>
                <a:gd name="T30" fmla="*/ 1360 w 2326"/>
                <a:gd name="T31" fmla="*/ 138 h 1369"/>
                <a:gd name="T32" fmla="*/ 1581 w 2326"/>
                <a:gd name="T33" fmla="*/ 104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6" h="1369">
                  <a:moveTo>
                    <a:pt x="1581" y="104"/>
                  </a:moveTo>
                  <a:cubicBezTo>
                    <a:pt x="1582" y="104"/>
                    <a:pt x="1582" y="104"/>
                    <a:pt x="1582" y="104"/>
                  </a:cubicBezTo>
                  <a:cubicBezTo>
                    <a:pt x="1753" y="63"/>
                    <a:pt x="1884" y="117"/>
                    <a:pt x="1950" y="266"/>
                  </a:cubicBezTo>
                  <a:cubicBezTo>
                    <a:pt x="1983" y="340"/>
                    <a:pt x="1989" y="460"/>
                    <a:pt x="2076" y="502"/>
                  </a:cubicBezTo>
                  <a:cubicBezTo>
                    <a:pt x="2163" y="543"/>
                    <a:pt x="2226" y="568"/>
                    <a:pt x="2270" y="658"/>
                  </a:cubicBezTo>
                  <a:cubicBezTo>
                    <a:pt x="2309" y="740"/>
                    <a:pt x="2326" y="841"/>
                    <a:pt x="2310" y="930"/>
                  </a:cubicBezTo>
                  <a:cubicBezTo>
                    <a:pt x="2272" y="1137"/>
                    <a:pt x="2082" y="1294"/>
                    <a:pt x="1851" y="1294"/>
                  </a:cubicBezTo>
                  <a:cubicBezTo>
                    <a:pt x="1548" y="1294"/>
                    <a:pt x="1244" y="1294"/>
                    <a:pt x="940" y="1294"/>
                  </a:cubicBezTo>
                  <a:cubicBezTo>
                    <a:pt x="658" y="1294"/>
                    <a:pt x="220" y="1369"/>
                    <a:pt x="68" y="1088"/>
                  </a:cubicBezTo>
                  <a:cubicBezTo>
                    <a:pt x="0" y="963"/>
                    <a:pt x="14" y="805"/>
                    <a:pt x="98" y="689"/>
                  </a:cubicBezTo>
                  <a:cubicBezTo>
                    <a:pt x="165" y="596"/>
                    <a:pt x="273" y="532"/>
                    <a:pt x="391" y="508"/>
                  </a:cubicBezTo>
                  <a:cubicBezTo>
                    <a:pt x="439" y="498"/>
                    <a:pt x="502" y="509"/>
                    <a:pt x="543" y="478"/>
                  </a:cubicBezTo>
                  <a:cubicBezTo>
                    <a:pt x="579" y="451"/>
                    <a:pt x="589" y="400"/>
                    <a:pt x="600" y="360"/>
                  </a:cubicBezTo>
                  <a:cubicBezTo>
                    <a:pt x="620" y="286"/>
                    <a:pt x="647" y="211"/>
                    <a:pt x="700" y="150"/>
                  </a:cubicBezTo>
                  <a:cubicBezTo>
                    <a:pt x="795" y="41"/>
                    <a:pt x="969" y="0"/>
                    <a:pt x="1113" y="47"/>
                  </a:cubicBezTo>
                  <a:cubicBezTo>
                    <a:pt x="1197" y="74"/>
                    <a:pt x="1272" y="128"/>
                    <a:pt x="1360" y="138"/>
                  </a:cubicBezTo>
                  <a:cubicBezTo>
                    <a:pt x="1435" y="146"/>
                    <a:pt x="1509" y="122"/>
                    <a:pt x="1581" y="104"/>
                  </a:cubicBezTo>
                </a:path>
              </a:pathLst>
            </a:custGeom>
            <a:solidFill>
              <a:srgbClr val="9DEAFC">
                <a:alpha val="30000"/>
              </a:srgbClr>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 name="îsľïḑe">
              <a:extLst>
                <a:ext uri="{FF2B5EF4-FFF2-40B4-BE49-F238E27FC236}">
                  <a16:creationId xmlns:a16="http://schemas.microsoft.com/office/drawing/2014/main" id="{714A8C3F-8C44-4350-A75F-E9D583B3C970}"/>
                </a:ext>
              </a:extLst>
            </p:cNvPr>
            <p:cNvSpPr/>
            <p:nvPr/>
          </p:nvSpPr>
          <p:spPr bwMode="auto">
            <a:xfrm>
              <a:off x="3929064" y="2278063"/>
              <a:ext cx="4397375" cy="2586038"/>
            </a:xfrm>
            <a:custGeom>
              <a:avLst/>
              <a:gdLst>
                <a:gd name="T0" fmla="*/ 1283 w 1888"/>
                <a:gd name="T1" fmla="*/ 85 h 1111"/>
                <a:gd name="T2" fmla="*/ 1284 w 1888"/>
                <a:gd name="T3" fmla="*/ 85 h 1111"/>
                <a:gd name="T4" fmla="*/ 1582 w 1888"/>
                <a:gd name="T5" fmla="*/ 216 h 1111"/>
                <a:gd name="T6" fmla="*/ 1684 w 1888"/>
                <a:gd name="T7" fmla="*/ 407 h 1111"/>
                <a:gd name="T8" fmla="*/ 1842 w 1888"/>
                <a:gd name="T9" fmla="*/ 534 h 1111"/>
                <a:gd name="T10" fmla="*/ 1874 w 1888"/>
                <a:gd name="T11" fmla="*/ 754 h 1111"/>
                <a:gd name="T12" fmla="*/ 1502 w 1888"/>
                <a:gd name="T13" fmla="*/ 1050 h 1111"/>
                <a:gd name="T14" fmla="*/ 763 w 1888"/>
                <a:gd name="T15" fmla="*/ 1050 h 1111"/>
                <a:gd name="T16" fmla="*/ 55 w 1888"/>
                <a:gd name="T17" fmla="*/ 883 h 1111"/>
                <a:gd name="T18" fmla="*/ 80 w 1888"/>
                <a:gd name="T19" fmla="*/ 559 h 1111"/>
                <a:gd name="T20" fmla="*/ 317 w 1888"/>
                <a:gd name="T21" fmla="*/ 412 h 1111"/>
                <a:gd name="T22" fmla="*/ 440 w 1888"/>
                <a:gd name="T23" fmla="*/ 388 h 1111"/>
                <a:gd name="T24" fmla="*/ 487 w 1888"/>
                <a:gd name="T25" fmla="*/ 292 h 1111"/>
                <a:gd name="T26" fmla="*/ 568 w 1888"/>
                <a:gd name="T27" fmla="*/ 122 h 1111"/>
                <a:gd name="T28" fmla="*/ 903 w 1888"/>
                <a:gd name="T29" fmla="*/ 38 h 1111"/>
                <a:gd name="T30" fmla="*/ 1104 w 1888"/>
                <a:gd name="T31" fmla="*/ 112 h 1111"/>
                <a:gd name="T32" fmla="*/ 1283 w 1888"/>
                <a:gd name="T33" fmla="*/ 85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8" h="1111">
                  <a:moveTo>
                    <a:pt x="1283" y="85"/>
                  </a:moveTo>
                  <a:cubicBezTo>
                    <a:pt x="1284" y="85"/>
                    <a:pt x="1284" y="85"/>
                    <a:pt x="1284" y="85"/>
                  </a:cubicBezTo>
                  <a:cubicBezTo>
                    <a:pt x="1422" y="51"/>
                    <a:pt x="1528" y="95"/>
                    <a:pt x="1582" y="216"/>
                  </a:cubicBezTo>
                  <a:cubicBezTo>
                    <a:pt x="1609" y="276"/>
                    <a:pt x="1614" y="374"/>
                    <a:pt x="1684" y="407"/>
                  </a:cubicBezTo>
                  <a:cubicBezTo>
                    <a:pt x="1755" y="441"/>
                    <a:pt x="1806" y="461"/>
                    <a:pt x="1842" y="534"/>
                  </a:cubicBezTo>
                  <a:cubicBezTo>
                    <a:pt x="1874" y="601"/>
                    <a:pt x="1888" y="683"/>
                    <a:pt x="1874" y="754"/>
                  </a:cubicBezTo>
                  <a:cubicBezTo>
                    <a:pt x="1844" y="923"/>
                    <a:pt x="1689" y="1050"/>
                    <a:pt x="1502" y="1050"/>
                  </a:cubicBezTo>
                  <a:cubicBezTo>
                    <a:pt x="1256" y="1050"/>
                    <a:pt x="1009" y="1050"/>
                    <a:pt x="763" y="1050"/>
                  </a:cubicBezTo>
                  <a:cubicBezTo>
                    <a:pt x="534" y="1050"/>
                    <a:pt x="178" y="1111"/>
                    <a:pt x="55" y="883"/>
                  </a:cubicBezTo>
                  <a:cubicBezTo>
                    <a:pt x="0" y="781"/>
                    <a:pt x="11" y="653"/>
                    <a:pt x="80" y="559"/>
                  </a:cubicBezTo>
                  <a:cubicBezTo>
                    <a:pt x="134" y="484"/>
                    <a:pt x="222" y="432"/>
                    <a:pt x="317" y="412"/>
                  </a:cubicBezTo>
                  <a:cubicBezTo>
                    <a:pt x="357" y="404"/>
                    <a:pt x="408" y="413"/>
                    <a:pt x="440" y="388"/>
                  </a:cubicBezTo>
                  <a:cubicBezTo>
                    <a:pt x="470" y="366"/>
                    <a:pt x="478" y="324"/>
                    <a:pt x="487" y="292"/>
                  </a:cubicBezTo>
                  <a:cubicBezTo>
                    <a:pt x="503" y="232"/>
                    <a:pt x="525" y="171"/>
                    <a:pt x="568" y="122"/>
                  </a:cubicBezTo>
                  <a:cubicBezTo>
                    <a:pt x="645" y="33"/>
                    <a:pt x="787" y="0"/>
                    <a:pt x="903" y="38"/>
                  </a:cubicBezTo>
                  <a:cubicBezTo>
                    <a:pt x="971" y="60"/>
                    <a:pt x="1032" y="104"/>
                    <a:pt x="1104" y="112"/>
                  </a:cubicBezTo>
                  <a:cubicBezTo>
                    <a:pt x="1164" y="118"/>
                    <a:pt x="1224" y="99"/>
                    <a:pt x="1283" y="85"/>
                  </a:cubicBezTo>
                </a:path>
              </a:pathLst>
            </a:custGeom>
            <a:solidFill>
              <a:srgbClr val="9CD4E3">
                <a:alpha val="40000"/>
              </a:srgbClr>
            </a:solidFill>
            <a:ln>
              <a:noFill/>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 name="ïşľidé">
              <a:extLst>
                <a:ext uri="{FF2B5EF4-FFF2-40B4-BE49-F238E27FC236}">
                  <a16:creationId xmlns:a16="http://schemas.microsoft.com/office/drawing/2014/main" id="{23C7847C-1959-4B1D-B733-59960E812E58}"/>
                </a:ext>
              </a:extLst>
            </p:cNvPr>
            <p:cNvSpPr/>
            <p:nvPr/>
          </p:nvSpPr>
          <p:spPr bwMode="auto">
            <a:xfrm>
              <a:off x="3843339" y="4271963"/>
              <a:ext cx="1855788" cy="946150"/>
            </a:xfrm>
            <a:custGeom>
              <a:avLst/>
              <a:gdLst>
                <a:gd name="T0" fmla="*/ 797 w 797"/>
                <a:gd name="T1" fmla="*/ 323 h 406"/>
                <a:gd name="T2" fmla="*/ 512 w 797"/>
                <a:gd name="T3" fmla="*/ 61 h 406"/>
                <a:gd name="T4" fmla="*/ 0 w 797"/>
                <a:gd name="T5" fmla="*/ 132 h 406"/>
                <a:gd name="T6" fmla="*/ 123 w 797"/>
                <a:gd name="T7" fmla="*/ 208 h 406"/>
                <a:gd name="T8" fmla="*/ 633 w 797"/>
                <a:gd name="T9" fmla="*/ 364 h 406"/>
                <a:gd name="T10" fmla="*/ 797 w 797"/>
                <a:gd name="T11" fmla="*/ 323 h 406"/>
              </a:gdLst>
              <a:ahLst/>
              <a:cxnLst>
                <a:cxn ang="0">
                  <a:pos x="T0" y="T1"/>
                </a:cxn>
                <a:cxn ang="0">
                  <a:pos x="T2" y="T3"/>
                </a:cxn>
                <a:cxn ang="0">
                  <a:pos x="T4" y="T5"/>
                </a:cxn>
                <a:cxn ang="0">
                  <a:pos x="T6" y="T7"/>
                </a:cxn>
                <a:cxn ang="0">
                  <a:pos x="T8" y="T9"/>
                </a:cxn>
                <a:cxn ang="0">
                  <a:pos x="T10" y="T11"/>
                </a:cxn>
              </a:cxnLst>
              <a:rect l="0" t="0" r="r" b="b"/>
              <a:pathLst>
                <a:path w="797" h="406">
                  <a:moveTo>
                    <a:pt x="797" y="323"/>
                  </a:moveTo>
                  <a:cubicBezTo>
                    <a:pt x="797" y="323"/>
                    <a:pt x="692" y="114"/>
                    <a:pt x="512" y="61"/>
                  </a:cubicBezTo>
                  <a:cubicBezTo>
                    <a:pt x="306" y="0"/>
                    <a:pt x="157" y="45"/>
                    <a:pt x="0" y="132"/>
                  </a:cubicBezTo>
                  <a:cubicBezTo>
                    <a:pt x="0" y="132"/>
                    <a:pt x="51" y="139"/>
                    <a:pt x="123" y="208"/>
                  </a:cubicBezTo>
                  <a:cubicBezTo>
                    <a:pt x="323" y="396"/>
                    <a:pt x="469" y="406"/>
                    <a:pt x="633" y="364"/>
                  </a:cubicBezTo>
                  <a:cubicBezTo>
                    <a:pt x="797" y="323"/>
                    <a:pt x="797" y="323"/>
                    <a:pt x="797" y="323"/>
                  </a:cubicBezTo>
                </a:path>
              </a:pathLst>
            </a:custGeom>
            <a:solidFill>
              <a:srgbClr val="0075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 name="îşlîdê">
              <a:extLst>
                <a:ext uri="{FF2B5EF4-FFF2-40B4-BE49-F238E27FC236}">
                  <a16:creationId xmlns:a16="http://schemas.microsoft.com/office/drawing/2014/main" id="{016680C1-2DFC-4A24-A4FF-E356FBA69668}"/>
                </a:ext>
              </a:extLst>
            </p:cNvPr>
            <p:cNvSpPr/>
            <p:nvPr/>
          </p:nvSpPr>
          <p:spPr bwMode="auto">
            <a:xfrm>
              <a:off x="5543551" y="4787901"/>
              <a:ext cx="117475" cy="166688"/>
            </a:xfrm>
            <a:custGeom>
              <a:avLst/>
              <a:gdLst>
                <a:gd name="T0" fmla="*/ 0 w 51"/>
                <a:gd name="T1" fmla="*/ 0 h 72"/>
                <a:gd name="T2" fmla="*/ 0 w 51"/>
                <a:gd name="T3" fmla="*/ 0 h 72"/>
                <a:gd name="T4" fmla="*/ 51 w 51"/>
                <a:gd name="T5" fmla="*/ 72 h 72"/>
                <a:gd name="T6" fmla="*/ 51 w 51"/>
                <a:gd name="T7" fmla="*/ 72 h 72"/>
                <a:gd name="T8" fmla="*/ 0 w 51"/>
                <a:gd name="T9" fmla="*/ 0 h 72"/>
              </a:gdLst>
              <a:ahLst/>
              <a:cxnLst>
                <a:cxn ang="0">
                  <a:pos x="T0" y="T1"/>
                </a:cxn>
                <a:cxn ang="0">
                  <a:pos x="T2" y="T3"/>
                </a:cxn>
                <a:cxn ang="0">
                  <a:pos x="T4" y="T5"/>
                </a:cxn>
                <a:cxn ang="0">
                  <a:pos x="T6" y="T7"/>
                </a:cxn>
                <a:cxn ang="0">
                  <a:pos x="T8" y="T9"/>
                </a:cxn>
              </a:cxnLst>
              <a:rect l="0" t="0" r="r" b="b"/>
              <a:pathLst>
                <a:path w="51" h="72">
                  <a:moveTo>
                    <a:pt x="0" y="0"/>
                  </a:moveTo>
                  <a:cubicBezTo>
                    <a:pt x="0" y="0"/>
                    <a:pt x="0" y="0"/>
                    <a:pt x="0" y="0"/>
                  </a:cubicBezTo>
                  <a:cubicBezTo>
                    <a:pt x="22" y="28"/>
                    <a:pt x="39" y="54"/>
                    <a:pt x="51" y="72"/>
                  </a:cubicBezTo>
                  <a:cubicBezTo>
                    <a:pt x="51" y="72"/>
                    <a:pt x="51" y="72"/>
                    <a:pt x="51" y="72"/>
                  </a:cubicBezTo>
                  <a:cubicBezTo>
                    <a:pt x="39" y="54"/>
                    <a:pt x="22" y="28"/>
                    <a:pt x="0" y="0"/>
                  </a:cubicBezTo>
                </a:path>
              </a:pathLst>
            </a:custGeom>
            <a:solidFill>
              <a:srgbClr val="87BE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 name="iṣlïḍè">
              <a:extLst>
                <a:ext uri="{FF2B5EF4-FFF2-40B4-BE49-F238E27FC236}">
                  <a16:creationId xmlns:a16="http://schemas.microsoft.com/office/drawing/2014/main" id="{F8DE7A27-1234-44D2-94F9-ED2D1ADFAB75}"/>
                </a:ext>
              </a:extLst>
            </p:cNvPr>
            <p:cNvSpPr/>
            <p:nvPr/>
          </p:nvSpPr>
          <p:spPr bwMode="auto">
            <a:xfrm>
              <a:off x="5661026" y="4954588"/>
              <a:ext cx="26988" cy="44450"/>
            </a:xfrm>
            <a:custGeom>
              <a:avLst/>
              <a:gdLst>
                <a:gd name="T0" fmla="*/ 0 w 11"/>
                <a:gd name="T1" fmla="*/ 0 h 19"/>
                <a:gd name="T2" fmla="*/ 0 w 11"/>
                <a:gd name="T3" fmla="*/ 0 h 19"/>
                <a:gd name="T4" fmla="*/ 11 w 11"/>
                <a:gd name="T5" fmla="*/ 19 h 19"/>
                <a:gd name="T6" fmla="*/ 0 w 11"/>
                <a:gd name="T7" fmla="*/ 0 h 19"/>
              </a:gdLst>
              <a:ahLst/>
              <a:cxnLst>
                <a:cxn ang="0">
                  <a:pos x="T0" y="T1"/>
                </a:cxn>
                <a:cxn ang="0">
                  <a:pos x="T2" y="T3"/>
                </a:cxn>
                <a:cxn ang="0">
                  <a:pos x="T4" y="T5"/>
                </a:cxn>
                <a:cxn ang="0">
                  <a:pos x="T6" y="T7"/>
                </a:cxn>
              </a:cxnLst>
              <a:rect l="0" t="0" r="r" b="b"/>
              <a:pathLst>
                <a:path w="11" h="19">
                  <a:moveTo>
                    <a:pt x="0" y="0"/>
                  </a:moveTo>
                  <a:cubicBezTo>
                    <a:pt x="0" y="0"/>
                    <a:pt x="0" y="0"/>
                    <a:pt x="0" y="0"/>
                  </a:cubicBezTo>
                  <a:cubicBezTo>
                    <a:pt x="4" y="8"/>
                    <a:pt x="8" y="14"/>
                    <a:pt x="11" y="19"/>
                  </a:cubicBezTo>
                  <a:cubicBezTo>
                    <a:pt x="8" y="14"/>
                    <a:pt x="4" y="8"/>
                    <a:pt x="0" y="0"/>
                  </a:cubicBezTo>
                </a:path>
              </a:pathLst>
            </a:custGeom>
            <a:solidFill>
              <a:srgbClr val="9DEF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 name="ïŝľíďè">
              <a:extLst>
                <a:ext uri="{FF2B5EF4-FFF2-40B4-BE49-F238E27FC236}">
                  <a16:creationId xmlns:a16="http://schemas.microsoft.com/office/drawing/2014/main" id="{71EFBEBC-789A-4119-97FC-42120167CBFE}"/>
                </a:ext>
              </a:extLst>
            </p:cNvPr>
            <p:cNvSpPr/>
            <p:nvPr/>
          </p:nvSpPr>
          <p:spPr bwMode="auto">
            <a:xfrm>
              <a:off x="3843339" y="4579938"/>
              <a:ext cx="1588"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0" y="0"/>
                    <a:pt x="0" y="0"/>
                  </a:cubicBezTo>
                </a:path>
              </a:pathLst>
            </a:custGeom>
            <a:solidFill>
              <a:srgbClr val="87BE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 name="i$ḷîḍê">
              <a:extLst>
                <a:ext uri="{FF2B5EF4-FFF2-40B4-BE49-F238E27FC236}">
                  <a16:creationId xmlns:a16="http://schemas.microsoft.com/office/drawing/2014/main" id="{534767FE-502D-4BD2-BB73-5A3375365E92}"/>
                </a:ext>
              </a:extLst>
            </p:cNvPr>
            <p:cNvSpPr/>
            <p:nvPr/>
          </p:nvSpPr>
          <p:spPr bwMode="auto">
            <a:xfrm>
              <a:off x="3843339" y="4365626"/>
              <a:ext cx="1855788" cy="657225"/>
            </a:xfrm>
            <a:custGeom>
              <a:avLst/>
              <a:gdLst>
                <a:gd name="T0" fmla="*/ 619 w 797"/>
                <a:gd name="T1" fmla="*/ 181 h 282"/>
                <a:gd name="T2" fmla="*/ 610 w 797"/>
                <a:gd name="T3" fmla="*/ 181 h 282"/>
                <a:gd name="T4" fmla="*/ 614 w 797"/>
                <a:gd name="T5" fmla="*/ 182 h 282"/>
                <a:gd name="T6" fmla="*/ 624 w 797"/>
                <a:gd name="T7" fmla="*/ 187 h 282"/>
                <a:gd name="T8" fmla="*/ 621 w 797"/>
                <a:gd name="T9" fmla="*/ 184 h 282"/>
                <a:gd name="T10" fmla="*/ 619 w 797"/>
                <a:gd name="T11" fmla="*/ 181 h 282"/>
                <a:gd name="T12" fmla="*/ 730 w 797"/>
                <a:gd name="T13" fmla="*/ 181 h 282"/>
                <a:gd name="T14" fmla="*/ 625 w 797"/>
                <a:gd name="T15" fmla="*/ 181 h 282"/>
                <a:gd name="T16" fmla="*/ 630 w 797"/>
                <a:gd name="T17" fmla="*/ 190 h 282"/>
                <a:gd name="T18" fmla="*/ 708 w 797"/>
                <a:gd name="T19" fmla="*/ 227 h 282"/>
                <a:gd name="T20" fmla="*/ 797 w 797"/>
                <a:gd name="T21" fmla="*/ 282 h 282"/>
                <a:gd name="T22" fmla="*/ 797 w 797"/>
                <a:gd name="T23" fmla="*/ 282 h 282"/>
                <a:gd name="T24" fmla="*/ 797 w 797"/>
                <a:gd name="T25" fmla="*/ 282 h 282"/>
                <a:gd name="T26" fmla="*/ 792 w 797"/>
                <a:gd name="T27" fmla="*/ 272 h 282"/>
                <a:gd name="T28" fmla="*/ 781 w 797"/>
                <a:gd name="T29" fmla="*/ 253 h 282"/>
                <a:gd name="T30" fmla="*/ 730 w 797"/>
                <a:gd name="T31" fmla="*/ 181 h 282"/>
                <a:gd name="T32" fmla="*/ 242 w 797"/>
                <a:gd name="T33" fmla="*/ 0 h 282"/>
                <a:gd name="T34" fmla="*/ 0 w 797"/>
                <a:gd name="T35" fmla="*/ 92 h 282"/>
                <a:gd name="T36" fmla="*/ 0 w 797"/>
                <a:gd name="T37" fmla="*/ 92 h 282"/>
                <a:gd name="T38" fmla="*/ 1 w 797"/>
                <a:gd name="T39" fmla="*/ 92 h 282"/>
                <a:gd name="T40" fmla="*/ 4 w 797"/>
                <a:gd name="T41" fmla="*/ 92 h 282"/>
                <a:gd name="T42" fmla="*/ 106 w 797"/>
                <a:gd name="T43" fmla="*/ 74 h 282"/>
                <a:gd name="T44" fmla="*/ 139 w 797"/>
                <a:gd name="T45" fmla="*/ 73 h 282"/>
                <a:gd name="T46" fmla="*/ 211 w 797"/>
                <a:gd name="T47" fmla="*/ 77 h 282"/>
                <a:gd name="T48" fmla="*/ 212 w 797"/>
                <a:gd name="T49" fmla="*/ 77 h 282"/>
                <a:gd name="T50" fmla="*/ 234 w 797"/>
                <a:gd name="T51" fmla="*/ 18 h 282"/>
                <a:gd name="T52" fmla="*/ 220 w 797"/>
                <a:gd name="T53" fmla="*/ 12 h 282"/>
                <a:gd name="T54" fmla="*/ 235 w 797"/>
                <a:gd name="T55" fmla="*/ 16 h 282"/>
                <a:gd name="T56" fmla="*/ 242 w 797"/>
                <a:gd name="T57"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7" h="282">
                  <a:moveTo>
                    <a:pt x="619" y="181"/>
                  </a:moveTo>
                  <a:cubicBezTo>
                    <a:pt x="610" y="181"/>
                    <a:pt x="610" y="181"/>
                    <a:pt x="610" y="181"/>
                  </a:cubicBezTo>
                  <a:cubicBezTo>
                    <a:pt x="611" y="181"/>
                    <a:pt x="613" y="182"/>
                    <a:pt x="614" y="182"/>
                  </a:cubicBezTo>
                  <a:cubicBezTo>
                    <a:pt x="617" y="184"/>
                    <a:pt x="620" y="185"/>
                    <a:pt x="624" y="187"/>
                  </a:cubicBezTo>
                  <a:cubicBezTo>
                    <a:pt x="623" y="186"/>
                    <a:pt x="622" y="185"/>
                    <a:pt x="621" y="184"/>
                  </a:cubicBezTo>
                  <a:cubicBezTo>
                    <a:pt x="619" y="181"/>
                    <a:pt x="619" y="181"/>
                    <a:pt x="619" y="181"/>
                  </a:cubicBezTo>
                  <a:moveTo>
                    <a:pt x="730" y="181"/>
                  </a:moveTo>
                  <a:cubicBezTo>
                    <a:pt x="625" y="181"/>
                    <a:pt x="625" y="181"/>
                    <a:pt x="625" y="181"/>
                  </a:cubicBezTo>
                  <a:cubicBezTo>
                    <a:pt x="627" y="184"/>
                    <a:pt x="628" y="187"/>
                    <a:pt x="630" y="190"/>
                  </a:cubicBezTo>
                  <a:cubicBezTo>
                    <a:pt x="657" y="201"/>
                    <a:pt x="682" y="214"/>
                    <a:pt x="708" y="227"/>
                  </a:cubicBezTo>
                  <a:cubicBezTo>
                    <a:pt x="738" y="244"/>
                    <a:pt x="768" y="262"/>
                    <a:pt x="797" y="282"/>
                  </a:cubicBezTo>
                  <a:cubicBezTo>
                    <a:pt x="797" y="282"/>
                    <a:pt x="797" y="282"/>
                    <a:pt x="797" y="282"/>
                  </a:cubicBezTo>
                  <a:cubicBezTo>
                    <a:pt x="797" y="282"/>
                    <a:pt x="797" y="282"/>
                    <a:pt x="797" y="282"/>
                  </a:cubicBezTo>
                  <a:cubicBezTo>
                    <a:pt x="796" y="280"/>
                    <a:pt x="794" y="277"/>
                    <a:pt x="792" y="272"/>
                  </a:cubicBezTo>
                  <a:cubicBezTo>
                    <a:pt x="789" y="267"/>
                    <a:pt x="785" y="261"/>
                    <a:pt x="781" y="253"/>
                  </a:cubicBezTo>
                  <a:cubicBezTo>
                    <a:pt x="769" y="235"/>
                    <a:pt x="752" y="209"/>
                    <a:pt x="730" y="181"/>
                  </a:cubicBezTo>
                  <a:moveTo>
                    <a:pt x="242" y="0"/>
                  </a:moveTo>
                  <a:cubicBezTo>
                    <a:pt x="158" y="14"/>
                    <a:pt x="80" y="48"/>
                    <a:pt x="0" y="92"/>
                  </a:cubicBezTo>
                  <a:cubicBezTo>
                    <a:pt x="0" y="92"/>
                    <a:pt x="0" y="92"/>
                    <a:pt x="0" y="92"/>
                  </a:cubicBezTo>
                  <a:cubicBezTo>
                    <a:pt x="0" y="92"/>
                    <a:pt x="1" y="92"/>
                    <a:pt x="1" y="92"/>
                  </a:cubicBezTo>
                  <a:cubicBezTo>
                    <a:pt x="4" y="92"/>
                    <a:pt x="4" y="92"/>
                    <a:pt x="4" y="92"/>
                  </a:cubicBezTo>
                  <a:cubicBezTo>
                    <a:pt x="37" y="81"/>
                    <a:pt x="72" y="76"/>
                    <a:pt x="106" y="74"/>
                  </a:cubicBezTo>
                  <a:cubicBezTo>
                    <a:pt x="117" y="74"/>
                    <a:pt x="128" y="73"/>
                    <a:pt x="139" y="73"/>
                  </a:cubicBezTo>
                  <a:cubicBezTo>
                    <a:pt x="163" y="73"/>
                    <a:pt x="187" y="75"/>
                    <a:pt x="211" y="77"/>
                  </a:cubicBezTo>
                  <a:cubicBezTo>
                    <a:pt x="211" y="77"/>
                    <a:pt x="212" y="77"/>
                    <a:pt x="212" y="77"/>
                  </a:cubicBezTo>
                  <a:cubicBezTo>
                    <a:pt x="219" y="54"/>
                    <a:pt x="226" y="35"/>
                    <a:pt x="234" y="18"/>
                  </a:cubicBezTo>
                  <a:cubicBezTo>
                    <a:pt x="229" y="16"/>
                    <a:pt x="225" y="14"/>
                    <a:pt x="220" y="12"/>
                  </a:cubicBezTo>
                  <a:cubicBezTo>
                    <a:pt x="225" y="13"/>
                    <a:pt x="230" y="14"/>
                    <a:pt x="235" y="16"/>
                  </a:cubicBezTo>
                  <a:cubicBezTo>
                    <a:pt x="237" y="10"/>
                    <a:pt x="239" y="5"/>
                    <a:pt x="242" y="0"/>
                  </a:cubicBezTo>
                </a:path>
              </a:pathLst>
            </a:custGeom>
            <a:solidFill>
              <a:srgbClr val="0093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 name="îṣliḋè">
              <a:extLst>
                <a:ext uri="{FF2B5EF4-FFF2-40B4-BE49-F238E27FC236}">
                  <a16:creationId xmlns:a16="http://schemas.microsoft.com/office/drawing/2014/main" id="{84AF21C2-C47B-4CDF-8431-AA03EBA0B5EF}"/>
                </a:ext>
              </a:extLst>
            </p:cNvPr>
            <p:cNvSpPr/>
            <p:nvPr/>
          </p:nvSpPr>
          <p:spPr bwMode="auto">
            <a:xfrm>
              <a:off x="3843339" y="4579938"/>
              <a:ext cx="9525" cy="3175"/>
            </a:xfrm>
            <a:custGeom>
              <a:avLst/>
              <a:gdLst>
                <a:gd name="T0" fmla="*/ 0 w 4"/>
                <a:gd name="T1" fmla="*/ 0 h 1"/>
                <a:gd name="T2" fmla="*/ 4 w 4"/>
                <a:gd name="T3" fmla="*/ 1 h 1"/>
                <a:gd name="T4" fmla="*/ 4 w 4"/>
                <a:gd name="T5" fmla="*/ 1 h 1"/>
                <a:gd name="T6" fmla="*/ 4 w 4"/>
                <a:gd name="T7" fmla="*/ 1 h 1"/>
                <a:gd name="T8" fmla="*/ 4 w 4"/>
                <a:gd name="T9" fmla="*/ 1 h 1"/>
                <a:gd name="T10" fmla="*/ 4 w 4"/>
                <a:gd name="T11" fmla="*/ 1 h 1"/>
                <a:gd name="T12" fmla="*/ 4 w 4"/>
                <a:gd name="T13" fmla="*/ 1 h 1"/>
                <a:gd name="T14" fmla="*/ 1 w 4"/>
                <a:gd name="T15" fmla="*/ 0 h 1"/>
                <a:gd name="T16" fmla="*/ 0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0" y="0"/>
                  </a:move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3" y="0"/>
                    <a:pt x="2" y="0"/>
                    <a:pt x="1" y="0"/>
                  </a:cubicBezTo>
                  <a:cubicBezTo>
                    <a:pt x="0" y="0"/>
                    <a:pt x="0" y="0"/>
                    <a:pt x="0" y="0"/>
                  </a:cubicBezTo>
                </a:path>
              </a:pathLst>
            </a:custGeom>
            <a:solidFill>
              <a:srgbClr val="1991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3" name="îśļiḍè">
              <a:extLst>
                <a:ext uri="{FF2B5EF4-FFF2-40B4-BE49-F238E27FC236}">
                  <a16:creationId xmlns:a16="http://schemas.microsoft.com/office/drawing/2014/main" id="{E7244A3A-6041-4FE1-AA3B-2CCD79AC5A45}"/>
                </a:ext>
              </a:extLst>
            </p:cNvPr>
            <p:cNvSpPr/>
            <p:nvPr/>
          </p:nvSpPr>
          <p:spPr bwMode="auto">
            <a:xfrm>
              <a:off x="3852864" y="4543426"/>
              <a:ext cx="1466850" cy="282575"/>
            </a:xfrm>
            <a:custGeom>
              <a:avLst/>
              <a:gdLst>
                <a:gd name="T0" fmla="*/ 603 w 630"/>
                <a:gd name="T1" fmla="*/ 107 h 122"/>
                <a:gd name="T2" fmla="*/ 602 w 630"/>
                <a:gd name="T3" fmla="*/ 111 h 122"/>
                <a:gd name="T4" fmla="*/ 607 w 630"/>
                <a:gd name="T5" fmla="*/ 113 h 122"/>
                <a:gd name="T6" fmla="*/ 630 w 630"/>
                <a:gd name="T7" fmla="*/ 122 h 122"/>
                <a:gd name="T8" fmla="*/ 625 w 630"/>
                <a:gd name="T9" fmla="*/ 117 h 122"/>
                <a:gd name="T10" fmla="*/ 603 w 630"/>
                <a:gd name="T11" fmla="*/ 107 h 122"/>
                <a:gd name="T12" fmla="*/ 127 w 630"/>
                <a:gd name="T13" fmla="*/ 0 h 122"/>
                <a:gd name="T14" fmla="*/ 0 w 630"/>
                <a:gd name="T15" fmla="*/ 17 h 122"/>
                <a:gd name="T16" fmla="*/ 0 w 630"/>
                <a:gd name="T17" fmla="*/ 17 h 122"/>
                <a:gd name="T18" fmla="*/ 102 w 630"/>
                <a:gd name="T19" fmla="*/ 3 h 122"/>
                <a:gd name="T20" fmla="*/ 119 w 630"/>
                <a:gd name="T21" fmla="*/ 3 h 122"/>
                <a:gd name="T22" fmla="*/ 206 w 630"/>
                <a:gd name="T23" fmla="*/ 8 h 122"/>
                <a:gd name="T24" fmla="*/ 207 w 630"/>
                <a:gd name="T25" fmla="*/ 8 h 122"/>
                <a:gd name="T26" fmla="*/ 207 w 630"/>
                <a:gd name="T27" fmla="*/ 4 h 122"/>
                <a:gd name="T28" fmla="*/ 207 w 630"/>
                <a:gd name="T29" fmla="*/ 4 h 122"/>
                <a:gd name="T30" fmla="*/ 127 w 630"/>
                <a:gd name="T31"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0" h="122">
                  <a:moveTo>
                    <a:pt x="603" y="107"/>
                  </a:moveTo>
                  <a:cubicBezTo>
                    <a:pt x="603" y="109"/>
                    <a:pt x="603" y="110"/>
                    <a:pt x="602" y="111"/>
                  </a:cubicBezTo>
                  <a:cubicBezTo>
                    <a:pt x="604" y="112"/>
                    <a:pt x="605" y="112"/>
                    <a:pt x="607" y="113"/>
                  </a:cubicBezTo>
                  <a:cubicBezTo>
                    <a:pt x="615" y="116"/>
                    <a:pt x="622" y="119"/>
                    <a:pt x="630" y="122"/>
                  </a:cubicBezTo>
                  <a:cubicBezTo>
                    <a:pt x="628" y="121"/>
                    <a:pt x="627" y="119"/>
                    <a:pt x="625" y="117"/>
                  </a:cubicBezTo>
                  <a:cubicBezTo>
                    <a:pt x="618" y="114"/>
                    <a:pt x="611" y="111"/>
                    <a:pt x="603" y="107"/>
                  </a:cubicBezTo>
                  <a:moveTo>
                    <a:pt x="127" y="0"/>
                  </a:moveTo>
                  <a:cubicBezTo>
                    <a:pt x="65" y="0"/>
                    <a:pt x="24" y="9"/>
                    <a:pt x="0" y="17"/>
                  </a:cubicBezTo>
                  <a:cubicBezTo>
                    <a:pt x="0" y="17"/>
                    <a:pt x="0" y="17"/>
                    <a:pt x="0" y="17"/>
                  </a:cubicBezTo>
                  <a:cubicBezTo>
                    <a:pt x="33" y="7"/>
                    <a:pt x="68" y="4"/>
                    <a:pt x="102" y="3"/>
                  </a:cubicBezTo>
                  <a:cubicBezTo>
                    <a:pt x="108" y="3"/>
                    <a:pt x="114" y="3"/>
                    <a:pt x="119" y="3"/>
                  </a:cubicBezTo>
                  <a:cubicBezTo>
                    <a:pt x="148" y="3"/>
                    <a:pt x="177" y="5"/>
                    <a:pt x="206" y="8"/>
                  </a:cubicBezTo>
                  <a:cubicBezTo>
                    <a:pt x="206" y="8"/>
                    <a:pt x="206" y="8"/>
                    <a:pt x="207" y="8"/>
                  </a:cubicBezTo>
                  <a:cubicBezTo>
                    <a:pt x="207" y="6"/>
                    <a:pt x="207" y="4"/>
                    <a:pt x="207" y="4"/>
                  </a:cubicBezTo>
                  <a:cubicBezTo>
                    <a:pt x="207" y="4"/>
                    <a:pt x="207" y="4"/>
                    <a:pt x="207" y="4"/>
                  </a:cubicBezTo>
                  <a:cubicBezTo>
                    <a:pt x="177" y="1"/>
                    <a:pt x="151" y="0"/>
                    <a:pt x="127"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4" name="iş1îḓè">
              <a:extLst>
                <a:ext uri="{FF2B5EF4-FFF2-40B4-BE49-F238E27FC236}">
                  <a16:creationId xmlns:a16="http://schemas.microsoft.com/office/drawing/2014/main" id="{7545B7E7-74FB-4454-A6BF-943389795A45}"/>
                </a:ext>
              </a:extLst>
            </p:cNvPr>
            <p:cNvSpPr/>
            <p:nvPr/>
          </p:nvSpPr>
          <p:spPr bwMode="auto">
            <a:xfrm>
              <a:off x="3844926" y="4579938"/>
              <a:ext cx="7938" cy="3175"/>
            </a:xfrm>
            <a:custGeom>
              <a:avLst/>
              <a:gdLst>
                <a:gd name="T0" fmla="*/ 0 w 3"/>
                <a:gd name="T1" fmla="*/ 0 h 1"/>
                <a:gd name="T2" fmla="*/ 3 w 3"/>
                <a:gd name="T3" fmla="*/ 1 h 1"/>
                <a:gd name="T4" fmla="*/ 3 w 3"/>
                <a:gd name="T5" fmla="*/ 1 h 1"/>
                <a:gd name="T6" fmla="*/ 0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0"/>
                    <a:pt x="2" y="0"/>
                    <a:pt x="3" y="1"/>
                  </a:cubicBezTo>
                  <a:cubicBezTo>
                    <a:pt x="3" y="1"/>
                    <a:pt x="3" y="1"/>
                    <a:pt x="3" y="1"/>
                  </a:cubicBezTo>
                  <a:cubicBezTo>
                    <a:pt x="2" y="0"/>
                    <a:pt x="1" y="0"/>
                    <a:pt x="0" y="0"/>
                  </a:cubicBezTo>
                  <a:cubicBezTo>
                    <a:pt x="0" y="0"/>
                    <a:pt x="0" y="0"/>
                    <a:pt x="0" y="0"/>
                  </a:cubicBezTo>
                </a:path>
              </a:pathLst>
            </a:custGeom>
            <a:solidFill>
              <a:srgbClr val="0D6C9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5" name="ïŝḷiďê">
              <a:extLst>
                <a:ext uri="{FF2B5EF4-FFF2-40B4-BE49-F238E27FC236}">
                  <a16:creationId xmlns:a16="http://schemas.microsoft.com/office/drawing/2014/main" id="{7671C2C1-DA8D-4C06-A561-E6F6807A34A2}"/>
                </a:ext>
              </a:extLst>
            </p:cNvPr>
            <p:cNvSpPr/>
            <p:nvPr/>
          </p:nvSpPr>
          <p:spPr bwMode="auto">
            <a:xfrm>
              <a:off x="3844926" y="4535488"/>
              <a:ext cx="1462088" cy="279400"/>
            </a:xfrm>
            <a:custGeom>
              <a:avLst/>
              <a:gdLst>
                <a:gd name="T0" fmla="*/ 609 w 628"/>
                <a:gd name="T1" fmla="*/ 108 h 120"/>
                <a:gd name="T2" fmla="*/ 607 w 628"/>
                <a:gd name="T3" fmla="*/ 108 h 120"/>
                <a:gd name="T4" fmla="*/ 606 w 628"/>
                <a:gd name="T5" fmla="*/ 110 h 120"/>
                <a:gd name="T6" fmla="*/ 628 w 628"/>
                <a:gd name="T7" fmla="*/ 120 h 120"/>
                <a:gd name="T8" fmla="*/ 623 w 628"/>
                <a:gd name="T9" fmla="*/ 114 h 120"/>
                <a:gd name="T10" fmla="*/ 613 w 628"/>
                <a:gd name="T11" fmla="*/ 109 h 120"/>
                <a:gd name="T12" fmla="*/ 609 w 628"/>
                <a:gd name="T13" fmla="*/ 108 h 120"/>
                <a:gd name="T14" fmla="*/ 138 w 628"/>
                <a:gd name="T15" fmla="*/ 0 h 120"/>
                <a:gd name="T16" fmla="*/ 105 w 628"/>
                <a:gd name="T17" fmla="*/ 1 h 120"/>
                <a:gd name="T18" fmla="*/ 3 w 628"/>
                <a:gd name="T19" fmla="*/ 19 h 120"/>
                <a:gd name="T20" fmla="*/ 0 w 628"/>
                <a:gd name="T21" fmla="*/ 19 h 120"/>
                <a:gd name="T22" fmla="*/ 3 w 628"/>
                <a:gd name="T23" fmla="*/ 20 h 120"/>
                <a:gd name="T24" fmla="*/ 130 w 628"/>
                <a:gd name="T25" fmla="*/ 3 h 120"/>
                <a:gd name="T26" fmla="*/ 210 w 628"/>
                <a:gd name="T27" fmla="*/ 7 h 120"/>
                <a:gd name="T28" fmla="*/ 211 w 628"/>
                <a:gd name="T29" fmla="*/ 4 h 120"/>
                <a:gd name="T30" fmla="*/ 210 w 628"/>
                <a:gd name="T31" fmla="*/ 4 h 120"/>
                <a:gd name="T32" fmla="*/ 138 w 628"/>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120">
                  <a:moveTo>
                    <a:pt x="609" y="108"/>
                  </a:moveTo>
                  <a:cubicBezTo>
                    <a:pt x="607" y="108"/>
                    <a:pt x="607" y="108"/>
                    <a:pt x="607" y="108"/>
                  </a:cubicBezTo>
                  <a:cubicBezTo>
                    <a:pt x="606" y="109"/>
                    <a:pt x="606" y="110"/>
                    <a:pt x="606" y="110"/>
                  </a:cubicBezTo>
                  <a:cubicBezTo>
                    <a:pt x="614" y="114"/>
                    <a:pt x="621" y="117"/>
                    <a:pt x="628" y="120"/>
                  </a:cubicBezTo>
                  <a:cubicBezTo>
                    <a:pt x="626" y="118"/>
                    <a:pt x="624" y="116"/>
                    <a:pt x="623" y="114"/>
                  </a:cubicBezTo>
                  <a:cubicBezTo>
                    <a:pt x="619" y="112"/>
                    <a:pt x="616" y="111"/>
                    <a:pt x="613" y="109"/>
                  </a:cubicBezTo>
                  <a:cubicBezTo>
                    <a:pt x="612" y="109"/>
                    <a:pt x="610" y="108"/>
                    <a:pt x="609" y="108"/>
                  </a:cubicBezTo>
                  <a:moveTo>
                    <a:pt x="138" y="0"/>
                  </a:moveTo>
                  <a:cubicBezTo>
                    <a:pt x="127" y="0"/>
                    <a:pt x="116" y="1"/>
                    <a:pt x="105" y="1"/>
                  </a:cubicBezTo>
                  <a:cubicBezTo>
                    <a:pt x="71" y="3"/>
                    <a:pt x="36" y="8"/>
                    <a:pt x="3" y="19"/>
                  </a:cubicBezTo>
                  <a:cubicBezTo>
                    <a:pt x="0" y="19"/>
                    <a:pt x="0" y="19"/>
                    <a:pt x="0" y="19"/>
                  </a:cubicBezTo>
                  <a:cubicBezTo>
                    <a:pt x="1" y="19"/>
                    <a:pt x="2" y="19"/>
                    <a:pt x="3" y="20"/>
                  </a:cubicBezTo>
                  <a:cubicBezTo>
                    <a:pt x="27" y="12"/>
                    <a:pt x="68" y="3"/>
                    <a:pt x="130" y="3"/>
                  </a:cubicBezTo>
                  <a:cubicBezTo>
                    <a:pt x="154" y="3"/>
                    <a:pt x="180" y="4"/>
                    <a:pt x="210" y="7"/>
                  </a:cubicBezTo>
                  <a:cubicBezTo>
                    <a:pt x="211" y="6"/>
                    <a:pt x="211" y="5"/>
                    <a:pt x="211" y="4"/>
                  </a:cubicBezTo>
                  <a:cubicBezTo>
                    <a:pt x="211" y="4"/>
                    <a:pt x="210" y="4"/>
                    <a:pt x="210" y="4"/>
                  </a:cubicBezTo>
                  <a:cubicBezTo>
                    <a:pt x="186" y="2"/>
                    <a:pt x="162" y="0"/>
                    <a:pt x="138"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6" name="îṩ1iḓê">
              <a:extLst>
                <a:ext uri="{FF2B5EF4-FFF2-40B4-BE49-F238E27FC236}">
                  <a16:creationId xmlns:a16="http://schemas.microsoft.com/office/drawing/2014/main" id="{78DF03E8-2DA5-44A8-9D09-EBB91BFE0F69}"/>
                </a:ext>
              </a:extLst>
            </p:cNvPr>
            <p:cNvSpPr/>
            <p:nvPr/>
          </p:nvSpPr>
          <p:spPr bwMode="auto">
            <a:xfrm>
              <a:off x="5319714" y="4819651"/>
              <a:ext cx="379413" cy="203200"/>
            </a:xfrm>
            <a:custGeom>
              <a:avLst/>
              <a:gdLst>
                <a:gd name="T0" fmla="*/ 60 w 163"/>
                <a:gd name="T1" fmla="*/ 28 h 87"/>
                <a:gd name="T2" fmla="*/ 56 w 163"/>
                <a:gd name="T3" fmla="*/ 29 h 87"/>
                <a:gd name="T4" fmla="*/ 72 w 163"/>
                <a:gd name="T5" fmla="*/ 36 h 87"/>
                <a:gd name="T6" fmla="*/ 118 w 163"/>
                <a:gd name="T7" fmla="*/ 60 h 87"/>
                <a:gd name="T8" fmla="*/ 163 w 163"/>
                <a:gd name="T9" fmla="*/ 87 h 87"/>
                <a:gd name="T10" fmla="*/ 60 w 163"/>
                <a:gd name="T11" fmla="*/ 28 h 87"/>
                <a:gd name="T12" fmla="*/ 0 w 163"/>
                <a:gd name="T13" fmla="*/ 0 h 87"/>
                <a:gd name="T14" fmla="*/ 3 w 163"/>
                <a:gd name="T15" fmla="*/ 5 h 87"/>
                <a:gd name="T16" fmla="*/ 53 w 163"/>
                <a:gd name="T17" fmla="*/ 27 h 87"/>
                <a:gd name="T18" fmla="*/ 58 w 163"/>
                <a:gd name="T19" fmla="*/ 27 h 87"/>
                <a:gd name="T20" fmla="*/ 59 w 163"/>
                <a:gd name="T21" fmla="*/ 27 h 87"/>
                <a:gd name="T22" fmla="*/ 0 w 163"/>
                <a:gd name="T2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87">
                  <a:moveTo>
                    <a:pt x="60" y="28"/>
                  </a:moveTo>
                  <a:cubicBezTo>
                    <a:pt x="59" y="28"/>
                    <a:pt x="58" y="28"/>
                    <a:pt x="56" y="29"/>
                  </a:cubicBezTo>
                  <a:cubicBezTo>
                    <a:pt x="61" y="31"/>
                    <a:pt x="67" y="34"/>
                    <a:pt x="72" y="36"/>
                  </a:cubicBezTo>
                  <a:cubicBezTo>
                    <a:pt x="87" y="44"/>
                    <a:pt x="103" y="52"/>
                    <a:pt x="118" y="60"/>
                  </a:cubicBezTo>
                  <a:cubicBezTo>
                    <a:pt x="133" y="69"/>
                    <a:pt x="148" y="77"/>
                    <a:pt x="163" y="87"/>
                  </a:cubicBezTo>
                  <a:cubicBezTo>
                    <a:pt x="136" y="69"/>
                    <a:pt x="102" y="49"/>
                    <a:pt x="60" y="28"/>
                  </a:cubicBezTo>
                  <a:moveTo>
                    <a:pt x="0" y="0"/>
                  </a:moveTo>
                  <a:cubicBezTo>
                    <a:pt x="1" y="1"/>
                    <a:pt x="2" y="3"/>
                    <a:pt x="3" y="5"/>
                  </a:cubicBezTo>
                  <a:cubicBezTo>
                    <a:pt x="20" y="12"/>
                    <a:pt x="37" y="19"/>
                    <a:pt x="53" y="27"/>
                  </a:cubicBezTo>
                  <a:cubicBezTo>
                    <a:pt x="55" y="27"/>
                    <a:pt x="57" y="27"/>
                    <a:pt x="58" y="27"/>
                  </a:cubicBezTo>
                  <a:cubicBezTo>
                    <a:pt x="58" y="27"/>
                    <a:pt x="59" y="27"/>
                    <a:pt x="59" y="27"/>
                  </a:cubicBezTo>
                  <a:cubicBezTo>
                    <a:pt x="41" y="18"/>
                    <a:pt x="21" y="9"/>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7" name="îsļíďè">
              <a:extLst>
                <a:ext uri="{FF2B5EF4-FFF2-40B4-BE49-F238E27FC236}">
                  <a16:creationId xmlns:a16="http://schemas.microsoft.com/office/drawing/2014/main" id="{77449967-D0BD-47F8-AFE7-67BD2463556E}"/>
                </a:ext>
              </a:extLst>
            </p:cNvPr>
            <p:cNvSpPr/>
            <p:nvPr/>
          </p:nvSpPr>
          <p:spPr bwMode="auto">
            <a:xfrm>
              <a:off x="5310189" y="4808538"/>
              <a:ext cx="388938" cy="214313"/>
            </a:xfrm>
            <a:custGeom>
              <a:avLst/>
              <a:gdLst>
                <a:gd name="T0" fmla="*/ 0 w 167"/>
                <a:gd name="T1" fmla="*/ 0 h 92"/>
                <a:gd name="T2" fmla="*/ 4 w 167"/>
                <a:gd name="T3" fmla="*/ 5 h 92"/>
                <a:gd name="T4" fmla="*/ 63 w 167"/>
                <a:gd name="T5" fmla="*/ 32 h 92"/>
                <a:gd name="T6" fmla="*/ 67 w 167"/>
                <a:gd name="T7" fmla="*/ 32 h 92"/>
                <a:gd name="T8" fmla="*/ 64 w 167"/>
                <a:gd name="T9" fmla="*/ 33 h 92"/>
                <a:gd name="T10" fmla="*/ 167 w 167"/>
                <a:gd name="T11" fmla="*/ 92 h 92"/>
                <a:gd name="T12" fmla="*/ 167 w 167"/>
                <a:gd name="T13" fmla="*/ 92 h 92"/>
                <a:gd name="T14" fmla="*/ 78 w 167"/>
                <a:gd name="T15" fmla="*/ 37 h 92"/>
                <a:gd name="T16" fmla="*/ 0 w 167"/>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92">
                  <a:moveTo>
                    <a:pt x="0" y="0"/>
                  </a:moveTo>
                  <a:cubicBezTo>
                    <a:pt x="1" y="1"/>
                    <a:pt x="2" y="3"/>
                    <a:pt x="4" y="5"/>
                  </a:cubicBezTo>
                  <a:cubicBezTo>
                    <a:pt x="25" y="14"/>
                    <a:pt x="45" y="23"/>
                    <a:pt x="63" y="32"/>
                  </a:cubicBezTo>
                  <a:cubicBezTo>
                    <a:pt x="64" y="32"/>
                    <a:pt x="66" y="32"/>
                    <a:pt x="67" y="32"/>
                  </a:cubicBezTo>
                  <a:cubicBezTo>
                    <a:pt x="66" y="33"/>
                    <a:pt x="65" y="33"/>
                    <a:pt x="64" y="33"/>
                  </a:cubicBezTo>
                  <a:cubicBezTo>
                    <a:pt x="106" y="54"/>
                    <a:pt x="140" y="74"/>
                    <a:pt x="167" y="92"/>
                  </a:cubicBezTo>
                  <a:cubicBezTo>
                    <a:pt x="167" y="92"/>
                    <a:pt x="167" y="92"/>
                    <a:pt x="167" y="92"/>
                  </a:cubicBezTo>
                  <a:cubicBezTo>
                    <a:pt x="138" y="72"/>
                    <a:pt x="108" y="54"/>
                    <a:pt x="78" y="37"/>
                  </a:cubicBezTo>
                  <a:cubicBezTo>
                    <a:pt x="52" y="24"/>
                    <a:pt x="27" y="11"/>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8" name="ïSlïḋe">
              <a:extLst>
                <a:ext uri="{FF2B5EF4-FFF2-40B4-BE49-F238E27FC236}">
                  <a16:creationId xmlns:a16="http://schemas.microsoft.com/office/drawing/2014/main" id="{E0499F72-1987-4E13-BEEE-305F0E08FC1D}"/>
                </a:ext>
              </a:extLst>
            </p:cNvPr>
            <p:cNvSpPr/>
            <p:nvPr/>
          </p:nvSpPr>
          <p:spPr bwMode="auto">
            <a:xfrm>
              <a:off x="4289426" y="4765676"/>
              <a:ext cx="12700" cy="9525"/>
            </a:xfrm>
            <a:custGeom>
              <a:avLst/>
              <a:gdLst>
                <a:gd name="T0" fmla="*/ 5 w 5"/>
                <a:gd name="T1" fmla="*/ 0 h 4"/>
                <a:gd name="T2" fmla="*/ 0 w 5"/>
                <a:gd name="T3" fmla="*/ 4 h 4"/>
                <a:gd name="T4" fmla="*/ 5 w 5"/>
                <a:gd name="T5" fmla="*/ 1 h 4"/>
                <a:gd name="T6" fmla="*/ 5 w 5"/>
                <a:gd name="T7" fmla="*/ 0 h 4"/>
              </a:gdLst>
              <a:ahLst/>
              <a:cxnLst>
                <a:cxn ang="0">
                  <a:pos x="T0" y="T1"/>
                </a:cxn>
                <a:cxn ang="0">
                  <a:pos x="T2" y="T3"/>
                </a:cxn>
                <a:cxn ang="0">
                  <a:pos x="T4" y="T5"/>
                </a:cxn>
                <a:cxn ang="0">
                  <a:pos x="T6" y="T7"/>
                </a:cxn>
              </a:cxnLst>
              <a:rect l="0" t="0" r="r" b="b"/>
              <a:pathLst>
                <a:path w="5" h="4">
                  <a:moveTo>
                    <a:pt x="5" y="0"/>
                  </a:moveTo>
                  <a:cubicBezTo>
                    <a:pt x="3" y="1"/>
                    <a:pt x="2" y="3"/>
                    <a:pt x="0" y="4"/>
                  </a:cubicBezTo>
                  <a:cubicBezTo>
                    <a:pt x="2" y="3"/>
                    <a:pt x="3" y="2"/>
                    <a:pt x="5" y="1"/>
                  </a:cubicBezTo>
                  <a:cubicBezTo>
                    <a:pt x="5" y="1"/>
                    <a:pt x="5" y="0"/>
                    <a:pt x="5"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9" name="îšliḋê">
              <a:extLst>
                <a:ext uri="{FF2B5EF4-FFF2-40B4-BE49-F238E27FC236}">
                  <a16:creationId xmlns:a16="http://schemas.microsoft.com/office/drawing/2014/main" id="{2555B0EF-66E6-4C66-B8F3-679E69BED0B2}"/>
                </a:ext>
              </a:extLst>
            </p:cNvPr>
            <p:cNvSpPr/>
            <p:nvPr/>
          </p:nvSpPr>
          <p:spPr bwMode="auto">
            <a:xfrm>
              <a:off x="4354514" y="4394201"/>
              <a:ext cx="34925" cy="14288"/>
            </a:xfrm>
            <a:custGeom>
              <a:avLst/>
              <a:gdLst>
                <a:gd name="T0" fmla="*/ 0 w 15"/>
                <a:gd name="T1" fmla="*/ 0 h 6"/>
                <a:gd name="T2" fmla="*/ 14 w 15"/>
                <a:gd name="T3" fmla="*/ 6 h 6"/>
                <a:gd name="T4" fmla="*/ 15 w 15"/>
                <a:gd name="T5" fmla="*/ 4 h 6"/>
                <a:gd name="T6" fmla="*/ 0 w 15"/>
                <a:gd name="T7" fmla="*/ 0 h 6"/>
              </a:gdLst>
              <a:ahLst/>
              <a:cxnLst>
                <a:cxn ang="0">
                  <a:pos x="T0" y="T1"/>
                </a:cxn>
                <a:cxn ang="0">
                  <a:pos x="T2" y="T3"/>
                </a:cxn>
                <a:cxn ang="0">
                  <a:pos x="T4" y="T5"/>
                </a:cxn>
                <a:cxn ang="0">
                  <a:pos x="T6" y="T7"/>
                </a:cxn>
              </a:cxnLst>
              <a:rect l="0" t="0" r="r" b="b"/>
              <a:pathLst>
                <a:path w="15" h="6">
                  <a:moveTo>
                    <a:pt x="0" y="0"/>
                  </a:moveTo>
                  <a:cubicBezTo>
                    <a:pt x="5" y="2"/>
                    <a:pt x="9" y="4"/>
                    <a:pt x="14" y="6"/>
                  </a:cubicBezTo>
                  <a:cubicBezTo>
                    <a:pt x="14" y="5"/>
                    <a:pt x="14" y="4"/>
                    <a:pt x="15" y="4"/>
                  </a:cubicBezTo>
                  <a:cubicBezTo>
                    <a:pt x="10" y="2"/>
                    <a:pt x="5" y="1"/>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0" name="íṩľîḓé">
              <a:extLst>
                <a:ext uri="{FF2B5EF4-FFF2-40B4-BE49-F238E27FC236}">
                  <a16:creationId xmlns:a16="http://schemas.microsoft.com/office/drawing/2014/main" id="{B173383E-16D8-4E7B-A2A0-3256CC7C61B3}"/>
                </a:ext>
              </a:extLst>
            </p:cNvPr>
            <p:cNvSpPr/>
            <p:nvPr/>
          </p:nvSpPr>
          <p:spPr bwMode="auto">
            <a:xfrm>
              <a:off x="5284789" y="4787901"/>
              <a:ext cx="25400" cy="20638"/>
            </a:xfrm>
            <a:custGeom>
              <a:avLst/>
              <a:gdLst>
                <a:gd name="T0" fmla="*/ 6 w 11"/>
                <a:gd name="T1" fmla="*/ 0 h 9"/>
                <a:gd name="T2" fmla="*/ 0 w 11"/>
                <a:gd name="T3" fmla="*/ 0 h 9"/>
                <a:gd name="T4" fmla="*/ 2 w 11"/>
                <a:gd name="T5" fmla="*/ 3 h 9"/>
                <a:gd name="T6" fmla="*/ 5 w 11"/>
                <a:gd name="T7" fmla="*/ 6 h 9"/>
                <a:gd name="T8" fmla="*/ 11 w 11"/>
                <a:gd name="T9" fmla="*/ 9 h 9"/>
                <a:gd name="T10" fmla="*/ 6 w 11"/>
                <a:gd name="T11" fmla="*/ 0 h 9"/>
              </a:gdLst>
              <a:ahLst/>
              <a:cxnLst>
                <a:cxn ang="0">
                  <a:pos x="T0" y="T1"/>
                </a:cxn>
                <a:cxn ang="0">
                  <a:pos x="T2" y="T3"/>
                </a:cxn>
                <a:cxn ang="0">
                  <a:pos x="T4" y="T5"/>
                </a:cxn>
                <a:cxn ang="0">
                  <a:pos x="T6" y="T7"/>
                </a:cxn>
                <a:cxn ang="0">
                  <a:pos x="T8" y="T9"/>
                </a:cxn>
                <a:cxn ang="0">
                  <a:pos x="T10" y="T11"/>
                </a:cxn>
              </a:cxnLst>
              <a:rect l="0" t="0" r="r" b="b"/>
              <a:pathLst>
                <a:path w="11" h="9">
                  <a:moveTo>
                    <a:pt x="6" y="0"/>
                  </a:moveTo>
                  <a:cubicBezTo>
                    <a:pt x="0" y="0"/>
                    <a:pt x="0" y="0"/>
                    <a:pt x="0" y="0"/>
                  </a:cubicBezTo>
                  <a:cubicBezTo>
                    <a:pt x="2" y="3"/>
                    <a:pt x="2" y="3"/>
                    <a:pt x="2" y="3"/>
                  </a:cubicBezTo>
                  <a:cubicBezTo>
                    <a:pt x="3" y="4"/>
                    <a:pt x="4" y="5"/>
                    <a:pt x="5" y="6"/>
                  </a:cubicBezTo>
                  <a:cubicBezTo>
                    <a:pt x="7" y="7"/>
                    <a:pt x="9" y="8"/>
                    <a:pt x="11" y="9"/>
                  </a:cubicBezTo>
                  <a:cubicBezTo>
                    <a:pt x="9" y="6"/>
                    <a:pt x="8" y="3"/>
                    <a:pt x="6"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1" name="iṥḷíḍê">
              <a:extLst>
                <a:ext uri="{FF2B5EF4-FFF2-40B4-BE49-F238E27FC236}">
                  <a16:creationId xmlns:a16="http://schemas.microsoft.com/office/drawing/2014/main" id="{34427FAD-06A1-4BF3-9926-E182D6AF3B98}"/>
                </a:ext>
              </a:extLst>
            </p:cNvPr>
            <p:cNvSpPr/>
            <p:nvPr/>
          </p:nvSpPr>
          <p:spPr bwMode="auto">
            <a:xfrm>
              <a:off x="5319714" y="4826001"/>
              <a:ext cx="11113" cy="14288"/>
            </a:xfrm>
            <a:custGeom>
              <a:avLst/>
              <a:gdLst>
                <a:gd name="T0" fmla="*/ 0 w 5"/>
                <a:gd name="T1" fmla="*/ 0 h 6"/>
                <a:gd name="T2" fmla="*/ 5 w 5"/>
                <a:gd name="T3" fmla="*/ 6 h 6"/>
                <a:gd name="T4" fmla="*/ 3 w 5"/>
                <a:gd name="T5" fmla="*/ 2 h 6"/>
                <a:gd name="T6" fmla="*/ 0 w 5"/>
                <a:gd name="T7" fmla="*/ 0 h 6"/>
              </a:gdLst>
              <a:ahLst/>
              <a:cxnLst>
                <a:cxn ang="0">
                  <a:pos x="T0" y="T1"/>
                </a:cxn>
                <a:cxn ang="0">
                  <a:pos x="T2" y="T3"/>
                </a:cxn>
                <a:cxn ang="0">
                  <a:pos x="T4" y="T5"/>
                </a:cxn>
                <a:cxn ang="0">
                  <a:pos x="T6" y="T7"/>
                </a:cxn>
              </a:cxnLst>
              <a:rect l="0" t="0" r="r" b="b"/>
              <a:pathLst>
                <a:path w="5" h="6">
                  <a:moveTo>
                    <a:pt x="0" y="0"/>
                  </a:moveTo>
                  <a:cubicBezTo>
                    <a:pt x="2" y="2"/>
                    <a:pt x="4" y="4"/>
                    <a:pt x="5" y="6"/>
                  </a:cubicBezTo>
                  <a:cubicBezTo>
                    <a:pt x="4" y="5"/>
                    <a:pt x="4" y="3"/>
                    <a:pt x="3" y="2"/>
                  </a:cubicBezTo>
                  <a:cubicBezTo>
                    <a:pt x="2" y="1"/>
                    <a:pt x="1" y="1"/>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2" name="iṩľîḋè">
              <a:extLst>
                <a:ext uri="{FF2B5EF4-FFF2-40B4-BE49-F238E27FC236}">
                  <a16:creationId xmlns:a16="http://schemas.microsoft.com/office/drawing/2014/main" id="{4F6422A5-179E-4028-9F8C-02A589AEEE37}"/>
                </a:ext>
              </a:extLst>
            </p:cNvPr>
            <p:cNvSpPr/>
            <p:nvPr/>
          </p:nvSpPr>
          <p:spPr bwMode="auto">
            <a:xfrm>
              <a:off x="5307014" y="4814888"/>
              <a:ext cx="19050" cy="15875"/>
            </a:xfrm>
            <a:custGeom>
              <a:avLst/>
              <a:gdLst>
                <a:gd name="T0" fmla="*/ 0 w 8"/>
                <a:gd name="T1" fmla="*/ 0 h 7"/>
                <a:gd name="T2" fmla="*/ 5 w 8"/>
                <a:gd name="T3" fmla="*/ 5 h 7"/>
                <a:gd name="T4" fmla="*/ 8 w 8"/>
                <a:gd name="T5" fmla="*/ 7 h 7"/>
                <a:gd name="T6" fmla="*/ 5 w 8"/>
                <a:gd name="T7" fmla="*/ 2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cubicBezTo>
                    <a:pt x="2" y="2"/>
                    <a:pt x="3" y="4"/>
                    <a:pt x="5" y="5"/>
                  </a:cubicBezTo>
                  <a:cubicBezTo>
                    <a:pt x="6" y="6"/>
                    <a:pt x="7" y="6"/>
                    <a:pt x="8" y="7"/>
                  </a:cubicBezTo>
                  <a:cubicBezTo>
                    <a:pt x="7" y="5"/>
                    <a:pt x="6" y="3"/>
                    <a:pt x="5" y="2"/>
                  </a:cubicBezTo>
                  <a:cubicBezTo>
                    <a:pt x="3" y="1"/>
                    <a:pt x="1" y="0"/>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3" name="ïŝḻîďé">
              <a:extLst>
                <a:ext uri="{FF2B5EF4-FFF2-40B4-BE49-F238E27FC236}">
                  <a16:creationId xmlns:a16="http://schemas.microsoft.com/office/drawing/2014/main" id="{0433545F-4EB0-4AFF-91D6-2113CD898E4B}"/>
                </a:ext>
              </a:extLst>
            </p:cNvPr>
            <p:cNvSpPr/>
            <p:nvPr/>
          </p:nvSpPr>
          <p:spPr bwMode="auto">
            <a:xfrm>
              <a:off x="5295901" y="4800601"/>
              <a:ext cx="23813" cy="19050"/>
            </a:xfrm>
            <a:custGeom>
              <a:avLst/>
              <a:gdLst>
                <a:gd name="T0" fmla="*/ 0 w 10"/>
                <a:gd name="T1" fmla="*/ 0 h 8"/>
                <a:gd name="T2" fmla="*/ 5 w 10"/>
                <a:gd name="T3" fmla="*/ 6 h 8"/>
                <a:gd name="T4" fmla="*/ 10 w 10"/>
                <a:gd name="T5" fmla="*/ 8 h 8"/>
                <a:gd name="T6" fmla="*/ 6 w 10"/>
                <a:gd name="T7" fmla="*/ 3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cubicBezTo>
                    <a:pt x="1" y="2"/>
                    <a:pt x="3" y="4"/>
                    <a:pt x="5" y="6"/>
                  </a:cubicBezTo>
                  <a:cubicBezTo>
                    <a:pt x="6" y="6"/>
                    <a:pt x="8" y="7"/>
                    <a:pt x="10" y="8"/>
                  </a:cubicBezTo>
                  <a:cubicBezTo>
                    <a:pt x="8" y="6"/>
                    <a:pt x="7" y="4"/>
                    <a:pt x="6" y="3"/>
                  </a:cubicBezTo>
                  <a:cubicBezTo>
                    <a:pt x="4" y="2"/>
                    <a:pt x="2" y="1"/>
                    <a:pt x="0" y="0"/>
                  </a:cubicBezTo>
                </a:path>
              </a:pathLst>
            </a:custGeom>
            <a:solidFill>
              <a:srgbClr val="0030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4" name="ïşļîḋê">
              <a:extLst>
                <a:ext uri="{FF2B5EF4-FFF2-40B4-BE49-F238E27FC236}">
                  <a16:creationId xmlns:a16="http://schemas.microsoft.com/office/drawing/2014/main" id="{9D432186-C57C-4F67-9B07-4A515350D7B5}"/>
                </a:ext>
              </a:extLst>
            </p:cNvPr>
            <p:cNvSpPr/>
            <p:nvPr/>
          </p:nvSpPr>
          <p:spPr bwMode="auto">
            <a:xfrm>
              <a:off x="5149851" y="4883151"/>
              <a:ext cx="300038" cy="71438"/>
            </a:xfrm>
            <a:custGeom>
              <a:avLst/>
              <a:gdLst>
                <a:gd name="T0" fmla="*/ 126 w 129"/>
                <a:gd name="T1" fmla="*/ 0 h 31"/>
                <a:gd name="T2" fmla="*/ 109 w 129"/>
                <a:gd name="T3" fmla="*/ 1 h 31"/>
                <a:gd name="T4" fmla="*/ 81 w 129"/>
                <a:gd name="T5" fmla="*/ 3 h 31"/>
                <a:gd name="T6" fmla="*/ 27 w 129"/>
                <a:gd name="T7" fmla="*/ 14 h 31"/>
                <a:gd name="T8" fmla="*/ 1 w 129"/>
                <a:gd name="T9" fmla="*/ 22 h 31"/>
                <a:gd name="T10" fmla="*/ 0 w 129"/>
                <a:gd name="T11" fmla="*/ 31 h 31"/>
                <a:gd name="T12" fmla="*/ 30 w 129"/>
                <a:gd name="T13" fmla="*/ 23 h 31"/>
                <a:gd name="T14" fmla="*/ 43 w 129"/>
                <a:gd name="T15" fmla="*/ 19 h 31"/>
                <a:gd name="T16" fmla="*/ 56 w 129"/>
                <a:gd name="T17" fmla="*/ 16 h 31"/>
                <a:gd name="T18" fmla="*/ 82 w 129"/>
                <a:gd name="T19" fmla="*/ 10 h 31"/>
                <a:gd name="T20" fmla="*/ 96 w 129"/>
                <a:gd name="T21" fmla="*/ 8 h 31"/>
                <a:gd name="T22" fmla="*/ 109 w 129"/>
                <a:gd name="T23" fmla="*/ 5 h 31"/>
                <a:gd name="T24" fmla="*/ 129 w 129"/>
                <a:gd name="T25" fmla="*/ 2 h 31"/>
                <a:gd name="T26" fmla="*/ 126 w 129"/>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31">
                  <a:moveTo>
                    <a:pt x="126" y="0"/>
                  </a:moveTo>
                  <a:cubicBezTo>
                    <a:pt x="120" y="0"/>
                    <a:pt x="115" y="1"/>
                    <a:pt x="109" y="1"/>
                  </a:cubicBezTo>
                  <a:cubicBezTo>
                    <a:pt x="100" y="2"/>
                    <a:pt x="90" y="2"/>
                    <a:pt x="81" y="3"/>
                  </a:cubicBezTo>
                  <a:cubicBezTo>
                    <a:pt x="63" y="6"/>
                    <a:pt x="45" y="9"/>
                    <a:pt x="27" y="14"/>
                  </a:cubicBezTo>
                  <a:cubicBezTo>
                    <a:pt x="18" y="16"/>
                    <a:pt x="10" y="19"/>
                    <a:pt x="1" y="22"/>
                  </a:cubicBezTo>
                  <a:cubicBezTo>
                    <a:pt x="0" y="31"/>
                    <a:pt x="0" y="31"/>
                    <a:pt x="0" y="31"/>
                  </a:cubicBezTo>
                  <a:cubicBezTo>
                    <a:pt x="10" y="28"/>
                    <a:pt x="20" y="25"/>
                    <a:pt x="30" y="23"/>
                  </a:cubicBezTo>
                  <a:cubicBezTo>
                    <a:pt x="43" y="19"/>
                    <a:pt x="43" y="19"/>
                    <a:pt x="43" y="19"/>
                  </a:cubicBezTo>
                  <a:cubicBezTo>
                    <a:pt x="47" y="18"/>
                    <a:pt x="52" y="17"/>
                    <a:pt x="56" y="16"/>
                  </a:cubicBezTo>
                  <a:cubicBezTo>
                    <a:pt x="65" y="14"/>
                    <a:pt x="74" y="13"/>
                    <a:pt x="82" y="10"/>
                  </a:cubicBezTo>
                  <a:cubicBezTo>
                    <a:pt x="87" y="9"/>
                    <a:pt x="91" y="9"/>
                    <a:pt x="96" y="8"/>
                  </a:cubicBezTo>
                  <a:cubicBezTo>
                    <a:pt x="109" y="5"/>
                    <a:pt x="109" y="5"/>
                    <a:pt x="109" y="5"/>
                  </a:cubicBezTo>
                  <a:cubicBezTo>
                    <a:pt x="116" y="4"/>
                    <a:pt x="123" y="3"/>
                    <a:pt x="129" y="2"/>
                  </a:cubicBezTo>
                  <a:cubicBezTo>
                    <a:pt x="128" y="1"/>
                    <a:pt x="127" y="1"/>
                    <a:pt x="126"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5" name="íṣliďè">
              <a:extLst>
                <a:ext uri="{FF2B5EF4-FFF2-40B4-BE49-F238E27FC236}">
                  <a16:creationId xmlns:a16="http://schemas.microsoft.com/office/drawing/2014/main" id="{7218C54F-9F77-4D00-9258-8B2C168D9B33}"/>
                </a:ext>
              </a:extLst>
            </p:cNvPr>
            <p:cNvSpPr/>
            <p:nvPr/>
          </p:nvSpPr>
          <p:spPr bwMode="auto">
            <a:xfrm>
              <a:off x="5443539" y="4883151"/>
              <a:ext cx="15875" cy="4763"/>
            </a:xfrm>
            <a:custGeom>
              <a:avLst/>
              <a:gdLst>
                <a:gd name="T0" fmla="*/ 5 w 7"/>
                <a:gd name="T1" fmla="*/ 0 h 2"/>
                <a:gd name="T2" fmla="*/ 0 w 7"/>
                <a:gd name="T3" fmla="*/ 0 h 2"/>
                <a:gd name="T4" fmla="*/ 3 w 7"/>
                <a:gd name="T5" fmla="*/ 2 h 2"/>
                <a:gd name="T6" fmla="*/ 7 w 7"/>
                <a:gd name="T7" fmla="*/ 1 h 2"/>
                <a:gd name="T8" fmla="*/ 6 w 7"/>
                <a:gd name="T9" fmla="*/ 0 h 2"/>
                <a:gd name="T10" fmla="*/ 5 w 7"/>
                <a:gd name="T11" fmla="*/ 0 h 2"/>
              </a:gdLst>
              <a:ahLst/>
              <a:cxnLst>
                <a:cxn ang="0">
                  <a:pos x="T0" y="T1"/>
                </a:cxn>
                <a:cxn ang="0">
                  <a:pos x="T2" y="T3"/>
                </a:cxn>
                <a:cxn ang="0">
                  <a:pos x="T4" y="T5"/>
                </a:cxn>
                <a:cxn ang="0">
                  <a:pos x="T6" y="T7"/>
                </a:cxn>
                <a:cxn ang="0">
                  <a:pos x="T8" y="T9"/>
                </a:cxn>
                <a:cxn ang="0">
                  <a:pos x="T10" y="T11"/>
                </a:cxn>
              </a:cxnLst>
              <a:rect l="0" t="0" r="r" b="b"/>
              <a:pathLst>
                <a:path w="7" h="2">
                  <a:moveTo>
                    <a:pt x="5" y="0"/>
                  </a:moveTo>
                  <a:cubicBezTo>
                    <a:pt x="4" y="0"/>
                    <a:pt x="2" y="0"/>
                    <a:pt x="0" y="0"/>
                  </a:cubicBezTo>
                  <a:cubicBezTo>
                    <a:pt x="1" y="1"/>
                    <a:pt x="2" y="1"/>
                    <a:pt x="3" y="2"/>
                  </a:cubicBezTo>
                  <a:cubicBezTo>
                    <a:pt x="5" y="1"/>
                    <a:pt x="6" y="1"/>
                    <a:pt x="7" y="1"/>
                  </a:cubicBezTo>
                  <a:cubicBezTo>
                    <a:pt x="7" y="1"/>
                    <a:pt x="6" y="0"/>
                    <a:pt x="6" y="0"/>
                  </a:cubicBezTo>
                  <a:cubicBezTo>
                    <a:pt x="6" y="0"/>
                    <a:pt x="5" y="0"/>
                    <a:pt x="5"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6" name="î$ľïdè">
              <a:extLst>
                <a:ext uri="{FF2B5EF4-FFF2-40B4-BE49-F238E27FC236}">
                  <a16:creationId xmlns:a16="http://schemas.microsoft.com/office/drawing/2014/main" id="{419096BF-4B19-472A-AED7-6C8D2B5DD6F7}"/>
                </a:ext>
              </a:extLst>
            </p:cNvPr>
            <p:cNvSpPr/>
            <p:nvPr/>
          </p:nvSpPr>
          <p:spPr bwMode="auto">
            <a:xfrm>
              <a:off x="5456239" y="4883151"/>
              <a:ext cx="9525" cy="1588"/>
            </a:xfrm>
            <a:custGeom>
              <a:avLst/>
              <a:gdLst>
                <a:gd name="T0" fmla="*/ 0 w 4"/>
                <a:gd name="T1" fmla="*/ 0 h 1"/>
                <a:gd name="T2" fmla="*/ 1 w 4"/>
                <a:gd name="T3" fmla="*/ 1 h 1"/>
                <a:gd name="T4" fmla="*/ 4 w 4"/>
                <a:gd name="T5" fmla="*/ 0 h 1"/>
                <a:gd name="T6" fmla="*/ 0 w 4"/>
                <a:gd name="T7" fmla="*/ 0 h 1"/>
              </a:gdLst>
              <a:ahLst/>
              <a:cxnLst>
                <a:cxn ang="0">
                  <a:pos x="T0" y="T1"/>
                </a:cxn>
                <a:cxn ang="0">
                  <a:pos x="T2" y="T3"/>
                </a:cxn>
                <a:cxn ang="0">
                  <a:pos x="T4" y="T5"/>
                </a:cxn>
                <a:cxn ang="0">
                  <a:pos x="T6" y="T7"/>
                </a:cxn>
              </a:cxnLst>
              <a:rect l="0" t="0" r="r" b="b"/>
              <a:pathLst>
                <a:path w="4" h="1">
                  <a:moveTo>
                    <a:pt x="0" y="0"/>
                  </a:moveTo>
                  <a:cubicBezTo>
                    <a:pt x="0" y="0"/>
                    <a:pt x="1" y="1"/>
                    <a:pt x="1" y="1"/>
                  </a:cubicBezTo>
                  <a:cubicBezTo>
                    <a:pt x="2" y="1"/>
                    <a:pt x="3" y="1"/>
                    <a:pt x="4" y="0"/>
                  </a:cubicBezTo>
                  <a:cubicBezTo>
                    <a:pt x="3" y="0"/>
                    <a:pt x="1" y="0"/>
                    <a:pt x="0" y="0"/>
                  </a:cubicBezTo>
                </a:path>
              </a:pathLst>
            </a:custGeom>
            <a:solidFill>
              <a:srgbClr val="0030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7" name="îśļîḓé">
              <a:extLst>
                <a:ext uri="{FF2B5EF4-FFF2-40B4-BE49-F238E27FC236}">
                  <a16:creationId xmlns:a16="http://schemas.microsoft.com/office/drawing/2014/main" id="{A4641CDC-B3EB-4A57-B32F-5E088A399AFD}"/>
                </a:ext>
              </a:extLst>
            </p:cNvPr>
            <p:cNvSpPr/>
            <p:nvPr/>
          </p:nvSpPr>
          <p:spPr bwMode="auto">
            <a:xfrm>
              <a:off x="4394201" y="2019301"/>
              <a:ext cx="1709738" cy="2462213"/>
            </a:xfrm>
            <a:custGeom>
              <a:avLst/>
              <a:gdLst>
                <a:gd name="T0" fmla="*/ 617 w 734"/>
                <a:gd name="T1" fmla="*/ 1058 h 1058"/>
                <a:gd name="T2" fmla="*/ 605 w 734"/>
                <a:gd name="T3" fmla="*/ 480 h 1058"/>
                <a:gd name="T4" fmla="*/ 0 w 734"/>
                <a:gd name="T5" fmla="*/ 0 h 1058"/>
                <a:gd name="T6" fmla="*/ 45 w 734"/>
                <a:gd name="T7" fmla="*/ 211 h 1058"/>
                <a:gd name="T8" fmla="*/ 402 w 734"/>
                <a:gd name="T9" fmla="*/ 923 h 1058"/>
                <a:gd name="T10" fmla="*/ 617 w 734"/>
                <a:gd name="T11" fmla="*/ 1058 h 1058"/>
              </a:gdLst>
              <a:ahLst/>
              <a:cxnLst>
                <a:cxn ang="0">
                  <a:pos x="T0" y="T1"/>
                </a:cxn>
                <a:cxn ang="0">
                  <a:pos x="T2" y="T3"/>
                </a:cxn>
                <a:cxn ang="0">
                  <a:pos x="T4" y="T5"/>
                </a:cxn>
                <a:cxn ang="0">
                  <a:pos x="T6" y="T7"/>
                </a:cxn>
                <a:cxn ang="0">
                  <a:pos x="T8" y="T9"/>
                </a:cxn>
                <a:cxn ang="0">
                  <a:pos x="T10" y="T11"/>
                </a:cxn>
              </a:cxnLst>
              <a:rect l="0" t="0" r="r" b="b"/>
              <a:pathLst>
                <a:path w="734" h="1058">
                  <a:moveTo>
                    <a:pt x="617" y="1058"/>
                  </a:moveTo>
                  <a:cubicBezTo>
                    <a:pt x="617" y="1058"/>
                    <a:pt x="734" y="729"/>
                    <a:pt x="605" y="480"/>
                  </a:cubicBezTo>
                  <a:cubicBezTo>
                    <a:pt x="458" y="194"/>
                    <a:pt x="256" y="79"/>
                    <a:pt x="0" y="0"/>
                  </a:cubicBezTo>
                  <a:cubicBezTo>
                    <a:pt x="0" y="0"/>
                    <a:pt x="45" y="62"/>
                    <a:pt x="45" y="211"/>
                  </a:cubicBezTo>
                  <a:cubicBezTo>
                    <a:pt x="47" y="621"/>
                    <a:pt x="188" y="788"/>
                    <a:pt x="402" y="923"/>
                  </a:cubicBezTo>
                  <a:cubicBezTo>
                    <a:pt x="617" y="1058"/>
                    <a:pt x="617" y="1058"/>
                    <a:pt x="617" y="1058"/>
                  </a:cubicBezTo>
                </a:path>
              </a:pathLst>
            </a:custGeom>
            <a:solidFill>
              <a:srgbClr val="0075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8" name="îsļïḋé">
              <a:extLst>
                <a:ext uri="{FF2B5EF4-FFF2-40B4-BE49-F238E27FC236}">
                  <a16:creationId xmlns:a16="http://schemas.microsoft.com/office/drawing/2014/main" id="{434A41C4-0D4D-4339-A1CB-209E6BB7B007}"/>
                </a:ext>
              </a:extLst>
            </p:cNvPr>
            <p:cNvSpPr/>
            <p:nvPr/>
          </p:nvSpPr>
          <p:spPr bwMode="auto">
            <a:xfrm>
              <a:off x="5316539" y="2497138"/>
              <a:ext cx="488950" cy="639763"/>
            </a:xfrm>
            <a:custGeom>
              <a:avLst/>
              <a:gdLst>
                <a:gd name="T0" fmla="*/ 0 w 210"/>
                <a:gd name="T1" fmla="*/ 0 h 275"/>
                <a:gd name="T2" fmla="*/ 0 w 210"/>
                <a:gd name="T3" fmla="*/ 0 h 275"/>
                <a:gd name="T4" fmla="*/ 209 w 210"/>
                <a:gd name="T5" fmla="*/ 275 h 275"/>
                <a:gd name="T6" fmla="*/ 210 w 210"/>
                <a:gd name="T7" fmla="*/ 275 h 275"/>
                <a:gd name="T8" fmla="*/ 209 w 210"/>
                <a:gd name="T9" fmla="*/ 275 h 275"/>
                <a:gd name="T10" fmla="*/ 0 w 210"/>
                <a:gd name="T11" fmla="*/ 0 h 275"/>
              </a:gdLst>
              <a:ahLst/>
              <a:cxnLst>
                <a:cxn ang="0">
                  <a:pos x="T0" y="T1"/>
                </a:cxn>
                <a:cxn ang="0">
                  <a:pos x="T2" y="T3"/>
                </a:cxn>
                <a:cxn ang="0">
                  <a:pos x="T4" y="T5"/>
                </a:cxn>
                <a:cxn ang="0">
                  <a:pos x="T6" y="T7"/>
                </a:cxn>
                <a:cxn ang="0">
                  <a:pos x="T8" y="T9"/>
                </a:cxn>
                <a:cxn ang="0">
                  <a:pos x="T10" y="T11"/>
                </a:cxn>
              </a:cxnLst>
              <a:rect l="0" t="0" r="r" b="b"/>
              <a:pathLst>
                <a:path w="210" h="275">
                  <a:moveTo>
                    <a:pt x="0" y="0"/>
                  </a:moveTo>
                  <a:cubicBezTo>
                    <a:pt x="0" y="0"/>
                    <a:pt x="0" y="0"/>
                    <a:pt x="0" y="0"/>
                  </a:cubicBezTo>
                  <a:cubicBezTo>
                    <a:pt x="79" y="69"/>
                    <a:pt x="149" y="157"/>
                    <a:pt x="209" y="275"/>
                  </a:cubicBezTo>
                  <a:cubicBezTo>
                    <a:pt x="209" y="275"/>
                    <a:pt x="210" y="275"/>
                    <a:pt x="210" y="275"/>
                  </a:cubicBezTo>
                  <a:cubicBezTo>
                    <a:pt x="210" y="275"/>
                    <a:pt x="209" y="275"/>
                    <a:pt x="209" y="275"/>
                  </a:cubicBezTo>
                  <a:cubicBezTo>
                    <a:pt x="149" y="157"/>
                    <a:pt x="79" y="69"/>
                    <a:pt x="0" y="0"/>
                  </a:cubicBezTo>
                </a:path>
              </a:pathLst>
            </a:custGeom>
            <a:solidFill>
              <a:srgbClr val="9DEF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29" name="iṥľïḑé">
              <a:extLst>
                <a:ext uri="{FF2B5EF4-FFF2-40B4-BE49-F238E27FC236}">
                  <a16:creationId xmlns:a16="http://schemas.microsoft.com/office/drawing/2014/main" id="{FF33AC66-3C97-4BB7-93AF-18BE4F26AC99}"/>
                </a:ext>
              </a:extLst>
            </p:cNvPr>
            <p:cNvSpPr/>
            <p:nvPr/>
          </p:nvSpPr>
          <p:spPr bwMode="auto">
            <a:xfrm>
              <a:off x="5805489" y="3136901"/>
              <a:ext cx="3175" cy="4763"/>
            </a:xfrm>
            <a:custGeom>
              <a:avLst/>
              <a:gdLst>
                <a:gd name="T0" fmla="*/ 1 w 1"/>
                <a:gd name="T1" fmla="*/ 2 h 2"/>
                <a:gd name="T2" fmla="*/ 1 w 1"/>
                <a:gd name="T3" fmla="*/ 2 h 2"/>
                <a:gd name="T4" fmla="*/ 1 w 1"/>
                <a:gd name="T5" fmla="*/ 2 h 2"/>
                <a:gd name="T6" fmla="*/ 1 w 1"/>
                <a:gd name="T7" fmla="*/ 2 h 2"/>
                <a:gd name="T8" fmla="*/ 0 w 1"/>
                <a:gd name="T9" fmla="*/ 2 h 2"/>
                <a:gd name="T10" fmla="*/ 0 w 1"/>
                <a:gd name="T11" fmla="*/ 2 h 2"/>
                <a:gd name="T12" fmla="*/ 0 w 1"/>
                <a:gd name="T13" fmla="*/ 2 h 2"/>
                <a:gd name="T14" fmla="*/ 0 w 1"/>
                <a:gd name="T15" fmla="*/ 1 h 2"/>
                <a:gd name="T16" fmla="*/ 0 w 1"/>
                <a:gd name="T17" fmla="*/ 1 h 2"/>
                <a:gd name="T18" fmla="*/ 0 w 1"/>
                <a:gd name="T19" fmla="*/ 1 h 2"/>
                <a:gd name="T20" fmla="*/ 0 w 1"/>
                <a:gd name="T21" fmla="*/ 1 h 2"/>
                <a:gd name="T22" fmla="*/ 0 w 1"/>
                <a:gd name="T23" fmla="*/ 1 h 2"/>
                <a:gd name="T24" fmla="*/ 0 w 1"/>
                <a:gd name="T25" fmla="*/ 1 h 2"/>
                <a:gd name="T26" fmla="*/ 0 w 1"/>
                <a:gd name="T27" fmla="*/ 0 h 2"/>
                <a:gd name="T28" fmla="*/ 0 w 1"/>
                <a:gd name="T29" fmla="*/ 1 h 2"/>
                <a:gd name="T30" fmla="*/ 0 w 1"/>
                <a:gd name="T31" fmla="*/ 0 h 2"/>
                <a:gd name="T32" fmla="*/ 0 w 1"/>
                <a:gd name="T33" fmla="*/ 0 h 2"/>
                <a:gd name="T34" fmla="*/ 0 w 1"/>
                <a:gd name="T35" fmla="*/ 0 h 2"/>
                <a:gd name="T36" fmla="*/ 0 w 1"/>
                <a:gd name="T3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 h="2">
                  <a:moveTo>
                    <a:pt x="1" y="2"/>
                  </a:moveTo>
                  <a:cubicBezTo>
                    <a:pt x="1" y="2"/>
                    <a:pt x="1" y="2"/>
                    <a:pt x="1" y="2"/>
                  </a:cubicBez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path>
              </a:pathLst>
            </a:custGeom>
            <a:solidFill>
              <a:srgbClr val="9DEF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0" name="iŝlïďê">
              <a:extLst>
                <a:ext uri="{FF2B5EF4-FFF2-40B4-BE49-F238E27FC236}">
                  <a16:creationId xmlns:a16="http://schemas.microsoft.com/office/drawing/2014/main" id="{7B33D2B2-F9A6-4A6D-BF37-B952310FED2C}"/>
                </a:ext>
              </a:extLst>
            </p:cNvPr>
            <p:cNvSpPr/>
            <p:nvPr/>
          </p:nvSpPr>
          <p:spPr bwMode="auto">
            <a:xfrm>
              <a:off x="4394201" y="2019301"/>
              <a:ext cx="1414463" cy="1122363"/>
            </a:xfrm>
            <a:custGeom>
              <a:avLst/>
              <a:gdLst>
                <a:gd name="T0" fmla="*/ 0 w 607"/>
                <a:gd name="T1" fmla="*/ 0 h 482"/>
                <a:gd name="T2" fmla="*/ 3 w 607"/>
                <a:gd name="T3" fmla="*/ 4 h 482"/>
                <a:gd name="T4" fmla="*/ 84 w 607"/>
                <a:gd name="T5" fmla="*/ 58 h 482"/>
                <a:gd name="T6" fmla="*/ 99 w 607"/>
                <a:gd name="T7" fmla="*/ 70 h 482"/>
                <a:gd name="T8" fmla="*/ 129 w 607"/>
                <a:gd name="T9" fmla="*/ 96 h 482"/>
                <a:gd name="T10" fmla="*/ 281 w 607"/>
                <a:gd name="T11" fmla="*/ 274 h 482"/>
                <a:gd name="T12" fmla="*/ 345 w 607"/>
                <a:gd name="T13" fmla="*/ 371 h 482"/>
                <a:gd name="T14" fmla="*/ 344 w 607"/>
                <a:gd name="T15" fmla="*/ 349 h 482"/>
                <a:gd name="T16" fmla="*/ 341 w 607"/>
                <a:gd name="T17" fmla="*/ 303 h 482"/>
                <a:gd name="T18" fmla="*/ 339 w 607"/>
                <a:gd name="T19" fmla="*/ 273 h 482"/>
                <a:gd name="T20" fmla="*/ 323 w 607"/>
                <a:gd name="T21" fmla="*/ 184 h 482"/>
                <a:gd name="T22" fmla="*/ 327 w 607"/>
                <a:gd name="T23" fmla="*/ 182 h 482"/>
                <a:gd name="T24" fmla="*/ 349 w 607"/>
                <a:gd name="T25" fmla="*/ 272 h 482"/>
                <a:gd name="T26" fmla="*/ 350 w 607"/>
                <a:gd name="T27" fmla="*/ 364 h 482"/>
                <a:gd name="T28" fmla="*/ 404 w 607"/>
                <a:gd name="T29" fmla="*/ 473 h 482"/>
                <a:gd name="T30" fmla="*/ 457 w 607"/>
                <a:gd name="T31" fmla="*/ 482 h 482"/>
                <a:gd name="T32" fmla="*/ 455 w 607"/>
                <a:gd name="T33" fmla="*/ 442 h 482"/>
                <a:gd name="T34" fmla="*/ 452 w 607"/>
                <a:gd name="T35" fmla="*/ 401 h 482"/>
                <a:gd name="T36" fmla="*/ 449 w 607"/>
                <a:gd name="T37" fmla="*/ 381 h 482"/>
                <a:gd name="T38" fmla="*/ 436 w 607"/>
                <a:gd name="T39" fmla="*/ 301 h 482"/>
                <a:gd name="T40" fmla="*/ 442 w 607"/>
                <a:gd name="T41" fmla="*/ 299 h 482"/>
                <a:gd name="T42" fmla="*/ 462 w 607"/>
                <a:gd name="T43" fmla="*/ 379 h 482"/>
                <a:gd name="T44" fmla="*/ 467 w 607"/>
                <a:gd name="T45" fmla="*/ 420 h 482"/>
                <a:gd name="T46" fmla="*/ 607 w 607"/>
                <a:gd name="T47" fmla="*/ 482 h 482"/>
                <a:gd name="T48" fmla="*/ 606 w 607"/>
                <a:gd name="T49" fmla="*/ 482 h 482"/>
                <a:gd name="T50" fmla="*/ 606 w 607"/>
                <a:gd name="T51" fmla="*/ 481 h 482"/>
                <a:gd name="T52" fmla="*/ 606 w 607"/>
                <a:gd name="T53" fmla="*/ 481 h 482"/>
                <a:gd name="T54" fmla="*/ 606 w 607"/>
                <a:gd name="T55" fmla="*/ 481 h 482"/>
                <a:gd name="T56" fmla="*/ 606 w 607"/>
                <a:gd name="T57" fmla="*/ 480 h 482"/>
                <a:gd name="T58" fmla="*/ 606 w 607"/>
                <a:gd name="T59" fmla="*/ 480 h 482"/>
                <a:gd name="T60" fmla="*/ 396 w 607"/>
                <a:gd name="T61" fmla="*/ 205 h 482"/>
                <a:gd name="T62" fmla="*/ 0 w 607"/>
                <a:gd name="T63"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7" h="482">
                  <a:moveTo>
                    <a:pt x="0" y="0"/>
                  </a:moveTo>
                  <a:cubicBezTo>
                    <a:pt x="0" y="0"/>
                    <a:pt x="0" y="0"/>
                    <a:pt x="0" y="0"/>
                  </a:cubicBezTo>
                  <a:cubicBezTo>
                    <a:pt x="0" y="0"/>
                    <a:pt x="1" y="1"/>
                    <a:pt x="1" y="2"/>
                  </a:cubicBezTo>
                  <a:cubicBezTo>
                    <a:pt x="3" y="4"/>
                    <a:pt x="3" y="4"/>
                    <a:pt x="3" y="4"/>
                  </a:cubicBezTo>
                  <a:cubicBezTo>
                    <a:pt x="26" y="16"/>
                    <a:pt x="48" y="30"/>
                    <a:pt x="69" y="46"/>
                  </a:cubicBezTo>
                  <a:cubicBezTo>
                    <a:pt x="74" y="50"/>
                    <a:pt x="79" y="54"/>
                    <a:pt x="84" y="58"/>
                  </a:cubicBezTo>
                  <a:cubicBezTo>
                    <a:pt x="92" y="64"/>
                    <a:pt x="92" y="64"/>
                    <a:pt x="92" y="64"/>
                  </a:cubicBezTo>
                  <a:cubicBezTo>
                    <a:pt x="99" y="70"/>
                    <a:pt x="99" y="70"/>
                    <a:pt x="99" y="70"/>
                  </a:cubicBezTo>
                  <a:cubicBezTo>
                    <a:pt x="114" y="83"/>
                    <a:pt x="114" y="83"/>
                    <a:pt x="114" y="83"/>
                  </a:cubicBezTo>
                  <a:cubicBezTo>
                    <a:pt x="119" y="88"/>
                    <a:pt x="124" y="92"/>
                    <a:pt x="129" y="96"/>
                  </a:cubicBezTo>
                  <a:cubicBezTo>
                    <a:pt x="167" y="132"/>
                    <a:pt x="201" y="171"/>
                    <a:pt x="234" y="212"/>
                  </a:cubicBezTo>
                  <a:cubicBezTo>
                    <a:pt x="250" y="232"/>
                    <a:pt x="265" y="253"/>
                    <a:pt x="281" y="274"/>
                  </a:cubicBezTo>
                  <a:cubicBezTo>
                    <a:pt x="296" y="296"/>
                    <a:pt x="311" y="317"/>
                    <a:pt x="324" y="339"/>
                  </a:cubicBezTo>
                  <a:cubicBezTo>
                    <a:pt x="331" y="349"/>
                    <a:pt x="338" y="360"/>
                    <a:pt x="345" y="371"/>
                  </a:cubicBezTo>
                  <a:cubicBezTo>
                    <a:pt x="345" y="368"/>
                    <a:pt x="345" y="366"/>
                    <a:pt x="345" y="364"/>
                  </a:cubicBezTo>
                  <a:cubicBezTo>
                    <a:pt x="344" y="349"/>
                    <a:pt x="344" y="349"/>
                    <a:pt x="344" y="349"/>
                  </a:cubicBezTo>
                  <a:cubicBezTo>
                    <a:pt x="344" y="344"/>
                    <a:pt x="344" y="339"/>
                    <a:pt x="343" y="334"/>
                  </a:cubicBezTo>
                  <a:cubicBezTo>
                    <a:pt x="343" y="324"/>
                    <a:pt x="342" y="314"/>
                    <a:pt x="341" y="303"/>
                  </a:cubicBezTo>
                  <a:cubicBezTo>
                    <a:pt x="341" y="298"/>
                    <a:pt x="341" y="293"/>
                    <a:pt x="340" y="288"/>
                  </a:cubicBezTo>
                  <a:cubicBezTo>
                    <a:pt x="339" y="273"/>
                    <a:pt x="339" y="273"/>
                    <a:pt x="339" y="273"/>
                  </a:cubicBezTo>
                  <a:cubicBezTo>
                    <a:pt x="336" y="253"/>
                    <a:pt x="333" y="233"/>
                    <a:pt x="329" y="213"/>
                  </a:cubicBezTo>
                  <a:cubicBezTo>
                    <a:pt x="327" y="203"/>
                    <a:pt x="325" y="193"/>
                    <a:pt x="323" y="184"/>
                  </a:cubicBezTo>
                  <a:cubicBezTo>
                    <a:pt x="320" y="174"/>
                    <a:pt x="317" y="164"/>
                    <a:pt x="314" y="154"/>
                  </a:cubicBezTo>
                  <a:cubicBezTo>
                    <a:pt x="319" y="163"/>
                    <a:pt x="323" y="173"/>
                    <a:pt x="327" y="182"/>
                  </a:cubicBezTo>
                  <a:cubicBezTo>
                    <a:pt x="331" y="192"/>
                    <a:pt x="334" y="202"/>
                    <a:pt x="337" y="211"/>
                  </a:cubicBezTo>
                  <a:cubicBezTo>
                    <a:pt x="343" y="231"/>
                    <a:pt x="346" y="252"/>
                    <a:pt x="349" y="272"/>
                  </a:cubicBezTo>
                  <a:cubicBezTo>
                    <a:pt x="351" y="293"/>
                    <a:pt x="352" y="313"/>
                    <a:pt x="351" y="334"/>
                  </a:cubicBezTo>
                  <a:cubicBezTo>
                    <a:pt x="351" y="344"/>
                    <a:pt x="350" y="354"/>
                    <a:pt x="350" y="364"/>
                  </a:cubicBezTo>
                  <a:cubicBezTo>
                    <a:pt x="349" y="368"/>
                    <a:pt x="349" y="372"/>
                    <a:pt x="348" y="376"/>
                  </a:cubicBezTo>
                  <a:cubicBezTo>
                    <a:pt x="368" y="408"/>
                    <a:pt x="386" y="440"/>
                    <a:pt x="404" y="473"/>
                  </a:cubicBezTo>
                  <a:cubicBezTo>
                    <a:pt x="406" y="476"/>
                    <a:pt x="408" y="479"/>
                    <a:pt x="409" y="482"/>
                  </a:cubicBezTo>
                  <a:cubicBezTo>
                    <a:pt x="457" y="482"/>
                    <a:pt x="457" y="482"/>
                    <a:pt x="457" y="482"/>
                  </a:cubicBezTo>
                  <a:cubicBezTo>
                    <a:pt x="457" y="475"/>
                    <a:pt x="457" y="469"/>
                    <a:pt x="456" y="462"/>
                  </a:cubicBezTo>
                  <a:cubicBezTo>
                    <a:pt x="456" y="455"/>
                    <a:pt x="456" y="448"/>
                    <a:pt x="455" y="442"/>
                  </a:cubicBezTo>
                  <a:cubicBezTo>
                    <a:pt x="454" y="421"/>
                    <a:pt x="454" y="421"/>
                    <a:pt x="454" y="421"/>
                  </a:cubicBezTo>
                  <a:cubicBezTo>
                    <a:pt x="453" y="415"/>
                    <a:pt x="452" y="408"/>
                    <a:pt x="452" y="401"/>
                  </a:cubicBezTo>
                  <a:cubicBezTo>
                    <a:pt x="451" y="391"/>
                    <a:pt x="451" y="391"/>
                    <a:pt x="451" y="391"/>
                  </a:cubicBezTo>
                  <a:cubicBezTo>
                    <a:pt x="450" y="388"/>
                    <a:pt x="450" y="385"/>
                    <a:pt x="449" y="381"/>
                  </a:cubicBezTo>
                  <a:cubicBezTo>
                    <a:pt x="448" y="368"/>
                    <a:pt x="446" y="354"/>
                    <a:pt x="444" y="341"/>
                  </a:cubicBezTo>
                  <a:cubicBezTo>
                    <a:pt x="441" y="328"/>
                    <a:pt x="439" y="314"/>
                    <a:pt x="436" y="301"/>
                  </a:cubicBezTo>
                  <a:cubicBezTo>
                    <a:pt x="433" y="288"/>
                    <a:pt x="429" y="275"/>
                    <a:pt x="425" y="262"/>
                  </a:cubicBezTo>
                  <a:cubicBezTo>
                    <a:pt x="432" y="274"/>
                    <a:pt x="437" y="287"/>
                    <a:pt x="442" y="299"/>
                  </a:cubicBezTo>
                  <a:cubicBezTo>
                    <a:pt x="447" y="312"/>
                    <a:pt x="451" y="326"/>
                    <a:pt x="454" y="339"/>
                  </a:cubicBezTo>
                  <a:cubicBezTo>
                    <a:pt x="458" y="352"/>
                    <a:pt x="460" y="366"/>
                    <a:pt x="462" y="379"/>
                  </a:cubicBezTo>
                  <a:cubicBezTo>
                    <a:pt x="464" y="386"/>
                    <a:pt x="464" y="393"/>
                    <a:pt x="465" y="400"/>
                  </a:cubicBezTo>
                  <a:cubicBezTo>
                    <a:pt x="466" y="407"/>
                    <a:pt x="467" y="413"/>
                    <a:pt x="467" y="420"/>
                  </a:cubicBezTo>
                  <a:cubicBezTo>
                    <a:pt x="469" y="441"/>
                    <a:pt x="470" y="461"/>
                    <a:pt x="469" y="482"/>
                  </a:cubicBezTo>
                  <a:cubicBezTo>
                    <a:pt x="607" y="482"/>
                    <a:pt x="607" y="482"/>
                    <a:pt x="607" y="482"/>
                  </a:cubicBezTo>
                  <a:cubicBezTo>
                    <a:pt x="607" y="482"/>
                    <a:pt x="607" y="482"/>
                    <a:pt x="607" y="482"/>
                  </a:cubicBezTo>
                  <a:cubicBezTo>
                    <a:pt x="607" y="482"/>
                    <a:pt x="607" y="482"/>
                    <a:pt x="606" y="482"/>
                  </a:cubicBezTo>
                  <a:cubicBezTo>
                    <a:pt x="606" y="482"/>
                    <a:pt x="606" y="482"/>
                    <a:pt x="606" y="482"/>
                  </a:cubicBezTo>
                  <a:cubicBezTo>
                    <a:pt x="606" y="481"/>
                    <a:pt x="606" y="481"/>
                    <a:pt x="606" y="481"/>
                  </a:cubicBezTo>
                  <a:cubicBezTo>
                    <a:pt x="606" y="481"/>
                    <a:pt x="606" y="481"/>
                    <a:pt x="606" y="481"/>
                  </a:cubicBezTo>
                  <a:cubicBezTo>
                    <a:pt x="606" y="481"/>
                    <a:pt x="606" y="481"/>
                    <a:pt x="606" y="481"/>
                  </a:cubicBezTo>
                  <a:cubicBezTo>
                    <a:pt x="606" y="481"/>
                    <a:pt x="606" y="481"/>
                    <a:pt x="606" y="481"/>
                  </a:cubicBezTo>
                  <a:cubicBezTo>
                    <a:pt x="606" y="481"/>
                    <a:pt x="606" y="481"/>
                    <a:pt x="606" y="481"/>
                  </a:cubicBezTo>
                  <a:cubicBezTo>
                    <a:pt x="606" y="481"/>
                    <a:pt x="606" y="481"/>
                    <a:pt x="606" y="480"/>
                  </a:cubicBezTo>
                  <a:cubicBezTo>
                    <a:pt x="606" y="480"/>
                    <a:pt x="606" y="480"/>
                    <a:pt x="606" y="480"/>
                  </a:cubicBezTo>
                  <a:cubicBezTo>
                    <a:pt x="606" y="480"/>
                    <a:pt x="606" y="480"/>
                    <a:pt x="606" y="480"/>
                  </a:cubicBezTo>
                  <a:cubicBezTo>
                    <a:pt x="606" y="480"/>
                    <a:pt x="606" y="480"/>
                    <a:pt x="606" y="480"/>
                  </a:cubicBezTo>
                  <a:cubicBezTo>
                    <a:pt x="606" y="480"/>
                    <a:pt x="605" y="480"/>
                    <a:pt x="605" y="480"/>
                  </a:cubicBezTo>
                  <a:cubicBezTo>
                    <a:pt x="545" y="362"/>
                    <a:pt x="475" y="274"/>
                    <a:pt x="396" y="205"/>
                  </a:cubicBezTo>
                  <a:cubicBezTo>
                    <a:pt x="338" y="154"/>
                    <a:pt x="274" y="113"/>
                    <a:pt x="205" y="79"/>
                  </a:cubicBezTo>
                  <a:cubicBezTo>
                    <a:pt x="141" y="48"/>
                    <a:pt x="73" y="23"/>
                    <a:pt x="0" y="0"/>
                  </a:cubicBezTo>
                </a:path>
              </a:pathLst>
            </a:custGeom>
            <a:solidFill>
              <a:srgbClr val="0093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1" name="îsļide">
              <a:extLst>
                <a:ext uri="{FF2B5EF4-FFF2-40B4-BE49-F238E27FC236}">
                  <a16:creationId xmlns:a16="http://schemas.microsoft.com/office/drawing/2014/main" id="{ECFA2F56-65B1-4308-92B5-5BB3C4833195}"/>
                </a:ext>
              </a:extLst>
            </p:cNvPr>
            <p:cNvSpPr/>
            <p:nvPr/>
          </p:nvSpPr>
          <p:spPr bwMode="auto">
            <a:xfrm>
              <a:off x="4402139" y="2032001"/>
              <a:ext cx="928688" cy="1109663"/>
            </a:xfrm>
            <a:custGeom>
              <a:avLst/>
              <a:gdLst>
                <a:gd name="T0" fmla="*/ 0 w 399"/>
                <a:gd name="T1" fmla="*/ 0 h 477"/>
                <a:gd name="T2" fmla="*/ 0 w 399"/>
                <a:gd name="T3" fmla="*/ 0 h 477"/>
                <a:gd name="T4" fmla="*/ 17 w 399"/>
                <a:gd name="T5" fmla="*/ 10 h 477"/>
                <a:gd name="T6" fmla="*/ 33 w 399"/>
                <a:gd name="T7" fmla="*/ 21 h 477"/>
                <a:gd name="T8" fmla="*/ 48 w 399"/>
                <a:gd name="T9" fmla="*/ 32 h 477"/>
                <a:gd name="T10" fmla="*/ 64 w 399"/>
                <a:gd name="T11" fmla="*/ 44 h 477"/>
                <a:gd name="T12" fmla="*/ 78 w 399"/>
                <a:gd name="T13" fmla="*/ 57 h 477"/>
                <a:gd name="T14" fmla="*/ 86 w 399"/>
                <a:gd name="T15" fmla="*/ 63 h 477"/>
                <a:gd name="T16" fmla="*/ 93 w 399"/>
                <a:gd name="T17" fmla="*/ 70 h 477"/>
                <a:gd name="T18" fmla="*/ 107 w 399"/>
                <a:gd name="T19" fmla="*/ 83 h 477"/>
                <a:gd name="T20" fmla="*/ 121 w 399"/>
                <a:gd name="T21" fmla="*/ 96 h 477"/>
                <a:gd name="T22" fmla="*/ 222 w 399"/>
                <a:gd name="T23" fmla="*/ 213 h 477"/>
                <a:gd name="T24" fmla="*/ 245 w 399"/>
                <a:gd name="T25" fmla="*/ 245 h 477"/>
                <a:gd name="T26" fmla="*/ 268 w 399"/>
                <a:gd name="T27" fmla="*/ 276 h 477"/>
                <a:gd name="T28" fmla="*/ 310 w 399"/>
                <a:gd name="T29" fmla="*/ 341 h 477"/>
                <a:gd name="T30" fmla="*/ 365 w 399"/>
                <a:gd name="T31" fmla="*/ 432 h 477"/>
                <a:gd name="T32" fmla="*/ 384 w 399"/>
                <a:gd name="T33" fmla="*/ 452 h 477"/>
                <a:gd name="T34" fmla="*/ 371 w 399"/>
                <a:gd name="T35" fmla="*/ 442 h 477"/>
                <a:gd name="T36" fmla="*/ 389 w 399"/>
                <a:gd name="T37" fmla="*/ 474 h 477"/>
                <a:gd name="T38" fmla="*/ 391 w 399"/>
                <a:gd name="T39" fmla="*/ 477 h 477"/>
                <a:gd name="T40" fmla="*/ 399 w 399"/>
                <a:gd name="T41" fmla="*/ 477 h 477"/>
                <a:gd name="T42" fmla="*/ 398 w 399"/>
                <a:gd name="T43" fmla="*/ 476 h 477"/>
                <a:gd name="T44" fmla="*/ 344 w 399"/>
                <a:gd name="T45" fmla="*/ 382 h 477"/>
                <a:gd name="T46" fmla="*/ 343 w 399"/>
                <a:gd name="T47" fmla="*/ 390 h 477"/>
                <a:gd name="T48" fmla="*/ 342 w 399"/>
                <a:gd name="T49" fmla="*/ 379 h 477"/>
                <a:gd name="T50" fmla="*/ 0 w 399"/>
                <a:gd name="T51"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9" h="477">
                  <a:moveTo>
                    <a:pt x="0" y="0"/>
                  </a:moveTo>
                  <a:cubicBezTo>
                    <a:pt x="0" y="0"/>
                    <a:pt x="0" y="0"/>
                    <a:pt x="0" y="0"/>
                  </a:cubicBezTo>
                  <a:cubicBezTo>
                    <a:pt x="6" y="3"/>
                    <a:pt x="11" y="6"/>
                    <a:pt x="17" y="10"/>
                  </a:cubicBezTo>
                  <a:cubicBezTo>
                    <a:pt x="22" y="14"/>
                    <a:pt x="27" y="17"/>
                    <a:pt x="33" y="21"/>
                  </a:cubicBezTo>
                  <a:cubicBezTo>
                    <a:pt x="38" y="25"/>
                    <a:pt x="43" y="28"/>
                    <a:pt x="48" y="32"/>
                  </a:cubicBezTo>
                  <a:cubicBezTo>
                    <a:pt x="64" y="44"/>
                    <a:pt x="64" y="44"/>
                    <a:pt x="64" y="44"/>
                  </a:cubicBezTo>
                  <a:cubicBezTo>
                    <a:pt x="69" y="48"/>
                    <a:pt x="73" y="52"/>
                    <a:pt x="78" y="57"/>
                  </a:cubicBezTo>
                  <a:cubicBezTo>
                    <a:pt x="86" y="63"/>
                    <a:pt x="86" y="63"/>
                    <a:pt x="86" y="63"/>
                  </a:cubicBezTo>
                  <a:cubicBezTo>
                    <a:pt x="93" y="70"/>
                    <a:pt x="93" y="70"/>
                    <a:pt x="93" y="70"/>
                  </a:cubicBezTo>
                  <a:cubicBezTo>
                    <a:pt x="107" y="83"/>
                    <a:pt x="107" y="83"/>
                    <a:pt x="107" y="83"/>
                  </a:cubicBezTo>
                  <a:cubicBezTo>
                    <a:pt x="112" y="87"/>
                    <a:pt x="116" y="92"/>
                    <a:pt x="121" y="96"/>
                  </a:cubicBezTo>
                  <a:cubicBezTo>
                    <a:pt x="157" y="133"/>
                    <a:pt x="191" y="172"/>
                    <a:pt x="222" y="213"/>
                  </a:cubicBezTo>
                  <a:cubicBezTo>
                    <a:pt x="230" y="224"/>
                    <a:pt x="238" y="234"/>
                    <a:pt x="245" y="245"/>
                  </a:cubicBezTo>
                  <a:cubicBezTo>
                    <a:pt x="253" y="255"/>
                    <a:pt x="260" y="265"/>
                    <a:pt x="268" y="276"/>
                  </a:cubicBezTo>
                  <a:cubicBezTo>
                    <a:pt x="282" y="298"/>
                    <a:pt x="297" y="319"/>
                    <a:pt x="310" y="341"/>
                  </a:cubicBezTo>
                  <a:cubicBezTo>
                    <a:pt x="330" y="371"/>
                    <a:pt x="348" y="401"/>
                    <a:pt x="365" y="432"/>
                  </a:cubicBezTo>
                  <a:cubicBezTo>
                    <a:pt x="372" y="438"/>
                    <a:pt x="378" y="445"/>
                    <a:pt x="384" y="452"/>
                  </a:cubicBezTo>
                  <a:cubicBezTo>
                    <a:pt x="380" y="448"/>
                    <a:pt x="375" y="445"/>
                    <a:pt x="371" y="442"/>
                  </a:cubicBezTo>
                  <a:cubicBezTo>
                    <a:pt x="377" y="453"/>
                    <a:pt x="383" y="464"/>
                    <a:pt x="389" y="474"/>
                  </a:cubicBezTo>
                  <a:cubicBezTo>
                    <a:pt x="390" y="475"/>
                    <a:pt x="390" y="476"/>
                    <a:pt x="391" y="477"/>
                  </a:cubicBezTo>
                  <a:cubicBezTo>
                    <a:pt x="399" y="477"/>
                    <a:pt x="399" y="477"/>
                    <a:pt x="399" y="477"/>
                  </a:cubicBezTo>
                  <a:cubicBezTo>
                    <a:pt x="398" y="477"/>
                    <a:pt x="398" y="477"/>
                    <a:pt x="398" y="476"/>
                  </a:cubicBezTo>
                  <a:cubicBezTo>
                    <a:pt x="380" y="443"/>
                    <a:pt x="362" y="411"/>
                    <a:pt x="344" y="382"/>
                  </a:cubicBezTo>
                  <a:cubicBezTo>
                    <a:pt x="343" y="384"/>
                    <a:pt x="343" y="387"/>
                    <a:pt x="343" y="390"/>
                  </a:cubicBezTo>
                  <a:cubicBezTo>
                    <a:pt x="342" y="386"/>
                    <a:pt x="342" y="382"/>
                    <a:pt x="342" y="379"/>
                  </a:cubicBezTo>
                  <a:cubicBezTo>
                    <a:pt x="189" y="128"/>
                    <a:pt x="63" y="34"/>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2" name="ïšļídé">
              <a:extLst>
                <a:ext uri="{FF2B5EF4-FFF2-40B4-BE49-F238E27FC236}">
                  <a16:creationId xmlns:a16="http://schemas.microsoft.com/office/drawing/2014/main" id="{FC3C1169-DF22-4426-A345-71991CCA6D84}"/>
                </a:ext>
              </a:extLst>
            </p:cNvPr>
            <p:cNvSpPr/>
            <p:nvPr/>
          </p:nvSpPr>
          <p:spPr bwMode="auto">
            <a:xfrm>
              <a:off x="4397376" y="2024063"/>
              <a:ext cx="949325" cy="1117600"/>
            </a:xfrm>
            <a:custGeom>
              <a:avLst/>
              <a:gdLst>
                <a:gd name="T0" fmla="*/ 347 w 408"/>
                <a:gd name="T1" fmla="*/ 374 h 480"/>
                <a:gd name="T2" fmla="*/ 346 w 408"/>
                <a:gd name="T3" fmla="*/ 385 h 480"/>
                <a:gd name="T4" fmla="*/ 400 w 408"/>
                <a:gd name="T5" fmla="*/ 479 h 480"/>
                <a:gd name="T6" fmla="*/ 401 w 408"/>
                <a:gd name="T7" fmla="*/ 480 h 480"/>
                <a:gd name="T8" fmla="*/ 408 w 408"/>
                <a:gd name="T9" fmla="*/ 480 h 480"/>
                <a:gd name="T10" fmla="*/ 403 w 408"/>
                <a:gd name="T11" fmla="*/ 471 h 480"/>
                <a:gd name="T12" fmla="*/ 347 w 408"/>
                <a:gd name="T13" fmla="*/ 374 h 480"/>
                <a:gd name="T14" fmla="*/ 0 w 408"/>
                <a:gd name="T15" fmla="*/ 0 h 480"/>
                <a:gd name="T16" fmla="*/ 2 w 408"/>
                <a:gd name="T17" fmla="*/ 3 h 480"/>
                <a:gd name="T18" fmla="*/ 344 w 408"/>
                <a:gd name="T19" fmla="*/ 382 h 480"/>
                <a:gd name="T20" fmla="*/ 344 w 408"/>
                <a:gd name="T21" fmla="*/ 369 h 480"/>
                <a:gd name="T22" fmla="*/ 323 w 408"/>
                <a:gd name="T23" fmla="*/ 337 h 480"/>
                <a:gd name="T24" fmla="*/ 280 w 408"/>
                <a:gd name="T25" fmla="*/ 272 h 480"/>
                <a:gd name="T26" fmla="*/ 233 w 408"/>
                <a:gd name="T27" fmla="*/ 210 h 480"/>
                <a:gd name="T28" fmla="*/ 128 w 408"/>
                <a:gd name="T29" fmla="*/ 94 h 480"/>
                <a:gd name="T30" fmla="*/ 113 w 408"/>
                <a:gd name="T31" fmla="*/ 81 h 480"/>
                <a:gd name="T32" fmla="*/ 98 w 408"/>
                <a:gd name="T33" fmla="*/ 68 h 480"/>
                <a:gd name="T34" fmla="*/ 91 w 408"/>
                <a:gd name="T35" fmla="*/ 62 h 480"/>
                <a:gd name="T36" fmla="*/ 83 w 408"/>
                <a:gd name="T37" fmla="*/ 56 h 480"/>
                <a:gd name="T38" fmla="*/ 68 w 408"/>
                <a:gd name="T39" fmla="*/ 44 h 480"/>
                <a:gd name="T40" fmla="*/ 2 w 408"/>
                <a:gd name="T41" fmla="*/ 2 h 480"/>
                <a:gd name="T42" fmla="*/ 0 w 408"/>
                <a:gd name="T4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8" h="480">
                  <a:moveTo>
                    <a:pt x="347" y="374"/>
                  </a:moveTo>
                  <a:cubicBezTo>
                    <a:pt x="347" y="378"/>
                    <a:pt x="346" y="381"/>
                    <a:pt x="346" y="385"/>
                  </a:cubicBezTo>
                  <a:cubicBezTo>
                    <a:pt x="364" y="414"/>
                    <a:pt x="382" y="446"/>
                    <a:pt x="400" y="479"/>
                  </a:cubicBezTo>
                  <a:cubicBezTo>
                    <a:pt x="400" y="480"/>
                    <a:pt x="400" y="480"/>
                    <a:pt x="401" y="480"/>
                  </a:cubicBezTo>
                  <a:cubicBezTo>
                    <a:pt x="408" y="480"/>
                    <a:pt x="408" y="480"/>
                    <a:pt x="408" y="480"/>
                  </a:cubicBezTo>
                  <a:cubicBezTo>
                    <a:pt x="407" y="477"/>
                    <a:pt x="405" y="474"/>
                    <a:pt x="403" y="471"/>
                  </a:cubicBezTo>
                  <a:cubicBezTo>
                    <a:pt x="385" y="438"/>
                    <a:pt x="367" y="406"/>
                    <a:pt x="347" y="374"/>
                  </a:cubicBezTo>
                  <a:moveTo>
                    <a:pt x="0" y="0"/>
                  </a:moveTo>
                  <a:cubicBezTo>
                    <a:pt x="1" y="0"/>
                    <a:pt x="1" y="1"/>
                    <a:pt x="2" y="3"/>
                  </a:cubicBezTo>
                  <a:cubicBezTo>
                    <a:pt x="65" y="37"/>
                    <a:pt x="191" y="131"/>
                    <a:pt x="344" y="382"/>
                  </a:cubicBezTo>
                  <a:cubicBezTo>
                    <a:pt x="344" y="377"/>
                    <a:pt x="344" y="373"/>
                    <a:pt x="344" y="369"/>
                  </a:cubicBezTo>
                  <a:cubicBezTo>
                    <a:pt x="337" y="358"/>
                    <a:pt x="330" y="347"/>
                    <a:pt x="323" y="337"/>
                  </a:cubicBezTo>
                  <a:cubicBezTo>
                    <a:pt x="310" y="315"/>
                    <a:pt x="295" y="294"/>
                    <a:pt x="280" y="272"/>
                  </a:cubicBezTo>
                  <a:cubicBezTo>
                    <a:pt x="264" y="251"/>
                    <a:pt x="249" y="230"/>
                    <a:pt x="233" y="210"/>
                  </a:cubicBezTo>
                  <a:cubicBezTo>
                    <a:pt x="200" y="169"/>
                    <a:pt x="166" y="130"/>
                    <a:pt x="128" y="94"/>
                  </a:cubicBezTo>
                  <a:cubicBezTo>
                    <a:pt x="123" y="90"/>
                    <a:pt x="118" y="86"/>
                    <a:pt x="113" y="81"/>
                  </a:cubicBezTo>
                  <a:cubicBezTo>
                    <a:pt x="98" y="68"/>
                    <a:pt x="98" y="68"/>
                    <a:pt x="98" y="68"/>
                  </a:cubicBezTo>
                  <a:cubicBezTo>
                    <a:pt x="91" y="62"/>
                    <a:pt x="91" y="62"/>
                    <a:pt x="91" y="62"/>
                  </a:cubicBezTo>
                  <a:cubicBezTo>
                    <a:pt x="83" y="56"/>
                    <a:pt x="83" y="56"/>
                    <a:pt x="83" y="56"/>
                  </a:cubicBezTo>
                  <a:cubicBezTo>
                    <a:pt x="78" y="52"/>
                    <a:pt x="73" y="48"/>
                    <a:pt x="68" y="44"/>
                  </a:cubicBezTo>
                  <a:cubicBezTo>
                    <a:pt x="47" y="28"/>
                    <a:pt x="25" y="14"/>
                    <a:pt x="2" y="2"/>
                  </a:cubicBezTo>
                  <a:cubicBezTo>
                    <a:pt x="0" y="0"/>
                    <a:pt x="0" y="0"/>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3" name="iṩlïďe">
              <a:extLst>
                <a:ext uri="{FF2B5EF4-FFF2-40B4-BE49-F238E27FC236}">
                  <a16:creationId xmlns:a16="http://schemas.microsoft.com/office/drawing/2014/main" id="{327B80C0-07B9-49EE-A3A5-4C57CA3685BB}"/>
                </a:ext>
              </a:extLst>
            </p:cNvPr>
            <p:cNvSpPr/>
            <p:nvPr/>
          </p:nvSpPr>
          <p:spPr bwMode="auto">
            <a:xfrm>
              <a:off x="4643439" y="2703513"/>
              <a:ext cx="622300" cy="357188"/>
            </a:xfrm>
            <a:custGeom>
              <a:avLst/>
              <a:gdLst>
                <a:gd name="T0" fmla="*/ 0 w 267"/>
                <a:gd name="T1" fmla="*/ 0 h 153"/>
                <a:gd name="T2" fmla="*/ 38 w 267"/>
                <a:gd name="T3" fmla="*/ 14 h 153"/>
                <a:gd name="T4" fmla="*/ 75 w 267"/>
                <a:gd name="T5" fmla="*/ 31 h 153"/>
                <a:gd name="T6" fmla="*/ 111 w 267"/>
                <a:gd name="T7" fmla="*/ 50 h 153"/>
                <a:gd name="T8" fmla="*/ 120 w 267"/>
                <a:gd name="T9" fmla="*/ 55 h 153"/>
                <a:gd name="T10" fmla="*/ 129 w 267"/>
                <a:gd name="T11" fmla="*/ 60 h 153"/>
                <a:gd name="T12" fmla="*/ 146 w 267"/>
                <a:gd name="T13" fmla="*/ 71 h 153"/>
                <a:gd name="T14" fmla="*/ 163 w 267"/>
                <a:gd name="T15" fmla="*/ 81 h 153"/>
                <a:gd name="T16" fmla="*/ 180 w 267"/>
                <a:gd name="T17" fmla="*/ 92 h 153"/>
                <a:gd name="T18" fmla="*/ 214 w 267"/>
                <a:gd name="T19" fmla="*/ 115 h 153"/>
                <a:gd name="T20" fmla="*/ 231 w 267"/>
                <a:gd name="T21" fmla="*/ 127 h 153"/>
                <a:gd name="T22" fmla="*/ 247 w 267"/>
                <a:gd name="T23" fmla="*/ 139 h 153"/>
                <a:gd name="T24" fmla="*/ 267 w 267"/>
                <a:gd name="T25" fmla="*/ 153 h 153"/>
                <a:gd name="T26" fmla="*/ 261 w 267"/>
                <a:gd name="T27" fmla="*/ 143 h 153"/>
                <a:gd name="T28" fmla="*/ 252 w 267"/>
                <a:gd name="T29" fmla="*/ 133 h 153"/>
                <a:gd name="T30" fmla="*/ 221 w 267"/>
                <a:gd name="T31" fmla="*/ 106 h 153"/>
                <a:gd name="T32" fmla="*/ 153 w 267"/>
                <a:gd name="T33" fmla="*/ 59 h 153"/>
                <a:gd name="T34" fmla="*/ 135 w 267"/>
                <a:gd name="T35" fmla="*/ 48 h 153"/>
                <a:gd name="T36" fmla="*/ 117 w 267"/>
                <a:gd name="T37" fmla="*/ 39 h 153"/>
                <a:gd name="T38" fmla="*/ 80 w 267"/>
                <a:gd name="T39" fmla="*/ 22 h 153"/>
                <a:gd name="T40" fmla="*/ 41 w 267"/>
                <a:gd name="T41" fmla="*/ 8 h 153"/>
                <a:gd name="T42" fmla="*/ 0 w 267"/>
                <a:gd name="T43"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7" h="153">
                  <a:moveTo>
                    <a:pt x="0" y="0"/>
                  </a:moveTo>
                  <a:cubicBezTo>
                    <a:pt x="13" y="4"/>
                    <a:pt x="26" y="9"/>
                    <a:pt x="38" y="14"/>
                  </a:cubicBezTo>
                  <a:cubicBezTo>
                    <a:pt x="51" y="20"/>
                    <a:pt x="63" y="25"/>
                    <a:pt x="75" y="31"/>
                  </a:cubicBezTo>
                  <a:cubicBezTo>
                    <a:pt x="87" y="38"/>
                    <a:pt x="99" y="44"/>
                    <a:pt x="111" y="50"/>
                  </a:cubicBezTo>
                  <a:cubicBezTo>
                    <a:pt x="114" y="52"/>
                    <a:pt x="117" y="53"/>
                    <a:pt x="120" y="55"/>
                  </a:cubicBezTo>
                  <a:cubicBezTo>
                    <a:pt x="129" y="60"/>
                    <a:pt x="129" y="60"/>
                    <a:pt x="129" y="60"/>
                  </a:cubicBezTo>
                  <a:cubicBezTo>
                    <a:pt x="135" y="64"/>
                    <a:pt x="140" y="67"/>
                    <a:pt x="146" y="71"/>
                  </a:cubicBezTo>
                  <a:cubicBezTo>
                    <a:pt x="163" y="81"/>
                    <a:pt x="163" y="81"/>
                    <a:pt x="163" y="81"/>
                  </a:cubicBezTo>
                  <a:cubicBezTo>
                    <a:pt x="169" y="85"/>
                    <a:pt x="175" y="89"/>
                    <a:pt x="180" y="92"/>
                  </a:cubicBezTo>
                  <a:cubicBezTo>
                    <a:pt x="192" y="99"/>
                    <a:pt x="203" y="108"/>
                    <a:pt x="214" y="115"/>
                  </a:cubicBezTo>
                  <a:cubicBezTo>
                    <a:pt x="220" y="119"/>
                    <a:pt x="225" y="123"/>
                    <a:pt x="231" y="127"/>
                  </a:cubicBezTo>
                  <a:cubicBezTo>
                    <a:pt x="247" y="139"/>
                    <a:pt x="247" y="139"/>
                    <a:pt x="247" y="139"/>
                  </a:cubicBezTo>
                  <a:cubicBezTo>
                    <a:pt x="254" y="143"/>
                    <a:pt x="260" y="148"/>
                    <a:pt x="267" y="153"/>
                  </a:cubicBezTo>
                  <a:cubicBezTo>
                    <a:pt x="265" y="150"/>
                    <a:pt x="263" y="146"/>
                    <a:pt x="261" y="143"/>
                  </a:cubicBezTo>
                  <a:cubicBezTo>
                    <a:pt x="258" y="139"/>
                    <a:pt x="255" y="136"/>
                    <a:pt x="252" y="133"/>
                  </a:cubicBezTo>
                  <a:cubicBezTo>
                    <a:pt x="241" y="124"/>
                    <a:pt x="231" y="115"/>
                    <a:pt x="221" y="106"/>
                  </a:cubicBezTo>
                  <a:cubicBezTo>
                    <a:pt x="199" y="89"/>
                    <a:pt x="177" y="73"/>
                    <a:pt x="153" y="59"/>
                  </a:cubicBezTo>
                  <a:cubicBezTo>
                    <a:pt x="147" y="55"/>
                    <a:pt x="141" y="52"/>
                    <a:pt x="135" y="48"/>
                  </a:cubicBezTo>
                  <a:cubicBezTo>
                    <a:pt x="129" y="45"/>
                    <a:pt x="123" y="42"/>
                    <a:pt x="117" y="39"/>
                  </a:cubicBezTo>
                  <a:cubicBezTo>
                    <a:pt x="105" y="33"/>
                    <a:pt x="92" y="27"/>
                    <a:pt x="80" y="22"/>
                  </a:cubicBezTo>
                  <a:cubicBezTo>
                    <a:pt x="67" y="16"/>
                    <a:pt x="54" y="12"/>
                    <a:pt x="41" y="8"/>
                  </a:cubicBezTo>
                  <a:cubicBezTo>
                    <a:pt x="27" y="4"/>
                    <a:pt x="14" y="1"/>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4" name="íṥľîdè">
              <a:extLst>
                <a:ext uri="{FF2B5EF4-FFF2-40B4-BE49-F238E27FC236}">
                  <a16:creationId xmlns:a16="http://schemas.microsoft.com/office/drawing/2014/main" id="{CABC242A-33EF-4003-BFE0-1B0E363DEE73}"/>
                </a:ext>
              </a:extLst>
            </p:cNvPr>
            <p:cNvSpPr/>
            <p:nvPr/>
          </p:nvSpPr>
          <p:spPr bwMode="auto">
            <a:xfrm>
              <a:off x="5251451" y="3036888"/>
              <a:ext cx="44450" cy="46038"/>
            </a:xfrm>
            <a:custGeom>
              <a:avLst/>
              <a:gdLst>
                <a:gd name="T0" fmla="*/ 0 w 19"/>
                <a:gd name="T1" fmla="*/ 0 h 20"/>
                <a:gd name="T2" fmla="*/ 6 w 19"/>
                <a:gd name="T3" fmla="*/ 10 h 20"/>
                <a:gd name="T4" fmla="*/ 19 w 19"/>
                <a:gd name="T5" fmla="*/ 20 h 20"/>
                <a:gd name="T6" fmla="*/ 0 w 19"/>
                <a:gd name="T7" fmla="*/ 0 h 20"/>
              </a:gdLst>
              <a:ahLst/>
              <a:cxnLst>
                <a:cxn ang="0">
                  <a:pos x="T0" y="T1"/>
                </a:cxn>
                <a:cxn ang="0">
                  <a:pos x="T2" y="T3"/>
                </a:cxn>
                <a:cxn ang="0">
                  <a:pos x="T4" y="T5"/>
                </a:cxn>
                <a:cxn ang="0">
                  <a:pos x="T6" y="T7"/>
                </a:cxn>
              </a:cxnLst>
              <a:rect l="0" t="0" r="r" b="b"/>
              <a:pathLst>
                <a:path w="19" h="20">
                  <a:moveTo>
                    <a:pt x="0" y="0"/>
                  </a:moveTo>
                  <a:cubicBezTo>
                    <a:pt x="2" y="3"/>
                    <a:pt x="4" y="7"/>
                    <a:pt x="6" y="10"/>
                  </a:cubicBezTo>
                  <a:cubicBezTo>
                    <a:pt x="10" y="13"/>
                    <a:pt x="15" y="16"/>
                    <a:pt x="19" y="20"/>
                  </a:cubicBezTo>
                  <a:cubicBezTo>
                    <a:pt x="13" y="13"/>
                    <a:pt x="7" y="6"/>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5" name="ïŝḷîḓè">
              <a:extLst>
                <a:ext uri="{FF2B5EF4-FFF2-40B4-BE49-F238E27FC236}">
                  <a16:creationId xmlns:a16="http://schemas.microsoft.com/office/drawing/2014/main" id="{0DF1655F-072B-4A6D-B681-55FC2464B5F1}"/>
                </a:ext>
              </a:extLst>
            </p:cNvPr>
            <p:cNvSpPr/>
            <p:nvPr/>
          </p:nvSpPr>
          <p:spPr bwMode="auto">
            <a:xfrm>
              <a:off x="5384801" y="2628901"/>
              <a:ext cx="104775" cy="512763"/>
            </a:xfrm>
            <a:custGeom>
              <a:avLst/>
              <a:gdLst>
                <a:gd name="T0" fmla="*/ 0 w 45"/>
                <a:gd name="T1" fmla="*/ 0 h 220"/>
                <a:gd name="T2" fmla="*/ 11 w 45"/>
                <a:gd name="T3" fmla="*/ 39 h 220"/>
                <a:gd name="T4" fmla="*/ 19 w 45"/>
                <a:gd name="T5" fmla="*/ 79 h 220"/>
                <a:gd name="T6" fmla="*/ 24 w 45"/>
                <a:gd name="T7" fmla="*/ 119 h 220"/>
                <a:gd name="T8" fmla="*/ 26 w 45"/>
                <a:gd name="T9" fmla="*/ 129 h 220"/>
                <a:gd name="T10" fmla="*/ 27 w 45"/>
                <a:gd name="T11" fmla="*/ 139 h 220"/>
                <a:gd name="T12" fmla="*/ 29 w 45"/>
                <a:gd name="T13" fmla="*/ 159 h 220"/>
                <a:gd name="T14" fmla="*/ 30 w 45"/>
                <a:gd name="T15" fmla="*/ 180 h 220"/>
                <a:gd name="T16" fmla="*/ 31 w 45"/>
                <a:gd name="T17" fmla="*/ 200 h 220"/>
                <a:gd name="T18" fmla="*/ 32 w 45"/>
                <a:gd name="T19" fmla="*/ 220 h 220"/>
                <a:gd name="T20" fmla="*/ 44 w 45"/>
                <a:gd name="T21" fmla="*/ 220 h 220"/>
                <a:gd name="T22" fmla="*/ 42 w 45"/>
                <a:gd name="T23" fmla="*/ 158 h 220"/>
                <a:gd name="T24" fmla="*/ 40 w 45"/>
                <a:gd name="T25" fmla="*/ 138 h 220"/>
                <a:gd name="T26" fmla="*/ 37 w 45"/>
                <a:gd name="T27" fmla="*/ 117 h 220"/>
                <a:gd name="T28" fmla="*/ 29 w 45"/>
                <a:gd name="T29" fmla="*/ 77 h 220"/>
                <a:gd name="T30" fmla="*/ 17 w 45"/>
                <a:gd name="T31" fmla="*/ 37 h 220"/>
                <a:gd name="T32" fmla="*/ 0 w 45"/>
                <a:gd name="T3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220">
                  <a:moveTo>
                    <a:pt x="0" y="0"/>
                  </a:moveTo>
                  <a:cubicBezTo>
                    <a:pt x="4" y="13"/>
                    <a:pt x="8" y="26"/>
                    <a:pt x="11" y="39"/>
                  </a:cubicBezTo>
                  <a:cubicBezTo>
                    <a:pt x="14" y="52"/>
                    <a:pt x="16" y="66"/>
                    <a:pt x="19" y="79"/>
                  </a:cubicBezTo>
                  <a:cubicBezTo>
                    <a:pt x="21" y="92"/>
                    <a:pt x="23" y="106"/>
                    <a:pt x="24" y="119"/>
                  </a:cubicBezTo>
                  <a:cubicBezTo>
                    <a:pt x="25" y="123"/>
                    <a:pt x="25" y="126"/>
                    <a:pt x="26" y="129"/>
                  </a:cubicBezTo>
                  <a:cubicBezTo>
                    <a:pt x="27" y="139"/>
                    <a:pt x="27" y="139"/>
                    <a:pt x="27" y="139"/>
                  </a:cubicBezTo>
                  <a:cubicBezTo>
                    <a:pt x="27" y="146"/>
                    <a:pt x="28" y="153"/>
                    <a:pt x="29" y="159"/>
                  </a:cubicBezTo>
                  <a:cubicBezTo>
                    <a:pt x="30" y="180"/>
                    <a:pt x="30" y="180"/>
                    <a:pt x="30" y="180"/>
                  </a:cubicBezTo>
                  <a:cubicBezTo>
                    <a:pt x="31" y="186"/>
                    <a:pt x="31" y="193"/>
                    <a:pt x="31" y="200"/>
                  </a:cubicBezTo>
                  <a:cubicBezTo>
                    <a:pt x="32" y="207"/>
                    <a:pt x="32" y="213"/>
                    <a:pt x="32" y="220"/>
                  </a:cubicBezTo>
                  <a:cubicBezTo>
                    <a:pt x="44" y="220"/>
                    <a:pt x="44" y="220"/>
                    <a:pt x="44" y="220"/>
                  </a:cubicBezTo>
                  <a:cubicBezTo>
                    <a:pt x="45" y="199"/>
                    <a:pt x="44" y="179"/>
                    <a:pt x="42" y="158"/>
                  </a:cubicBezTo>
                  <a:cubicBezTo>
                    <a:pt x="42" y="151"/>
                    <a:pt x="41" y="145"/>
                    <a:pt x="40" y="138"/>
                  </a:cubicBezTo>
                  <a:cubicBezTo>
                    <a:pt x="39" y="131"/>
                    <a:pt x="39" y="124"/>
                    <a:pt x="37" y="117"/>
                  </a:cubicBezTo>
                  <a:cubicBezTo>
                    <a:pt x="35" y="104"/>
                    <a:pt x="33" y="90"/>
                    <a:pt x="29" y="77"/>
                  </a:cubicBezTo>
                  <a:cubicBezTo>
                    <a:pt x="26" y="64"/>
                    <a:pt x="22" y="50"/>
                    <a:pt x="17" y="37"/>
                  </a:cubicBezTo>
                  <a:cubicBezTo>
                    <a:pt x="12" y="25"/>
                    <a:pt x="7" y="12"/>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6" name="íšľîďé">
              <a:extLst>
                <a:ext uri="{FF2B5EF4-FFF2-40B4-BE49-F238E27FC236}">
                  <a16:creationId xmlns:a16="http://schemas.microsoft.com/office/drawing/2014/main" id="{AEFBF9AE-3D4F-4EF0-811F-50D78E4269B2}"/>
                </a:ext>
              </a:extLst>
            </p:cNvPr>
            <p:cNvSpPr/>
            <p:nvPr/>
          </p:nvSpPr>
          <p:spPr bwMode="auto">
            <a:xfrm>
              <a:off x="5126039" y="2378076"/>
              <a:ext cx="88900" cy="517525"/>
            </a:xfrm>
            <a:custGeom>
              <a:avLst/>
              <a:gdLst>
                <a:gd name="T0" fmla="*/ 0 w 38"/>
                <a:gd name="T1" fmla="*/ 0 h 222"/>
                <a:gd name="T2" fmla="*/ 9 w 38"/>
                <a:gd name="T3" fmla="*/ 30 h 222"/>
                <a:gd name="T4" fmla="*/ 15 w 38"/>
                <a:gd name="T5" fmla="*/ 59 h 222"/>
                <a:gd name="T6" fmla="*/ 25 w 38"/>
                <a:gd name="T7" fmla="*/ 119 h 222"/>
                <a:gd name="T8" fmla="*/ 26 w 38"/>
                <a:gd name="T9" fmla="*/ 134 h 222"/>
                <a:gd name="T10" fmla="*/ 27 w 38"/>
                <a:gd name="T11" fmla="*/ 149 h 222"/>
                <a:gd name="T12" fmla="*/ 29 w 38"/>
                <a:gd name="T13" fmla="*/ 180 h 222"/>
                <a:gd name="T14" fmla="*/ 30 w 38"/>
                <a:gd name="T15" fmla="*/ 195 h 222"/>
                <a:gd name="T16" fmla="*/ 31 w 38"/>
                <a:gd name="T17" fmla="*/ 210 h 222"/>
                <a:gd name="T18" fmla="*/ 31 w 38"/>
                <a:gd name="T19" fmla="*/ 217 h 222"/>
                <a:gd name="T20" fmla="*/ 34 w 38"/>
                <a:gd name="T21" fmla="*/ 222 h 222"/>
                <a:gd name="T22" fmla="*/ 36 w 38"/>
                <a:gd name="T23" fmla="*/ 210 h 222"/>
                <a:gd name="T24" fmla="*/ 37 w 38"/>
                <a:gd name="T25" fmla="*/ 180 h 222"/>
                <a:gd name="T26" fmla="*/ 35 w 38"/>
                <a:gd name="T27" fmla="*/ 118 h 222"/>
                <a:gd name="T28" fmla="*/ 23 w 38"/>
                <a:gd name="T29" fmla="*/ 57 h 222"/>
                <a:gd name="T30" fmla="*/ 13 w 38"/>
                <a:gd name="T31" fmla="*/ 28 h 222"/>
                <a:gd name="T32" fmla="*/ 0 w 38"/>
                <a:gd name="T3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222">
                  <a:moveTo>
                    <a:pt x="0" y="0"/>
                  </a:moveTo>
                  <a:cubicBezTo>
                    <a:pt x="3" y="10"/>
                    <a:pt x="6" y="20"/>
                    <a:pt x="9" y="30"/>
                  </a:cubicBezTo>
                  <a:cubicBezTo>
                    <a:pt x="11" y="39"/>
                    <a:pt x="13" y="49"/>
                    <a:pt x="15" y="59"/>
                  </a:cubicBezTo>
                  <a:cubicBezTo>
                    <a:pt x="19" y="79"/>
                    <a:pt x="22" y="99"/>
                    <a:pt x="25" y="119"/>
                  </a:cubicBezTo>
                  <a:cubicBezTo>
                    <a:pt x="26" y="134"/>
                    <a:pt x="26" y="134"/>
                    <a:pt x="26" y="134"/>
                  </a:cubicBezTo>
                  <a:cubicBezTo>
                    <a:pt x="27" y="139"/>
                    <a:pt x="27" y="144"/>
                    <a:pt x="27" y="149"/>
                  </a:cubicBezTo>
                  <a:cubicBezTo>
                    <a:pt x="28" y="160"/>
                    <a:pt x="29" y="170"/>
                    <a:pt x="29" y="180"/>
                  </a:cubicBezTo>
                  <a:cubicBezTo>
                    <a:pt x="30" y="185"/>
                    <a:pt x="30" y="190"/>
                    <a:pt x="30" y="195"/>
                  </a:cubicBezTo>
                  <a:cubicBezTo>
                    <a:pt x="31" y="210"/>
                    <a:pt x="31" y="210"/>
                    <a:pt x="31" y="210"/>
                  </a:cubicBezTo>
                  <a:cubicBezTo>
                    <a:pt x="31" y="212"/>
                    <a:pt x="31" y="214"/>
                    <a:pt x="31" y="217"/>
                  </a:cubicBezTo>
                  <a:cubicBezTo>
                    <a:pt x="32" y="218"/>
                    <a:pt x="33" y="220"/>
                    <a:pt x="34" y="222"/>
                  </a:cubicBezTo>
                  <a:cubicBezTo>
                    <a:pt x="35" y="218"/>
                    <a:pt x="35" y="214"/>
                    <a:pt x="36" y="210"/>
                  </a:cubicBezTo>
                  <a:cubicBezTo>
                    <a:pt x="36" y="200"/>
                    <a:pt x="37" y="190"/>
                    <a:pt x="37" y="180"/>
                  </a:cubicBezTo>
                  <a:cubicBezTo>
                    <a:pt x="38" y="159"/>
                    <a:pt x="37" y="139"/>
                    <a:pt x="35" y="118"/>
                  </a:cubicBezTo>
                  <a:cubicBezTo>
                    <a:pt x="32" y="98"/>
                    <a:pt x="29" y="77"/>
                    <a:pt x="23" y="57"/>
                  </a:cubicBezTo>
                  <a:cubicBezTo>
                    <a:pt x="20" y="48"/>
                    <a:pt x="17" y="38"/>
                    <a:pt x="13" y="28"/>
                  </a:cubicBezTo>
                  <a:cubicBezTo>
                    <a:pt x="9" y="19"/>
                    <a:pt x="5" y="9"/>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7" name="iṥḻídè">
              <a:extLst>
                <a:ext uri="{FF2B5EF4-FFF2-40B4-BE49-F238E27FC236}">
                  <a16:creationId xmlns:a16="http://schemas.microsoft.com/office/drawing/2014/main" id="{13EF58A4-8BC2-4853-B9B6-9E533E72E227}"/>
                </a:ext>
              </a:extLst>
            </p:cNvPr>
            <p:cNvSpPr/>
            <p:nvPr/>
          </p:nvSpPr>
          <p:spPr bwMode="auto">
            <a:xfrm>
              <a:off x="5199064" y="2913063"/>
              <a:ext cx="3175" cy="25400"/>
            </a:xfrm>
            <a:custGeom>
              <a:avLst/>
              <a:gdLst>
                <a:gd name="T0" fmla="*/ 0 w 2"/>
                <a:gd name="T1" fmla="*/ 0 h 11"/>
                <a:gd name="T2" fmla="*/ 1 w 2"/>
                <a:gd name="T3" fmla="*/ 11 h 11"/>
                <a:gd name="T4" fmla="*/ 2 w 2"/>
                <a:gd name="T5" fmla="*/ 3 h 11"/>
                <a:gd name="T6" fmla="*/ 0 w 2"/>
                <a:gd name="T7" fmla="*/ 0 h 11"/>
              </a:gdLst>
              <a:ahLst/>
              <a:cxnLst>
                <a:cxn ang="0">
                  <a:pos x="T0" y="T1"/>
                </a:cxn>
                <a:cxn ang="0">
                  <a:pos x="T2" y="T3"/>
                </a:cxn>
                <a:cxn ang="0">
                  <a:pos x="T4" y="T5"/>
                </a:cxn>
                <a:cxn ang="0">
                  <a:pos x="T6" y="T7"/>
                </a:cxn>
              </a:cxnLst>
              <a:rect l="0" t="0" r="r" b="b"/>
              <a:pathLst>
                <a:path w="2" h="11">
                  <a:moveTo>
                    <a:pt x="0" y="0"/>
                  </a:moveTo>
                  <a:cubicBezTo>
                    <a:pt x="0" y="3"/>
                    <a:pt x="0" y="7"/>
                    <a:pt x="1" y="11"/>
                  </a:cubicBezTo>
                  <a:cubicBezTo>
                    <a:pt x="1" y="8"/>
                    <a:pt x="1" y="5"/>
                    <a:pt x="2" y="3"/>
                  </a:cubicBezTo>
                  <a:cubicBezTo>
                    <a:pt x="1" y="2"/>
                    <a:pt x="1" y="1"/>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8" name="ïṥľïḑe">
              <a:extLst>
                <a:ext uri="{FF2B5EF4-FFF2-40B4-BE49-F238E27FC236}">
                  <a16:creationId xmlns:a16="http://schemas.microsoft.com/office/drawing/2014/main" id="{0ED5D6F2-170A-4413-9C20-2AAEB03684A8}"/>
                </a:ext>
              </a:extLst>
            </p:cNvPr>
            <p:cNvSpPr/>
            <p:nvPr/>
          </p:nvSpPr>
          <p:spPr bwMode="auto">
            <a:xfrm>
              <a:off x="5199064" y="2882901"/>
              <a:ext cx="6350" cy="38100"/>
            </a:xfrm>
            <a:custGeom>
              <a:avLst/>
              <a:gdLst>
                <a:gd name="T0" fmla="*/ 0 w 3"/>
                <a:gd name="T1" fmla="*/ 0 h 16"/>
                <a:gd name="T2" fmla="*/ 0 w 3"/>
                <a:gd name="T3" fmla="*/ 13 h 16"/>
                <a:gd name="T4" fmla="*/ 2 w 3"/>
                <a:gd name="T5" fmla="*/ 16 h 16"/>
                <a:gd name="T6" fmla="*/ 3 w 3"/>
                <a:gd name="T7" fmla="*/ 5 h 16"/>
                <a:gd name="T8" fmla="*/ 0 w 3"/>
                <a:gd name="T9" fmla="*/ 0 h 16"/>
              </a:gdLst>
              <a:ahLst/>
              <a:cxnLst>
                <a:cxn ang="0">
                  <a:pos x="T0" y="T1"/>
                </a:cxn>
                <a:cxn ang="0">
                  <a:pos x="T2" y="T3"/>
                </a:cxn>
                <a:cxn ang="0">
                  <a:pos x="T4" y="T5"/>
                </a:cxn>
                <a:cxn ang="0">
                  <a:pos x="T6" y="T7"/>
                </a:cxn>
                <a:cxn ang="0">
                  <a:pos x="T8" y="T9"/>
                </a:cxn>
              </a:cxnLst>
              <a:rect l="0" t="0" r="r" b="b"/>
              <a:pathLst>
                <a:path w="3" h="16">
                  <a:moveTo>
                    <a:pt x="0" y="0"/>
                  </a:moveTo>
                  <a:cubicBezTo>
                    <a:pt x="0" y="4"/>
                    <a:pt x="0" y="8"/>
                    <a:pt x="0" y="13"/>
                  </a:cubicBezTo>
                  <a:cubicBezTo>
                    <a:pt x="1" y="14"/>
                    <a:pt x="1" y="15"/>
                    <a:pt x="2" y="16"/>
                  </a:cubicBezTo>
                  <a:cubicBezTo>
                    <a:pt x="2" y="12"/>
                    <a:pt x="3" y="9"/>
                    <a:pt x="3" y="5"/>
                  </a:cubicBezTo>
                  <a:cubicBezTo>
                    <a:pt x="2" y="3"/>
                    <a:pt x="1" y="1"/>
                    <a:pt x="0" y="0"/>
                  </a:cubicBezTo>
                </a:path>
              </a:pathLst>
            </a:custGeom>
            <a:solidFill>
              <a:srgbClr val="0030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39" name="íśḷïḍè">
              <a:extLst>
                <a:ext uri="{FF2B5EF4-FFF2-40B4-BE49-F238E27FC236}">
                  <a16:creationId xmlns:a16="http://schemas.microsoft.com/office/drawing/2014/main" id="{DB19CFD1-6212-4990-B7FE-068510A4BEC5}"/>
                </a:ext>
              </a:extLst>
            </p:cNvPr>
            <p:cNvSpPr/>
            <p:nvPr/>
          </p:nvSpPr>
          <p:spPr bwMode="auto">
            <a:xfrm>
              <a:off x="4856164" y="3132138"/>
              <a:ext cx="53975" cy="9525"/>
            </a:xfrm>
            <a:custGeom>
              <a:avLst/>
              <a:gdLst>
                <a:gd name="T0" fmla="*/ 0 w 23"/>
                <a:gd name="T1" fmla="*/ 0 h 4"/>
                <a:gd name="T2" fmla="*/ 11 w 23"/>
                <a:gd name="T3" fmla="*/ 4 h 4"/>
                <a:gd name="T4" fmla="*/ 23 w 23"/>
                <a:gd name="T5" fmla="*/ 4 h 4"/>
                <a:gd name="T6" fmla="*/ 0 w 23"/>
                <a:gd name="T7" fmla="*/ 0 h 4"/>
              </a:gdLst>
              <a:ahLst/>
              <a:cxnLst>
                <a:cxn ang="0">
                  <a:pos x="T0" y="T1"/>
                </a:cxn>
                <a:cxn ang="0">
                  <a:pos x="T2" y="T3"/>
                </a:cxn>
                <a:cxn ang="0">
                  <a:pos x="T4" y="T5"/>
                </a:cxn>
                <a:cxn ang="0">
                  <a:pos x="T6" y="T7"/>
                </a:cxn>
              </a:cxnLst>
              <a:rect l="0" t="0" r="r" b="b"/>
              <a:pathLst>
                <a:path w="23" h="4">
                  <a:moveTo>
                    <a:pt x="0" y="0"/>
                  </a:moveTo>
                  <a:cubicBezTo>
                    <a:pt x="4" y="2"/>
                    <a:pt x="8" y="3"/>
                    <a:pt x="11" y="4"/>
                  </a:cubicBezTo>
                  <a:cubicBezTo>
                    <a:pt x="23" y="4"/>
                    <a:pt x="23" y="4"/>
                    <a:pt x="23" y="4"/>
                  </a:cubicBezTo>
                  <a:cubicBezTo>
                    <a:pt x="16" y="2"/>
                    <a:pt x="8" y="1"/>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0" name="íṧ1íḍè">
              <a:extLst>
                <a:ext uri="{FF2B5EF4-FFF2-40B4-BE49-F238E27FC236}">
                  <a16:creationId xmlns:a16="http://schemas.microsoft.com/office/drawing/2014/main" id="{072F1A8F-BACA-4355-A4C8-FD86B7DBA4BD}"/>
                </a:ext>
              </a:extLst>
            </p:cNvPr>
            <p:cNvSpPr/>
            <p:nvPr/>
          </p:nvSpPr>
          <p:spPr bwMode="auto">
            <a:xfrm>
              <a:off x="3717926" y="2913063"/>
              <a:ext cx="1622425" cy="1577975"/>
            </a:xfrm>
            <a:custGeom>
              <a:avLst/>
              <a:gdLst>
                <a:gd name="T0" fmla="*/ 672 w 697"/>
                <a:gd name="T1" fmla="*/ 678 h 678"/>
                <a:gd name="T2" fmla="*/ 551 w 697"/>
                <a:gd name="T3" fmla="*/ 244 h 678"/>
                <a:gd name="T4" fmla="*/ 0 w 697"/>
                <a:gd name="T5" fmla="*/ 0 h 678"/>
                <a:gd name="T6" fmla="*/ 76 w 697"/>
                <a:gd name="T7" fmla="*/ 150 h 678"/>
                <a:gd name="T8" fmla="*/ 484 w 697"/>
                <a:gd name="T9" fmla="*/ 618 h 678"/>
                <a:gd name="T10" fmla="*/ 672 w 697"/>
                <a:gd name="T11" fmla="*/ 678 h 678"/>
              </a:gdLst>
              <a:ahLst/>
              <a:cxnLst>
                <a:cxn ang="0">
                  <a:pos x="T0" y="T1"/>
                </a:cxn>
                <a:cxn ang="0">
                  <a:pos x="T2" y="T3"/>
                </a:cxn>
                <a:cxn ang="0">
                  <a:pos x="T4" y="T5"/>
                </a:cxn>
                <a:cxn ang="0">
                  <a:pos x="T6" y="T7"/>
                </a:cxn>
                <a:cxn ang="0">
                  <a:pos x="T8" y="T9"/>
                </a:cxn>
                <a:cxn ang="0">
                  <a:pos x="T10" y="T11"/>
                </a:cxn>
              </a:cxnLst>
              <a:rect l="0" t="0" r="r" b="b"/>
              <a:pathLst>
                <a:path w="697" h="678">
                  <a:moveTo>
                    <a:pt x="672" y="678"/>
                  </a:moveTo>
                  <a:cubicBezTo>
                    <a:pt x="672" y="678"/>
                    <a:pt x="697" y="407"/>
                    <a:pt x="551" y="244"/>
                  </a:cubicBezTo>
                  <a:cubicBezTo>
                    <a:pt x="384" y="57"/>
                    <a:pt x="209" y="10"/>
                    <a:pt x="0" y="0"/>
                  </a:cubicBezTo>
                  <a:cubicBezTo>
                    <a:pt x="0" y="0"/>
                    <a:pt x="46" y="38"/>
                    <a:pt x="76" y="150"/>
                  </a:cubicBezTo>
                  <a:cubicBezTo>
                    <a:pt x="157" y="459"/>
                    <a:pt x="296" y="558"/>
                    <a:pt x="484" y="618"/>
                  </a:cubicBezTo>
                  <a:cubicBezTo>
                    <a:pt x="672" y="678"/>
                    <a:pt x="672" y="678"/>
                    <a:pt x="672" y="678"/>
                  </a:cubicBezTo>
                </a:path>
              </a:pathLst>
            </a:custGeom>
            <a:solidFill>
              <a:srgbClr val="0075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1" name="ís1iḋè">
              <a:extLst>
                <a:ext uri="{FF2B5EF4-FFF2-40B4-BE49-F238E27FC236}">
                  <a16:creationId xmlns:a16="http://schemas.microsoft.com/office/drawing/2014/main" id="{EF304A53-765C-4227-9A6F-6BCFEFF71CC6}"/>
                </a:ext>
              </a:extLst>
            </p:cNvPr>
            <p:cNvSpPr/>
            <p:nvPr/>
          </p:nvSpPr>
          <p:spPr bwMode="auto">
            <a:xfrm>
              <a:off x="3717926" y="2913063"/>
              <a:ext cx="909638" cy="579438"/>
            </a:xfrm>
            <a:custGeom>
              <a:avLst/>
              <a:gdLst>
                <a:gd name="T0" fmla="*/ 0 w 391"/>
                <a:gd name="T1" fmla="*/ 0 h 249"/>
                <a:gd name="T2" fmla="*/ 0 w 391"/>
                <a:gd name="T3" fmla="*/ 0 h 249"/>
                <a:gd name="T4" fmla="*/ 1 w 391"/>
                <a:gd name="T5" fmla="*/ 1 h 249"/>
                <a:gd name="T6" fmla="*/ 3 w 391"/>
                <a:gd name="T7" fmla="*/ 3 h 249"/>
                <a:gd name="T8" fmla="*/ 116 w 391"/>
                <a:gd name="T9" fmla="*/ 47 h 249"/>
                <a:gd name="T10" fmla="*/ 218 w 391"/>
                <a:gd name="T11" fmla="*/ 114 h 249"/>
                <a:gd name="T12" fmla="*/ 266 w 391"/>
                <a:gd name="T13" fmla="*/ 152 h 249"/>
                <a:gd name="T14" fmla="*/ 311 w 391"/>
                <a:gd name="T15" fmla="*/ 192 h 249"/>
                <a:gd name="T16" fmla="*/ 333 w 391"/>
                <a:gd name="T17" fmla="*/ 212 h 249"/>
                <a:gd name="T18" fmla="*/ 331 w 391"/>
                <a:gd name="T19" fmla="*/ 208 h 249"/>
                <a:gd name="T20" fmla="*/ 324 w 391"/>
                <a:gd name="T21" fmla="*/ 185 h 249"/>
                <a:gd name="T22" fmla="*/ 317 w 391"/>
                <a:gd name="T23" fmla="*/ 162 h 249"/>
                <a:gd name="T24" fmla="*/ 313 w 391"/>
                <a:gd name="T25" fmla="*/ 151 h 249"/>
                <a:gd name="T26" fmla="*/ 309 w 391"/>
                <a:gd name="T27" fmla="*/ 140 h 249"/>
                <a:gd name="T28" fmla="*/ 290 w 391"/>
                <a:gd name="T29" fmla="*/ 96 h 249"/>
                <a:gd name="T30" fmla="*/ 267 w 391"/>
                <a:gd name="T31" fmla="*/ 55 h 249"/>
                <a:gd name="T32" fmla="*/ 283 w 391"/>
                <a:gd name="T33" fmla="*/ 73 h 249"/>
                <a:gd name="T34" fmla="*/ 296 w 391"/>
                <a:gd name="T35" fmla="*/ 94 h 249"/>
                <a:gd name="T36" fmla="*/ 317 w 391"/>
                <a:gd name="T37" fmla="*/ 137 h 249"/>
                <a:gd name="T38" fmla="*/ 331 w 391"/>
                <a:gd name="T39" fmla="*/ 183 h 249"/>
                <a:gd name="T40" fmla="*/ 335 w 391"/>
                <a:gd name="T41" fmla="*/ 207 h 249"/>
                <a:gd name="T42" fmla="*/ 337 w 391"/>
                <a:gd name="T43" fmla="*/ 216 h 249"/>
                <a:gd name="T44" fmla="*/ 370 w 391"/>
                <a:gd name="T45" fmla="*/ 249 h 249"/>
                <a:gd name="T46" fmla="*/ 370 w 391"/>
                <a:gd name="T47" fmla="*/ 146 h 249"/>
                <a:gd name="T48" fmla="*/ 377 w 391"/>
                <a:gd name="T49" fmla="*/ 122 h 249"/>
                <a:gd name="T50" fmla="*/ 372 w 391"/>
                <a:gd name="T51" fmla="*/ 115 h 249"/>
                <a:gd name="T52" fmla="*/ 378 w 391"/>
                <a:gd name="T53" fmla="*/ 120 h 249"/>
                <a:gd name="T54" fmla="*/ 391 w 391"/>
                <a:gd name="T55" fmla="*/ 106 h 249"/>
                <a:gd name="T56" fmla="*/ 362 w 391"/>
                <a:gd name="T57" fmla="*/ 89 h 249"/>
                <a:gd name="T58" fmla="*/ 134 w 391"/>
                <a:gd name="T59" fmla="*/ 13 h 249"/>
                <a:gd name="T60" fmla="*/ 0 w 391"/>
                <a:gd name="T6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1" h="249">
                  <a:moveTo>
                    <a:pt x="0" y="0"/>
                  </a:moveTo>
                  <a:cubicBezTo>
                    <a:pt x="0" y="0"/>
                    <a:pt x="0" y="0"/>
                    <a:pt x="0" y="0"/>
                  </a:cubicBezTo>
                  <a:cubicBezTo>
                    <a:pt x="0" y="0"/>
                    <a:pt x="1" y="0"/>
                    <a:pt x="1" y="1"/>
                  </a:cubicBezTo>
                  <a:cubicBezTo>
                    <a:pt x="3" y="3"/>
                    <a:pt x="3" y="3"/>
                    <a:pt x="3" y="3"/>
                  </a:cubicBezTo>
                  <a:cubicBezTo>
                    <a:pt x="43" y="11"/>
                    <a:pt x="80" y="28"/>
                    <a:pt x="116" y="47"/>
                  </a:cubicBezTo>
                  <a:cubicBezTo>
                    <a:pt x="152" y="67"/>
                    <a:pt x="186" y="90"/>
                    <a:pt x="218" y="114"/>
                  </a:cubicBezTo>
                  <a:cubicBezTo>
                    <a:pt x="234" y="126"/>
                    <a:pt x="250" y="139"/>
                    <a:pt x="266" y="152"/>
                  </a:cubicBezTo>
                  <a:cubicBezTo>
                    <a:pt x="281" y="165"/>
                    <a:pt x="297" y="178"/>
                    <a:pt x="311" y="192"/>
                  </a:cubicBezTo>
                  <a:cubicBezTo>
                    <a:pt x="319" y="199"/>
                    <a:pt x="326" y="205"/>
                    <a:pt x="333" y="212"/>
                  </a:cubicBezTo>
                  <a:cubicBezTo>
                    <a:pt x="332" y="211"/>
                    <a:pt x="332" y="209"/>
                    <a:pt x="331" y="208"/>
                  </a:cubicBezTo>
                  <a:cubicBezTo>
                    <a:pt x="329" y="200"/>
                    <a:pt x="327" y="192"/>
                    <a:pt x="324" y="185"/>
                  </a:cubicBezTo>
                  <a:cubicBezTo>
                    <a:pt x="322" y="177"/>
                    <a:pt x="320" y="170"/>
                    <a:pt x="317" y="162"/>
                  </a:cubicBezTo>
                  <a:cubicBezTo>
                    <a:pt x="316" y="159"/>
                    <a:pt x="315" y="155"/>
                    <a:pt x="313" y="151"/>
                  </a:cubicBezTo>
                  <a:cubicBezTo>
                    <a:pt x="309" y="140"/>
                    <a:pt x="309" y="140"/>
                    <a:pt x="309" y="140"/>
                  </a:cubicBezTo>
                  <a:cubicBezTo>
                    <a:pt x="303" y="125"/>
                    <a:pt x="297" y="111"/>
                    <a:pt x="290" y="96"/>
                  </a:cubicBezTo>
                  <a:cubicBezTo>
                    <a:pt x="283" y="82"/>
                    <a:pt x="276" y="68"/>
                    <a:pt x="267" y="55"/>
                  </a:cubicBezTo>
                  <a:cubicBezTo>
                    <a:pt x="273" y="61"/>
                    <a:pt x="278" y="67"/>
                    <a:pt x="283" y="73"/>
                  </a:cubicBezTo>
                  <a:cubicBezTo>
                    <a:pt x="288" y="80"/>
                    <a:pt x="292" y="87"/>
                    <a:pt x="296" y="94"/>
                  </a:cubicBezTo>
                  <a:cubicBezTo>
                    <a:pt x="304" y="107"/>
                    <a:pt x="311" y="122"/>
                    <a:pt x="317" y="137"/>
                  </a:cubicBezTo>
                  <a:cubicBezTo>
                    <a:pt x="322" y="152"/>
                    <a:pt x="327" y="167"/>
                    <a:pt x="331" y="183"/>
                  </a:cubicBezTo>
                  <a:cubicBezTo>
                    <a:pt x="333" y="191"/>
                    <a:pt x="334" y="199"/>
                    <a:pt x="335" y="207"/>
                  </a:cubicBezTo>
                  <a:cubicBezTo>
                    <a:pt x="336" y="210"/>
                    <a:pt x="336" y="213"/>
                    <a:pt x="337" y="216"/>
                  </a:cubicBezTo>
                  <a:cubicBezTo>
                    <a:pt x="348" y="227"/>
                    <a:pt x="359" y="238"/>
                    <a:pt x="370" y="249"/>
                  </a:cubicBezTo>
                  <a:cubicBezTo>
                    <a:pt x="370" y="146"/>
                    <a:pt x="370" y="146"/>
                    <a:pt x="370" y="146"/>
                  </a:cubicBezTo>
                  <a:cubicBezTo>
                    <a:pt x="370" y="137"/>
                    <a:pt x="373" y="129"/>
                    <a:pt x="377" y="122"/>
                  </a:cubicBezTo>
                  <a:cubicBezTo>
                    <a:pt x="375" y="119"/>
                    <a:pt x="374" y="117"/>
                    <a:pt x="372" y="115"/>
                  </a:cubicBezTo>
                  <a:cubicBezTo>
                    <a:pt x="374" y="116"/>
                    <a:pt x="376" y="118"/>
                    <a:pt x="378" y="120"/>
                  </a:cubicBezTo>
                  <a:cubicBezTo>
                    <a:pt x="381" y="115"/>
                    <a:pt x="386" y="110"/>
                    <a:pt x="391" y="106"/>
                  </a:cubicBezTo>
                  <a:cubicBezTo>
                    <a:pt x="382" y="100"/>
                    <a:pt x="372" y="95"/>
                    <a:pt x="362" y="89"/>
                  </a:cubicBezTo>
                  <a:cubicBezTo>
                    <a:pt x="290" y="49"/>
                    <a:pt x="214" y="26"/>
                    <a:pt x="134" y="13"/>
                  </a:cubicBezTo>
                  <a:cubicBezTo>
                    <a:pt x="91" y="6"/>
                    <a:pt x="46" y="2"/>
                    <a:pt x="0" y="0"/>
                  </a:cubicBezTo>
                </a:path>
              </a:pathLst>
            </a:custGeom>
            <a:solidFill>
              <a:srgbClr val="0093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2" name="íṡľîḓè">
              <a:extLst>
                <a:ext uri="{FF2B5EF4-FFF2-40B4-BE49-F238E27FC236}">
                  <a16:creationId xmlns:a16="http://schemas.microsoft.com/office/drawing/2014/main" id="{2D0CC96D-D8BF-4B93-AE7B-CEE205C4C9BA}"/>
                </a:ext>
              </a:extLst>
            </p:cNvPr>
            <p:cNvSpPr/>
            <p:nvPr/>
          </p:nvSpPr>
          <p:spPr bwMode="auto">
            <a:xfrm>
              <a:off x="3724276" y="2921001"/>
              <a:ext cx="854075" cy="601663"/>
            </a:xfrm>
            <a:custGeom>
              <a:avLst/>
              <a:gdLst>
                <a:gd name="T0" fmla="*/ 0 w 367"/>
                <a:gd name="T1" fmla="*/ 0 h 259"/>
                <a:gd name="T2" fmla="*/ 0 w 367"/>
                <a:gd name="T3" fmla="*/ 0 h 259"/>
                <a:gd name="T4" fmla="*/ 110 w 367"/>
                <a:gd name="T5" fmla="*/ 49 h 259"/>
                <a:gd name="T6" fmla="*/ 210 w 367"/>
                <a:gd name="T7" fmla="*/ 118 h 259"/>
                <a:gd name="T8" fmla="*/ 233 w 367"/>
                <a:gd name="T9" fmla="*/ 137 h 259"/>
                <a:gd name="T10" fmla="*/ 256 w 367"/>
                <a:gd name="T11" fmla="*/ 156 h 259"/>
                <a:gd name="T12" fmla="*/ 301 w 367"/>
                <a:gd name="T13" fmla="*/ 197 h 259"/>
                <a:gd name="T14" fmla="*/ 360 w 367"/>
                <a:gd name="T15" fmla="*/ 255 h 259"/>
                <a:gd name="T16" fmla="*/ 367 w 367"/>
                <a:gd name="T17" fmla="*/ 259 h 259"/>
                <a:gd name="T18" fmla="*/ 367 w 367"/>
                <a:gd name="T19" fmla="*/ 254 h 259"/>
                <a:gd name="T20" fmla="*/ 334 w 367"/>
                <a:gd name="T21" fmla="*/ 221 h 259"/>
                <a:gd name="T22" fmla="*/ 335 w 367"/>
                <a:gd name="T23" fmla="*/ 227 h 259"/>
                <a:gd name="T24" fmla="*/ 333 w 367"/>
                <a:gd name="T25" fmla="*/ 219 h 259"/>
                <a:gd name="T26" fmla="*/ 0 w 367"/>
                <a:gd name="T2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7" h="259">
                  <a:moveTo>
                    <a:pt x="0" y="0"/>
                  </a:moveTo>
                  <a:cubicBezTo>
                    <a:pt x="0" y="0"/>
                    <a:pt x="0" y="0"/>
                    <a:pt x="0" y="0"/>
                  </a:cubicBezTo>
                  <a:cubicBezTo>
                    <a:pt x="39" y="11"/>
                    <a:pt x="76" y="29"/>
                    <a:pt x="110" y="49"/>
                  </a:cubicBezTo>
                  <a:cubicBezTo>
                    <a:pt x="145" y="70"/>
                    <a:pt x="178" y="93"/>
                    <a:pt x="210" y="118"/>
                  </a:cubicBezTo>
                  <a:cubicBezTo>
                    <a:pt x="218" y="124"/>
                    <a:pt x="226" y="130"/>
                    <a:pt x="233" y="137"/>
                  </a:cubicBezTo>
                  <a:cubicBezTo>
                    <a:pt x="241" y="143"/>
                    <a:pt x="249" y="150"/>
                    <a:pt x="256" y="156"/>
                  </a:cubicBezTo>
                  <a:cubicBezTo>
                    <a:pt x="272" y="170"/>
                    <a:pt x="287" y="183"/>
                    <a:pt x="301" y="197"/>
                  </a:cubicBezTo>
                  <a:cubicBezTo>
                    <a:pt x="322" y="215"/>
                    <a:pt x="341" y="235"/>
                    <a:pt x="360" y="255"/>
                  </a:cubicBezTo>
                  <a:cubicBezTo>
                    <a:pt x="363" y="256"/>
                    <a:pt x="365" y="257"/>
                    <a:pt x="367" y="259"/>
                  </a:cubicBezTo>
                  <a:cubicBezTo>
                    <a:pt x="367" y="254"/>
                    <a:pt x="367" y="254"/>
                    <a:pt x="367" y="254"/>
                  </a:cubicBezTo>
                  <a:cubicBezTo>
                    <a:pt x="356" y="242"/>
                    <a:pt x="345" y="231"/>
                    <a:pt x="334" y="221"/>
                  </a:cubicBezTo>
                  <a:cubicBezTo>
                    <a:pt x="335" y="223"/>
                    <a:pt x="335" y="225"/>
                    <a:pt x="335" y="227"/>
                  </a:cubicBezTo>
                  <a:cubicBezTo>
                    <a:pt x="334" y="225"/>
                    <a:pt x="333" y="222"/>
                    <a:pt x="333" y="219"/>
                  </a:cubicBezTo>
                  <a:cubicBezTo>
                    <a:pt x="168" y="59"/>
                    <a:pt x="54" y="13"/>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3" name="íşľiďé">
              <a:extLst>
                <a:ext uri="{FF2B5EF4-FFF2-40B4-BE49-F238E27FC236}">
                  <a16:creationId xmlns:a16="http://schemas.microsoft.com/office/drawing/2014/main" id="{FCD9F00B-02FF-42E0-94A5-A89BF14F2CCF}"/>
                </a:ext>
              </a:extLst>
            </p:cNvPr>
            <p:cNvSpPr/>
            <p:nvPr/>
          </p:nvSpPr>
          <p:spPr bwMode="auto">
            <a:xfrm>
              <a:off x="3719514" y="2916238"/>
              <a:ext cx="858838" cy="595313"/>
            </a:xfrm>
            <a:custGeom>
              <a:avLst/>
              <a:gdLst>
                <a:gd name="T0" fmla="*/ 336 w 369"/>
                <a:gd name="T1" fmla="*/ 215 h 256"/>
                <a:gd name="T2" fmla="*/ 336 w 369"/>
                <a:gd name="T3" fmla="*/ 223 h 256"/>
                <a:gd name="T4" fmla="*/ 369 w 369"/>
                <a:gd name="T5" fmla="*/ 256 h 256"/>
                <a:gd name="T6" fmla="*/ 369 w 369"/>
                <a:gd name="T7" fmla="*/ 248 h 256"/>
                <a:gd name="T8" fmla="*/ 336 w 369"/>
                <a:gd name="T9" fmla="*/ 215 h 256"/>
                <a:gd name="T10" fmla="*/ 0 w 369"/>
                <a:gd name="T11" fmla="*/ 0 h 256"/>
                <a:gd name="T12" fmla="*/ 2 w 369"/>
                <a:gd name="T13" fmla="*/ 2 h 256"/>
                <a:gd name="T14" fmla="*/ 335 w 369"/>
                <a:gd name="T15" fmla="*/ 221 h 256"/>
                <a:gd name="T16" fmla="*/ 332 w 369"/>
                <a:gd name="T17" fmla="*/ 211 h 256"/>
                <a:gd name="T18" fmla="*/ 310 w 369"/>
                <a:gd name="T19" fmla="*/ 191 h 256"/>
                <a:gd name="T20" fmla="*/ 265 w 369"/>
                <a:gd name="T21" fmla="*/ 151 h 256"/>
                <a:gd name="T22" fmla="*/ 217 w 369"/>
                <a:gd name="T23" fmla="*/ 113 h 256"/>
                <a:gd name="T24" fmla="*/ 115 w 369"/>
                <a:gd name="T25" fmla="*/ 46 h 256"/>
                <a:gd name="T26" fmla="*/ 2 w 369"/>
                <a:gd name="T27" fmla="*/ 2 h 256"/>
                <a:gd name="T28" fmla="*/ 0 w 369"/>
                <a:gd name="T2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256">
                  <a:moveTo>
                    <a:pt x="336" y="215"/>
                  </a:moveTo>
                  <a:cubicBezTo>
                    <a:pt x="336" y="218"/>
                    <a:pt x="336" y="220"/>
                    <a:pt x="336" y="223"/>
                  </a:cubicBezTo>
                  <a:cubicBezTo>
                    <a:pt x="347" y="233"/>
                    <a:pt x="358" y="244"/>
                    <a:pt x="369" y="256"/>
                  </a:cubicBezTo>
                  <a:cubicBezTo>
                    <a:pt x="369" y="248"/>
                    <a:pt x="369" y="248"/>
                    <a:pt x="369" y="248"/>
                  </a:cubicBezTo>
                  <a:cubicBezTo>
                    <a:pt x="358" y="237"/>
                    <a:pt x="347" y="226"/>
                    <a:pt x="336" y="215"/>
                  </a:cubicBezTo>
                  <a:moveTo>
                    <a:pt x="0" y="0"/>
                  </a:moveTo>
                  <a:cubicBezTo>
                    <a:pt x="1" y="0"/>
                    <a:pt x="1" y="1"/>
                    <a:pt x="2" y="2"/>
                  </a:cubicBezTo>
                  <a:cubicBezTo>
                    <a:pt x="56" y="15"/>
                    <a:pt x="170" y="61"/>
                    <a:pt x="335" y="221"/>
                  </a:cubicBezTo>
                  <a:cubicBezTo>
                    <a:pt x="334" y="218"/>
                    <a:pt x="333" y="215"/>
                    <a:pt x="332" y="211"/>
                  </a:cubicBezTo>
                  <a:cubicBezTo>
                    <a:pt x="325" y="204"/>
                    <a:pt x="318" y="198"/>
                    <a:pt x="310" y="191"/>
                  </a:cubicBezTo>
                  <a:cubicBezTo>
                    <a:pt x="296" y="177"/>
                    <a:pt x="280" y="164"/>
                    <a:pt x="265" y="151"/>
                  </a:cubicBezTo>
                  <a:cubicBezTo>
                    <a:pt x="249" y="138"/>
                    <a:pt x="233" y="125"/>
                    <a:pt x="217" y="113"/>
                  </a:cubicBezTo>
                  <a:cubicBezTo>
                    <a:pt x="185" y="89"/>
                    <a:pt x="151" y="66"/>
                    <a:pt x="115" y="46"/>
                  </a:cubicBezTo>
                  <a:cubicBezTo>
                    <a:pt x="79" y="27"/>
                    <a:pt x="42" y="10"/>
                    <a:pt x="2" y="2"/>
                  </a:cubicBezTo>
                  <a:cubicBezTo>
                    <a:pt x="0" y="0"/>
                    <a:pt x="0" y="0"/>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4" name="ïş1îḋé">
              <a:extLst>
                <a:ext uri="{FF2B5EF4-FFF2-40B4-BE49-F238E27FC236}">
                  <a16:creationId xmlns:a16="http://schemas.microsoft.com/office/drawing/2014/main" id="{3928BB02-3453-4DB1-B70B-810E1726199A}"/>
                </a:ext>
              </a:extLst>
            </p:cNvPr>
            <p:cNvSpPr/>
            <p:nvPr/>
          </p:nvSpPr>
          <p:spPr bwMode="auto">
            <a:xfrm>
              <a:off x="4578351" y="3527426"/>
              <a:ext cx="0" cy="3175"/>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0"/>
                    <a:pt x="0" y="0"/>
                  </a:cubicBezTo>
                  <a:cubicBezTo>
                    <a:pt x="0" y="0"/>
                    <a:pt x="0" y="0"/>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5" name="îśľïḋe">
              <a:extLst>
                <a:ext uri="{FF2B5EF4-FFF2-40B4-BE49-F238E27FC236}">
                  <a16:creationId xmlns:a16="http://schemas.microsoft.com/office/drawing/2014/main" id="{A5E3F749-7C35-4BD2-ADEF-72EC0349A8E7}"/>
                </a:ext>
              </a:extLst>
            </p:cNvPr>
            <p:cNvSpPr/>
            <p:nvPr/>
          </p:nvSpPr>
          <p:spPr bwMode="auto">
            <a:xfrm>
              <a:off x="4040189" y="3376613"/>
              <a:ext cx="538163" cy="150813"/>
            </a:xfrm>
            <a:custGeom>
              <a:avLst/>
              <a:gdLst>
                <a:gd name="T0" fmla="*/ 25 w 231"/>
                <a:gd name="T1" fmla="*/ 0 h 65"/>
                <a:gd name="T2" fmla="*/ 0 w 231"/>
                <a:gd name="T3" fmla="*/ 2 h 65"/>
                <a:gd name="T4" fmla="*/ 31 w 231"/>
                <a:gd name="T5" fmla="*/ 5 h 65"/>
                <a:gd name="T6" fmla="*/ 62 w 231"/>
                <a:gd name="T7" fmla="*/ 11 h 65"/>
                <a:gd name="T8" fmla="*/ 123 w 231"/>
                <a:gd name="T9" fmla="*/ 27 h 65"/>
                <a:gd name="T10" fmla="*/ 139 w 231"/>
                <a:gd name="T11" fmla="*/ 31 h 65"/>
                <a:gd name="T12" fmla="*/ 153 w 231"/>
                <a:gd name="T13" fmla="*/ 36 h 65"/>
                <a:gd name="T14" fmla="*/ 183 w 231"/>
                <a:gd name="T15" fmla="*/ 47 h 65"/>
                <a:gd name="T16" fmla="*/ 198 w 231"/>
                <a:gd name="T17" fmla="*/ 53 h 65"/>
                <a:gd name="T18" fmla="*/ 213 w 231"/>
                <a:gd name="T19" fmla="*/ 58 h 65"/>
                <a:gd name="T20" fmla="*/ 231 w 231"/>
                <a:gd name="T21" fmla="*/ 65 h 65"/>
                <a:gd name="T22" fmla="*/ 224 w 231"/>
                <a:gd name="T23" fmla="*/ 59 h 65"/>
                <a:gd name="T24" fmla="*/ 215 w 231"/>
                <a:gd name="T25" fmla="*/ 53 h 65"/>
                <a:gd name="T26" fmla="*/ 187 w 231"/>
                <a:gd name="T27" fmla="*/ 39 h 65"/>
                <a:gd name="T28" fmla="*/ 127 w 231"/>
                <a:gd name="T29" fmla="*/ 16 h 65"/>
                <a:gd name="T30" fmla="*/ 64 w 231"/>
                <a:gd name="T31" fmla="*/ 3 h 65"/>
                <a:gd name="T32" fmla="*/ 32 w 231"/>
                <a:gd name="T33" fmla="*/ 0 h 65"/>
                <a:gd name="T34" fmla="*/ 25 w 231"/>
                <a:gd name="T3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65">
                  <a:moveTo>
                    <a:pt x="25" y="0"/>
                  </a:moveTo>
                  <a:cubicBezTo>
                    <a:pt x="17" y="0"/>
                    <a:pt x="8" y="0"/>
                    <a:pt x="0" y="2"/>
                  </a:cubicBezTo>
                  <a:cubicBezTo>
                    <a:pt x="10" y="2"/>
                    <a:pt x="21" y="4"/>
                    <a:pt x="31" y="5"/>
                  </a:cubicBezTo>
                  <a:cubicBezTo>
                    <a:pt x="42" y="7"/>
                    <a:pt x="52" y="9"/>
                    <a:pt x="62" y="11"/>
                  </a:cubicBezTo>
                  <a:cubicBezTo>
                    <a:pt x="83" y="15"/>
                    <a:pt x="103" y="21"/>
                    <a:pt x="123" y="27"/>
                  </a:cubicBezTo>
                  <a:cubicBezTo>
                    <a:pt x="139" y="31"/>
                    <a:pt x="139" y="31"/>
                    <a:pt x="139" y="31"/>
                  </a:cubicBezTo>
                  <a:cubicBezTo>
                    <a:pt x="144" y="33"/>
                    <a:pt x="148" y="35"/>
                    <a:pt x="153" y="36"/>
                  </a:cubicBezTo>
                  <a:cubicBezTo>
                    <a:pt x="164" y="39"/>
                    <a:pt x="173" y="43"/>
                    <a:pt x="183" y="47"/>
                  </a:cubicBezTo>
                  <a:cubicBezTo>
                    <a:pt x="188" y="49"/>
                    <a:pt x="193" y="51"/>
                    <a:pt x="198" y="53"/>
                  </a:cubicBezTo>
                  <a:cubicBezTo>
                    <a:pt x="213" y="58"/>
                    <a:pt x="213" y="58"/>
                    <a:pt x="213" y="58"/>
                  </a:cubicBezTo>
                  <a:cubicBezTo>
                    <a:pt x="219" y="61"/>
                    <a:pt x="225" y="63"/>
                    <a:pt x="231" y="65"/>
                  </a:cubicBezTo>
                  <a:cubicBezTo>
                    <a:pt x="229" y="63"/>
                    <a:pt x="226" y="61"/>
                    <a:pt x="224" y="59"/>
                  </a:cubicBezTo>
                  <a:cubicBezTo>
                    <a:pt x="221" y="57"/>
                    <a:pt x="218" y="55"/>
                    <a:pt x="215" y="53"/>
                  </a:cubicBezTo>
                  <a:cubicBezTo>
                    <a:pt x="206" y="49"/>
                    <a:pt x="196" y="43"/>
                    <a:pt x="187" y="39"/>
                  </a:cubicBezTo>
                  <a:cubicBezTo>
                    <a:pt x="167" y="30"/>
                    <a:pt x="147" y="23"/>
                    <a:pt x="127" y="16"/>
                  </a:cubicBezTo>
                  <a:cubicBezTo>
                    <a:pt x="106" y="10"/>
                    <a:pt x="85" y="5"/>
                    <a:pt x="64" y="3"/>
                  </a:cubicBezTo>
                  <a:cubicBezTo>
                    <a:pt x="53" y="1"/>
                    <a:pt x="42" y="0"/>
                    <a:pt x="32" y="0"/>
                  </a:cubicBezTo>
                  <a:cubicBezTo>
                    <a:pt x="30" y="0"/>
                    <a:pt x="27" y="0"/>
                    <a:pt x="25"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6" name="îṧ1îde">
              <a:extLst>
                <a:ext uri="{FF2B5EF4-FFF2-40B4-BE49-F238E27FC236}">
                  <a16:creationId xmlns:a16="http://schemas.microsoft.com/office/drawing/2014/main" id="{9DD844F0-CA60-4761-AA2C-DF4F4BDF7259}"/>
                </a:ext>
              </a:extLst>
            </p:cNvPr>
            <p:cNvSpPr/>
            <p:nvPr/>
          </p:nvSpPr>
          <p:spPr bwMode="auto">
            <a:xfrm>
              <a:off x="4562476" y="3514726"/>
              <a:ext cx="15875" cy="12700"/>
            </a:xfrm>
            <a:custGeom>
              <a:avLst/>
              <a:gdLst>
                <a:gd name="T0" fmla="*/ 0 w 7"/>
                <a:gd name="T1" fmla="*/ 0 h 6"/>
                <a:gd name="T2" fmla="*/ 7 w 7"/>
                <a:gd name="T3" fmla="*/ 6 h 6"/>
                <a:gd name="T4" fmla="*/ 7 w 7"/>
                <a:gd name="T5" fmla="*/ 6 h 6"/>
                <a:gd name="T6" fmla="*/ 7 w 7"/>
                <a:gd name="T7" fmla="*/ 4 h 6"/>
                <a:gd name="T8" fmla="*/ 0 w 7"/>
                <a:gd name="T9" fmla="*/ 0 h 6"/>
              </a:gdLst>
              <a:ahLst/>
              <a:cxnLst>
                <a:cxn ang="0">
                  <a:pos x="T0" y="T1"/>
                </a:cxn>
                <a:cxn ang="0">
                  <a:pos x="T2" y="T3"/>
                </a:cxn>
                <a:cxn ang="0">
                  <a:pos x="T4" y="T5"/>
                </a:cxn>
                <a:cxn ang="0">
                  <a:pos x="T6" y="T7"/>
                </a:cxn>
                <a:cxn ang="0">
                  <a:pos x="T8" y="T9"/>
                </a:cxn>
              </a:cxnLst>
              <a:rect l="0" t="0" r="r" b="b"/>
              <a:pathLst>
                <a:path w="7" h="6">
                  <a:moveTo>
                    <a:pt x="0" y="0"/>
                  </a:moveTo>
                  <a:cubicBezTo>
                    <a:pt x="2" y="2"/>
                    <a:pt x="5" y="4"/>
                    <a:pt x="7" y="6"/>
                  </a:cubicBezTo>
                  <a:cubicBezTo>
                    <a:pt x="7" y="6"/>
                    <a:pt x="7" y="6"/>
                    <a:pt x="7" y="6"/>
                  </a:cubicBezTo>
                  <a:cubicBezTo>
                    <a:pt x="7" y="4"/>
                    <a:pt x="7" y="4"/>
                    <a:pt x="7" y="4"/>
                  </a:cubicBezTo>
                  <a:cubicBezTo>
                    <a:pt x="5" y="2"/>
                    <a:pt x="3" y="1"/>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7" name="iṣliḑe">
              <a:extLst>
                <a:ext uri="{FF2B5EF4-FFF2-40B4-BE49-F238E27FC236}">
                  <a16:creationId xmlns:a16="http://schemas.microsoft.com/office/drawing/2014/main" id="{4C0D043F-C30A-4D51-A505-033E05A17884}"/>
                </a:ext>
              </a:extLst>
            </p:cNvPr>
            <p:cNvSpPr/>
            <p:nvPr/>
          </p:nvSpPr>
          <p:spPr bwMode="auto">
            <a:xfrm>
              <a:off x="4583114" y="3181351"/>
              <a:ext cx="14288" cy="15875"/>
            </a:xfrm>
            <a:custGeom>
              <a:avLst/>
              <a:gdLst>
                <a:gd name="T0" fmla="*/ 0 w 6"/>
                <a:gd name="T1" fmla="*/ 0 h 7"/>
                <a:gd name="T2" fmla="*/ 5 w 6"/>
                <a:gd name="T3" fmla="*/ 7 h 7"/>
                <a:gd name="T4" fmla="*/ 6 w 6"/>
                <a:gd name="T5" fmla="*/ 5 h 7"/>
                <a:gd name="T6" fmla="*/ 0 w 6"/>
                <a:gd name="T7" fmla="*/ 0 h 7"/>
              </a:gdLst>
              <a:ahLst/>
              <a:cxnLst>
                <a:cxn ang="0">
                  <a:pos x="T0" y="T1"/>
                </a:cxn>
                <a:cxn ang="0">
                  <a:pos x="T2" y="T3"/>
                </a:cxn>
                <a:cxn ang="0">
                  <a:pos x="T4" y="T5"/>
                </a:cxn>
                <a:cxn ang="0">
                  <a:pos x="T6" y="T7"/>
                </a:cxn>
              </a:cxnLst>
              <a:rect l="0" t="0" r="r" b="b"/>
              <a:pathLst>
                <a:path w="6" h="7">
                  <a:moveTo>
                    <a:pt x="0" y="0"/>
                  </a:moveTo>
                  <a:cubicBezTo>
                    <a:pt x="2" y="2"/>
                    <a:pt x="3" y="4"/>
                    <a:pt x="5" y="7"/>
                  </a:cubicBezTo>
                  <a:cubicBezTo>
                    <a:pt x="5" y="6"/>
                    <a:pt x="5" y="6"/>
                    <a:pt x="6" y="5"/>
                  </a:cubicBezTo>
                  <a:cubicBezTo>
                    <a:pt x="4" y="3"/>
                    <a:pt x="2" y="1"/>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8" name="îṧļíḓè">
              <a:extLst>
                <a:ext uri="{FF2B5EF4-FFF2-40B4-BE49-F238E27FC236}">
                  <a16:creationId xmlns:a16="http://schemas.microsoft.com/office/drawing/2014/main" id="{A6FE5C42-AA0C-4D86-8CD6-22A6CAABCAE3}"/>
                </a:ext>
              </a:extLst>
            </p:cNvPr>
            <p:cNvSpPr/>
            <p:nvPr/>
          </p:nvSpPr>
          <p:spPr bwMode="auto">
            <a:xfrm>
              <a:off x="4338639" y="3041651"/>
              <a:ext cx="163513" cy="374650"/>
            </a:xfrm>
            <a:custGeom>
              <a:avLst/>
              <a:gdLst>
                <a:gd name="T0" fmla="*/ 0 w 70"/>
                <a:gd name="T1" fmla="*/ 0 h 161"/>
                <a:gd name="T2" fmla="*/ 23 w 70"/>
                <a:gd name="T3" fmla="*/ 41 h 161"/>
                <a:gd name="T4" fmla="*/ 42 w 70"/>
                <a:gd name="T5" fmla="*/ 85 h 161"/>
                <a:gd name="T6" fmla="*/ 46 w 70"/>
                <a:gd name="T7" fmla="*/ 96 h 161"/>
                <a:gd name="T8" fmla="*/ 50 w 70"/>
                <a:gd name="T9" fmla="*/ 107 h 161"/>
                <a:gd name="T10" fmla="*/ 57 w 70"/>
                <a:gd name="T11" fmla="*/ 130 h 161"/>
                <a:gd name="T12" fmla="*/ 64 w 70"/>
                <a:gd name="T13" fmla="*/ 153 h 161"/>
                <a:gd name="T14" fmla="*/ 66 w 70"/>
                <a:gd name="T15" fmla="*/ 157 h 161"/>
                <a:gd name="T16" fmla="*/ 70 w 70"/>
                <a:gd name="T17" fmla="*/ 161 h 161"/>
                <a:gd name="T18" fmla="*/ 68 w 70"/>
                <a:gd name="T19" fmla="*/ 152 h 161"/>
                <a:gd name="T20" fmla="*/ 64 w 70"/>
                <a:gd name="T21" fmla="*/ 128 h 161"/>
                <a:gd name="T22" fmla="*/ 50 w 70"/>
                <a:gd name="T23" fmla="*/ 82 h 161"/>
                <a:gd name="T24" fmla="*/ 29 w 70"/>
                <a:gd name="T25" fmla="*/ 39 h 161"/>
                <a:gd name="T26" fmla="*/ 16 w 70"/>
                <a:gd name="T27" fmla="*/ 18 h 161"/>
                <a:gd name="T28" fmla="*/ 0 w 70"/>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161">
                  <a:moveTo>
                    <a:pt x="0" y="0"/>
                  </a:moveTo>
                  <a:cubicBezTo>
                    <a:pt x="9" y="13"/>
                    <a:pt x="16" y="27"/>
                    <a:pt x="23" y="41"/>
                  </a:cubicBezTo>
                  <a:cubicBezTo>
                    <a:pt x="30" y="56"/>
                    <a:pt x="36" y="70"/>
                    <a:pt x="42" y="85"/>
                  </a:cubicBezTo>
                  <a:cubicBezTo>
                    <a:pt x="46" y="96"/>
                    <a:pt x="46" y="96"/>
                    <a:pt x="46" y="96"/>
                  </a:cubicBezTo>
                  <a:cubicBezTo>
                    <a:pt x="48" y="100"/>
                    <a:pt x="49" y="104"/>
                    <a:pt x="50" y="107"/>
                  </a:cubicBezTo>
                  <a:cubicBezTo>
                    <a:pt x="53" y="115"/>
                    <a:pt x="55" y="122"/>
                    <a:pt x="57" y="130"/>
                  </a:cubicBezTo>
                  <a:cubicBezTo>
                    <a:pt x="60" y="137"/>
                    <a:pt x="62" y="145"/>
                    <a:pt x="64" y="153"/>
                  </a:cubicBezTo>
                  <a:cubicBezTo>
                    <a:pt x="65" y="154"/>
                    <a:pt x="65" y="156"/>
                    <a:pt x="66" y="157"/>
                  </a:cubicBezTo>
                  <a:cubicBezTo>
                    <a:pt x="67" y="158"/>
                    <a:pt x="68" y="160"/>
                    <a:pt x="70" y="161"/>
                  </a:cubicBezTo>
                  <a:cubicBezTo>
                    <a:pt x="69" y="158"/>
                    <a:pt x="69" y="155"/>
                    <a:pt x="68" y="152"/>
                  </a:cubicBezTo>
                  <a:cubicBezTo>
                    <a:pt x="67" y="144"/>
                    <a:pt x="66" y="136"/>
                    <a:pt x="64" y="128"/>
                  </a:cubicBezTo>
                  <a:cubicBezTo>
                    <a:pt x="60" y="112"/>
                    <a:pt x="55" y="97"/>
                    <a:pt x="50" y="82"/>
                  </a:cubicBezTo>
                  <a:cubicBezTo>
                    <a:pt x="44" y="67"/>
                    <a:pt x="37" y="52"/>
                    <a:pt x="29" y="39"/>
                  </a:cubicBezTo>
                  <a:cubicBezTo>
                    <a:pt x="25" y="32"/>
                    <a:pt x="21" y="25"/>
                    <a:pt x="16" y="18"/>
                  </a:cubicBezTo>
                  <a:cubicBezTo>
                    <a:pt x="11" y="12"/>
                    <a:pt x="6" y="6"/>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49" name="iśḻíḍè">
              <a:extLst>
                <a:ext uri="{FF2B5EF4-FFF2-40B4-BE49-F238E27FC236}">
                  <a16:creationId xmlns:a16="http://schemas.microsoft.com/office/drawing/2014/main" id="{E04A016B-3381-4DFD-BF43-4A30A12A1C03}"/>
                </a:ext>
              </a:extLst>
            </p:cNvPr>
            <p:cNvSpPr/>
            <p:nvPr/>
          </p:nvSpPr>
          <p:spPr bwMode="auto">
            <a:xfrm>
              <a:off x="4498976" y="3430588"/>
              <a:ext cx="4763" cy="17463"/>
            </a:xfrm>
            <a:custGeom>
              <a:avLst/>
              <a:gdLst>
                <a:gd name="T0" fmla="*/ 0 w 2"/>
                <a:gd name="T1" fmla="*/ 0 h 8"/>
                <a:gd name="T2" fmla="*/ 2 w 2"/>
                <a:gd name="T3" fmla="*/ 8 h 8"/>
                <a:gd name="T4" fmla="*/ 1 w 2"/>
                <a:gd name="T5" fmla="*/ 2 h 8"/>
                <a:gd name="T6" fmla="*/ 0 w 2"/>
                <a:gd name="T7" fmla="*/ 0 h 8"/>
              </a:gdLst>
              <a:ahLst/>
              <a:cxnLst>
                <a:cxn ang="0">
                  <a:pos x="T0" y="T1"/>
                </a:cxn>
                <a:cxn ang="0">
                  <a:pos x="T2" y="T3"/>
                </a:cxn>
                <a:cxn ang="0">
                  <a:pos x="T4" y="T5"/>
                </a:cxn>
                <a:cxn ang="0">
                  <a:pos x="T6" y="T7"/>
                </a:cxn>
              </a:cxnLst>
              <a:rect l="0" t="0" r="r" b="b"/>
              <a:pathLst>
                <a:path w="2" h="8">
                  <a:moveTo>
                    <a:pt x="0" y="0"/>
                  </a:moveTo>
                  <a:cubicBezTo>
                    <a:pt x="0" y="3"/>
                    <a:pt x="1" y="6"/>
                    <a:pt x="2" y="8"/>
                  </a:cubicBezTo>
                  <a:cubicBezTo>
                    <a:pt x="2" y="6"/>
                    <a:pt x="2" y="4"/>
                    <a:pt x="1" y="2"/>
                  </a:cubicBezTo>
                  <a:cubicBezTo>
                    <a:pt x="1" y="1"/>
                    <a:pt x="0" y="1"/>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0" name="iṧḷîḑê">
              <a:extLst>
                <a:ext uri="{FF2B5EF4-FFF2-40B4-BE49-F238E27FC236}">
                  <a16:creationId xmlns:a16="http://schemas.microsoft.com/office/drawing/2014/main" id="{B2A08DAF-4902-41F9-A0CC-B6C2D4E12AEE}"/>
                </a:ext>
              </a:extLst>
            </p:cNvPr>
            <p:cNvSpPr/>
            <p:nvPr/>
          </p:nvSpPr>
          <p:spPr bwMode="auto">
            <a:xfrm>
              <a:off x="4492626" y="3406776"/>
              <a:ext cx="9525" cy="28575"/>
            </a:xfrm>
            <a:custGeom>
              <a:avLst/>
              <a:gdLst>
                <a:gd name="T0" fmla="*/ 0 w 4"/>
                <a:gd name="T1" fmla="*/ 0 h 12"/>
                <a:gd name="T2" fmla="*/ 3 w 4"/>
                <a:gd name="T3" fmla="*/ 10 h 12"/>
                <a:gd name="T4" fmla="*/ 4 w 4"/>
                <a:gd name="T5" fmla="*/ 12 h 12"/>
                <a:gd name="T6" fmla="*/ 4 w 4"/>
                <a:gd name="T7" fmla="*/ 4 h 12"/>
                <a:gd name="T8" fmla="*/ 0 w 4"/>
                <a:gd name="T9" fmla="*/ 0 h 12"/>
              </a:gdLst>
              <a:ahLst/>
              <a:cxnLst>
                <a:cxn ang="0">
                  <a:pos x="T0" y="T1"/>
                </a:cxn>
                <a:cxn ang="0">
                  <a:pos x="T2" y="T3"/>
                </a:cxn>
                <a:cxn ang="0">
                  <a:pos x="T4" y="T5"/>
                </a:cxn>
                <a:cxn ang="0">
                  <a:pos x="T6" y="T7"/>
                </a:cxn>
                <a:cxn ang="0">
                  <a:pos x="T8" y="T9"/>
                </a:cxn>
              </a:cxnLst>
              <a:rect l="0" t="0" r="r" b="b"/>
              <a:pathLst>
                <a:path w="4" h="12">
                  <a:moveTo>
                    <a:pt x="0" y="0"/>
                  </a:moveTo>
                  <a:cubicBezTo>
                    <a:pt x="1" y="4"/>
                    <a:pt x="2" y="7"/>
                    <a:pt x="3" y="10"/>
                  </a:cubicBezTo>
                  <a:cubicBezTo>
                    <a:pt x="3" y="11"/>
                    <a:pt x="4" y="11"/>
                    <a:pt x="4" y="12"/>
                  </a:cubicBezTo>
                  <a:cubicBezTo>
                    <a:pt x="4" y="9"/>
                    <a:pt x="4" y="7"/>
                    <a:pt x="4" y="4"/>
                  </a:cubicBezTo>
                  <a:cubicBezTo>
                    <a:pt x="2" y="3"/>
                    <a:pt x="1" y="1"/>
                    <a:pt x="0" y="0"/>
                  </a:cubicBezTo>
                </a:path>
              </a:pathLst>
            </a:custGeom>
            <a:solidFill>
              <a:srgbClr val="0030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1" name="ïś1ídê">
              <a:extLst>
                <a:ext uri="{FF2B5EF4-FFF2-40B4-BE49-F238E27FC236}">
                  <a16:creationId xmlns:a16="http://schemas.microsoft.com/office/drawing/2014/main" id="{99F35B3B-4380-4D7D-BD26-C227FD47CB7E}"/>
                </a:ext>
              </a:extLst>
            </p:cNvPr>
            <p:cNvSpPr/>
            <p:nvPr/>
          </p:nvSpPr>
          <p:spPr bwMode="auto">
            <a:xfrm>
              <a:off x="4283076" y="3657601"/>
              <a:ext cx="295275" cy="65088"/>
            </a:xfrm>
            <a:custGeom>
              <a:avLst/>
              <a:gdLst>
                <a:gd name="T0" fmla="*/ 26 w 127"/>
                <a:gd name="T1" fmla="*/ 0 h 28"/>
                <a:gd name="T2" fmla="*/ 0 w 127"/>
                <a:gd name="T3" fmla="*/ 2 h 28"/>
                <a:gd name="T4" fmla="*/ 32 w 127"/>
                <a:gd name="T5" fmla="*/ 6 h 28"/>
                <a:gd name="T6" fmla="*/ 63 w 127"/>
                <a:gd name="T7" fmla="*/ 11 h 28"/>
                <a:gd name="T8" fmla="*/ 124 w 127"/>
                <a:gd name="T9" fmla="*/ 27 h 28"/>
                <a:gd name="T10" fmla="*/ 127 w 127"/>
                <a:gd name="T11" fmla="*/ 28 h 28"/>
                <a:gd name="T12" fmla="*/ 127 w 127"/>
                <a:gd name="T13" fmla="*/ 17 h 28"/>
                <a:gd name="T14" fmla="*/ 64 w 127"/>
                <a:gd name="T15" fmla="*/ 3 h 28"/>
                <a:gd name="T16" fmla="*/ 32 w 127"/>
                <a:gd name="T17" fmla="*/ 0 h 28"/>
                <a:gd name="T18" fmla="*/ 26 w 127"/>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28">
                  <a:moveTo>
                    <a:pt x="26" y="0"/>
                  </a:moveTo>
                  <a:cubicBezTo>
                    <a:pt x="18" y="0"/>
                    <a:pt x="9" y="1"/>
                    <a:pt x="0" y="2"/>
                  </a:cubicBezTo>
                  <a:cubicBezTo>
                    <a:pt x="11" y="3"/>
                    <a:pt x="21" y="4"/>
                    <a:pt x="32" y="6"/>
                  </a:cubicBezTo>
                  <a:cubicBezTo>
                    <a:pt x="42" y="7"/>
                    <a:pt x="53" y="9"/>
                    <a:pt x="63" y="11"/>
                  </a:cubicBezTo>
                  <a:cubicBezTo>
                    <a:pt x="84" y="16"/>
                    <a:pt x="104" y="21"/>
                    <a:pt x="124" y="27"/>
                  </a:cubicBezTo>
                  <a:cubicBezTo>
                    <a:pt x="127" y="28"/>
                    <a:pt x="127" y="28"/>
                    <a:pt x="127" y="28"/>
                  </a:cubicBezTo>
                  <a:cubicBezTo>
                    <a:pt x="127" y="17"/>
                    <a:pt x="127" y="17"/>
                    <a:pt x="127" y="17"/>
                  </a:cubicBezTo>
                  <a:cubicBezTo>
                    <a:pt x="107" y="11"/>
                    <a:pt x="86" y="6"/>
                    <a:pt x="64" y="3"/>
                  </a:cubicBezTo>
                  <a:cubicBezTo>
                    <a:pt x="54" y="2"/>
                    <a:pt x="43" y="1"/>
                    <a:pt x="32" y="0"/>
                  </a:cubicBezTo>
                  <a:cubicBezTo>
                    <a:pt x="30" y="0"/>
                    <a:pt x="28" y="0"/>
                    <a:pt x="26"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2" name="iŝḻíďe">
              <a:extLst>
                <a:ext uri="{FF2B5EF4-FFF2-40B4-BE49-F238E27FC236}">
                  <a16:creationId xmlns:a16="http://schemas.microsoft.com/office/drawing/2014/main" id="{C20C5273-77A2-417C-8B6A-3F28C71963D0}"/>
                </a:ext>
              </a:extLst>
            </p:cNvPr>
            <p:cNvSpPr/>
            <p:nvPr/>
          </p:nvSpPr>
          <p:spPr bwMode="auto">
            <a:xfrm>
              <a:off x="4572001" y="4049713"/>
              <a:ext cx="6350" cy="1588"/>
            </a:xfrm>
            <a:custGeom>
              <a:avLst/>
              <a:gdLst>
                <a:gd name="T0" fmla="*/ 3 w 3"/>
                <a:gd name="T1" fmla="*/ 0 h 1"/>
                <a:gd name="T2" fmla="*/ 0 w 3"/>
                <a:gd name="T3" fmla="*/ 1 h 1"/>
                <a:gd name="T4" fmla="*/ 3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1" y="1"/>
                    <a:pt x="0" y="1"/>
                  </a:cubicBezTo>
                  <a:cubicBezTo>
                    <a:pt x="1" y="1"/>
                    <a:pt x="2" y="1"/>
                    <a:pt x="3" y="1"/>
                  </a:cubicBezTo>
                  <a:cubicBezTo>
                    <a:pt x="3" y="0"/>
                    <a:pt x="3" y="0"/>
                    <a:pt x="3"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3" name="iṣľïďè">
              <a:extLst>
                <a:ext uri="{FF2B5EF4-FFF2-40B4-BE49-F238E27FC236}">
                  <a16:creationId xmlns:a16="http://schemas.microsoft.com/office/drawing/2014/main" id="{E8BB05B0-C550-414F-B17B-9F265807F768}"/>
                </a:ext>
              </a:extLst>
            </p:cNvPr>
            <p:cNvSpPr/>
            <p:nvPr/>
          </p:nvSpPr>
          <p:spPr bwMode="auto">
            <a:xfrm>
              <a:off x="5395914" y="4975226"/>
              <a:ext cx="1206500" cy="117475"/>
            </a:xfrm>
            <a:custGeom>
              <a:avLst/>
              <a:gdLst>
                <a:gd name="T0" fmla="*/ 518 w 518"/>
                <a:gd name="T1" fmla="*/ 50 h 50"/>
                <a:gd name="T2" fmla="*/ 0 w 518"/>
                <a:gd name="T3" fmla="*/ 50 h 50"/>
                <a:gd name="T4" fmla="*/ 51 w 518"/>
                <a:gd name="T5" fmla="*/ 0 h 50"/>
                <a:gd name="T6" fmla="*/ 468 w 518"/>
                <a:gd name="T7" fmla="*/ 0 h 50"/>
                <a:gd name="T8" fmla="*/ 518 w 518"/>
                <a:gd name="T9" fmla="*/ 50 h 50"/>
              </a:gdLst>
              <a:ahLst/>
              <a:cxnLst>
                <a:cxn ang="0">
                  <a:pos x="T0" y="T1"/>
                </a:cxn>
                <a:cxn ang="0">
                  <a:pos x="T2" y="T3"/>
                </a:cxn>
                <a:cxn ang="0">
                  <a:pos x="T4" y="T5"/>
                </a:cxn>
                <a:cxn ang="0">
                  <a:pos x="T6" y="T7"/>
                </a:cxn>
                <a:cxn ang="0">
                  <a:pos x="T8" y="T9"/>
                </a:cxn>
              </a:cxnLst>
              <a:rect l="0" t="0" r="r" b="b"/>
              <a:pathLst>
                <a:path w="518" h="50">
                  <a:moveTo>
                    <a:pt x="518" y="50"/>
                  </a:moveTo>
                  <a:cubicBezTo>
                    <a:pt x="0" y="50"/>
                    <a:pt x="0" y="50"/>
                    <a:pt x="0" y="50"/>
                  </a:cubicBezTo>
                  <a:cubicBezTo>
                    <a:pt x="0" y="23"/>
                    <a:pt x="23" y="0"/>
                    <a:pt x="51" y="0"/>
                  </a:cubicBezTo>
                  <a:cubicBezTo>
                    <a:pt x="468" y="0"/>
                    <a:pt x="468" y="0"/>
                    <a:pt x="468" y="0"/>
                  </a:cubicBezTo>
                  <a:cubicBezTo>
                    <a:pt x="496" y="0"/>
                    <a:pt x="518" y="23"/>
                    <a:pt x="518" y="50"/>
                  </a:cubicBez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4" name="ï$ļiďe">
              <a:extLst>
                <a:ext uri="{FF2B5EF4-FFF2-40B4-BE49-F238E27FC236}">
                  <a16:creationId xmlns:a16="http://schemas.microsoft.com/office/drawing/2014/main" id="{32237D11-0900-4529-A2DA-FB99C5D2EBAC}"/>
                </a:ext>
              </a:extLst>
            </p:cNvPr>
            <p:cNvSpPr/>
            <p:nvPr/>
          </p:nvSpPr>
          <p:spPr bwMode="auto">
            <a:xfrm>
              <a:off x="5684839" y="4660901"/>
              <a:ext cx="614363" cy="314325"/>
            </a:xfrm>
            <a:prstGeom prst="rect">
              <a:avLst/>
            </a:prstGeom>
            <a:solidFill>
              <a:srgbClr val="E6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5" name="iSlïḍè">
              <a:extLst>
                <a:ext uri="{FF2B5EF4-FFF2-40B4-BE49-F238E27FC236}">
                  <a16:creationId xmlns:a16="http://schemas.microsoft.com/office/drawing/2014/main" id="{98E66FE3-B57A-4F96-B333-531B0F6FEB39}"/>
                </a:ext>
              </a:extLst>
            </p:cNvPr>
            <p:cNvSpPr/>
            <p:nvPr/>
          </p:nvSpPr>
          <p:spPr bwMode="auto">
            <a:xfrm>
              <a:off x="5684839" y="4660901"/>
              <a:ext cx="6143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6" name="íṣ1íḍè">
              <a:extLst>
                <a:ext uri="{FF2B5EF4-FFF2-40B4-BE49-F238E27FC236}">
                  <a16:creationId xmlns:a16="http://schemas.microsoft.com/office/drawing/2014/main" id="{E763C0FF-C3E7-488D-8E77-5C2F26464A0D}"/>
                </a:ext>
              </a:extLst>
            </p:cNvPr>
            <p:cNvSpPr/>
            <p:nvPr/>
          </p:nvSpPr>
          <p:spPr bwMode="auto">
            <a:xfrm>
              <a:off x="5684839" y="4789488"/>
              <a:ext cx="614363" cy="63500"/>
            </a:xfrm>
            <a:prstGeom prst="rect">
              <a:avLst/>
            </a:prstGeom>
            <a:solidFill>
              <a:srgbClr val="BC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7" name="iṩḷîḋe">
              <a:extLst>
                <a:ext uri="{FF2B5EF4-FFF2-40B4-BE49-F238E27FC236}">
                  <a16:creationId xmlns:a16="http://schemas.microsoft.com/office/drawing/2014/main" id="{C27D8C24-811B-4D62-AAB7-ECEEC2922A9B}"/>
                </a:ext>
              </a:extLst>
            </p:cNvPr>
            <p:cNvSpPr/>
            <p:nvPr/>
          </p:nvSpPr>
          <p:spPr bwMode="auto">
            <a:xfrm>
              <a:off x="5684839" y="4789488"/>
              <a:ext cx="614363"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8" name="îšľîḋê">
              <a:extLst>
                <a:ext uri="{FF2B5EF4-FFF2-40B4-BE49-F238E27FC236}">
                  <a16:creationId xmlns:a16="http://schemas.microsoft.com/office/drawing/2014/main" id="{133EDB63-A733-4AA4-82E2-44FCA1836962}"/>
                </a:ext>
              </a:extLst>
            </p:cNvPr>
            <p:cNvSpPr/>
            <p:nvPr/>
          </p:nvSpPr>
          <p:spPr bwMode="auto">
            <a:xfrm>
              <a:off x="4578351" y="3141663"/>
              <a:ext cx="2800350" cy="1646238"/>
            </a:xfrm>
            <a:custGeom>
              <a:avLst/>
              <a:gdLst>
                <a:gd name="T0" fmla="*/ 1154 w 1202"/>
                <a:gd name="T1" fmla="*/ 707 h 707"/>
                <a:gd name="T2" fmla="*/ 48 w 1202"/>
                <a:gd name="T3" fmla="*/ 707 h 707"/>
                <a:gd name="T4" fmla="*/ 0 w 1202"/>
                <a:gd name="T5" fmla="*/ 659 h 707"/>
                <a:gd name="T6" fmla="*/ 0 w 1202"/>
                <a:gd name="T7" fmla="*/ 48 h 707"/>
                <a:gd name="T8" fmla="*/ 48 w 1202"/>
                <a:gd name="T9" fmla="*/ 0 h 707"/>
                <a:gd name="T10" fmla="*/ 1154 w 1202"/>
                <a:gd name="T11" fmla="*/ 0 h 707"/>
                <a:gd name="T12" fmla="*/ 1202 w 1202"/>
                <a:gd name="T13" fmla="*/ 48 h 707"/>
                <a:gd name="T14" fmla="*/ 1202 w 1202"/>
                <a:gd name="T15" fmla="*/ 659 h 707"/>
                <a:gd name="T16" fmla="*/ 1154 w 1202"/>
                <a:gd name="T17" fmla="*/ 707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707">
                  <a:moveTo>
                    <a:pt x="1154" y="707"/>
                  </a:moveTo>
                  <a:cubicBezTo>
                    <a:pt x="48" y="707"/>
                    <a:pt x="48" y="707"/>
                    <a:pt x="48" y="707"/>
                  </a:cubicBezTo>
                  <a:cubicBezTo>
                    <a:pt x="22" y="707"/>
                    <a:pt x="0" y="685"/>
                    <a:pt x="0" y="659"/>
                  </a:cubicBezTo>
                  <a:cubicBezTo>
                    <a:pt x="0" y="48"/>
                    <a:pt x="0" y="48"/>
                    <a:pt x="0" y="48"/>
                  </a:cubicBezTo>
                  <a:cubicBezTo>
                    <a:pt x="0" y="22"/>
                    <a:pt x="22" y="0"/>
                    <a:pt x="48" y="0"/>
                  </a:cubicBezTo>
                  <a:cubicBezTo>
                    <a:pt x="1154" y="0"/>
                    <a:pt x="1154" y="0"/>
                    <a:pt x="1154" y="0"/>
                  </a:cubicBezTo>
                  <a:cubicBezTo>
                    <a:pt x="1181" y="0"/>
                    <a:pt x="1202" y="22"/>
                    <a:pt x="1202" y="48"/>
                  </a:cubicBezTo>
                  <a:cubicBezTo>
                    <a:pt x="1202" y="659"/>
                    <a:pt x="1202" y="659"/>
                    <a:pt x="1202" y="659"/>
                  </a:cubicBezTo>
                  <a:cubicBezTo>
                    <a:pt x="1202" y="685"/>
                    <a:pt x="1181" y="707"/>
                    <a:pt x="1154" y="707"/>
                  </a:cubicBezTo>
                </a:path>
              </a:pathLst>
            </a:custGeom>
            <a:solidFill>
              <a:srgbClr val="0049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59" name="ïṡḻíḑè">
              <a:extLst>
                <a:ext uri="{FF2B5EF4-FFF2-40B4-BE49-F238E27FC236}">
                  <a16:creationId xmlns:a16="http://schemas.microsoft.com/office/drawing/2014/main" id="{6B09CEA0-C432-4174-9D66-00C037C705DF}"/>
                </a:ext>
              </a:extLst>
            </p:cNvPr>
            <p:cNvSpPr/>
            <p:nvPr/>
          </p:nvSpPr>
          <p:spPr bwMode="auto">
            <a:xfrm>
              <a:off x="4578351" y="4533901"/>
              <a:ext cx="2800350" cy="254000"/>
            </a:xfrm>
            <a:custGeom>
              <a:avLst/>
              <a:gdLst>
                <a:gd name="T0" fmla="*/ 0 w 1202"/>
                <a:gd name="T1" fmla="*/ 0 h 109"/>
                <a:gd name="T2" fmla="*/ 0 w 1202"/>
                <a:gd name="T3" fmla="*/ 61 h 109"/>
                <a:gd name="T4" fmla="*/ 48 w 1202"/>
                <a:gd name="T5" fmla="*/ 109 h 109"/>
                <a:gd name="T6" fmla="*/ 1154 w 1202"/>
                <a:gd name="T7" fmla="*/ 109 h 109"/>
                <a:gd name="T8" fmla="*/ 1202 w 1202"/>
                <a:gd name="T9" fmla="*/ 61 h 109"/>
                <a:gd name="T10" fmla="*/ 1202 w 1202"/>
                <a:gd name="T11" fmla="*/ 0 h 109"/>
                <a:gd name="T12" fmla="*/ 0 w 1202"/>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1202" h="109">
                  <a:moveTo>
                    <a:pt x="0" y="0"/>
                  </a:moveTo>
                  <a:cubicBezTo>
                    <a:pt x="0" y="61"/>
                    <a:pt x="0" y="61"/>
                    <a:pt x="0" y="61"/>
                  </a:cubicBezTo>
                  <a:cubicBezTo>
                    <a:pt x="0" y="87"/>
                    <a:pt x="22" y="109"/>
                    <a:pt x="48" y="109"/>
                  </a:cubicBezTo>
                  <a:cubicBezTo>
                    <a:pt x="1154" y="109"/>
                    <a:pt x="1154" y="109"/>
                    <a:pt x="1154" y="109"/>
                  </a:cubicBezTo>
                  <a:cubicBezTo>
                    <a:pt x="1181" y="109"/>
                    <a:pt x="1202" y="87"/>
                    <a:pt x="1202" y="61"/>
                  </a:cubicBezTo>
                  <a:cubicBezTo>
                    <a:pt x="1202" y="0"/>
                    <a:pt x="1202" y="0"/>
                    <a:pt x="1202" y="0"/>
                  </a:cubicBezTo>
                  <a:cubicBezTo>
                    <a:pt x="0" y="0"/>
                    <a:pt x="0" y="0"/>
                    <a:pt x="0" y="0"/>
                  </a:cubicBezTo>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0" name="íŝľide">
              <a:extLst>
                <a:ext uri="{FF2B5EF4-FFF2-40B4-BE49-F238E27FC236}">
                  <a16:creationId xmlns:a16="http://schemas.microsoft.com/office/drawing/2014/main" id="{90176765-9537-47F7-B884-803BCD6A7F2B}"/>
                </a:ext>
              </a:extLst>
            </p:cNvPr>
            <p:cNvSpPr/>
            <p:nvPr/>
          </p:nvSpPr>
          <p:spPr bwMode="auto">
            <a:xfrm>
              <a:off x="6248401" y="4275138"/>
              <a:ext cx="33338" cy="34925"/>
            </a:xfrm>
            <a:custGeom>
              <a:avLst/>
              <a:gdLst>
                <a:gd name="T0" fmla="*/ 13 w 21"/>
                <a:gd name="T1" fmla="*/ 0 h 22"/>
                <a:gd name="T2" fmla="*/ 13 w 21"/>
                <a:gd name="T3" fmla="*/ 13 h 22"/>
                <a:gd name="T4" fmla="*/ 0 w 21"/>
                <a:gd name="T5" fmla="*/ 13 h 22"/>
                <a:gd name="T6" fmla="*/ 0 w 21"/>
                <a:gd name="T7" fmla="*/ 22 h 22"/>
                <a:gd name="T8" fmla="*/ 21 w 21"/>
                <a:gd name="T9" fmla="*/ 22 h 22"/>
                <a:gd name="T10" fmla="*/ 21 w 21"/>
                <a:gd name="T11" fmla="*/ 0 h 22"/>
                <a:gd name="T12" fmla="*/ 13 w 21"/>
                <a:gd name="T13" fmla="*/ 0 h 22"/>
                <a:gd name="T14" fmla="*/ 13 w 2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13" y="0"/>
                  </a:moveTo>
                  <a:lnTo>
                    <a:pt x="13" y="13"/>
                  </a:lnTo>
                  <a:lnTo>
                    <a:pt x="0" y="13"/>
                  </a:lnTo>
                  <a:lnTo>
                    <a:pt x="0" y="22"/>
                  </a:lnTo>
                  <a:lnTo>
                    <a:pt x="21" y="22"/>
                  </a:lnTo>
                  <a:lnTo>
                    <a:pt x="21" y="0"/>
                  </a:lnTo>
                  <a:lnTo>
                    <a:pt x="13" y="0"/>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1" name="îṩlîďe">
              <a:extLst>
                <a:ext uri="{FF2B5EF4-FFF2-40B4-BE49-F238E27FC236}">
                  <a16:creationId xmlns:a16="http://schemas.microsoft.com/office/drawing/2014/main" id="{AAF92434-0307-4384-B360-E57912E3461F}"/>
                </a:ext>
              </a:extLst>
            </p:cNvPr>
            <p:cNvSpPr/>
            <p:nvPr/>
          </p:nvSpPr>
          <p:spPr bwMode="auto">
            <a:xfrm>
              <a:off x="4965701" y="4295776"/>
              <a:ext cx="1228725" cy="14288"/>
            </a:xfrm>
            <a:custGeom>
              <a:avLst/>
              <a:gdLst>
                <a:gd name="T0" fmla="*/ 34 w 774"/>
                <a:gd name="T1" fmla="*/ 0 h 9"/>
                <a:gd name="T2" fmla="*/ 0 w 774"/>
                <a:gd name="T3" fmla="*/ 0 h 9"/>
                <a:gd name="T4" fmla="*/ 0 w 774"/>
                <a:gd name="T5" fmla="*/ 9 h 9"/>
                <a:gd name="T6" fmla="*/ 34 w 774"/>
                <a:gd name="T7" fmla="*/ 9 h 9"/>
                <a:gd name="T8" fmla="*/ 34 w 774"/>
                <a:gd name="T9" fmla="*/ 0 h 9"/>
                <a:gd name="T10" fmla="*/ 100 w 774"/>
                <a:gd name="T11" fmla="*/ 0 h 9"/>
                <a:gd name="T12" fmla="*/ 66 w 774"/>
                <a:gd name="T13" fmla="*/ 0 h 9"/>
                <a:gd name="T14" fmla="*/ 66 w 774"/>
                <a:gd name="T15" fmla="*/ 9 h 9"/>
                <a:gd name="T16" fmla="*/ 100 w 774"/>
                <a:gd name="T17" fmla="*/ 9 h 9"/>
                <a:gd name="T18" fmla="*/ 100 w 774"/>
                <a:gd name="T19" fmla="*/ 0 h 9"/>
                <a:gd name="T20" fmla="*/ 167 w 774"/>
                <a:gd name="T21" fmla="*/ 0 h 9"/>
                <a:gd name="T22" fmla="*/ 133 w 774"/>
                <a:gd name="T23" fmla="*/ 0 h 9"/>
                <a:gd name="T24" fmla="*/ 133 w 774"/>
                <a:gd name="T25" fmla="*/ 9 h 9"/>
                <a:gd name="T26" fmla="*/ 167 w 774"/>
                <a:gd name="T27" fmla="*/ 9 h 9"/>
                <a:gd name="T28" fmla="*/ 167 w 774"/>
                <a:gd name="T29" fmla="*/ 0 h 9"/>
                <a:gd name="T30" fmla="*/ 235 w 774"/>
                <a:gd name="T31" fmla="*/ 0 h 9"/>
                <a:gd name="T32" fmla="*/ 201 w 774"/>
                <a:gd name="T33" fmla="*/ 0 h 9"/>
                <a:gd name="T34" fmla="*/ 201 w 774"/>
                <a:gd name="T35" fmla="*/ 9 h 9"/>
                <a:gd name="T36" fmla="*/ 235 w 774"/>
                <a:gd name="T37" fmla="*/ 9 h 9"/>
                <a:gd name="T38" fmla="*/ 235 w 774"/>
                <a:gd name="T39" fmla="*/ 0 h 9"/>
                <a:gd name="T40" fmla="*/ 302 w 774"/>
                <a:gd name="T41" fmla="*/ 0 h 9"/>
                <a:gd name="T42" fmla="*/ 268 w 774"/>
                <a:gd name="T43" fmla="*/ 0 h 9"/>
                <a:gd name="T44" fmla="*/ 268 w 774"/>
                <a:gd name="T45" fmla="*/ 9 h 9"/>
                <a:gd name="T46" fmla="*/ 302 w 774"/>
                <a:gd name="T47" fmla="*/ 9 h 9"/>
                <a:gd name="T48" fmla="*/ 302 w 774"/>
                <a:gd name="T49" fmla="*/ 0 h 9"/>
                <a:gd name="T50" fmla="*/ 369 w 774"/>
                <a:gd name="T51" fmla="*/ 0 h 9"/>
                <a:gd name="T52" fmla="*/ 336 w 774"/>
                <a:gd name="T53" fmla="*/ 0 h 9"/>
                <a:gd name="T54" fmla="*/ 336 w 774"/>
                <a:gd name="T55" fmla="*/ 9 h 9"/>
                <a:gd name="T56" fmla="*/ 369 w 774"/>
                <a:gd name="T57" fmla="*/ 9 h 9"/>
                <a:gd name="T58" fmla="*/ 369 w 774"/>
                <a:gd name="T59" fmla="*/ 0 h 9"/>
                <a:gd name="T60" fmla="*/ 437 w 774"/>
                <a:gd name="T61" fmla="*/ 0 h 9"/>
                <a:gd name="T62" fmla="*/ 403 w 774"/>
                <a:gd name="T63" fmla="*/ 0 h 9"/>
                <a:gd name="T64" fmla="*/ 403 w 774"/>
                <a:gd name="T65" fmla="*/ 9 h 9"/>
                <a:gd name="T66" fmla="*/ 437 w 774"/>
                <a:gd name="T67" fmla="*/ 9 h 9"/>
                <a:gd name="T68" fmla="*/ 437 w 774"/>
                <a:gd name="T69" fmla="*/ 0 h 9"/>
                <a:gd name="T70" fmla="*/ 504 w 774"/>
                <a:gd name="T71" fmla="*/ 0 h 9"/>
                <a:gd name="T72" fmla="*/ 471 w 774"/>
                <a:gd name="T73" fmla="*/ 0 h 9"/>
                <a:gd name="T74" fmla="*/ 471 w 774"/>
                <a:gd name="T75" fmla="*/ 9 h 9"/>
                <a:gd name="T76" fmla="*/ 504 w 774"/>
                <a:gd name="T77" fmla="*/ 9 h 9"/>
                <a:gd name="T78" fmla="*/ 504 w 774"/>
                <a:gd name="T79" fmla="*/ 0 h 9"/>
                <a:gd name="T80" fmla="*/ 572 w 774"/>
                <a:gd name="T81" fmla="*/ 0 h 9"/>
                <a:gd name="T82" fmla="*/ 538 w 774"/>
                <a:gd name="T83" fmla="*/ 0 h 9"/>
                <a:gd name="T84" fmla="*/ 538 w 774"/>
                <a:gd name="T85" fmla="*/ 9 h 9"/>
                <a:gd name="T86" fmla="*/ 572 w 774"/>
                <a:gd name="T87" fmla="*/ 9 h 9"/>
                <a:gd name="T88" fmla="*/ 572 w 774"/>
                <a:gd name="T89" fmla="*/ 0 h 9"/>
                <a:gd name="T90" fmla="*/ 639 w 774"/>
                <a:gd name="T91" fmla="*/ 0 h 9"/>
                <a:gd name="T92" fmla="*/ 606 w 774"/>
                <a:gd name="T93" fmla="*/ 0 h 9"/>
                <a:gd name="T94" fmla="*/ 606 w 774"/>
                <a:gd name="T95" fmla="*/ 9 h 9"/>
                <a:gd name="T96" fmla="*/ 639 w 774"/>
                <a:gd name="T97" fmla="*/ 9 h 9"/>
                <a:gd name="T98" fmla="*/ 639 w 774"/>
                <a:gd name="T99" fmla="*/ 0 h 9"/>
                <a:gd name="T100" fmla="*/ 707 w 774"/>
                <a:gd name="T101" fmla="*/ 0 h 9"/>
                <a:gd name="T102" fmla="*/ 673 w 774"/>
                <a:gd name="T103" fmla="*/ 0 h 9"/>
                <a:gd name="T104" fmla="*/ 673 w 774"/>
                <a:gd name="T105" fmla="*/ 9 h 9"/>
                <a:gd name="T106" fmla="*/ 707 w 774"/>
                <a:gd name="T107" fmla="*/ 9 h 9"/>
                <a:gd name="T108" fmla="*/ 707 w 774"/>
                <a:gd name="T109" fmla="*/ 0 h 9"/>
                <a:gd name="T110" fmla="*/ 774 w 774"/>
                <a:gd name="T111" fmla="*/ 0 h 9"/>
                <a:gd name="T112" fmla="*/ 741 w 774"/>
                <a:gd name="T113" fmla="*/ 0 h 9"/>
                <a:gd name="T114" fmla="*/ 741 w 774"/>
                <a:gd name="T115" fmla="*/ 9 h 9"/>
                <a:gd name="T116" fmla="*/ 774 w 774"/>
                <a:gd name="T117" fmla="*/ 9 h 9"/>
                <a:gd name="T118" fmla="*/ 774 w 774"/>
                <a:gd name="T1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4" h="9">
                  <a:moveTo>
                    <a:pt x="34" y="0"/>
                  </a:moveTo>
                  <a:lnTo>
                    <a:pt x="0" y="0"/>
                  </a:lnTo>
                  <a:lnTo>
                    <a:pt x="0" y="9"/>
                  </a:lnTo>
                  <a:lnTo>
                    <a:pt x="34" y="9"/>
                  </a:lnTo>
                  <a:lnTo>
                    <a:pt x="34" y="0"/>
                  </a:lnTo>
                  <a:close/>
                  <a:moveTo>
                    <a:pt x="100" y="0"/>
                  </a:moveTo>
                  <a:lnTo>
                    <a:pt x="66" y="0"/>
                  </a:lnTo>
                  <a:lnTo>
                    <a:pt x="66" y="9"/>
                  </a:lnTo>
                  <a:lnTo>
                    <a:pt x="100" y="9"/>
                  </a:lnTo>
                  <a:lnTo>
                    <a:pt x="100" y="0"/>
                  </a:lnTo>
                  <a:close/>
                  <a:moveTo>
                    <a:pt x="167" y="0"/>
                  </a:moveTo>
                  <a:lnTo>
                    <a:pt x="133" y="0"/>
                  </a:lnTo>
                  <a:lnTo>
                    <a:pt x="133" y="9"/>
                  </a:lnTo>
                  <a:lnTo>
                    <a:pt x="167" y="9"/>
                  </a:lnTo>
                  <a:lnTo>
                    <a:pt x="167" y="0"/>
                  </a:lnTo>
                  <a:close/>
                  <a:moveTo>
                    <a:pt x="235" y="0"/>
                  </a:moveTo>
                  <a:lnTo>
                    <a:pt x="201" y="0"/>
                  </a:lnTo>
                  <a:lnTo>
                    <a:pt x="201" y="9"/>
                  </a:lnTo>
                  <a:lnTo>
                    <a:pt x="235" y="9"/>
                  </a:lnTo>
                  <a:lnTo>
                    <a:pt x="235" y="0"/>
                  </a:lnTo>
                  <a:close/>
                  <a:moveTo>
                    <a:pt x="302" y="0"/>
                  </a:moveTo>
                  <a:lnTo>
                    <a:pt x="268" y="0"/>
                  </a:lnTo>
                  <a:lnTo>
                    <a:pt x="268" y="9"/>
                  </a:lnTo>
                  <a:lnTo>
                    <a:pt x="302" y="9"/>
                  </a:lnTo>
                  <a:lnTo>
                    <a:pt x="302" y="0"/>
                  </a:lnTo>
                  <a:close/>
                  <a:moveTo>
                    <a:pt x="369" y="0"/>
                  </a:moveTo>
                  <a:lnTo>
                    <a:pt x="336" y="0"/>
                  </a:lnTo>
                  <a:lnTo>
                    <a:pt x="336" y="9"/>
                  </a:lnTo>
                  <a:lnTo>
                    <a:pt x="369" y="9"/>
                  </a:lnTo>
                  <a:lnTo>
                    <a:pt x="369" y="0"/>
                  </a:lnTo>
                  <a:close/>
                  <a:moveTo>
                    <a:pt x="437" y="0"/>
                  </a:moveTo>
                  <a:lnTo>
                    <a:pt x="403" y="0"/>
                  </a:lnTo>
                  <a:lnTo>
                    <a:pt x="403" y="9"/>
                  </a:lnTo>
                  <a:lnTo>
                    <a:pt x="437" y="9"/>
                  </a:lnTo>
                  <a:lnTo>
                    <a:pt x="437" y="0"/>
                  </a:lnTo>
                  <a:close/>
                  <a:moveTo>
                    <a:pt x="504" y="0"/>
                  </a:moveTo>
                  <a:lnTo>
                    <a:pt x="471" y="0"/>
                  </a:lnTo>
                  <a:lnTo>
                    <a:pt x="471" y="9"/>
                  </a:lnTo>
                  <a:lnTo>
                    <a:pt x="504" y="9"/>
                  </a:lnTo>
                  <a:lnTo>
                    <a:pt x="504" y="0"/>
                  </a:lnTo>
                  <a:close/>
                  <a:moveTo>
                    <a:pt x="572" y="0"/>
                  </a:moveTo>
                  <a:lnTo>
                    <a:pt x="538" y="0"/>
                  </a:lnTo>
                  <a:lnTo>
                    <a:pt x="538" y="9"/>
                  </a:lnTo>
                  <a:lnTo>
                    <a:pt x="572" y="9"/>
                  </a:lnTo>
                  <a:lnTo>
                    <a:pt x="572" y="0"/>
                  </a:lnTo>
                  <a:close/>
                  <a:moveTo>
                    <a:pt x="639" y="0"/>
                  </a:moveTo>
                  <a:lnTo>
                    <a:pt x="606" y="0"/>
                  </a:lnTo>
                  <a:lnTo>
                    <a:pt x="606" y="9"/>
                  </a:lnTo>
                  <a:lnTo>
                    <a:pt x="639" y="9"/>
                  </a:lnTo>
                  <a:lnTo>
                    <a:pt x="639" y="0"/>
                  </a:lnTo>
                  <a:close/>
                  <a:moveTo>
                    <a:pt x="707" y="0"/>
                  </a:moveTo>
                  <a:lnTo>
                    <a:pt x="673" y="0"/>
                  </a:lnTo>
                  <a:lnTo>
                    <a:pt x="673" y="9"/>
                  </a:lnTo>
                  <a:lnTo>
                    <a:pt x="707" y="9"/>
                  </a:lnTo>
                  <a:lnTo>
                    <a:pt x="707" y="0"/>
                  </a:lnTo>
                  <a:close/>
                  <a:moveTo>
                    <a:pt x="774" y="0"/>
                  </a:moveTo>
                  <a:lnTo>
                    <a:pt x="741" y="0"/>
                  </a:lnTo>
                  <a:lnTo>
                    <a:pt x="741" y="9"/>
                  </a:lnTo>
                  <a:lnTo>
                    <a:pt x="774" y="9"/>
                  </a:lnTo>
                  <a:lnTo>
                    <a:pt x="77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2" name="iṧliḓè">
              <a:extLst>
                <a:ext uri="{FF2B5EF4-FFF2-40B4-BE49-F238E27FC236}">
                  <a16:creationId xmlns:a16="http://schemas.microsoft.com/office/drawing/2014/main" id="{13EA12DA-9497-4519-8EC5-AA959D4F0CF6}"/>
                </a:ext>
              </a:extLst>
            </p:cNvPr>
            <p:cNvSpPr/>
            <p:nvPr/>
          </p:nvSpPr>
          <p:spPr bwMode="auto">
            <a:xfrm>
              <a:off x="4876801" y="4275138"/>
              <a:ext cx="34925" cy="34925"/>
            </a:xfrm>
            <a:custGeom>
              <a:avLst/>
              <a:gdLst>
                <a:gd name="T0" fmla="*/ 22 w 22"/>
                <a:gd name="T1" fmla="*/ 13 h 22"/>
                <a:gd name="T2" fmla="*/ 9 w 22"/>
                <a:gd name="T3" fmla="*/ 13 h 22"/>
                <a:gd name="T4" fmla="*/ 9 w 22"/>
                <a:gd name="T5" fmla="*/ 0 h 22"/>
                <a:gd name="T6" fmla="*/ 0 w 22"/>
                <a:gd name="T7" fmla="*/ 0 h 22"/>
                <a:gd name="T8" fmla="*/ 0 w 22"/>
                <a:gd name="T9" fmla="*/ 22 h 22"/>
                <a:gd name="T10" fmla="*/ 22 w 22"/>
                <a:gd name="T11" fmla="*/ 22 h 22"/>
                <a:gd name="T12" fmla="*/ 22 w 22"/>
                <a:gd name="T13" fmla="*/ 13 h 22"/>
                <a:gd name="T14" fmla="*/ 22 w 22"/>
                <a:gd name="T15" fmla="*/ 13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22" y="13"/>
                  </a:moveTo>
                  <a:lnTo>
                    <a:pt x="9" y="13"/>
                  </a:lnTo>
                  <a:lnTo>
                    <a:pt x="9" y="0"/>
                  </a:lnTo>
                  <a:lnTo>
                    <a:pt x="0" y="0"/>
                  </a:lnTo>
                  <a:lnTo>
                    <a:pt x="0" y="22"/>
                  </a:lnTo>
                  <a:lnTo>
                    <a:pt x="22" y="22"/>
                  </a:lnTo>
                  <a:lnTo>
                    <a:pt x="22" y="13"/>
                  </a:lnTo>
                  <a:lnTo>
                    <a:pt x="2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3" name="ïṡḻîḍe">
              <a:extLst>
                <a:ext uri="{FF2B5EF4-FFF2-40B4-BE49-F238E27FC236}">
                  <a16:creationId xmlns:a16="http://schemas.microsoft.com/office/drawing/2014/main" id="{AC88ABAF-0CC1-4E12-B966-9FC9B6E83F82}"/>
                </a:ext>
              </a:extLst>
            </p:cNvPr>
            <p:cNvSpPr/>
            <p:nvPr/>
          </p:nvSpPr>
          <p:spPr bwMode="auto">
            <a:xfrm>
              <a:off x="4876801" y="3475038"/>
              <a:ext cx="14288" cy="744538"/>
            </a:xfrm>
            <a:custGeom>
              <a:avLst/>
              <a:gdLst>
                <a:gd name="T0" fmla="*/ 9 w 9"/>
                <a:gd name="T1" fmla="*/ 35 h 469"/>
                <a:gd name="T2" fmla="*/ 9 w 9"/>
                <a:gd name="T3" fmla="*/ 0 h 469"/>
                <a:gd name="T4" fmla="*/ 0 w 9"/>
                <a:gd name="T5" fmla="*/ 0 h 469"/>
                <a:gd name="T6" fmla="*/ 0 w 9"/>
                <a:gd name="T7" fmla="*/ 35 h 469"/>
                <a:gd name="T8" fmla="*/ 9 w 9"/>
                <a:gd name="T9" fmla="*/ 35 h 469"/>
                <a:gd name="T10" fmla="*/ 9 w 9"/>
                <a:gd name="T11" fmla="*/ 108 h 469"/>
                <a:gd name="T12" fmla="*/ 9 w 9"/>
                <a:gd name="T13" fmla="*/ 71 h 469"/>
                <a:gd name="T14" fmla="*/ 0 w 9"/>
                <a:gd name="T15" fmla="*/ 71 h 469"/>
                <a:gd name="T16" fmla="*/ 0 w 9"/>
                <a:gd name="T17" fmla="*/ 108 h 469"/>
                <a:gd name="T18" fmla="*/ 9 w 9"/>
                <a:gd name="T19" fmla="*/ 108 h 469"/>
                <a:gd name="T20" fmla="*/ 9 w 9"/>
                <a:gd name="T21" fmla="*/ 180 h 469"/>
                <a:gd name="T22" fmla="*/ 9 w 9"/>
                <a:gd name="T23" fmla="*/ 143 h 469"/>
                <a:gd name="T24" fmla="*/ 0 w 9"/>
                <a:gd name="T25" fmla="*/ 143 h 469"/>
                <a:gd name="T26" fmla="*/ 0 w 9"/>
                <a:gd name="T27" fmla="*/ 180 h 469"/>
                <a:gd name="T28" fmla="*/ 9 w 9"/>
                <a:gd name="T29" fmla="*/ 180 h 469"/>
                <a:gd name="T30" fmla="*/ 9 w 9"/>
                <a:gd name="T31" fmla="*/ 252 h 469"/>
                <a:gd name="T32" fmla="*/ 9 w 9"/>
                <a:gd name="T33" fmla="*/ 215 h 469"/>
                <a:gd name="T34" fmla="*/ 0 w 9"/>
                <a:gd name="T35" fmla="*/ 215 h 469"/>
                <a:gd name="T36" fmla="*/ 0 w 9"/>
                <a:gd name="T37" fmla="*/ 252 h 469"/>
                <a:gd name="T38" fmla="*/ 9 w 9"/>
                <a:gd name="T39" fmla="*/ 252 h 469"/>
                <a:gd name="T40" fmla="*/ 9 w 9"/>
                <a:gd name="T41" fmla="*/ 324 h 469"/>
                <a:gd name="T42" fmla="*/ 9 w 9"/>
                <a:gd name="T43" fmla="*/ 288 h 469"/>
                <a:gd name="T44" fmla="*/ 0 w 9"/>
                <a:gd name="T45" fmla="*/ 288 h 469"/>
                <a:gd name="T46" fmla="*/ 0 w 9"/>
                <a:gd name="T47" fmla="*/ 324 h 469"/>
                <a:gd name="T48" fmla="*/ 9 w 9"/>
                <a:gd name="T49" fmla="*/ 324 h 469"/>
                <a:gd name="T50" fmla="*/ 9 w 9"/>
                <a:gd name="T51" fmla="*/ 397 h 469"/>
                <a:gd name="T52" fmla="*/ 9 w 9"/>
                <a:gd name="T53" fmla="*/ 360 h 469"/>
                <a:gd name="T54" fmla="*/ 0 w 9"/>
                <a:gd name="T55" fmla="*/ 360 h 469"/>
                <a:gd name="T56" fmla="*/ 0 w 9"/>
                <a:gd name="T57" fmla="*/ 397 h 469"/>
                <a:gd name="T58" fmla="*/ 9 w 9"/>
                <a:gd name="T59" fmla="*/ 397 h 469"/>
                <a:gd name="T60" fmla="*/ 9 w 9"/>
                <a:gd name="T61" fmla="*/ 469 h 469"/>
                <a:gd name="T62" fmla="*/ 9 w 9"/>
                <a:gd name="T63" fmla="*/ 432 h 469"/>
                <a:gd name="T64" fmla="*/ 0 w 9"/>
                <a:gd name="T65" fmla="*/ 432 h 469"/>
                <a:gd name="T66" fmla="*/ 0 w 9"/>
                <a:gd name="T67" fmla="*/ 469 h 469"/>
                <a:gd name="T68" fmla="*/ 9 w 9"/>
                <a:gd name="T69"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469">
                  <a:moveTo>
                    <a:pt x="9" y="35"/>
                  </a:moveTo>
                  <a:lnTo>
                    <a:pt x="9" y="0"/>
                  </a:lnTo>
                  <a:lnTo>
                    <a:pt x="0" y="0"/>
                  </a:lnTo>
                  <a:lnTo>
                    <a:pt x="0" y="35"/>
                  </a:lnTo>
                  <a:lnTo>
                    <a:pt x="9" y="35"/>
                  </a:lnTo>
                  <a:close/>
                  <a:moveTo>
                    <a:pt x="9" y="108"/>
                  </a:moveTo>
                  <a:lnTo>
                    <a:pt x="9" y="71"/>
                  </a:lnTo>
                  <a:lnTo>
                    <a:pt x="0" y="71"/>
                  </a:lnTo>
                  <a:lnTo>
                    <a:pt x="0" y="108"/>
                  </a:lnTo>
                  <a:lnTo>
                    <a:pt x="9" y="108"/>
                  </a:lnTo>
                  <a:close/>
                  <a:moveTo>
                    <a:pt x="9" y="180"/>
                  </a:moveTo>
                  <a:lnTo>
                    <a:pt x="9" y="143"/>
                  </a:lnTo>
                  <a:lnTo>
                    <a:pt x="0" y="143"/>
                  </a:lnTo>
                  <a:lnTo>
                    <a:pt x="0" y="180"/>
                  </a:lnTo>
                  <a:lnTo>
                    <a:pt x="9" y="180"/>
                  </a:lnTo>
                  <a:close/>
                  <a:moveTo>
                    <a:pt x="9" y="252"/>
                  </a:moveTo>
                  <a:lnTo>
                    <a:pt x="9" y="215"/>
                  </a:lnTo>
                  <a:lnTo>
                    <a:pt x="0" y="215"/>
                  </a:lnTo>
                  <a:lnTo>
                    <a:pt x="0" y="252"/>
                  </a:lnTo>
                  <a:lnTo>
                    <a:pt x="9" y="252"/>
                  </a:lnTo>
                  <a:close/>
                  <a:moveTo>
                    <a:pt x="9" y="324"/>
                  </a:moveTo>
                  <a:lnTo>
                    <a:pt x="9" y="288"/>
                  </a:lnTo>
                  <a:lnTo>
                    <a:pt x="0" y="288"/>
                  </a:lnTo>
                  <a:lnTo>
                    <a:pt x="0" y="324"/>
                  </a:lnTo>
                  <a:lnTo>
                    <a:pt x="9" y="324"/>
                  </a:lnTo>
                  <a:close/>
                  <a:moveTo>
                    <a:pt x="9" y="397"/>
                  </a:moveTo>
                  <a:lnTo>
                    <a:pt x="9" y="360"/>
                  </a:lnTo>
                  <a:lnTo>
                    <a:pt x="0" y="360"/>
                  </a:lnTo>
                  <a:lnTo>
                    <a:pt x="0" y="397"/>
                  </a:lnTo>
                  <a:lnTo>
                    <a:pt x="9" y="397"/>
                  </a:lnTo>
                  <a:close/>
                  <a:moveTo>
                    <a:pt x="9" y="469"/>
                  </a:moveTo>
                  <a:lnTo>
                    <a:pt x="9" y="432"/>
                  </a:lnTo>
                  <a:lnTo>
                    <a:pt x="0" y="432"/>
                  </a:lnTo>
                  <a:lnTo>
                    <a:pt x="0" y="469"/>
                  </a:lnTo>
                  <a:lnTo>
                    <a:pt x="9" y="4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4" name="îṩḷíḓe">
              <a:extLst>
                <a:ext uri="{FF2B5EF4-FFF2-40B4-BE49-F238E27FC236}">
                  <a16:creationId xmlns:a16="http://schemas.microsoft.com/office/drawing/2014/main" id="{A7E0E454-2E23-4BEC-A3CA-9B2AD2C7D201}"/>
                </a:ext>
              </a:extLst>
            </p:cNvPr>
            <p:cNvSpPr/>
            <p:nvPr/>
          </p:nvSpPr>
          <p:spPr bwMode="auto">
            <a:xfrm>
              <a:off x="4876801" y="3475038"/>
              <a:ext cx="14288" cy="744538"/>
            </a:xfrm>
            <a:custGeom>
              <a:avLst/>
              <a:gdLst>
                <a:gd name="T0" fmla="*/ 9 w 9"/>
                <a:gd name="T1" fmla="*/ 35 h 469"/>
                <a:gd name="T2" fmla="*/ 9 w 9"/>
                <a:gd name="T3" fmla="*/ 0 h 469"/>
                <a:gd name="T4" fmla="*/ 0 w 9"/>
                <a:gd name="T5" fmla="*/ 0 h 469"/>
                <a:gd name="T6" fmla="*/ 0 w 9"/>
                <a:gd name="T7" fmla="*/ 35 h 469"/>
                <a:gd name="T8" fmla="*/ 9 w 9"/>
                <a:gd name="T9" fmla="*/ 35 h 469"/>
                <a:gd name="T10" fmla="*/ 9 w 9"/>
                <a:gd name="T11" fmla="*/ 108 h 469"/>
                <a:gd name="T12" fmla="*/ 9 w 9"/>
                <a:gd name="T13" fmla="*/ 71 h 469"/>
                <a:gd name="T14" fmla="*/ 0 w 9"/>
                <a:gd name="T15" fmla="*/ 71 h 469"/>
                <a:gd name="T16" fmla="*/ 0 w 9"/>
                <a:gd name="T17" fmla="*/ 108 h 469"/>
                <a:gd name="T18" fmla="*/ 9 w 9"/>
                <a:gd name="T19" fmla="*/ 108 h 469"/>
                <a:gd name="T20" fmla="*/ 9 w 9"/>
                <a:gd name="T21" fmla="*/ 180 h 469"/>
                <a:gd name="T22" fmla="*/ 9 w 9"/>
                <a:gd name="T23" fmla="*/ 143 h 469"/>
                <a:gd name="T24" fmla="*/ 0 w 9"/>
                <a:gd name="T25" fmla="*/ 143 h 469"/>
                <a:gd name="T26" fmla="*/ 0 w 9"/>
                <a:gd name="T27" fmla="*/ 180 h 469"/>
                <a:gd name="T28" fmla="*/ 9 w 9"/>
                <a:gd name="T29" fmla="*/ 180 h 469"/>
                <a:gd name="T30" fmla="*/ 9 w 9"/>
                <a:gd name="T31" fmla="*/ 252 h 469"/>
                <a:gd name="T32" fmla="*/ 9 w 9"/>
                <a:gd name="T33" fmla="*/ 215 h 469"/>
                <a:gd name="T34" fmla="*/ 0 w 9"/>
                <a:gd name="T35" fmla="*/ 215 h 469"/>
                <a:gd name="T36" fmla="*/ 0 w 9"/>
                <a:gd name="T37" fmla="*/ 252 h 469"/>
                <a:gd name="T38" fmla="*/ 9 w 9"/>
                <a:gd name="T39" fmla="*/ 252 h 469"/>
                <a:gd name="T40" fmla="*/ 9 w 9"/>
                <a:gd name="T41" fmla="*/ 324 h 469"/>
                <a:gd name="T42" fmla="*/ 9 w 9"/>
                <a:gd name="T43" fmla="*/ 288 h 469"/>
                <a:gd name="T44" fmla="*/ 0 w 9"/>
                <a:gd name="T45" fmla="*/ 288 h 469"/>
                <a:gd name="T46" fmla="*/ 0 w 9"/>
                <a:gd name="T47" fmla="*/ 324 h 469"/>
                <a:gd name="T48" fmla="*/ 9 w 9"/>
                <a:gd name="T49" fmla="*/ 324 h 469"/>
                <a:gd name="T50" fmla="*/ 9 w 9"/>
                <a:gd name="T51" fmla="*/ 397 h 469"/>
                <a:gd name="T52" fmla="*/ 9 w 9"/>
                <a:gd name="T53" fmla="*/ 360 h 469"/>
                <a:gd name="T54" fmla="*/ 0 w 9"/>
                <a:gd name="T55" fmla="*/ 360 h 469"/>
                <a:gd name="T56" fmla="*/ 0 w 9"/>
                <a:gd name="T57" fmla="*/ 397 h 469"/>
                <a:gd name="T58" fmla="*/ 9 w 9"/>
                <a:gd name="T59" fmla="*/ 397 h 469"/>
                <a:gd name="T60" fmla="*/ 9 w 9"/>
                <a:gd name="T61" fmla="*/ 469 h 469"/>
                <a:gd name="T62" fmla="*/ 9 w 9"/>
                <a:gd name="T63" fmla="*/ 432 h 469"/>
                <a:gd name="T64" fmla="*/ 0 w 9"/>
                <a:gd name="T65" fmla="*/ 432 h 469"/>
                <a:gd name="T66" fmla="*/ 0 w 9"/>
                <a:gd name="T67" fmla="*/ 469 h 469"/>
                <a:gd name="T68" fmla="*/ 9 w 9"/>
                <a:gd name="T69"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469">
                  <a:moveTo>
                    <a:pt x="9" y="35"/>
                  </a:moveTo>
                  <a:lnTo>
                    <a:pt x="9" y="0"/>
                  </a:lnTo>
                  <a:lnTo>
                    <a:pt x="0" y="0"/>
                  </a:lnTo>
                  <a:lnTo>
                    <a:pt x="0" y="35"/>
                  </a:lnTo>
                  <a:lnTo>
                    <a:pt x="9" y="35"/>
                  </a:lnTo>
                  <a:moveTo>
                    <a:pt x="9" y="108"/>
                  </a:moveTo>
                  <a:lnTo>
                    <a:pt x="9" y="71"/>
                  </a:lnTo>
                  <a:lnTo>
                    <a:pt x="0" y="71"/>
                  </a:lnTo>
                  <a:lnTo>
                    <a:pt x="0" y="108"/>
                  </a:lnTo>
                  <a:lnTo>
                    <a:pt x="9" y="108"/>
                  </a:lnTo>
                  <a:moveTo>
                    <a:pt x="9" y="180"/>
                  </a:moveTo>
                  <a:lnTo>
                    <a:pt x="9" y="143"/>
                  </a:lnTo>
                  <a:lnTo>
                    <a:pt x="0" y="143"/>
                  </a:lnTo>
                  <a:lnTo>
                    <a:pt x="0" y="180"/>
                  </a:lnTo>
                  <a:lnTo>
                    <a:pt x="9" y="180"/>
                  </a:lnTo>
                  <a:moveTo>
                    <a:pt x="9" y="252"/>
                  </a:moveTo>
                  <a:lnTo>
                    <a:pt x="9" y="215"/>
                  </a:lnTo>
                  <a:lnTo>
                    <a:pt x="0" y="215"/>
                  </a:lnTo>
                  <a:lnTo>
                    <a:pt x="0" y="252"/>
                  </a:lnTo>
                  <a:lnTo>
                    <a:pt x="9" y="252"/>
                  </a:lnTo>
                  <a:moveTo>
                    <a:pt x="9" y="324"/>
                  </a:moveTo>
                  <a:lnTo>
                    <a:pt x="9" y="288"/>
                  </a:lnTo>
                  <a:lnTo>
                    <a:pt x="0" y="288"/>
                  </a:lnTo>
                  <a:lnTo>
                    <a:pt x="0" y="324"/>
                  </a:lnTo>
                  <a:lnTo>
                    <a:pt x="9" y="324"/>
                  </a:lnTo>
                  <a:moveTo>
                    <a:pt x="9" y="397"/>
                  </a:moveTo>
                  <a:lnTo>
                    <a:pt x="9" y="360"/>
                  </a:lnTo>
                  <a:lnTo>
                    <a:pt x="0" y="360"/>
                  </a:lnTo>
                  <a:lnTo>
                    <a:pt x="0" y="397"/>
                  </a:lnTo>
                  <a:lnTo>
                    <a:pt x="9" y="397"/>
                  </a:lnTo>
                  <a:moveTo>
                    <a:pt x="9" y="469"/>
                  </a:moveTo>
                  <a:lnTo>
                    <a:pt x="9" y="432"/>
                  </a:lnTo>
                  <a:lnTo>
                    <a:pt x="0" y="432"/>
                  </a:lnTo>
                  <a:lnTo>
                    <a:pt x="0" y="469"/>
                  </a:lnTo>
                  <a:lnTo>
                    <a:pt x="9" y="4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5" name="íş1îdé">
              <a:extLst>
                <a:ext uri="{FF2B5EF4-FFF2-40B4-BE49-F238E27FC236}">
                  <a16:creationId xmlns:a16="http://schemas.microsoft.com/office/drawing/2014/main" id="{8878898F-2EA2-4708-9A89-E910FA6ED55F}"/>
                </a:ext>
              </a:extLst>
            </p:cNvPr>
            <p:cNvSpPr/>
            <p:nvPr/>
          </p:nvSpPr>
          <p:spPr bwMode="auto">
            <a:xfrm>
              <a:off x="4876801" y="3381376"/>
              <a:ext cx="34925" cy="34925"/>
            </a:xfrm>
            <a:custGeom>
              <a:avLst/>
              <a:gdLst>
                <a:gd name="T0" fmla="*/ 9 w 22"/>
                <a:gd name="T1" fmla="*/ 22 h 22"/>
                <a:gd name="T2" fmla="*/ 9 w 22"/>
                <a:gd name="T3" fmla="*/ 9 h 22"/>
                <a:gd name="T4" fmla="*/ 22 w 22"/>
                <a:gd name="T5" fmla="*/ 9 h 22"/>
                <a:gd name="T6" fmla="*/ 22 w 22"/>
                <a:gd name="T7" fmla="*/ 0 h 22"/>
                <a:gd name="T8" fmla="*/ 0 w 22"/>
                <a:gd name="T9" fmla="*/ 0 h 22"/>
                <a:gd name="T10" fmla="*/ 0 w 22"/>
                <a:gd name="T11" fmla="*/ 22 h 22"/>
                <a:gd name="T12" fmla="*/ 9 w 22"/>
                <a:gd name="T13" fmla="*/ 22 h 22"/>
                <a:gd name="T14" fmla="*/ 9 w 2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9" y="22"/>
                  </a:moveTo>
                  <a:lnTo>
                    <a:pt x="9" y="9"/>
                  </a:lnTo>
                  <a:lnTo>
                    <a:pt x="22" y="9"/>
                  </a:lnTo>
                  <a:lnTo>
                    <a:pt x="22" y="0"/>
                  </a:lnTo>
                  <a:lnTo>
                    <a:pt x="0" y="0"/>
                  </a:lnTo>
                  <a:lnTo>
                    <a:pt x="0" y="22"/>
                  </a:lnTo>
                  <a:lnTo>
                    <a:pt x="9" y="22"/>
                  </a:lnTo>
                  <a:lnTo>
                    <a:pt x="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6" name="ïsľîďê">
              <a:extLst>
                <a:ext uri="{FF2B5EF4-FFF2-40B4-BE49-F238E27FC236}">
                  <a16:creationId xmlns:a16="http://schemas.microsoft.com/office/drawing/2014/main" id="{9A8F68E3-BE13-4996-B034-6140E371D483}"/>
                </a:ext>
              </a:extLst>
            </p:cNvPr>
            <p:cNvSpPr/>
            <p:nvPr/>
          </p:nvSpPr>
          <p:spPr bwMode="auto">
            <a:xfrm>
              <a:off x="4965701" y="3381376"/>
              <a:ext cx="1228725" cy="14288"/>
            </a:xfrm>
            <a:custGeom>
              <a:avLst/>
              <a:gdLst>
                <a:gd name="T0" fmla="*/ 741 w 774"/>
                <a:gd name="T1" fmla="*/ 9 h 9"/>
                <a:gd name="T2" fmla="*/ 774 w 774"/>
                <a:gd name="T3" fmla="*/ 9 h 9"/>
                <a:gd name="T4" fmla="*/ 774 w 774"/>
                <a:gd name="T5" fmla="*/ 0 h 9"/>
                <a:gd name="T6" fmla="*/ 741 w 774"/>
                <a:gd name="T7" fmla="*/ 0 h 9"/>
                <a:gd name="T8" fmla="*/ 741 w 774"/>
                <a:gd name="T9" fmla="*/ 9 h 9"/>
                <a:gd name="T10" fmla="*/ 673 w 774"/>
                <a:gd name="T11" fmla="*/ 9 h 9"/>
                <a:gd name="T12" fmla="*/ 707 w 774"/>
                <a:gd name="T13" fmla="*/ 9 h 9"/>
                <a:gd name="T14" fmla="*/ 707 w 774"/>
                <a:gd name="T15" fmla="*/ 0 h 9"/>
                <a:gd name="T16" fmla="*/ 673 w 774"/>
                <a:gd name="T17" fmla="*/ 0 h 9"/>
                <a:gd name="T18" fmla="*/ 673 w 774"/>
                <a:gd name="T19" fmla="*/ 9 h 9"/>
                <a:gd name="T20" fmla="*/ 606 w 774"/>
                <a:gd name="T21" fmla="*/ 9 h 9"/>
                <a:gd name="T22" fmla="*/ 639 w 774"/>
                <a:gd name="T23" fmla="*/ 9 h 9"/>
                <a:gd name="T24" fmla="*/ 639 w 774"/>
                <a:gd name="T25" fmla="*/ 0 h 9"/>
                <a:gd name="T26" fmla="*/ 606 w 774"/>
                <a:gd name="T27" fmla="*/ 0 h 9"/>
                <a:gd name="T28" fmla="*/ 606 w 774"/>
                <a:gd name="T29" fmla="*/ 9 h 9"/>
                <a:gd name="T30" fmla="*/ 538 w 774"/>
                <a:gd name="T31" fmla="*/ 9 h 9"/>
                <a:gd name="T32" fmla="*/ 572 w 774"/>
                <a:gd name="T33" fmla="*/ 9 h 9"/>
                <a:gd name="T34" fmla="*/ 572 w 774"/>
                <a:gd name="T35" fmla="*/ 0 h 9"/>
                <a:gd name="T36" fmla="*/ 538 w 774"/>
                <a:gd name="T37" fmla="*/ 0 h 9"/>
                <a:gd name="T38" fmla="*/ 538 w 774"/>
                <a:gd name="T39" fmla="*/ 9 h 9"/>
                <a:gd name="T40" fmla="*/ 471 w 774"/>
                <a:gd name="T41" fmla="*/ 9 h 9"/>
                <a:gd name="T42" fmla="*/ 504 w 774"/>
                <a:gd name="T43" fmla="*/ 9 h 9"/>
                <a:gd name="T44" fmla="*/ 504 w 774"/>
                <a:gd name="T45" fmla="*/ 0 h 9"/>
                <a:gd name="T46" fmla="*/ 471 w 774"/>
                <a:gd name="T47" fmla="*/ 0 h 9"/>
                <a:gd name="T48" fmla="*/ 471 w 774"/>
                <a:gd name="T49" fmla="*/ 9 h 9"/>
                <a:gd name="T50" fmla="*/ 403 w 774"/>
                <a:gd name="T51" fmla="*/ 9 h 9"/>
                <a:gd name="T52" fmla="*/ 437 w 774"/>
                <a:gd name="T53" fmla="*/ 9 h 9"/>
                <a:gd name="T54" fmla="*/ 437 w 774"/>
                <a:gd name="T55" fmla="*/ 0 h 9"/>
                <a:gd name="T56" fmla="*/ 403 w 774"/>
                <a:gd name="T57" fmla="*/ 0 h 9"/>
                <a:gd name="T58" fmla="*/ 403 w 774"/>
                <a:gd name="T59" fmla="*/ 9 h 9"/>
                <a:gd name="T60" fmla="*/ 336 w 774"/>
                <a:gd name="T61" fmla="*/ 9 h 9"/>
                <a:gd name="T62" fmla="*/ 369 w 774"/>
                <a:gd name="T63" fmla="*/ 9 h 9"/>
                <a:gd name="T64" fmla="*/ 369 w 774"/>
                <a:gd name="T65" fmla="*/ 0 h 9"/>
                <a:gd name="T66" fmla="*/ 336 w 774"/>
                <a:gd name="T67" fmla="*/ 0 h 9"/>
                <a:gd name="T68" fmla="*/ 336 w 774"/>
                <a:gd name="T69" fmla="*/ 9 h 9"/>
                <a:gd name="T70" fmla="*/ 268 w 774"/>
                <a:gd name="T71" fmla="*/ 9 h 9"/>
                <a:gd name="T72" fmla="*/ 302 w 774"/>
                <a:gd name="T73" fmla="*/ 9 h 9"/>
                <a:gd name="T74" fmla="*/ 302 w 774"/>
                <a:gd name="T75" fmla="*/ 0 h 9"/>
                <a:gd name="T76" fmla="*/ 268 w 774"/>
                <a:gd name="T77" fmla="*/ 0 h 9"/>
                <a:gd name="T78" fmla="*/ 268 w 774"/>
                <a:gd name="T79" fmla="*/ 9 h 9"/>
                <a:gd name="T80" fmla="*/ 201 w 774"/>
                <a:gd name="T81" fmla="*/ 9 h 9"/>
                <a:gd name="T82" fmla="*/ 235 w 774"/>
                <a:gd name="T83" fmla="*/ 9 h 9"/>
                <a:gd name="T84" fmla="*/ 235 w 774"/>
                <a:gd name="T85" fmla="*/ 0 h 9"/>
                <a:gd name="T86" fmla="*/ 201 w 774"/>
                <a:gd name="T87" fmla="*/ 0 h 9"/>
                <a:gd name="T88" fmla="*/ 201 w 774"/>
                <a:gd name="T89" fmla="*/ 9 h 9"/>
                <a:gd name="T90" fmla="*/ 133 w 774"/>
                <a:gd name="T91" fmla="*/ 9 h 9"/>
                <a:gd name="T92" fmla="*/ 167 w 774"/>
                <a:gd name="T93" fmla="*/ 9 h 9"/>
                <a:gd name="T94" fmla="*/ 167 w 774"/>
                <a:gd name="T95" fmla="*/ 0 h 9"/>
                <a:gd name="T96" fmla="*/ 133 w 774"/>
                <a:gd name="T97" fmla="*/ 0 h 9"/>
                <a:gd name="T98" fmla="*/ 133 w 774"/>
                <a:gd name="T99" fmla="*/ 9 h 9"/>
                <a:gd name="T100" fmla="*/ 66 w 774"/>
                <a:gd name="T101" fmla="*/ 9 h 9"/>
                <a:gd name="T102" fmla="*/ 100 w 774"/>
                <a:gd name="T103" fmla="*/ 9 h 9"/>
                <a:gd name="T104" fmla="*/ 100 w 774"/>
                <a:gd name="T105" fmla="*/ 0 h 9"/>
                <a:gd name="T106" fmla="*/ 66 w 774"/>
                <a:gd name="T107" fmla="*/ 0 h 9"/>
                <a:gd name="T108" fmla="*/ 66 w 774"/>
                <a:gd name="T109" fmla="*/ 9 h 9"/>
                <a:gd name="T110" fmla="*/ 0 w 774"/>
                <a:gd name="T111" fmla="*/ 9 h 9"/>
                <a:gd name="T112" fmla="*/ 34 w 774"/>
                <a:gd name="T113" fmla="*/ 9 h 9"/>
                <a:gd name="T114" fmla="*/ 34 w 774"/>
                <a:gd name="T115" fmla="*/ 0 h 9"/>
                <a:gd name="T116" fmla="*/ 0 w 774"/>
                <a:gd name="T117" fmla="*/ 0 h 9"/>
                <a:gd name="T118" fmla="*/ 0 w 774"/>
                <a:gd name="T1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4" h="9">
                  <a:moveTo>
                    <a:pt x="741" y="9"/>
                  </a:moveTo>
                  <a:lnTo>
                    <a:pt x="774" y="9"/>
                  </a:lnTo>
                  <a:lnTo>
                    <a:pt x="774" y="0"/>
                  </a:lnTo>
                  <a:lnTo>
                    <a:pt x="741" y="0"/>
                  </a:lnTo>
                  <a:lnTo>
                    <a:pt x="741" y="9"/>
                  </a:lnTo>
                  <a:close/>
                  <a:moveTo>
                    <a:pt x="673" y="9"/>
                  </a:moveTo>
                  <a:lnTo>
                    <a:pt x="707" y="9"/>
                  </a:lnTo>
                  <a:lnTo>
                    <a:pt x="707" y="0"/>
                  </a:lnTo>
                  <a:lnTo>
                    <a:pt x="673" y="0"/>
                  </a:lnTo>
                  <a:lnTo>
                    <a:pt x="673" y="9"/>
                  </a:lnTo>
                  <a:close/>
                  <a:moveTo>
                    <a:pt x="606" y="9"/>
                  </a:moveTo>
                  <a:lnTo>
                    <a:pt x="639" y="9"/>
                  </a:lnTo>
                  <a:lnTo>
                    <a:pt x="639" y="0"/>
                  </a:lnTo>
                  <a:lnTo>
                    <a:pt x="606" y="0"/>
                  </a:lnTo>
                  <a:lnTo>
                    <a:pt x="606" y="9"/>
                  </a:lnTo>
                  <a:close/>
                  <a:moveTo>
                    <a:pt x="538" y="9"/>
                  </a:moveTo>
                  <a:lnTo>
                    <a:pt x="572" y="9"/>
                  </a:lnTo>
                  <a:lnTo>
                    <a:pt x="572" y="0"/>
                  </a:lnTo>
                  <a:lnTo>
                    <a:pt x="538" y="0"/>
                  </a:lnTo>
                  <a:lnTo>
                    <a:pt x="538" y="9"/>
                  </a:lnTo>
                  <a:close/>
                  <a:moveTo>
                    <a:pt x="471" y="9"/>
                  </a:moveTo>
                  <a:lnTo>
                    <a:pt x="504" y="9"/>
                  </a:lnTo>
                  <a:lnTo>
                    <a:pt x="504" y="0"/>
                  </a:lnTo>
                  <a:lnTo>
                    <a:pt x="471" y="0"/>
                  </a:lnTo>
                  <a:lnTo>
                    <a:pt x="471" y="9"/>
                  </a:lnTo>
                  <a:close/>
                  <a:moveTo>
                    <a:pt x="403" y="9"/>
                  </a:moveTo>
                  <a:lnTo>
                    <a:pt x="437" y="9"/>
                  </a:lnTo>
                  <a:lnTo>
                    <a:pt x="437" y="0"/>
                  </a:lnTo>
                  <a:lnTo>
                    <a:pt x="403" y="0"/>
                  </a:lnTo>
                  <a:lnTo>
                    <a:pt x="403" y="9"/>
                  </a:lnTo>
                  <a:close/>
                  <a:moveTo>
                    <a:pt x="336" y="9"/>
                  </a:moveTo>
                  <a:lnTo>
                    <a:pt x="369" y="9"/>
                  </a:lnTo>
                  <a:lnTo>
                    <a:pt x="369" y="0"/>
                  </a:lnTo>
                  <a:lnTo>
                    <a:pt x="336" y="0"/>
                  </a:lnTo>
                  <a:lnTo>
                    <a:pt x="336" y="9"/>
                  </a:lnTo>
                  <a:close/>
                  <a:moveTo>
                    <a:pt x="268" y="9"/>
                  </a:moveTo>
                  <a:lnTo>
                    <a:pt x="302" y="9"/>
                  </a:lnTo>
                  <a:lnTo>
                    <a:pt x="302" y="0"/>
                  </a:lnTo>
                  <a:lnTo>
                    <a:pt x="268" y="0"/>
                  </a:lnTo>
                  <a:lnTo>
                    <a:pt x="268" y="9"/>
                  </a:lnTo>
                  <a:close/>
                  <a:moveTo>
                    <a:pt x="201" y="9"/>
                  </a:moveTo>
                  <a:lnTo>
                    <a:pt x="235" y="9"/>
                  </a:lnTo>
                  <a:lnTo>
                    <a:pt x="235" y="0"/>
                  </a:lnTo>
                  <a:lnTo>
                    <a:pt x="201" y="0"/>
                  </a:lnTo>
                  <a:lnTo>
                    <a:pt x="201" y="9"/>
                  </a:lnTo>
                  <a:close/>
                  <a:moveTo>
                    <a:pt x="133" y="9"/>
                  </a:moveTo>
                  <a:lnTo>
                    <a:pt x="167" y="9"/>
                  </a:lnTo>
                  <a:lnTo>
                    <a:pt x="167" y="0"/>
                  </a:lnTo>
                  <a:lnTo>
                    <a:pt x="133" y="0"/>
                  </a:lnTo>
                  <a:lnTo>
                    <a:pt x="133" y="9"/>
                  </a:lnTo>
                  <a:close/>
                  <a:moveTo>
                    <a:pt x="66" y="9"/>
                  </a:moveTo>
                  <a:lnTo>
                    <a:pt x="100" y="9"/>
                  </a:lnTo>
                  <a:lnTo>
                    <a:pt x="100" y="0"/>
                  </a:lnTo>
                  <a:lnTo>
                    <a:pt x="66" y="0"/>
                  </a:lnTo>
                  <a:lnTo>
                    <a:pt x="66" y="9"/>
                  </a:lnTo>
                  <a:close/>
                  <a:moveTo>
                    <a:pt x="0" y="9"/>
                  </a:moveTo>
                  <a:lnTo>
                    <a:pt x="34" y="9"/>
                  </a:lnTo>
                  <a:lnTo>
                    <a:pt x="34" y="0"/>
                  </a:lnTo>
                  <a:lnTo>
                    <a:pt x="0" y="0"/>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7" name="îSḻiḑè">
              <a:extLst>
                <a:ext uri="{FF2B5EF4-FFF2-40B4-BE49-F238E27FC236}">
                  <a16:creationId xmlns:a16="http://schemas.microsoft.com/office/drawing/2014/main" id="{90C99D44-B39D-4A91-9E89-9A709A93AFFA}"/>
                </a:ext>
              </a:extLst>
            </p:cNvPr>
            <p:cNvSpPr/>
            <p:nvPr/>
          </p:nvSpPr>
          <p:spPr bwMode="auto">
            <a:xfrm>
              <a:off x="6248401" y="3381376"/>
              <a:ext cx="33338" cy="34925"/>
            </a:xfrm>
            <a:custGeom>
              <a:avLst/>
              <a:gdLst>
                <a:gd name="T0" fmla="*/ 0 w 21"/>
                <a:gd name="T1" fmla="*/ 9 h 22"/>
                <a:gd name="T2" fmla="*/ 13 w 21"/>
                <a:gd name="T3" fmla="*/ 9 h 22"/>
                <a:gd name="T4" fmla="*/ 13 w 21"/>
                <a:gd name="T5" fmla="*/ 22 h 22"/>
                <a:gd name="T6" fmla="*/ 21 w 21"/>
                <a:gd name="T7" fmla="*/ 22 h 22"/>
                <a:gd name="T8" fmla="*/ 21 w 21"/>
                <a:gd name="T9" fmla="*/ 0 h 22"/>
                <a:gd name="T10" fmla="*/ 0 w 21"/>
                <a:gd name="T11" fmla="*/ 0 h 22"/>
                <a:gd name="T12" fmla="*/ 0 w 21"/>
                <a:gd name="T13" fmla="*/ 9 h 22"/>
                <a:gd name="T14" fmla="*/ 0 w 21"/>
                <a:gd name="T15" fmla="*/ 9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0" y="9"/>
                  </a:moveTo>
                  <a:lnTo>
                    <a:pt x="13" y="9"/>
                  </a:lnTo>
                  <a:lnTo>
                    <a:pt x="13" y="22"/>
                  </a:lnTo>
                  <a:lnTo>
                    <a:pt x="21" y="22"/>
                  </a:lnTo>
                  <a:lnTo>
                    <a:pt x="21" y="0"/>
                  </a:lnTo>
                  <a:lnTo>
                    <a:pt x="0" y="0"/>
                  </a:lnTo>
                  <a:lnTo>
                    <a:pt x="0"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8" name="îṧļíḑe">
              <a:extLst>
                <a:ext uri="{FF2B5EF4-FFF2-40B4-BE49-F238E27FC236}">
                  <a16:creationId xmlns:a16="http://schemas.microsoft.com/office/drawing/2014/main" id="{6539469C-B6D7-4403-9231-D7AD45E4060B}"/>
                </a:ext>
              </a:extLst>
            </p:cNvPr>
            <p:cNvSpPr/>
            <p:nvPr/>
          </p:nvSpPr>
          <p:spPr bwMode="auto">
            <a:xfrm>
              <a:off x="6269039" y="3475038"/>
              <a:ext cx="12700" cy="744538"/>
            </a:xfrm>
            <a:custGeom>
              <a:avLst/>
              <a:gdLst>
                <a:gd name="T0" fmla="*/ 0 w 8"/>
                <a:gd name="T1" fmla="*/ 432 h 469"/>
                <a:gd name="T2" fmla="*/ 0 w 8"/>
                <a:gd name="T3" fmla="*/ 469 h 469"/>
                <a:gd name="T4" fmla="*/ 8 w 8"/>
                <a:gd name="T5" fmla="*/ 469 h 469"/>
                <a:gd name="T6" fmla="*/ 8 w 8"/>
                <a:gd name="T7" fmla="*/ 432 h 469"/>
                <a:gd name="T8" fmla="*/ 0 w 8"/>
                <a:gd name="T9" fmla="*/ 432 h 469"/>
                <a:gd name="T10" fmla="*/ 0 w 8"/>
                <a:gd name="T11" fmla="*/ 360 h 469"/>
                <a:gd name="T12" fmla="*/ 0 w 8"/>
                <a:gd name="T13" fmla="*/ 397 h 469"/>
                <a:gd name="T14" fmla="*/ 8 w 8"/>
                <a:gd name="T15" fmla="*/ 397 h 469"/>
                <a:gd name="T16" fmla="*/ 8 w 8"/>
                <a:gd name="T17" fmla="*/ 360 h 469"/>
                <a:gd name="T18" fmla="*/ 0 w 8"/>
                <a:gd name="T19" fmla="*/ 360 h 469"/>
                <a:gd name="T20" fmla="*/ 0 w 8"/>
                <a:gd name="T21" fmla="*/ 288 h 469"/>
                <a:gd name="T22" fmla="*/ 0 w 8"/>
                <a:gd name="T23" fmla="*/ 324 h 469"/>
                <a:gd name="T24" fmla="*/ 8 w 8"/>
                <a:gd name="T25" fmla="*/ 324 h 469"/>
                <a:gd name="T26" fmla="*/ 8 w 8"/>
                <a:gd name="T27" fmla="*/ 288 h 469"/>
                <a:gd name="T28" fmla="*/ 0 w 8"/>
                <a:gd name="T29" fmla="*/ 288 h 469"/>
                <a:gd name="T30" fmla="*/ 0 w 8"/>
                <a:gd name="T31" fmla="*/ 215 h 469"/>
                <a:gd name="T32" fmla="*/ 0 w 8"/>
                <a:gd name="T33" fmla="*/ 252 h 469"/>
                <a:gd name="T34" fmla="*/ 8 w 8"/>
                <a:gd name="T35" fmla="*/ 252 h 469"/>
                <a:gd name="T36" fmla="*/ 8 w 8"/>
                <a:gd name="T37" fmla="*/ 215 h 469"/>
                <a:gd name="T38" fmla="*/ 0 w 8"/>
                <a:gd name="T39" fmla="*/ 215 h 469"/>
                <a:gd name="T40" fmla="*/ 0 w 8"/>
                <a:gd name="T41" fmla="*/ 143 h 469"/>
                <a:gd name="T42" fmla="*/ 0 w 8"/>
                <a:gd name="T43" fmla="*/ 180 h 469"/>
                <a:gd name="T44" fmla="*/ 8 w 8"/>
                <a:gd name="T45" fmla="*/ 180 h 469"/>
                <a:gd name="T46" fmla="*/ 8 w 8"/>
                <a:gd name="T47" fmla="*/ 143 h 469"/>
                <a:gd name="T48" fmla="*/ 0 w 8"/>
                <a:gd name="T49" fmla="*/ 143 h 469"/>
                <a:gd name="T50" fmla="*/ 0 w 8"/>
                <a:gd name="T51" fmla="*/ 71 h 469"/>
                <a:gd name="T52" fmla="*/ 0 w 8"/>
                <a:gd name="T53" fmla="*/ 108 h 469"/>
                <a:gd name="T54" fmla="*/ 8 w 8"/>
                <a:gd name="T55" fmla="*/ 108 h 469"/>
                <a:gd name="T56" fmla="*/ 8 w 8"/>
                <a:gd name="T57" fmla="*/ 71 h 469"/>
                <a:gd name="T58" fmla="*/ 0 w 8"/>
                <a:gd name="T59" fmla="*/ 71 h 469"/>
                <a:gd name="T60" fmla="*/ 0 w 8"/>
                <a:gd name="T61" fmla="*/ 0 h 469"/>
                <a:gd name="T62" fmla="*/ 0 w 8"/>
                <a:gd name="T63" fmla="*/ 35 h 469"/>
                <a:gd name="T64" fmla="*/ 8 w 8"/>
                <a:gd name="T65" fmla="*/ 35 h 469"/>
                <a:gd name="T66" fmla="*/ 8 w 8"/>
                <a:gd name="T67" fmla="*/ 0 h 469"/>
                <a:gd name="T68" fmla="*/ 0 w 8"/>
                <a:gd name="T69"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469">
                  <a:moveTo>
                    <a:pt x="0" y="432"/>
                  </a:moveTo>
                  <a:lnTo>
                    <a:pt x="0" y="469"/>
                  </a:lnTo>
                  <a:lnTo>
                    <a:pt x="8" y="469"/>
                  </a:lnTo>
                  <a:lnTo>
                    <a:pt x="8" y="432"/>
                  </a:lnTo>
                  <a:lnTo>
                    <a:pt x="0" y="432"/>
                  </a:lnTo>
                  <a:close/>
                  <a:moveTo>
                    <a:pt x="0" y="360"/>
                  </a:moveTo>
                  <a:lnTo>
                    <a:pt x="0" y="397"/>
                  </a:lnTo>
                  <a:lnTo>
                    <a:pt x="8" y="397"/>
                  </a:lnTo>
                  <a:lnTo>
                    <a:pt x="8" y="360"/>
                  </a:lnTo>
                  <a:lnTo>
                    <a:pt x="0" y="360"/>
                  </a:lnTo>
                  <a:close/>
                  <a:moveTo>
                    <a:pt x="0" y="288"/>
                  </a:moveTo>
                  <a:lnTo>
                    <a:pt x="0" y="324"/>
                  </a:lnTo>
                  <a:lnTo>
                    <a:pt x="8" y="324"/>
                  </a:lnTo>
                  <a:lnTo>
                    <a:pt x="8" y="288"/>
                  </a:lnTo>
                  <a:lnTo>
                    <a:pt x="0" y="288"/>
                  </a:lnTo>
                  <a:close/>
                  <a:moveTo>
                    <a:pt x="0" y="215"/>
                  </a:moveTo>
                  <a:lnTo>
                    <a:pt x="0" y="252"/>
                  </a:lnTo>
                  <a:lnTo>
                    <a:pt x="8" y="252"/>
                  </a:lnTo>
                  <a:lnTo>
                    <a:pt x="8" y="215"/>
                  </a:lnTo>
                  <a:lnTo>
                    <a:pt x="0" y="215"/>
                  </a:lnTo>
                  <a:close/>
                  <a:moveTo>
                    <a:pt x="0" y="143"/>
                  </a:moveTo>
                  <a:lnTo>
                    <a:pt x="0" y="180"/>
                  </a:lnTo>
                  <a:lnTo>
                    <a:pt x="8" y="180"/>
                  </a:lnTo>
                  <a:lnTo>
                    <a:pt x="8" y="143"/>
                  </a:lnTo>
                  <a:lnTo>
                    <a:pt x="0" y="143"/>
                  </a:lnTo>
                  <a:close/>
                  <a:moveTo>
                    <a:pt x="0" y="71"/>
                  </a:moveTo>
                  <a:lnTo>
                    <a:pt x="0" y="108"/>
                  </a:lnTo>
                  <a:lnTo>
                    <a:pt x="8" y="108"/>
                  </a:lnTo>
                  <a:lnTo>
                    <a:pt x="8" y="71"/>
                  </a:lnTo>
                  <a:lnTo>
                    <a:pt x="0" y="71"/>
                  </a:lnTo>
                  <a:close/>
                  <a:moveTo>
                    <a:pt x="0" y="0"/>
                  </a:moveTo>
                  <a:lnTo>
                    <a:pt x="0" y="35"/>
                  </a:lnTo>
                  <a:lnTo>
                    <a:pt x="8" y="35"/>
                  </a:lnTo>
                  <a:lnTo>
                    <a:pt x="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69" name="íṣlíḍé">
              <a:extLst>
                <a:ext uri="{FF2B5EF4-FFF2-40B4-BE49-F238E27FC236}">
                  <a16:creationId xmlns:a16="http://schemas.microsoft.com/office/drawing/2014/main" id="{156B3FD1-81F8-47F1-861F-5BB931B7AD45}"/>
                </a:ext>
              </a:extLst>
            </p:cNvPr>
            <p:cNvSpPr/>
            <p:nvPr/>
          </p:nvSpPr>
          <p:spPr bwMode="auto">
            <a:xfrm>
              <a:off x="4752976" y="3505201"/>
              <a:ext cx="1393825" cy="914400"/>
            </a:xfrm>
            <a:prstGeom prst="rect">
              <a:avLst/>
            </a:prstGeom>
            <a:solidFill>
              <a:srgbClr val="B6E6D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0" name="í$ļíde">
              <a:extLst>
                <a:ext uri="{FF2B5EF4-FFF2-40B4-BE49-F238E27FC236}">
                  <a16:creationId xmlns:a16="http://schemas.microsoft.com/office/drawing/2014/main" id="{72D87294-7BD1-4AD5-B9C0-44FF3243412B}"/>
                </a:ext>
              </a:extLst>
            </p:cNvPr>
            <p:cNvSpPr/>
            <p:nvPr/>
          </p:nvSpPr>
          <p:spPr bwMode="auto">
            <a:xfrm>
              <a:off x="4752976" y="3505201"/>
              <a:ext cx="13938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1" name="iṥḷíḋé">
              <a:extLst>
                <a:ext uri="{FF2B5EF4-FFF2-40B4-BE49-F238E27FC236}">
                  <a16:creationId xmlns:a16="http://schemas.microsoft.com/office/drawing/2014/main" id="{9E443765-B3D0-4BB2-BFD0-1AC8D089A9FB}"/>
                </a:ext>
              </a:extLst>
            </p:cNvPr>
            <p:cNvSpPr/>
            <p:nvPr/>
          </p:nvSpPr>
          <p:spPr bwMode="auto">
            <a:xfrm>
              <a:off x="4754638" y="3802064"/>
              <a:ext cx="1391368" cy="620713"/>
            </a:xfrm>
            <a:custGeom>
              <a:avLst/>
              <a:gdLst>
                <a:gd name="connsiteX0" fmla="*/ 741290 w 1391368"/>
                <a:gd name="connsiteY0" fmla="*/ 0 h 620713"/>
                <a:gd name="connsiteX1" fmla="*/ 1007990 w 1391368"/>
                <a:gd name="connsiteY1" fmla="*/ 374650 h 620713"/>
                <a:gd name="connsiteX2" fmla="*/ 1182615 w 1391368"/>
                <a:gd name="connsiteY2" fmla="*/ 109538 h 620713"/>
                <a:gd name="connsiteX3" fmla="*/ 1391368 w 1391368"/>
                <a:gd name="connsiteY3" fmla="*/ 475942 h 620713"/>
                <a:gd name="connsiteX4" fmla="*/ 1391368 w 1391368"/>
                <a:gd name="connsiteY4" fmla="*/ 620713 h 620713"/>
                <a:gd name="connsiteX5" fmla="*/ 0 w 1391368"/>
                <a:gd name="connsiteY5" fmla="*/ 620713 h 620713"/>
                <a:gd name="connsiteX6" fmla="*/ 277740 w 1391368"/>
                <a:gd name="connsiteY6" fmla="*/ 254000 h 620713"/>
                <a:gd name="connsiteX7" fmla="*/ 426965 w 1391368"/>
                <a:gd name="connsiteY7" fmla="*/ 458788 h 62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1368" h="620713">
                  <a:moveTo>
                    <a:pt x="741290" y="0"/>
                  </a:moveTo>
                  <a:lnTo>
                    <a:pt x="1007990" y="374650"/>
                  </a:lnTo>
                  <a:lnTo>
                    <a:pt x="1182615" y="109538"/>
                  </a:lnTo>
                  <a:lnTo>
                    <a:pt x="1391368" y="475942"/>
                  </a:lnTo>
                  <a:lnTo>
                    <a:pt x="1391368" y="620713"/>
                  </a:lnTo>
                  <a:lnTo>
                    <a:pt x="0" y="620713"/>
                  </a:lnTo>
                  <a:lnTo>
                    <a:pt x="277740" y="254000"/>
                  </a:lnTo>
                  <a:lnTo>
                    <a:pt x="426965" y="458788"/>
                  </a:lnTo>
                  <a:close/>
                </a:path>
              </a:pathLst>
            </a:custGeom>
            <a:solidFill>
              <a:srgbClr val="0085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2" name="i$ļiďè">
              <a:extLst>
                <a:ext uri="{FF2B5EF4-FFF2-40B4-BE49-F238E27FC236}">
                  <a16:creationId xmlns:a16="http://schemas.microsoft.com/office/drawing/2014/main" id="{42F200D3-DCF6-413F-896A-8187CCDAF58B}"/>
                </a:ext>
              </a:extLst>
            </p:cNvPr>
            <p:cNvSpPr/>
            <p:nvPr/>
          </p:nvSpPr>
          <p:spPr bwMode="auto">
            <a:xfrm>
              <a:off x="5289551" y="3775076"/>
              <a:ext cx="400050" cy="334963"/>
            </a:xfrm>
            <a:custGeom>
              <a:avLst/>
              <a:gdLst>
                <a:gd name="T0" fmla="*/ 126 w 252"/>
                <a:gd name="T1" fmla="*/ 0 h 211"/>
                <a:gd name="T2" fmla="*/ 252 w 252"/>
                <a:gd name="T3" fmla="*/ 190 h 211"/>
                <a:gd name="T4" fmla="*/ 170 w 252"/>
                <a:gd name="T5" fmla="*/ 118 h 211"/>
                <a:gd name="T6" fmla="*/ 127 w 252"/>
                <a:gd name="T7" fmla="*/ 170 h 211"/>
                <a:gd name="T8" fmla="*/ 95 w 252"/>
                <a:gd name="T9" fmla="*/ 107 h 211"/>
                <a:gd name="T10" fmla="*/ 0 w 252"/>
                <a:gd name="T11" fmla="*/ 211 h 211"/>
                <a:gd name="T12" fmla="*/ 126 w 252"/>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252" h="211">
                  <a:moveTo>
                    <a:pt x="126" y="0"/>
                  </a:moveTo>
                  <a:lnTo>
                    <a:pt x="252" y="190"/>
                  </a:lnTo>
                  <a:lnTo>
                    <a:pt x="170" y="118"/>
                  </a:lnTo>
                  <a:lnTo>
                    <a:pt x="127" y="170"/>
                  </a:lnTo>
                  <a:lnTo>
                    <a:pt x="95" y="107"/>
                  </a:lnTo>
                  <a:lnTo>
                    <a:pt x="0" y="211"/>
                  </a:lnTo>
                  <a:lnTo>
                    <a:pt x="126"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3" name="iṩḻíďe">
              <a:extLst>
                <a:ext uri="{FF2B5EF4-FFF2-40B4-BE49-F238E27FC236}">
                  <a16:creationId xmlns:a16="http://schemas.microsoft.com/office/drawing/2014/main" id="{77DDADC8-CEF7-4001-BD04-33D8849D9DE6}"/>
                </a:ext>
              </a:extLst>
            </p:cNvPr>
            <p:cNvSpPr/>
            <p:nvPr/>
          </p:nvSpPr>
          <p:spPr bwMode="auto">
            <a:xfrm>
              <a:off x="5813426" y="3849688"/>
              <a:ext cx="220663" cy="252413"/>
            </a:xfrm>
            <a:custGeom>
              <a:avLst/>
              <a:gdLst>
                <a:gd name="T0" fmla="*/ 73 w 139"/>
                <a:gd name="T1" fmla="*/ 0 h 159"/>
                <a:gd name="T2" fmla="*/ 139 w 139"/>
                <a:gd name="T3" fmla="*/ 148 h 159"/>
                <a:gd name="T4" fmla="*/ 98 w 139"/>
                <a:gd name="T5" fmla="*/ 95 h 159"/>
                <a:gd name="T6" fmla="*/ 73 w 139"/>
                <a:gd name="T7" fmla="*/ 142 h 159"/>
                <a:gd name="T8" fmla="*/ 51 w 139"/>
                <a:gd name="T9" fmla="*/ 105 h 159"/>
                <a:gd name="T10" fmla="*/ 0 w 139"/>
                <a:gd name="T11" fmla="*/ 159 h 159"/>
                <a:gd name="T12" fmla="*/ 73 w 139"/>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139" h="159">
                  <a:moveTo>
                    <a:pt x="73" y="0"/>
                  </a:moveTo>
                  <a:lnTo>
                    <a:pt x="139" y="148"/>
                  </a:lnTo>
                  <a:lnTo>
                    <a:pt x="98" y="95"/>
                  </a:lnTo>
                  <a:lnTo>
                    <a:pt x="73" y="142"/>
                  </a:lnTo>
                  <a:lnTo>
                    <a:pt x="51" y="105"/>
                  </a:lnTo>
                  <a:lnTo>
                    <a:pt x="0" y="159"/>
                  </a:lnTo>
                  <a:lnTo>
                    <a:pt x="73"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4" name="ísľïḋé">
              <a:extLst>
                <a:ext uri="{FF2B5EF4-FFF2-40B4-BE49-F238E27FC236}">
                  <a16:creationId xmlns:a16="http://schemas.microsoft.com/office/drawing/2014/main" id="{AFA8E0BF-537E-4FB2-8999-E18D242DFEA8}"/>
                </a:ext>
              </a:extLst>
            </p:cNvPr>
            <p:cNvSpPr/>
            <p:nvPr/>
          </p:nvSpPr>
          <p:spPr bwMode="auto">
            <a:xfrm>
              <a:off x="4867276" y="3990976"/>
              <a:ext cx="282575" cy="279400"/>
            </a:xfrm>
            <a:custGeom>
              <a:avLst/>
              <a:gdLst>
                <a:gd name="T0" fmla="*/ 103 w 178"/>
                <a:gd name="T1" fmla="*/ 0 h 176"/>
                <a:gd name="T2" fmla="*/ 178 w 178"/>
                <a:gd name="T3" fmla="*/ 139 h 176"/>
                <a:gd name="T4" fmla="*/ 137 w 178"/>
                <a:gd name="T5" fmla="*/ 116 h 176"/>
                <a:gd name="T6" fmla="*/ 104 w 178"/>
                <a:gd name="T7" fmla="*/ 154 h 176"/>
                <a:gd name="T8" fmla="*/ 71 w 178"/>
                <a:gd name="T9" fmla="*/ 110 h 176"/>
                <a:gd name="T10" fmla="*/ 0 w 178"/>
                <a:gd name="T11" fmla="*/ 176 h 176"/>
                <a:gd name="T12" fmla="*/ 103 w 178"/>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178" h="176">
                  <a:moveTo>
                    <a:pt x="103" y="0"/>
                  </a:moveTo>
                  <a:lnTo>
                    <a:pt x="178" y="139"/>
                  </a:lnTo>
                  <a:lnTo>
                    <a:pt x="137" y="116"/>
                  </a:lnTo>
                  <a:lnTo>
                    <a:pt x="104" y="154"/>
                  </a:lnTo>
                  <a:lnTo>
                    <a:pt x="71" y="110"/>
                  </a:lnTo>
                  <a:lnTo>
                    <a:pt x="0" y="176"/>
                  </a:lnTo>
                  <a:lnTo>
                    <a:pt x="103"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5" name="îṩḷïḋé">
              <a:extLst>
                <a:ext uri="{FF2B5EF4-FFF2-40B4-BE49-F238E27FC236}">
                  <a16:creationId xmlns:a16="http://schemas.microsoft.com/office/drawing/2014/main" id="{281003B6-5435-4CB4-A019-6D4D4DF3D388}"/>
                </a:ext>
              </a:extLst>
            </p:cNvPr>
            <p:cNvSpPr/>
            <p:nvPr/>
          </p:nvSpPr>
          <p:spPr bwMode="auto">
            <a:xfrm>
              <a:off x="5016501" y="3646488"/>
              <a:ext cx="293688" cy="290513"/>
            </a:xfrm>
            <a:prstGeom prst="ellipse">
              <a:avLst/>
            </a:prstGeom>
            <a:solidFill>
              <a:srgbClr val="ECB1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6" name="iṡ1ïde">
              <a:extLst>
                <a:ext uri="{FF2B5EF4-FFF2-40B4-BE49-F238E27FC236}">
                  <a16:creationId xmlns:a16="http://schemas.microsoft.com/office/drawing/2014/main" id="{B23E427F-94CC-4550-B981-6BAE9A360D2C}"/>
                </a:ext>
              </a:extLst>
            </p:cNvPr>
            <p:cNvSpPr/>
            <p:nvPr/>
          </p:nvSpPr>
          <p:spPr bwMode="auto">
            <a:xfrm>
              <a:off x="5659439" y="2263776"/>
              <a:ext cx="3217863" cy="1738313"/>
            </a:xfrm>
            <a:custGeom>
              <a:avLst/>
              <a:gdLst>
                <a:gd name="T0" fmla="*/ 1199 w 1382"/>
                <a:gd name="T1" fmla="*/ 312 h 747"/>
                <a:gd name="T2" fmla="*/ 869 w 1382"/>
                <a:gd name="T3" fmla="*/ 0 h 747"/>
                <a:gd name="T4" fmla="*/ 551 w 1382"/>
                <a:gd name="T5" fmla="*/ 234 h 747"/>
                <a:gd name="T6" fmla="*/ 424 w 1382"/>
                <a:gd name="T7" fmla="*/ 194 h 747"/>
                <a:gd name="T8" fmla="*/ 206 w 1382"/>
                <a:gd name="T9" fmla="*/ 388 h 747"/>
                <a:gd name="T10" fmla="*/ 180 w 1382"/>
                <a:gd name="T11" fmla="*/ 386 h 747"/>
                <a:gd name="T12" fmla="*/ 0 w 1382"/>
                <a:gd name="T13" fmla="*/ 566 h 747"/>
                <a:gd name="T14" fmla="*/ 180 w 1382"/>
                <a:gd name="T15" fmla="*/ 747 h 747"/>
                <a:gd name="T16" fmla="*/ 1163 w 1382"/>
                <a:gd name="T17" fmla="*/ 747 h 747"/>
                <a:gd name="T18" fmla="*/ 1382 w 1382"/>
                <a:gd name="T19" fmla="*/ 528 h 747"/>
                <a:gd name="T20" fmla="*/ 1199 w 1382"/>
                <a:gd name="T21" fmla="*/ 312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2" h="747">
                  <a:moveTo>
                    <a:pt x="1199" y="312"/>
                  </a:moveTo>
                  <a:cubicBezTo>
                    <a:pt x="1189" y="138"/>
                    <a:pt x="1045" y="0"/>
                    <a:pt x="869" y="0"/>
                  </a:cubicBezTo>
                  <a:cubicBezTo>
                    <a:pt x="719" y="0"/>
                    <a:pt x="593" y="99"/>
                    <a:pt x="551" y="234"/>
                  </a:cubicBezTo>
                  <a:cubicBezTo>
                    <a:pt x="515" y="209"/>
                    <a:pt x="472" y="194"/>
                    <a:pt x="424" y="194"/>
                  </a:cubicBezTo>
                  <a:cubicBezTo>
                    <a:pt x="312" y="194"/>
                    <a:pt x="219" y="278"/>
                    <a:pt x="206" y="388"/>
                  </a:cubicBezTo>
                  <a:cubicBezTo>
                    <a:pt x="198" y="386"/>
                    <a:pt x="189" y="386"/>
                    <a:pt x="180" y="386"/>
                  </a:cubicBezTo>
                  <a:cubicBezTo>
                    <a:pt x="81" y="386"/>
                    <a:pt x="0" y="467"/>
                    <a:pt x="0" y="566"/>
                  </a:cubicBezTo>
                  <a:cubicBezTo>
                    <a:pt x="0" y="666"/>
                    <a:pt x="81" y="747"/>
                    <a:pt x="180" y="747"/>
                  </a:cubicBezTo>
                  <a:cubicBezTo>
                    <a:pt x="1163" y="747"/>
                    <a:pt x="1163" y="747"/>
                    <a:pt x="1163" y="747"/>
                  </a:cubicBezTo>
                  <a:cubicBezTo>
                    <a:pt x="1284" y="747"/>
                    <a:pt x="1382" y="649"/>
                    <a:pt x="1382" y="528"/>
                  </a:cubicBezTo>
                  <a:cubicBezTo>
                    <a:pt x="1382" y="419"/>
                    <a:pt x="1303" y="329"/>
                    <a:pt x="1199" y="312"/>
                  </a:cubicBezTo>
                  <a:close/>
                </a:path>
              </a:pathLst>
            </a:custGeom>
            <a:solidFill>
              <a:srgbClr val="FCB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7" name="îsľïḋè">
              <a:extLst>
                <a:ext uri="{FF2B5EF4-FFF2-40B4-BE49-F238E27FC236}">
                  <a16:creationId xmlns:a16="http://schemas.microsoft.com/office/drawing/2014/main" id="{F4012D04-996E-48E1-B096-487870AA9375}"/>
                </a:ext>
              </a:extLst>
            </p:cNvPr>
            <p:cNvSpPr/>
            <p:nvPr/>
          </p:nvSpPr>
          <p:spPr bwMode="auto">
            <a:xfrm>
              <a:off x="6784976" y="2967038"/>
              <a:ext cx="990600" cy="1004888"/>
            </a:xfrm>
            <a:custGeom>
              <a:avLst/>
              <a:gdLst>
                <a:gd name="T0" fmla="*/ 413 w 426"/>
                <a:gd name="T1" fmla="*/ 194 h 432"/>
                <a:gd name="T2" fmla="*/ 227 w 426"/>
                <a:gd name="T3" fmla="*/ 8 h 432"/>
                <a:gd name="T4" fmla="*/ 199 w 426"/>
                <a:gd name="T5" fmla="*/ 8 h 432"/>
                <a:gd name="T6" fmla="*/ 13 w 426"/>
                <a:gd name="T7" fmla="*/ 194 h 432"/>
                <a:gd name="T8" fmla="*/ 27 w 426"/>
                <a:gd name="T9" fmla="*/ 228 h 432"/>
                <a:gd name="T10" fmla="*/ 58 w 426"/>
                <a:gd name="T11" fmla="*/ 228 h 432"/>
                <a:gd name="T12" fmla="*/ 78 w 426"/>
                <a:gd name="T13" fmla="*/ 248 h 432"/>
                <a:gd name="T14" fmla="*/ 78 w 426"/>
                <a:gd name="T15" fmla="*/ 411 h 432"/>
                <a:gd name="T16" fmla="*/ 98 w 426"/>
                <a:gd name="T17" fmla="*/ 432 h 432"/>
                <a:gd name="T18" fmla="*/ 328 w 426"/>
                <a:gd name="T19" fmla="*/ 432 h 432"/>
                <a:gd name="T20" fmla="*/ 348 w 426"/>
                <a:gd name="T21" fmla="*/ 411 h 432"/>
                <a:gd name="T22" fmla="*/ 348 w 426"/>
                <a:gd name="T23" fmla="*/ 248 h 432"/>
                <a:gd name="T24" fmla="*/ 368 w 426"/>
                <a:gd name="T25" fmla="*/ 228 h 432"/>
                <a:gd name="T26" fmla="*/ 399 w 426"/>
                <a:gd name="T27" fmla="*/ 228 h 432"/>
                <a:gd name="T28" fmla="*/ 413 w 426"/>
                <a:gd name="T29" fmla="*/ 19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6" h="432">
                  <a:moveTo>
                    <a:pt x="413" y="194"/>
                  </a:moveTo>
                  <a:cubicBezTo>
                    <a:pt x="227" y="8"/>
                    <a:pt x="227" y="8"/>
                    <a:pt x="227" y="8"/>
                  </a:cubicBezTo>
                  <a:cubicBezTo>
                    <a:pt x="219" y="0"/>
                    <a:pt x="207" y="0"/>
                    <a:pt x="199" y="8"/>
                  </a:cubicBezTo>
                  <a:cubicBezTo>
                    <a:pt x="13" y="194"/>
                    <a:pt x="13" y="194"/>
                    <a:pt x="13" y="194"/>
                  </a:cubicBezTo>
                  <a:cubicBezTo>
                    <a:pt x="0" y="206"/>
                    <a:pt x="9" y="228"/>
                    <a:pt x="27" y="228"/>
                  </a:cubicBezTo>
                  <a:cubicBezTo>
                    <a:pt x="58" y="228"/>
                    <a:pt x="58" y="228"/>
                    <a:pt x="58" y="228"/>
                  </a:cubicBezTo>
                  <a:cubicBezTo>
                    <a:pt x="69" y="228"/>
                    <a:pt x="78" y="237"/>
                    <a:pt x="78" y="248"/>
                  </a:cubicBezTo>
                  <a:cubicBezTo>
                    <a:pt x="78" y="411"/>
                    <a:pt x="78" y="411"/>
                    <a:pt x="78" y="411"/>
                  </a:cubicBezTo>
                  <a:cubicBezTo>
                    <a:pt x="78" y="423"/>
                    <a:pt x="87" y="432"/>
                    <a:pt x="98" y="432"/>
                  </a:cubicBezTo>
                  <a:cubicBezTo>
                    <a:pt x="328" y="432"/>
                    <a:pt x="328" y="432"/>
                    <a:pt x="328" y="432"/>
                  </a:cubicBezTo>
                  <a:cubicBezTo>
                    <a:pt x="339" y="432"/>
                    <a:pt x="348" y="423"/>
                    <a:pt x="348" y="411"/>
                  </a:cubicBezTo>
                  <a:cubicBezTo>
                    <a:pt x="348" y="248"/>
                    <a:pt x="348" y="248"/>
                    <a:pt x="348" y="248"/>
                  </a:cubicBezTo>
                  <a:cubicBezTo>
                    <a:pt x="348" y="237"/>
                    <a:pt x="357" y="228"/>
                    <a:pt x="368" y="228"/>
                  </a:cubicBezTo>
                  <a:cubicBezTo>
                    <a:pt x="399" y="228"/>
                    <a:pt x="399" y="228"/>
                    <a:pt x="399" y="228"/>
                  </a:cubicBezTo>
                  <a:cubicBezTo>
                    <a:pt x="417" y="228"/>
                    <a:pt x="426" y="206"/>
                    <a:pt x="413" y="194"/>
                  </a:cubicBez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8" name="î$ḷïḋê">
              <a:extLst>
                <a:ext uri="{FF2B5EF4-FFF2-40B4-BE49-F238E27FC236}">
                  <a16:creationId xmlns:a16="http://schemas.microsoft.com/office/drawing/2014/main" id="{282A72A5-FE81-4F24-912F-27F8D9E6996E}"/>
                </a:ext>
              </a:extLst>
            </p:cNvPr>
            <p:cNvSpPr/>
            <p:nvPr/>
          </p:nvSpPr>
          <p:spPr bwMode="auto">
            <a:xfrm>
              <a:off x="6426201" y="4759326"/>
              <a:ext cx="1822450" cy="314325"/>
            </a:xfrm>
            <a:custGeom>
              <a:avLst/>
              <a:gdLst>
                <a:gd name="T0" fmla="*/ 1148 w 1148"/>
                <a:gd name="T1" fmla="*/ 182 h 198"/>
                <a:gd name="T2" fmla="*/ 347 w 1148"/>
                <a:gd name="T3" fmla="*/ 198 h 198"/>
                <a:gd name="T4" fmla="*/ 0 w 1148"/>
                <a:gd name="T5" fmla="*/ 0 h 198"/>
                <a:gd name="T6" fmla="*/ 777 w 1148"/>
                <a:gd name="T7" fmla="*/ 0 h 198"/>
                <a:gd name="T8" fmla="*/ 1148 w 1148"/>
                <a:gd name="T9" fmla="*/ 182 h 198"/>
              </a:gdLst>
              <a:ahLst/>
              <a:cxnLst>
                <a:cxn ang="0">
                  <a:pos x="T0" y="T1"/>
                </a:cxn>
                <a:cxn ang="0">
                  <a:pos x="T2" y="T3"/>
                </a:cxn>
                <a:cxn ang="0">
                  <a:pos x="T4" y="T5"/>
                </a:cxn>
                <a:cxn ang="0">
                  <a:pos x="T6" y="T7"/>
                </a:cxn>
                <a:cxn ang="0">
                  <a:pos x="T8" y="T9"/>
                </a:cxn>
              </a:cxnLst>
              <a:rect l="0" t="0" r="r" b="b"/>
              <a:pathLst>
                <a:path w="1148" h="198">
                  <a:moveTo>
                    <a:pt x="1148" y="182"/>
                  </a:moveTo>
                  <a:lnTo>
                    <a:pt x="347" y="198"/>
                  </a:lnTo>
                  <a:lnTo>
                    <a:pt x="0" y="0"/>
                  </a:lnTo>
                  <a:lnTo>
                    <a:pt x="777" y="0"/>
                  </a:lnTo>
                  <a:lnTo>
                    <a:pt x="1148" y="182"/>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79" name="îşlîďê">
              <a:extLst>
                <a:ext uri="{FF2B5EF4-FFF2-40B4-BE49-F238E27FC236}">
                  <a16:creationId xmlns:a16="http://schemas.microsoft.com/office/drawing/2014/main" id="{4F027D77-E10A-4F77-A0B4-27B055721CD4}"/>
                </a:ext>
              </a:extLst>
            </p:cNvPr>
            <p:cNvSpPr/>
            <p:nvPr/>
          </p:nvSpPr>
          <p:spPr bwMode="auto">
            <a:xfrm>
              <a:off x="6532564" y="4783138"/>
              <a:ext cx="1470025" cy="176213"/>
            </a:xfrm>
            <a:custGeom>
              <a:avLst/>
              <a:gdLst>
                <a:gd name="T0" fmla="*/ 217 w 926"/>
                <a:gd name="T1" fmla="*/ 111 h 111"/>
                <a:gd name="T2" fmla="*/ 0 w 926"/>
                <a:gd name="T3" fmla="*/ 0 h 111"/>
                <a:gd name="T4" fmla="*/ 709 w 926"/>
                <a:gd name="T5" fmla="*/ 0 h 111"/>
                <a:gd name="T6" fmla="*/ 926 w 926"/>
                <a:gd name="T7" fmla="*/ 108 h 111"/>
                <a:gd name="T8" fmla="*/ 217 w 926"/>
                <a:gd name="T9" fmla="*/ 111 h 111"/>
              </a:gdLst>
              <a:ahLst/>
              <a:cxnLst>
                <a:cxn ang="0">
                  <a:pos x="T0" y="T1"/>
                </a:cxn>
                <a:cxn ang="0">
                  <a:pos x="T2" y="T3"/>
                </a:cxn>
                <a:cxn ang="0">
                  <a:pos x="T4" y="T5"/>
                </a:cxn>
                <a:cxn ang="0">
                  <a:pos x="T6" y="T7"/>
                </a:cxn>
                <a:cxn ang="0">
                  <a:pos x="T8" y="T9"/>
                </a:cxn>
              </a:cxnLst>
              <a:rect l="0" t="0" r="r" b="b"/>
              <a:pathLst>
                <a:path w="926" h="111">
                  <a:moveTo>
                    <a:pt x="217" y="111"/>
                  </a:moveTo>
                  <a:lnTo>
                    <a:pt x="0" y="0"/>
                  </a:lnTo>
                  <a:lnTo>
                    <a:pt x="709" y="0"/>
                  </a:lnTo>
                  <a:lnTo>
                    <a:pt x="926" y="108"/>
                  </a:lnTo>
                  <a:lnTo>
                    <a:pt x="217" y="111"/>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0" name="î$liďê">
              <a:extLst>
                <a:ext uri="{FF2B5EF4-FFF2-40B4-BE49-F238E27FC236}">
                  <a16:creationId xmlns:a16="http://schemas.microsoft.com/office/drawing/2014/main" id="{0766FF7D-D5AF-4651-AC9C-83212C2AB4D0}"/>
                </a:ext>
              </a:extLst>
            </p:cNvPr>
            <p:cNvSpPr/>
            <p:nvPr/>
          </p:nvSpPr>
          <p:spPr bwMode="auto">
            <a:xfrm>
              <a:off x="6426201" y="4613276"/>
              <a:ext cx="1822450" cy="312738"/>
            </a:xfrm>
            <a:custGeom>
              <a:avLst/>
              <a:gdLst>
                <a:gd name="T0" fmla="*/ 1148 w 1148"/>
                <a:gd name="T1" fmla="*/ 181 h 197"/>
                <a:gd name="T2" fmla="*/ 347 w 1148"/>
                <a:gd name="T3" fmla="*/ 197 h 197"/>
                <a:gd name="T4" fmla="*/ 0 w 1148"/>
                <a:gd name="T5" fmla="*/ 0 h 197"/>
                <a:gd name="T6" fmla="*/ 777 w 1148"/>
                <a:gd name="T7" fmla="*/ 0 h 197"/>
                <a:gd name="T8" fmla="*/ 1148 w 1148"/>
                <a:gd name="T9" fmla="*/ 181 h 197"/>
              </a:gdLst>
              <a:ahLst/>
              <a:cxnLst>
                <a:cxn ang="0">
                  <a:pos x="T0" y="T1"/>
                </a:cxn>
                <a:cxn ang="0">
                  <a:pos x="T2" y="T3"/>
                </a:cxn>
                <a:cxn ang="0">
                  <a:pos x="T4" y="T5"/>
                </a:cxn>
                <a:cxn ang="0">
                  <a:pos x="T6" y="T7"/>
                </a:cxn>
                <a:cxn ang="0">
                  <a:pos x="T8" y="T9"/>
                </a:cxn>
              </a:cxnLst>
              <a:rect l="0" t="0" r="r" b="b"/>
              <a:pathLst>
                <a:path w="1148" h="197">
                  <a:moveTo>
                    <a:pt x="1148" y="181"/>
                  </a:moveTo>
                  <a:lnTo>
                    <a:pt x="347" y="197"/>
                  </a:lnTo>
                  <a:lnTo>
                    <a:pt x="0" y="0"/>
                  </a:lnTo>
                  <a:lnTo>
                    <a:pt x="777" y="0"/>
                  </a:lnTo>
                  <a:lnTo>
                    <a:pt x="1148" y="181"/>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1" name="ïśḻïdé">
              <a:extLst>
                <a:ext uri="{FF2B5EF4-FFF2-40B4-BE49-F238E27FC236}">
                  <a16:creationId xmlns:a16="http://schemas.microsoft.com/office/drawing/2014/main" id="{BD13671F-AF96-4866-A781-F6A063167FFB}"/>
                </a:ext>
              </a:extLst>
            </p:cNvPr>
            <p:cNvSpPr/>
            <p:nvPr/>
          </p:nvSpPr>
          <p:spPr bwMode="auto">
            <a:xfrm>
              <a:off x="6532564" y="4635501"/>
              <a:ext cx="1470025" cy="177800"/>
            </a:xfrm>
            <a:custGeom>
              <a:avLst/>
              <a:gdLst>
                <a:gd name="T0" fmla="*/ 217 w 926"/>
                <a:gd name="T1" fmla="*/ 112 h 112"/>
                <a:gd name="T2" fmla="*/ 0 w 926"/>
                <a:gd name="T3" fmla="*/ 0 h 112"/>
                <a:gd name="T4" fmla="*/ 709 w 926"/>
                <a:gd name="T5" fmla="*/ 0 h 112"/>
                <a:gd name="T6" fmla="*/ 926 w 926"/>
                <a:gd name="T7" fmla="*/ 109 h 112"/>
                <a:gd name="T8" fmla="*/ 217 w 926"/>
                <a:gd name="T9" fmla="*/ 112 h 112"/>
              </a:gdLst>
              <a:ahLst/>
              <a:cxnLst>
                <a:cxn ang="0">
                  <a:pos x="T0" y="T1"/>
                </a:cxn>
                <a:cxn ang="0">
                  <a:pos x="T2" y="T3"/>
                </a:cxn>
                <a:cxn ang="0">
                  <a:pos x="T4" y="T5"/>
                </a:cxn>
                <a:cxn ang="0">
                  <a:pos x="T6" y="T7"/>
                </a:cxn>
                <a:cxn ang="0">
                  <a:pos x="T8" y="T9"/>
                </a:cxn>
              </a:cxnLst>
              <a:rect l="0" t="0" r="r" b="b"/>
              <a:pathLst>
                <a:path w="926" h="112">
                  <a:moveTo>
                    <a:pt x="217" y="112"/>
                  </a:moveTo>
                  <a:lnTo>
                    <a:pt x="0" y="0"/>
                  </a:lnTo>
                  <a:lnTo>
                    <a:pt x="709" y="0"/>
                  </a:lnTo>
                  <a:lnTo>
                    <a:pt x="926" y="109"/>
                  </a:lnTo>
                  <a:lnTo>
                    <a:pt x="217" y="112"/>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2" name="íṩľïḑé">
              <a:extLst>
                <a:ext uri="{FF2B5EF4-FFF2-40B4-BE49-F238E27FC236}">
                  <a16:creationId xmlns:a16="http://schemas.microsoft.com/office/drawing/2014/main" id="{4185454E-BE04-4C55-85BE-15D75FCD1D53}"/>
                </a:ext>
              </a:extLst>
            </p:cNvPr>
            <p:cNvSpPr/>
            <p:nvPr/>
          </p:nvSpPr>
          <p:spPr bwMode="auto">
            <a:xfrm>
              <a:off x="6426201" y="4454526"/>
              <a:ext cx="1822450" cy="314325"/>
            </a:xfrm>
            <a:custGeom>
              <a:avLst/>
              <a:gdLst>
                <a:gd name="T0" fmla="*/ 1148 w 1148"/>
                <a:gd name="T1" fmla="*/ 183 h 198"/>
                <a:gd name="T2" fmla="*/ 347 w 1148"/>
                <a:gd name="T3" fmla="*/ 198 h 198"/>
                <a:gd name="T4" fmla="*/ 0 w 1148"/>
                <a:gd name="T5" fmla="*/ 0 h 198"/>
                <a:gd name="T6" fmla="*/ 777 w 1148"/>
                <a:gd name="T7" fmla="*/ 0 h 198"/>
                <a:gd name="T8" fmla="*/ 1148 w 1148"/>
                <a:gd name="T9" fmla="*/ 183 h 198"/>
              </a:gdLst>
              <a:ahLst/>
              <a:cxnLst>
                <a:cxn ang="0">
                  <a:pos x="T0" y="T1"/>
                </a:cxn>
                <a:cxn ang="0">
                  <a:pos x="T2" y="T3"/>
                </a:cxn>
                <a:cxn ang="0">
                  <a:pos x="T4" y="T5"/>
                </a:cxn>
                <a:cxn ang="0">
                  <a:pos x="T6" y="T7"/>
                </a:cxn>
                <a:cxn ang="0">
                  <a:pos x="T8" y="T9"/>
                </a:cxn>
              </a:cxnLst>
              <a:rect l="0" t="0" r="r" b="b"/>
              <a:pathLst>
                <a:path w="1148" h="198">
                  <a:moveTo>
                    <a:pt x="1148" y="183"/>
                  </a:moveTo>
                  <a:lnTo>
                    <a:pt x="347" y="198"/>
                  </a:lnTo>
                  <a:lnTo>
                    <a:pt x="0" y="0"/>
                  </a:lnTo>
                  <a:lnTo>
                    <a:pt x="777" y="0"/>
                  </a:lnTo>
                  <a:lnTo>
                    <a:pt x="1148" y="183"/>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3" name="îṩḷiḋe">
              <a:extLst>
                <a:ext uri="{FF2B5EF4-FFF2-40B4-BE49-F238E27FC236}">
                  <a16:creationId xmlns:a16="http://schemas.microsoft.com/office/drawing/2014/main" id="{5FF7FA5A-47B4-492B-8973-2CC5638BD14B}"/>
                </a:ext>
              </a:extLst>
            </p:cNvPr>
            <p:cNvSpPr/>
            <p:nvPr/>
          </p:nvSpPr>
          <p:spPr bwMode="auto">
            <a:xfrm>
              <a:off x="6532564" y="4478338"/>
              <a:ext cx="1470025" cy="176213"/>
            </a:xfrm>
            <a:custGeom>
              <a:avLst/>
              <a:gdLst>
                <a:gd name="T0" fmla="*/ 217 w 926"/>
                <a:gd name="T1" fmla="*/ 111 h 111"/>
                <a:gd name="T2" fmla="*/ 0 w 926"/>
                <a:gd name="T3" fmla="*/ 0 h 111"/>
                <a:gd name="T4" fmla="*/ 709 w 926"/>
                <a:gd name="T5" fmla="*/ 0 h 111"/>
                <a:gd name="T6" fmla="*/ 926 w 926"/>
                <a:gd name="T7" fmla="*/ 109 h 111"/>
                <a:gd name="T8" fmla="*/ 217 w 926"/>
                <a:gd name="T9" fmla="*/ 111 h 111"/>
              </a:gdLst>
              <a:ahLst/>
              <a:cxnLst>
                <a:cxn ang="0">
                  <a:pos x="T0" y="T1"/>
                </a:cxn>
                <a:cxn ang="0">
                  <a:pos x="T2" y="T3"/>
                </a:cxn>
                <a:cxn ang="0">
                  <a:pos x="T4" y="T5"/>
                </a:cxn>
                <a:cxn ang="0">
                  <a:pos x="T6" y="T7"/>
                </a:cxn>
                <a:cxn ang="0">
                  <a:pos x="T8" y="T9"/>
                </a:cxn>
              </a:cxnLst>
              <a:rect l="0" t="0" r="r" b="b"/>
              <a:pathLst>
                <a:path w="926" h="111">
                  <a:moveTo>
                    <a:pt x="217" y="111"/>
                  </a:moveTo>
                  <a:lnTo>
                    <a:pt x="0" y="0"/>
                  </a:lnTo>
                  <a:lnTo>
                    <a:pt x="709" y="0"/>
                  </a:lnTo>
                  <a:lnTo>
                    <a:pt x="926" y="109"/>
                  </a:lnTo>
                  <a:lnTo>
                    <a:pt x="217" y="111"/>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4" name="ïṧlîḋè">
              <a:extLst>
                <a:ext uri="{FF2B5EF4-FFF2-40B4-BE49-F238E27FC236}">
                  <a16:creationId xmlns:a16="http://schemas.microsoft.com/office/drawing/2014/main" id="{F57B8B53-E414-47D0-B89C-52B337D60B36}"/>
                </a:ext>
              </a:extLst>
            </p:cNvPr>
            <p:cNvSpPr/>
            <p:nvPr/>
          </p:nvSpPr>
          <p:spPr bwMode="auto">
            <a:xfrm>
              <a:off x="6426201" y="4295776"/>
              <a:ext cx="1822450" cy="317500"/>
            </a:xfrm>
            <a:custGeom>
              <a:avLst/>
              <a:gdLst>
                <a:gd name="T0" fmla="*/ 1148 w 1148"/>
                <a:gd name="T1" fmla="*/ 183 h 200"/>
                <a:gd name="T2" fmla="*/ 347 w 1148"/>
                <a:gd name="T3" fmla="*/ 200 h 200"/>
                <a:gd name="T4" fmla="*/ 0 w 1148"/>
                <a:gd name="T5" fmla="*/ 0 h 200"/>
                <a:gd name="T6" fmla="*/ 777 w 1148"/>
                <a:gd name="T7" fmla="*/ 0 h 200"/>
                <a:gd name="T8" fmla="*/ 1148 w 1148"/>
                <a:gd name="T9" fmla="*/ 183 h 200"/>
              </a:gdLst>
              <a:ahLst/>
              <a:cxnLst>
                <a:cxn ang="0">
                  <a:pos x="T0" y="T1"/>
                </a:cxn>
                <a:cxn ang="0">
                  <a:pos x="T2" y="T3"/>
                </a:cxn>
                <a:cxn ang="0">
                  <a:pos x="T4" y="T5"/>
                </a:cxn>
                <a:cxn ang="0">
                  <a:pos x="T6" y="T7"/>
                </a:cxn>
                <a:cxn ang="0">
                  <a:pos x="T8" y="T9"/>
                </a:cxn>
              </a:cxnLst>
              <a:rect l="0" t="0" r="r" b="b"/>
              <a:pathLst>
                <a:path w="1148" h="200">
                  <a:moveTo>
                    <a:pt x="1148" y="183"/>
                  </a:moveTo>
                  <a:lnTo>
                    <a:pt x="347" y="200"/>
                  </a:lnTo>
                  <a:lnTo>
                    <a:pt x="0" y="0"/>
                  </a:lnTo>
                  <a:lnTo>
                    <a:pt x="777" y="0"/>
                  </a:lnTo>
                  <a:lnTo>
                    <a:pt x="1148" y="183"/>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5" name="íṣľidê">
              <a:extLst>
                <a:ext uri="{FF2B5EF4-FFF2-40B4-BE49-F238E27FC236}">
                  <a16:creationId xmlns:a16="http://schemas.microsoft.com/office/drawing/2014/main" id="{7B4AF0D8-0C1C-4B6F-AE32-1523D699D00D}"/>
                </a:ext>
              </a:extLst>
            </p:cNvPr>
            <p:cNvSpPr/>
            <p:nvPr/>
          </p:nvSpPr>
          <p:spPr bwMode="auto">
            <a:xfrm>
              <a:off x="6532564" y="4321176"/>
              <a:ext cx="1470025" cy="177800"/>
            </a:xfrm>
            <a:custGeom>
              <a:avLst/>
              <a:gdLst>
                <a:gd name="T0" fmla="*/ 217 w 926"/>
                <a:gd name="T1" fmla="*/ 112 h 112"/>
                <a:gd name="T2" fmla="*/ 0 w 926"/>
                <a:gd name="T3" fmla="*/ 0 h 112"/>
                <a:gd name="T4" fmla="*/ 709 w 926"/>
                <a:gd name="T5" fmla="*/ 0 h 112"/>
                <a:gd name="T6" fmla="*/ 926 w 926"/>
                <a:gd name="T7" fmla="*/ 109 h 112"/>
                <a:gd name="T8" fmla="*/ 217 w 926"/>
                <a:gd name="T9" fmla="*/ 112 h 112"/>
              </a:gdLst>
              <a:ahLst/>
              <a:cxnLst>
                <a:cxn ang="0">
                  <a:pos x="T0" y="T1"/>
                </a:cxn>
                <a:cxn ang="0">
                  <a:pos x="T2" y="T3"/>
                </a:cxn>
                <a:cxn ang="0">
                  <a:pos x="T4" y="T5"/>
                </a:cxn>
                <a:cxn ang="0">
                  <a:pos x="T6" y="T7"/>
                </a:cxn>
                <a:cxn ang="0">
                  <a:pos x="T8" y="T9"/>
                </a:cxn>
              </a:cxnLst>
              <a:rect l="0" t="0" r="r" b="b"/>
              <a:pathLst>
                <a:path w="926" h="112">
                  <a:moveTo>
                    <a:pt x="217" y="112"/>
                  </a:moveTo>
                  <a:lnTo>
                    <a:pt x="0" y="0"/>
                  </a:lnTo>
                  <a:lnTo>
                    <a:pt x="709" y="0"/>
                  </a:lnTo>
                  <a:lnTo>
                    <a:pt x="926" y="109"/>
                  </a:lnTo>
                  <a:lnTo>
                    <a:pt x="217" y="112"/>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6" name="ïṣlîde">
              <a:extLst>
                <a:ext uri="{FF2B5EF4-FFF2-40B4-BE49-F238E27FC236}">
                  <a16:creationId xmlns:a16="http://schemas.microsoft.com/office/drawing/2014/main" id="{EBDB56B0-D70F-4920-820D-5DAE13D8F4B8}"/>
                </a:ext>
              </a:extLst>
            </p:cNvPr>
            <p:cNvSpPr/>
            <p:nvPr/>
          </p:nvSpPr>
          <p:spPr bwMode="auto">
            <a:xfrm>
              <a:off x="6426201" y="4140201"/>
              <a:ext cx="1822450" cy="314325"/>
            </a:xfrm>
            <a:custGeom>
              <a:avLst/>
              <a:gdLst>
                <a:gd name="T0" fmla="*/ 1148 w 1148"/>
                <a:gd name="T1" fmla="*/ 183 h 198"/>
                <a:gd name="T2" fmla="*/ 347 w 1148"/>
                <a:gd name="T3" fmla="*/ 198 h 198"/>
                <a:gd name="T4" fmla="*/ 0 w 1148"/>
                <a:gd name="T5" fmla="*/ 0 h 198"/>
                <a:gd name="T6" fmla="*/ 777 w 1148"/>
                <a:gd name="T7" fmla="*/ 0 h 198"/>
                <a:gd name="T8" fmla="*/ 1148 w 1148"/>
                <a:gd name="T9" fmla="*/ 183 h 198"/>
              </a:gdLst>
              <a:ahLst/>
              <a:cxnLst>
                <a:cxn ang="0">
                  <a:pos x="T0" y="T1"/>
                </a:cxn>
                <a:cxn ang="0">
                  <a:pos x="T2" y="T3"/>
                </a:cxn>
                <a:cxn ang="0">
                  <a:pos x="T4" y="T5"/>
                </a:cxn>
                <a:cxn ang="0">
                  <a:pos x="T6" y="T7"/>
                </a:cxn>
                <a:cxn ang="0">
                  <a:pos x="T8" y="T9"/>
                </a:cxn>
              </a:cxnLst>
              <a:rect l="0" t="0" r="r" b="b"/>
              <a:pathLst>
                <a:path w="1148" h="198">
                  <a:moveTo>
                    <a:pt x="1148" y="183"/>
                  </a:moveTo>
                  <a:lnTo>
                    <a:pt x="347" y="198"/>
                  </a:lnTo>
                  <a:lnTo>
                    <a:pt x="0" y="0"/>
                  </a:lnTo>
                  <a:lnTo>
                    <a:pt x="777" y="0"/>
                  </a:lnTo>
                  <a:lnTo>
                    <a:pt x="1148" y="183"/>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7" name="íṧliḋé">
              <a:extLst>
                <a:ext uri="{FF2B5EF4-FFF2-40B4-BE49-F238E27FC236}">
                  <a16:creationId xmlns:a16="http://schemas.microsoft.com/office/drawing/2014/main" id="{6E146101-724C-48A2-BBD8-2E1F015A20E1}"/>
                </a:ext>
              </a:extLst>
            </p:cNvPr>
            <p:cNvSpPr/>
            <p:nvPr/>
          </p:nvSpPr>
          <p:spPr bwMode="auto">
            <a:xfrm>
              <a:off x="6532564" y="4164013"/>
              <a:ext cx="1470025" cy="176213"/>
            </a:xfrm>
            <a:custGeom>
              <a:avLst/>
              <a:gdLst>
                <a:gd name="T0" fmla="*/ 217 w 926"/>
                <a:gd name="T1" fmla="*/ 111 h 111"/>
                <a:gd name="T2" fmla="*/ 0 w 926"/>
                <a:gd name="T3" fmla="*/ 0 h 111"/>
                <a:gd name="T4" fmla="*/ 709 w 926"/>
                <a:gd name="T5" fmla="*/ 0 h 111"/>
                <a:gd name="T6" fmla="*/ 926 w 926"/>
                <a:gd name="T7" fmla="*/ 108 h 111"/>
                <a:gd name="T8" fmla="*/ 217 w 926"/>
                <a:gd name="T9" fmla="*/ 111 h 111"/>
              </a:gdLst>
              <a:ahLst/>
              <a:cxnLst>
                <a:cxn ang="0">
                  <a:pos x="T0" y="T1"/>
                </a:cxn>
                <a:cxn ang="0">
                  <a:pos x="T2" y="T3"/>
                </a:cxn>
                <a:cxn ang="0">
                  <a:pos x="T4" y="T5"/>
                </a:cxn>
                <a:cxn ang="0">
                  <a:pos x="T6" y="T7"/>
                </a:cxn>
                <a:cxn ang="0">
                  <a:pos x="T8" y="T9"/>
                </a:cxn>
              </a:cxnLst>
              <a:rect l="0" t="0" r="r" b="b"/>
              <a:pathLst>
                <a:path w="926" h="111">
                  <a:moveTo>
                    <a:pt x="217" y="111"/>
                  </a:moveTo>
                  <a:lnTo>
                    <a:pt x="0" y="0"/>
                  </a:lnTo>
                  <a:lnTo>
                    <a:pt x="709" y="0"/>
                  </a:lnTo>
                  <a:lnTo>
                    <a:pt x="926" y="108"/>
                  </a:lnTo>
                  <a:lnTo>
                    <a:pt x="217" y="111"/>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8" name="îṧlîdè">
              <a:extLst>
                <a:ext uri="{FF2B5EF4-FFF2-40B4-BE49-F238E27FC236}">
                  <a16:creationId xmlns:a16="http://schemas.microsoft.com/office/drawing/2014/main" id="{DE4B91FF-8BF6-494D-8D67-9B7B64EE59DE}"/>
                </a:ext>
              </a:extLst>
            </p:cNvPr>
            <p:cNvSpPr/>
            <p:nvPr/>
          </p:nvSpPr>
          <p:spPr bwMode="auto">
            <a:xfrm>
              <a:off x="4786314" y="3727451"/>
              <a:ext cx="269875" cy="638175"/>
            </a:xfrm>
            <a:custGeom>
              <a:avLst/>
              <a:gdLst>
                <a:gd name="T0" fmla="*/ 36 w 116"/>
                <a:gd name="T1" fmla="*/ 7 h 274"/>
                <a:gd name="T2" fmla="*/ 50 w 116"/>
                <a:gd name="T3" fmla="*/ 3 h 274"/>
                <a:gd name="T4" fmla="*/ 90 w 116"/>
                <a:gd name="T5" fmla="*/ 101 h 274"/>
                <a:gd name="T6" fmla="*/ 102 w 116"/>
                <a:gd name="T7" fmla="*/ 253 h 274"/>
                <a:gd name="T8" fmla="*/ 0 w 116"/>
                <a:gd name="T9" fmla="*/ 274 h 274"/>
                <a:gd name="T10" fmla="*/ 2 w 116"/>
                <a:gd name="T11" fmla="*/ 11 h 274"/>
                <a:gd name="T12" fmla="*/ 36 w 116"/>
                <a:gd name="T13" fmla="*/ 7 h 274"/>
              </a:gdLst>
              <a:ahLst/>
              <a:cxnLst>
                <a:cxn ang="0">
                  <a:pos x="T0" y="T1"/>
                </a:cxn>
                <a:cxn ang="0">
                  <a:pos x="T2" y="T3"/>
                </a:cxn>
                <a:cxn ang="0">
                  <a:pos x="T4" y="T5"/>
                </a:cxn>
                <a:cxn ang="0">
                  <a:pos x="T6" y="T7"/>
                </a:cxn>
                <a:cxn ang="0">
                  <a:pos x="T8" y="T9"/>
                </a:cxn>
                <a:cxn ang="0">
                  <a:pos x="T10" y="T11"/>
                </a:cxn>
                <a:cxn ang="0">
                  <a:pos x="T12" y="T13"/>
                </a:cxn>
              </a:cxnLst>
              <a:rect l="0" t="0" r="r" b="b"/>
              <a:pathLst>
                <a:path w="116" h="274">
                  <a:moveTo>
                    <a:pt x="36" y="7"/>
                  </a:moveTo>
                  <a:cubicBezTo>
                    <a:pt x="35" y="1"/>
                    <a:pt x="45" y="0"/>
                    <a:pt x="50" y="3"/>
                  </a:cubicBezTo>
                  <a:cubicBezTo>
                    <a:pt x="62" y="12"/>
                    <a:pt x="82" y="38"/>
                    <a:pt x="90" y="101"/>
                  </a:cubicBezTo>
                  <a:cubicBezTo>
                    <a:pt x="96" y="148"/>
                    <a:pt x="87" y="232"/>
                    <a:pt x="102" y="253"/>
                  </a:cubicBezTo>
                  <a:cubicBezTo>
                    <a:pt x="116" y="274"/>
                    <a:pt x="0" y="274"/>
                    <a:pt x="0" y="274"/>
                  </a:cubicBezTo>
                  <a:cubicBezTo>
                    <a:pt x="2" y="11"/>
                    <a:pt x="2" y="11"/>
                    <a:pt x="2" y="11"/>
                  </a:cubicBezTo>
                  <a:cubicBezTo>
                    <a:pt x="36" y="7"/>
                    <a:pt x="36" y="7"/>
                    <a:pt x="36" y="7"/>
                  </a:cubicBezTo>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89" name="iṥḻiḋe">
              <a:extLst>
                <a:ext uri="{FF2B5EF4-FFF2-40B4-BE49-F238E27FC236}">
                  <a16:creationId xmlns:a16="http://schemas.microsoft.com/office/drawing/2014/main" id="{7B9839EC-F557-43C4-91C4-2E04A6FE3969}"/>
                </a:ext>
              </a:extLst>
            </p:cNvPr>
            <p:cNvSpPr/>
            <p:nvPr/>
          </p:nvSpPr>
          <p:spPr bwMode="auto">
            <a:xfrm>
              <a:off x="4529139" y="3744913"/>
              <a:ext cx="273050" cy="620713"/>
            </a:xfrm>
            <a:custGeom>
              <a:avLst/>
              <a:gdLst>
                <a:gd name="T0" fmla="*/ 81 w 117"/>
                <a:gd name="T1" fmla="*/ 0 h 267"/>
                <a:gd name="T2" fmla="*/ 50 w 117"/>
                <a:gd name="T3" fmla="*/ 11 h 267"/>
                <a:gd name="T4" fmla="*/ 26 w 117"/>
                <a:gd name="T5" fmla="*/ 90 h 267"/>
                <a:gd name="T6" fmla="*/ 15 w 117"/>
                <a:gd name="T7" fmla="*/ 246 h 267"/>
                <a:gd name="T8" fmla="*/ 117 w 117"/>
                <a:gd name="T9" fmla="*/ 267 h 267"/>
                <a:gd name="T10" fmla="*/ 115 w 117"/>
                <a:gd name="T11" fmla="*/ 4 h 267"/>
                <a:gd name="T12" fmla="*/ 81 w 117"/>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117" h="267">
                  <a:moveTo>
                    <a:pt x="81" y="0"/>
                  </a:moveTo>
                  <a:cubicBezTo>
                    <a:pt x="50" y="11"/>
                    <a:pt x="50" y="11"/>
                    <a:pt x="50" y="11"/>
                  </a:cubicBezTo>
                  <a:cubicBezTo>
                    <a:pt x="50" y="11"/>
                    <a:pt x="33" y="27"/>
                    <a:pt x="26" y="90"/>
                  </a:cubicBezTo>
                  <a:cubicBezTo>
                    <a:pt x="20" y="138"/>
                    <a:pt x="30" y="225"/>
                    <a:pt x="15" y="246"/>
                  </a:cubicBezTo>
                  <a:cubicBezTo>
                    <a:pt x="0" y="267"/>
                    <a:pt x="117" y="267"/>
                    <a:pt x="117" y="267"/>
                  </a:cubicBezTo>
                  <a:cubicBezTo>
                    <a:pt x="115" y="4"/>
                    <a:pt x="115" y="4"/>
                    <a:pt x="115" y="4"/>
                  </a:cubicBezTo>
                  <a:cubicBezTo>
                    <a:pt x="81" y="0"/>
                    <a:pt x="81" y="0"/>
                    <a:pt x="81" y="0"/>
                  </a:cubicBezTo>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0" name="î$1îḍè">
              <a:extLst>
                <a:ext uri="{FF2B5EF4-FFF2-40B4-BE49-F238E27FC236}">
                  <a16:creationId xmlns:a16="http://schemas.microsoft.com/office/drawing/2014/main" id="{8CED1F33-B5E5-41B9-A321-3D5AC9D9FFFD}"/>
                </a:ext>
              </a:extLst>
            </p:cNvPr>
            <p:cNvSpPr/>
            <p:nvPr/>
          </p:nvSpPr>
          <p:spPr bwMode="auto">
            <a:xfrm>
              <a:off x="4656139" y="3975101"/>
              <a:ext cx="393700" cy="425450"/>
            </a:xfrm>
            <a:custGeom>
              <a:avLst/>
              <a:gdLst>
                <a:gd name="T0" fmla="*/ 100 w 169"/>
                <a:gd name="T1" fmla="*/ 23 h 183"/>
                <a:gd name="T2" fmla="*/ 100 w 169"/>
                <a:gd name="T3" fmla="*/ 56 h 183"/>
                <a:gd name="T4" fmla="*/ 117 w 169"/>
                <a:gd name="T5" fmla="*/ 79 h 183"/>
                <a:gd name="T6" fmla="*/ 137 w 169"/>
                <a:gd name="T7" fmla="*/ 81 h 183"/>
                <a:gd name="T8" fmla="*/ 137 w 169"/>
                <a:gd name="T9" fmla="*/ 147 h 183"/>
                <a:gd name="T10" fmla="*/ 76 w 169"/>
                <a:gd name="T11" fmla="*/ 183 h 183"/>
                <a:gd name="T12" fmla="*/ 5 w 169"/>
                <a:gd name="T13" fmla="*/ 183 h 183"/>
                <a:gd name="T14" fmla="*/ 0 w 169"/>
                <a:gd name="T15" fmla="*/ 80 h 183"/>
                <a:gd name="T16" fmla="*/ 25 w 169"/>
                <a:gd name="T17" fmla="*/ 61 h 183"/>
                <a:gd name="T18" fmla="*/ 27 w 169"/>
                <a:gd name="T19" fmla="*/ 32 h 183"/>
                <a:gd name="T20" fmla="*/ 100 w 169"/>
                <a:gd name="T21" fmla="*/ 2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183">
                  <a:moveTo>
                    <a:pt x="100" y="23"/>
                  </a:moveTo>
                  <a:cubicBezTo>
                    <a:pt x="100" y="56"/>
                    <a:pt x="100" y="56"/>
                    <a:pt x="100" y="56"/>
                  </a:cubicBezTo>
                  <a:cubicBezTo>
                    <a:pt x="100" y="67"/>
                    <a:pt x="107" y="76"/>
                    <a:pt x="117" y="79"/>
                  </a:cubicBezTo>
                  <a:cubicBezTo>
                    <a:pt x="122" y="80"/>
                    <a:pt x="128" y="81"/>
                    <a:pt x="137" y="81"/>
                  </a:cubicBezTo>
                  <a:cubicBezTo>
                    <a:pt x="169" y="82"/>
                    <a:pt x="137" y="147"/>
                    <a:pt x="137" y="147"/>
                  </a:cubicBezTo>
                  <a:cubicBezTo>
                    <a:pt x="76" y="183"/>
                    <a:pt x="76" y="183"/>
                    <a:pt x="76" y="183"/>
                  </a:cubicBezTo>
                  <a:cubicBezTo>
                    <a:pt x="5" y="183"/>
                    <a:pt x="5" y="183"/>
                    <a:pt x="5" y="183"/>
                  </a:cubicBezTo>
                  <a:cubicBezTo>
                    <a:pt x="0" y="80"/>
                    <a:pt x="0" y="80"/>
                    <a:pt x="0" y="80"/>
                  </a:cubicBezTo>
                  <a:cubicBezTo>
                    <a:pt x="12" y="79"/>
                    <a:pt x="22" y="72"/>
                    <a:pt x="25" y="61"/>
                  </a:cubicBezTo>
                  <a:cubicBezTo>
                    <a:pt x="27" y="54"/>
                    <a:pt x="28" y="45"/>
                    <a:pt x="27" y="32"/>
                  </a:cubicBezTo>
                  <a:cubicBezTo>
                    <a:pt x="26" y="0"/>
                    <a:pt x="100" y="23"/>
                    <a:pt x="100" y="23"/>
                  </a:cubicBezTo>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1" name="iṡlîde">
              <a:extLst>
                <a:ext uri="{FF2B5EF4-FFF2-40B4-BE49-F238E27FC236}">
                  <a16:creationId xmlns:a16="http://schemas.microsoft.com/office/drawing/2014/main" id="{460B99AB-CAAF-404E-AF38-56F307D38CA5}"/>
                </a:ext>
              </a:extLst>
            </p:cNvPr>
            <p:cNvSpPr/>
            <p:nvPr/>
          </p:nvSpPr>
          <p:spPr bwMode="auto">
            <a:xfrm>
              <a:off x="4762501" y="4084638"/>
              <a:ext cx="165100" cy="84138"/>
            </a:xfrm>
            <a:custGeom>
              <a:avLst/>
              <a:gdLst>
                <a:gd name="T0" fmla="*/ 54 w 71"/>
                <a:gd name="T1" fmla="*/ 0 h 36"/>
                <a:gd name="T2" fmla="*/ 43 w 71"/>
                <a:gd name="T3" fmla="*/ 14 h 36"/>
                <a:gd name="T4" fmla="*/ 43 w 71"/>
                <a:gd name="T5" fmla="*/ 14 h 36"/>
                <a:gd name="T6" fmla="*/ 37 w 71"/>
                <a:gd name="T7" fmla="*/ 18 h 36"/>
                <a:gd name="T8" fmla="*/ 16 w 71"/>
                <a:gd name="T9" fmla="*/ 26 h 36"/>
                <a:gd name="T10" fmla="*/ 9 w 71"/>
                <a:gd name="T11" fmla="*/ 26 h 36"/>
                <a:gd name="T12" fmla="*/ 1 w 71"/>
                <a:gd name="T13" fmla="*/ 26 h 36"/>
                <a:gd name="T14" fmla="*/ 4 w 71"/>
                <a:gd name="T15" fmla="*/ 25 h 36"/>
                <a:gd name="T16" fmla="*/ 1 w 71"/>
                <a:gd name="T17" fmla="*/ 25 h 36"/>
                <a:gd name="T18" fmla="*/ 0 w 71"/>
                <a:gd name="T19" fmla="*/ 26 h 36"/>
                <a:gd name="T20" fmla="*/ 49 w 71"/>
                <a:gd name="T21" fmla="*/ 36 h 36"/>
                <a:gd name="T22" fmla="*/ 71 w 71"/>
                <a:gd name="T23" fmla="*/ 33 h 36"/>
                <a:gd name="T24" fmla="*/ 71 w 71"/>
                <a:gd name="T25" fmla="*/ 32 h 36"/>
                <a:gd name="T26" fmla="*/ 68 w 71"/>
                <a:gd name="T27" fmla="*/ 31 h 36"/>
                <a:gd name="T28" fmla="*/ 54 w 71"/>
                <a:gd name="T29" fmla="*/ 9 h 36"/>
                <a:gd name="T30" fmla="*/ 54 w 71"/>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36">
                  <a:moveTo>
                    <a:pt x="54" y="0"/>
                  </a:moveTo>
                  <a:cubicBezTo>
                    <a:pt x="51" y="5"/>
                    <a:pt x="47" y="10"/>
                    <a:pt x="43" y="14"/>
                  </a:cubicBezTo>
                  <a:cubicBezTo>
                    <a:pt x="43" y="14"/>
                    <a:pt x="43" y="14"/>
                    <a:pt x="43" y="14"/>
                  </a:cubicBezTo>
                  <a:cubicBezTo>
                    <a:pt x="41" y="15"/>
                    <a:pt x="40" y="17"/>
                    <a:pt x="37" y="18"/>
                  </a:cubicBezTo>
                  <a:cubicBezTo>
                    <a:pt x="31" y="23"/>
                    <a:pt x="24" y="25"/>
                    <a:pt x="16" y="26"/>
                  </a:cubicBezTo>
                  <a:cubicBezTo>
                    <a:pt x="14" y="26"/>
                    <a:pt x="11" y="26"/>
                    <a:pt x="9" y="26"/>
                  </a:cubicBezTo>
                  <a:cubicBezTo>
                    <a:pt x="7" y="26"/>
                    <a:pt x="4" y="26"/>
                    <a:pt x="1" y="26"/>
                  </a:cubicBezTo>
                  <a:cubicBezTo>
                    <a:pt x="2" y="25"/>
                    <a:pt x="3" y="25"/>
                    <a:pt x="4" y="25"/>
                  </a:cubicBezTo>
                  <a:cubicBezTo>
                    <a:pt x="3" y="25"/>
                    <a:pt x="2" y="25"/>
                    <a:pt x="1" y="25"/>
                  </a:cubicBezTo>
                  <a:cubicBezTo>
                    <a:pt x="0" y="26"/>
                    <a:pt x="0" y="26"/>
                    <a:pt x="0" y="26"/>
                  </a:cubicBezTo>
                  <a:cubicBezTo>
                    <a:pt x="0" y="26"/>
                    <a:pt x="21" y="36"/>
                    <a:pt x="49" y="36"/>
                  </a:cubicBezTo>
                  <a:cubicBezTo>
                    <a:pt x="56" y="36"/>
                    <a:pt x="63" y="35"/>
                    <a:pt x="71" y="33"/>
                  </a:cubicBezTo>
                  <a:cubicBezTo>
                    <a:pt x="71" y="33"/>
                    <a:pt x="71" y="32"/>
                    <a:pt x="71" y="32"/>
                  </a:cubicBezTo>
                  <a:cubicBezTo>
                    <a:pt x="70" y="32"/>
                    <a:pt x="69" y="31"/>
                    <a:pt x="68" y="31"/>
                  </a:cubicBezTo>
                  <a:cubicBezTo>
                    <a:pt x="60" y="27"/>
                    <a:pt x="54" y="18"/>
                    <a:pt x="54" y="9"/>
                  </a:cubicBezTo>
                  <a:cubicBezTo>
                    <a:pt x="54" y="0"/>
                    <a:pt x="54" y="0"/>
                    <a:pt x="54" y="0"/>
                  </a:cubicBezTo>
                </a:path>
              </a:pathLst>
            </a:custGeom>
            <a:solidFill>
              <a:srgbClr val="FB9C8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2" name="îšľïḓè">
              <a:extLst>
                <a:ext uri="{FF2B5EF4-FFF2-40B4-BE49-F238E27FC236}">
                  <a16:creationId xmlns:a16="http://schemas.microsoft.com/office/drawing/2014/main" id="{174AB3B1-D417-476E-89E0-25E681B86EFA}"/>
                </a:ext>
              </a:extLst>
            </p:cNvPr>
            <p:cNvSpPr/>
            <p:nvPr/>
          </p:nvSpPr>
          <p:spPr bwMode="auto">
            <a:xfrm>
              <a:off x="4354514" y="4156076"/>
              <a:ext cx="866775" cy="942975"/>
            </a:xfrm>
            <a:custGeom>
              <a:avLst/>
              <a:gdLst>
                <a:gd name="T0" fmla="*/ 341 w 372"/>
                <a:gd name="T1" fmla="*/ 349 h 405"/>
                <a:gd name="T2" fmla="*/ 312 w 372"/>
                <a:gd name="T3" fmla="*/ 227 h 405"/>
                <a:gd name="T4" fmla="*/ 284 w 372"/>
                <a:gd name="T5" fmla="*/ 8 h 405"/>
                <a:gd name="T6" fmla="*/ 246 w 372"/>
                <a:gd name="T7" fmla="*/ 0 h 405"/>
                <a:gd name="T8" fmla="*/ 186 w 372"/>
                <a:gd name="T9" fmla="*/ 36 h 405"/>
                <a:gd name="T10" fmla="*/ 131 w 372"/>
                <a:gd name="T11" fmla="*/ 0 h 405"/>
                <a:gd name="T12" fmla="*/ 88 w 372"/>
                <a:gd name="T13" fmla="*/ 7 h 405"/>
                <a:gd name="T14" fmla="*/ 38 w 372"/>
                <a:gd name="T15" fmla="*/ 197 h 405"/>
                <a:gd name="T16" fmla="*/ 0 w 372"/>
                <a:gd name="T17" fmla="*/ 304 h 405"/>
                <a:gd name="T18" fmla="*/ 92 w 372"/>
                <a:gd name="T19" fmla="*/ 405 h 405"/>
                <a:gd name="T20" fmla="*/ 263 w 372"/>
                <a:gd name="T21" fmla="*/ 405 h 405"/>
                <a:gd name="T22" fmla="*/ 341 w 372"/>
                <a:gd name="T23" fmla="*/ 34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2" h="405">
                  <a:moveTo>
                    <a:pt x="341" y="349"/>
                  </a:moveTo>
                  <a:cubicBezTo>
                    <a:pt x="311" y="325"/>
                    <a:pt x="312" y="227"/>
                    <a:pt x="312" y="227"/>
                  </a:cubicBezTo>
                  <a:cubicBezTo>
                    <a:pt x="312" y="227"/>
                    <a:pt x="340" y="66"/>
                    <a:pt x="284" y="8"/>
                  </a:cubicBezTo>
                  <a:cubicBezTo>
                    <a:pt x="278" y="2"/>
                    <a:pt x="248" y="1"/>
                    <a:pt x="246" y="0"/>
                  </a:cubicBezTo>
                  <a:cubicBezTo>
                    <a:pt x="242" y="40"/>
                    <a:pt x="224" y="35"/>
                    <a:pt x="186" y="36"/>
                  </a:cubicBezTo>
                  <a:cubicBezTo>
                    <a:pt x="147" y="37"/>
                    <a:pt x="146" y="38"/>
                    <a:pt x="131" y="0"/>
                  </a:cubicBezTo>
                  <a:cubicBezTo>
                    <a:pt x="123" y="0"/>
                    <a:pt x="88" y="7"/>
                    <a:pt x="88" y="7"/>
                  </a:cubicBezTo>
                  <a:cubicBezTo>
                    <a:pt x="88" y="7"/>
                    <a:pt x="38" y="164"/>
                    <a:pt x="38" y="197"/>
                  </a:cubicBezTo>
                  <a:cubicBezTo>
                    <a:pt x="38" y="238"/>
                    <a:pt x="0" y="304"/>
                    <a:pt x="0" y="304"/>
                  </a:cubicBezTo>
                  <a:cubicBezTo>
                    <a:pt x="92" y="405"/>
                    <a:pt x="92" y="405"/>
                    <a:pt x="92" y="405"/>
                  </a:cubicBezTo>
                  <a:cubicBezTo>
                    <a:pt x="263" y="405"/>
                    <a:pt x="263" y="405"/>
                    <a:pt x="263" y="405"/>
                  </a:cubicBezTo>
                  <a:cubicBezTo>
                    <a:pt x="263" y="405"/>
                    <a:pt x="372" y="374"/>
                    <a:pt x="341" y="349"/>
                  </a:cubicBezTo>
                </a:path>
              </a:pathLst>
            </a:custGeom>
            <a:solidFill>
              <a:srgbClr val="FF69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3" name="ïŝľîdè">
              <a:extLst>
                <a:ext uri="{FF2B5EF4-FFF2-40B4-BE49-F238E27FC236}">
                  <a16:creationId xmlns:a16="http://schemas.microsoft.com/office/drawing/2014/main" id="{11E0FC93-BFC0-43F8-B29B-91B097268C8D}"/>
                </a:ext>
              </a:extLst>
            </p:cNvPr>
            <p:cNvSpPr/>
            <p:nvPr/>
          </p:nvSpPr>
          <p:spPr bwMode="auto">
            <a:xfrm>
              <a:off x="4735514" y="4968876"/>
              <a:ext cx="230188" cy="60325"/>
            </a:xfrm>
            <a:custGeom>
              <a:avLst/>
              <a:gdLst>
                <a:gd name="T0" fmla="*/ 99 w 99"/>
                <a:gd name="T1" fmla="*/ 0 h 26"/>
                <a:gd name="T2" fmla="*/ 0 w 99"/>
                <a:gd name="T3" fmla="*/ 0 h 26"/>
                <a:gd name="T4" fmla="*/ 42 w 99"/>
                <a:gd name="T5" fmla="*/ 26 h 26"/>
                <a:gd name="T6" fmla="*/ 99 w 99"/>
                <a:gd name="T7" fmla="*/ 0 h 26"/>
              </a:gdLst>
              <a:ahLst/>
              <a:cxnLst>
                <a:cxn ang="0">
                  <a:pos x="T0" y="T1"/>
                </a:cxn>
                <a:cxn ang="0">
                  <a:pos x="T2" y="T3"/>
                </a:cxn>
                <a:cxn ang="0">
                  <a:pos x="T4" y="T5"/>
                </a:cxn>
                <a:cxn ang="0">
                  <a:pos x="T6" y="T7"/>
                </a:cxn>
              </a:cxnLst>
              <a:rect l="0" t="0" r="r" b="b"/>
              <a:pathLst>
                <a:path w="99" h="26">
                  <a:moveTo>
                    <a:pt x="99" y="0"/>
                  </a:moveTo>
                  <a:cubicBezTo>
                    <a:pt x="0" y="0"/>
                    <a:pt x="0" y="0"/>
                    <a:pt x="0" y="0"/>
                  </a:cubicBezTo>
                  <a:cubicBezTo>
                    <a:pt x="16" y="9"/>
                    <a:pt x="30" y="18"/>
                    <a:pt x="42" y="26"/>
                  </a:cubicBezTo>
                  <a:cubicBezTo>
                    <a:pt x="99" y="0"/>
                    <a:pt x="99" y="0"/>
                    <a:pt x="99" y="0"/>
                  </a:cubicBezTo>
                </a:path>
              </a:pathLst>
            </a:custGeom>
            <a:solidFill>
              <a:srgbClr val="FF2B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4" name="iṧļiďé">
              <a:extLst>
                <a:ext uri="{FF2B5EF4-FFF2-40B4-BE49-F238E27FC236}">
                  <a16:creationId xmlns:a16="http://schemas.microsoft.com/office/drawing/2014/main" id="{4EE6BA91-3CBE-418E-AFC0-030A51850363}"/>
                </a:ext>
              </a:extLst>
            </p:cNvPr>
            <p:cNvSpPr/>
            <p:nvPr/>
          </p:nvSpPr>
          <p:spPr bwMode="auto">
            <a:xfrm>
              <a:off x="4281489" y="4171951"/>
              <a:ext cx="571500" cy="798513"/>
            </a:xfrm>
            <a:custGeom>
              <a:avLst/>
              <a:gdLst>
                <a:gd name="T0" fmla="*/ 145 w 246"/>
                <a:gd name="T1" fmla="*/ 112 h 343"/>
                <a:gd name="T2" fmla="*/ 139 w 246"/>
                <a:gd name="T3" fmla="*/ 11 h 343"/>
                <a:gd name="T4" fmla="*/ 119 w 246"/>
                <a:gd name="T5" fmla="*/ 0 h 343"/>
                <a:gd name="T6" fmla="*/ 23 w 246"/>
                <a:gd name="T7" fmla="*/ 163 h 343"/>
                <a:gd name="T8" fmla="*/ 12 w 246"/>
                <a:gd name="T9" fmla="*/ 280 h 343"/>
                <a:gd name="T10" fmla="*/ 229 w 246"/>
                <a:gd name="T11" fmla="*/ 339 h 343"/>
                <a:gd name="T12" fmla="*/ 222 w 246"/>
                <a:gd name="T13" fmla="*/ 291 h 343"/>
                <a:gd name="T14" fmla="*/ 92 w 246"/>
                <a:gd name="T15" fmla="*/ 234 h 343"/>
                <a:gd name="T16" fmla="*/ 145 w 246"/>
                <a:gd name="T17" fmla="*/ 11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43">
                  <a:moveTo>
                    <a:pt x="145" y="112"/>
                  </a:moveTo>
                  <a:cubicBezTo>
                    <a:pt x="162" y="72"/>
                    <a:pt x="149" y="32"/>
                    <a:pt x="139" y="11"/>
                  </a:cubicBezTo>
                  <a:cubicBezTo>
                    <a:pt x="135" y="1"/>
                    <a:pt x="119" y="0"/>
                    <a:pt x="119" y="0"/>
                  </a:cubicBezTo>
                  <a:cubicBezTo>
                    <a:pt x="119" y="0"/>
                    <a:pt x="65" y="23"/>
                    <a:pt x="23" y="163"/>
                  </a:cubicBezTo>
                  <a:cubicBezTo>
                    <a:pt x="23" y="163"/>
                    <a:pt x="0" y="262"/>
                    <a:pt x="12" y="280"/>
                  </a:cubicBezTo>
                  <a:cubicBezTo>
                    <a:pt x="43" y="327"/>
                    <a:pt x="212" y="336"/>
                    <a:pt x="229" y="339"/>
                  </a:cubicBezTo>
                  <a:cubicBezTo>
                    <a:pt x="246" y="343"/>
                    <a:pt x="222" y="291"/>
                    <a:pt x="222" y="291"/>
                  </a:cubicBezTo>
                  <a:cubicBezTo>
                    <a:pt x="222" y="291"/>
                    <a:pt x="129" y="234"/>
                    <a:pt x="92" y="234"/>
                  </a:cubicBezTo>
                  <a:cubicBezTo>
                    <a:pt x="92" y="234"/>
                    <a:pt x="133" y="139"/>
                    <a:pt x="145" y="112"/>
                  </a:cubicBezTo>
                </a:path>
              </a:pathLst>
            </a:custGeom>
            <a:solidFill>
              <a:srgbClr val="FF69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5" name="ïṣlidê">
              <a:extLst>
                <a:ext uri="{FF2B5EF4-FFF2-40B4-BE49-F238E27FC236}">
                  <a16:creationId xmlns:a16="http://schemas.microsoft.com/office/drawing/2014/main" id="{9CC2E074-86DC-4729-B482-0CD57D4E8538}"/>
                </a:ext>
              </a:extLst>
            </p:cNvPr>
            <p:cNvSpPr/>
            <p:nvPr/>
          </p:nvSpPr>
          <p:spPr bwMode="auto">
            <a:xfrm>
              <a:off x="4527551" y="4451351"/>
              <a:ext cx="19050" cy="127000"/>
            </a:xfrm>
            <a:custGeom>
              <a:avLst/>
              <a:gdLst>
                <a:gd name="T0" fmla="*/ 8 w 8"/>
                <a:gd name="T1" fmla="*/ 0 h 54"/>
                <a:gd name="T2" fmla="*/ 0 w 8"/>
                <a:gd name="T3" fmla="*/ 54 h 54"/>
                <a:gd name="T4" fmla="*/ 7 w 8"/>
                <a:gd name="T5" fmla="*/ 54 h 54"/>
                <a:gd name="T6" fmla="*/ 8 w 8"/>
                <a:gd name="T7" fmla="*/ 0 h 54"/>
              </a:gdLst>
              <a:ahLst/>
              <a:cxnLst>
                <a:cxn ang="0">
                  <a:pos x="T0" y="T1"/>
                </a:cxn>
                <a:cxn ang="0">
                  <a:pos x="T2" y="T3"/>
                </a:cxn>
                <a:cxn ang="0">
                  <a:pos x="T4" y="T5"/>
                </a:cxn>
                <a:cxn ang="0">
                  <a:pos x="T6" y="T7"/>
                </a:cxn>
              </a:cxnLst>
              <a:rect l="0" t="0" r="r" b="b"/>
              <a:pathLst>
                <a:path w="8" h="54">
                  <a:moveTo>
                    <a:pt x="8" y="0"/>
                  </a:moveTo>
                  <a:cubicBezTo>
                    <a:pt x="8" y="0"/>
                    <a:pt x="5" y="26"/>
                    <a:pt x="0" y="54"/>
                  </a:cubicBezTo>
                  <a:cubicBezTo>
                    <a:pt x="7" y="54"/>
                    <a:pt x="7" y="54"/>
                    <a:pt x="7" y="54"/>
                  </a:cubicBezTo>
                  <a:cubicBezTo>
                    <a:pt x="8" y="0"/>
                    <a:pt x="8" y="0"/>
                    <a:pt x="8" y="0"/>
                  </a:cubicBezTo>
                </a:path>
              </a:pathLst>
            </a:custGeom>
            <a:solidFill>
              <a:srgbClr val="FF2B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6" name="ïṧľïdê">
              <a:extLst>
                <a:ext uri="{FF2B5EF4-FFF2-40B4-BE49-F238E27FC236}">
                  <a16:creationId xmlns:a16="http://schemas.microsoft.com/office/drawing/2014/main" id="{10DE3BFC-BD8C-42BD-8B96-189AC91E81FB}"/>
                </a:ext>
              </a:extLst>
            </p:cNvPr>
            <p:cNvSpPr/>
            <p:nvPr/>
          </p:nvSpPr>
          <p:spPr bwMode="auto">
            <a:xfrm>
              <a:off x="4767264" y="4164013"/>
              <a:ext cx="527050" cy="781050"/>
            </a:xfrm>
            <a:custGeom>
              <a:avLst/>
              <a:gdLst>
                <a:gd name="T0" fmla="*/ 84 w 226"/>
                <a:gd name="T1" fmla="*/ 90 h 336"/>
                <a:gd name="T2" fmla="*/ 94 w 226"/>
                <a:gd name="T3" fmla="*/ 5 h 336"/>
                <a:gd name="T4" fmla="*/ 108 w 226"/>
                <a:gd name="T5" fmla="*/ 1 h 336"/>
                <a:gd name="T6" fmla="*/ 201 w 226"/>
                <a:gd name="T7" fmla="*/ 174 h 336"/>
                <a:gd name="T8" fmla="*/ 200 w 226"/>
                <a:gd name="T9" fmla="*/ 294 h 336"/>
                <a:gd name="T10" fmla="*/ 10 w 226"/>
                <a:gd name="T11" fmla="*/ 336 h 336"/>
                <a:gd name="T12" fmla="*/ 0 w 226"/>
                <a:gd name="T13" fmla="*/ 292 h 336"/>
                <a:gd name="T14" fmla="*/ 122 w 226"/>
                <a:gd name="T15" fmla="*/ 232 h 336"/>
                <a:gd name="T16" fmla="*/ 123 w 226"/>
                <a:gd name="T17" fmla="*/ 212 h 336"/>
                <a:gd name="T18" fmla="*/ 123 w 226"/>
                <a:gd name="T19" fmla="*/ 173 h 336"/>
                <a:gd name="T20" fmla="*/ 108 w 226"/>
                <a:gd name="T21" fmla="*/ 160 h 336"/>
                <a:gd name="T22" fmla="*/ 84 w 226"/>
                <a:gd name="T23" fmla="*/ 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6" h="336">
                  <a:moveTo>
                    <a:pt x="84" y="90"/>
                  </a:moveTo>
                  <a:cubicBezTo>
                    <a:pt x="70" y="48"/>
                    <a:pt x="85" y="18"/>
                    <a:pt x="94" y="5"/>
                  </a:cubicBezTo>
                  <a:cubicBezTo>
                    <a:pt x="97" y="0"/>
                    <a:pt x="108" y="1"/>
                    <a:pt x="108" y="1"/>
                  </a:cubicBezTo>
                  <a:cubicBezTo>
                    <a:pt x="108" y="1"/>
                    <a:pt x="172" y="47"/>
                    <a:pt x="201" y="174"/>
                  </a:cubicBezTo>
                  <a:cubicBezTo>
                    <a:pt x="201" y="174"/>
                    <a:pt x="226" y="268"/>
                    <a:pt x="200" y="294"/>
                  </a:cubicBezTo>
                  <a:cubicBezTo>
                    <a:pt x="161" y="333"/>
                    <a:pt x="10" y="336"/>
                    <a:pt x="10" y="336"/>
                  </a:cubicBezTo>
                  <a:cubicBezTo>
                    <a:pt x="0" y="292"/>
                    <a:pt x="0" y="292"/>
                    <a:pt x="0" y="292"/>
                  </a:cubicBezTo>
                  <a:cubicBezTo>
                    <a:pt x="0" y="292"/>
                    <a:pt x="107" y="229"/>
                    <a:pt x="122" y="232"/>
                  </a:cubicBezTo>
                  <a:cubicBezTo>
                    <a:pt x="123" y="212"/>
                    <a:pt x="123" y="212"/>
                    <a:pt x="123" y="212"/>
                  </a:cubicBezTo>
                  <a:cubicBezTo>
                    <a:pt x="123" y="173"/>
                    <a:pt x="123" y="173"/>
                    <a:pt x="123" y="173"/>
                  </a:cubicBezTo>
                  <a:cubicBezTo>
                    <a:pt x="123" y="173"/>
                    <a:pt x="110" y="167"/>
                    <a:pt x="108" y="160"/>
                  </a:cubicBezTo>
                  <a:cubicBezTo>
                    <a:pt x="98" y="131"/>
                    <a:pt x="88" y="102"/>
                    <a:pt x="84" y="90"/>
                  </a:cubicBezTo>
                </a:path>
              </a:pathLst>
            </a:custGeom>
            <a:solidFill>
              <a:srgbClr val="FF69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7" name="ísḷíde">
              <a:extLst>
                <a:ext uri="{FF2B5EF4-FFF2-40B4-BE49-F238E27FC236}">
                  <a16:creationId xmlns:a16="http://schemas.microsoft.com/office/drawing/2014/main" id="{764CDC2B-630C-41FE-A86A-0D72096D583E}"/>
                </a:ext>
              </a:extLst>
            </p:cNvPr>
            <p:cNvSpPr/>
            <p:nvPr/>
          </p:nvSpPr>
          <p:spPr bwMode="auto">
            <a:xfrm>
              <a:off x="5030789" y="4551363"/>
              <a:ext cx="19050" cy="26988"/>
            </a:xfrm>
            <a:custGeom>
              <a:avLst/>
              <a:gdLst>
                <a:gd name="T0" fmla="*/ 0 w 8"/>
                <a:gd name="T1" fmla="*/ 0 h 11"/>
                <a:gd name="T2" fmla="*/ 0 w 8"/>
                <a:gd name="T3" fmla="*/ 11 h 11"/>
                <a:gd name="T4" fmla="*/ 8 w 8"/>
                <a:gd name="T5" fmla="*/ 11 h 11"/>
                <a:gd name="T6" fmla="*/ 7 w 8"/>
                <a:gd name="T7" fmla="*/ 4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cubicBezTo>
                    <a:pt x="0" y="11"/>
                    <a:pt x="0" y="11"/>
                    <a:pt x="0" y="11"/>
                  </a:cubicBezTo>
                  <a:cubicBezTo>
                    <a:pt x="8" y="11"/>
                    <a:pt x="8" y="11"/>
                    <a:pt x="8" y="11"/>
                  </a:cubicBezTo>
                  <a:cubicBezTo>
                    <a:pt x="7" y="4"/>
                    <a:pt x="7" y="4"/>
                    <a:pt x="7" y="4"/>
                  </a:cubicBezTo>
                  <a:cubicBezTo>
                    <a:pt x="5" y="3"/>
                    <a:pt x="2" y="1"/>
                    <a:pt x="0" y="0"/>
                  </a:cubicBezTo>
                </a:path>
              </a:pathLst>
            </a:custGeom>
            <a:solidFill>
              <a:srgbClr val="FF2B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8" name="iṡḻíḍé">
              <a:extLst>
                <a:ext uri="{FF2B5EF4-FFF2-40B4-BE49-F238E27FC236}">
                  <a16:creationId xmlns:a16="http://schemas.microsoft.com/office/drawing/2014/main" id="{AFB65DE0-84BF-49E4-941C-3B764527112C}"/>
                </a:ext>
              </a:extLst>
            </p:cNvPr>
            <p:cNvSpPr/>
            <p:nvPr/>
          </p:nvSpPr>
          <p:spPr bwMode="auto">
            <a:xfrm>
              <a:off x="5022851" y="4425951"/>
              <a:ext cx="23813" cy="134938"/>
            </a:xfrm>
            <a:custGeom>
              <a:avLst/>
              <a:gdLst>
                <a:gd name="T0" fmla="*/ 0 w 10"/>
                <a:gd name="T1" fmla="*/ 0 h 58"/>
                <a:gd name="T2" fmla="*/ 3 w 10"/>
                <a:gd name="T3" fmla="*/ 54 h 58"/>
                <a:gd name="T4" fmla="*/ 10 w 10"/>
                <a:gd name="T5" fmla="*/ 58 h 58"/>
                <a:gd name="T6" fmla="*/ 0 w 10"/>
                <a:gd name="T7" fmla="*/ 0 h 58"/>
              </a:gdLst>
              <a:ahLst/>
              <a:cxnLst>
                <a:cxn ang="0">
                  <a:pos x="T0" y="T1"/>
                </a:cxn>
                <a:cxn ang="0">
                  <a:pos x="T2" y="T3"/>
                </a:cxn>
                <a:cxn ang="0">
                  <a:pos x="T4" y="T5"/>
                </a:cxn>
                <a:cxn ang="0">
                  <a:pos x="T6" y="T7"/>
                </a:cxn>
              </a:cxnLst>
              <a:rect l="0" t="0" r="r" b="b"/>
              <a:pathLst>
                <a:path w="10" h="58">
                  <a:moveTo>
                    <a:pt x="0" y="0"/>
                  </a:moveTo>
                  <a:cubicBezTo>
                    <a:pt x="3" y="54"/>
                    <a:pt x="3" y="54"/>
                    <a:pt x="3" y="54"/>
                  </a:cubicBezTo>
                  <a:cubicBezTo>
                    <a:pt x="5" y="55"/>
                    <a:pt x="8" y="57"/>
                    <a:pt x="10" y="58"/>
                  </a:cubicBezTo>
                  <a:cubicBezTo>
                    <a:pt x="0" y="0"/>
                    <a:pt x="0" y="0"/>
                    <a:pt x="0" y="0"/>
                  </a:cubicBezTo>
                </a:path>
              </a:pathLst>
            </a:custGeom>
            <a:solidFill>
              <a:srgbClr val="FF2B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99" name="îş1îḍé">
              <a:extLst>
                <a:ext uri="{FF2B5EF4-FFF2-40B4-BE49-F238E27FC236}">
                  <a16:creationId xmlns:a16="http://schemas.microsoft.com/office/drawing/2014/main" id="{E6D1A930-F406-4A63-902D-0FF5C6A803EF}"/>
                </a:ext>
              </a:extLst>
            </p:cNvPr>
            <p:cNvSpPr/>
            <p:nvPr/>
          </p:nvSpPr>
          <p:spPr bwMode="auto">
            <a:xfrm>
              <a:off x="4646614" y="3730626"/>
              <a:ext cx="298450" cy="414338"/>
            </a:xfrm>
            <a:custGeom>
              <a:avLst/>
              <a:gdLst>
                <a:gd name="T0" fmla="*/ 121 w 128"/>
                <a:gd name="T1" fmla="*/ 81 h 178"/>
                <a:gd name="T2" fmla="*/ 118 w 128"/>
                <a:gd name="T3" fmla="*/ 66 h 178"/>
                <a:gd name="T4" fmla="*/ 116 w 128"/>
                <a:gd name="T5" fmla="*/ 44 h 178"/>
                <a:gd name="T6" fmla="*/ 107 w 128"/>
                <a:gd name="T7" fmla="*/ 24 h 178"/>
                <a:gd name="T8" fmla="*/ 74 w 128"/>
                <a:gd name="T9" fmla="*/ 0 h 178"/>
                <a:gd name="T10" fmla="*/ 19 w 128"/>
                <a:gd name="T11" fmla="*/ 21 h 178"/>
                <a:gd name="T12" fmla="*/ 8 w 128"/>
                <a:gd name="T13" fmla="*/ 43 h 178"/>
                <a:gd name="T14" fmla="*/ 5 w 128"/>
                <a:gd name="T15" fmla="*/ 56 h 178"/>
                <a:gd name="T16" fmla="*/ 5 w 128"/>
                <a:gd name="T17" fmla="*/ 73 h 178"/>
                <a:gd name="T18" fmla="*/ 1 w 128"/>
                <a:gd name="T19" fmla="*/ 90 h 178"/>
                <a:gd name="T20" fmla="*/ 2 w 128"/>
                <a:gd name="T21" fmla="*/ 109 h 178"/>
                <a:gd name="T22" fmla="*/ 23 w 128"/>
                <a:gd name="T23" fmla="*/ 156 h 178"/>
                <a:gd name="T24" fmla="*/ 32 w 128"/>
                <a:gd name="T25" fmla="*/ 166 h 178"/>
                <a:gd name="T26" fmla="*/ 61 w 128"/>
                <a:gd name="T27" fmla="*/ 178 h 178"/>
                <a:gd name="T28" fmla="*/ 64 w 128"/>
                <a:gd name="T29" fmla="*/ 178 h 178"/>
                <a:gd name="T30" fmla="*/ 93 w 128"/>
                <a:gd name="T31" fmla="*/ 166 h 178"/>
                <a:gd name="T32" fmla="*/ 124 w 128"/>
                <a:gd name="T33" fmla="*/ 90 h 178"/>
                <a:gd name="T34" fmla="*/ 121 w 128"/>
                <a:gd name="T35" fmla="*/ 8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178">
                  <a:moveTo>
                    <a:pt x="121" y="81"/>
                  </a:moveTo>
                  <a:cubicBezTo>
                    <a:pt x="120" y="76"/>
                    <a:pt x="119" y="71"/>
                    <a:pt x="118" y="66"/>
                  </a:cubicBezTo>
                  <a:cubicBezTo>
                    <a:pt x="117" y="58"/>
                    <a:pt x="119" y="51"/>
                    <a:pt x="116" y="44"/>
                  </a:cubicBezTo>
                  <a:cubicBezTo>
                    <a:pt x="114" y="37"/>
                    <a:pt x="111" y="30"/>
                    <a:pt x="107" y="24"/>
                  </a:cubicBezTo>
                  <a:cubicBezTo>
                    <a:pt x="99" y="11"/>
                    <a:pt x="88" y="4"/>
                    <a:pt x="74" y="0"/>
                  </a:cubicBezTo>
                  <a:cubicBezTo>
                    <a:pt x="72" y="0"/>
                    <a:pt x="28" y="7"/>
                    <a:pt x="19" y="21"/>
                  </a:cubicBezTo>
                  <a:cubicBezTo>
                    <a:pt x="15" y="28"/>
                    <a:pt x="11" y="35"/>
                    <a:pt x="8" y="43"/>
                  </a:cubicBezTo>
                  <a:cubicBezTo>
                    <a:pt x="6" y="47"/>
                    <a:pt x="5" y="52"/>
                    <a:pt x="5" y="56"/>
                  </a:cubicBezTo>
                  <a:cubicBezTo>
                    <a:pt x="5" y="62"/>
                    <a:pt x="6" y="68"/>
                    <a:pt x="5" y="73"/>
                  </a:cubicBezTo>
                  <a:cubicBezTo>
                    <a:pt x="4" y="79"/>
                    <a:pt x="1" y="84"/>
                    <a:pt x="1" y="90"/>
                  </a:cubicBezTo>
                  <a:cubicBezTo>
                    <a:pt x="0" y="96"/>
                    <a:pt x="1" y="103"/>
                    <a:pt x="2" y="109"/>
                  </a:cubicBezTo>
                  <a:cubicBezTo>
                    <a:pt x="5" y="126"/>
                    <a:pt x="13" y="142"/>
                    <a:pt x="23" y="156"/>
                  </a:cubicBezTo>
                  <a:cubicBezTo>
                    <a:pt x="26" y="159"/>
                    <a:pt x="29" y="163"/>
                    <a:pt x="32" y="166"/>
                  </a:cubicBezTo>
                  <a:cubicBezTo>
                    <a:pt x="39" y="173"/>
                    <a:pt x="50" y="178"/>
                    <a:pt x="61" y="178"/>
                  </a:cubicBezTo>
                  <a:cubicBezTo>
                    <a:pt x="64" y="178"/>
                    <a:pt x="64" y="178"/>
                    <a:pt x="64" y="178"/>
                  </a:cubicBezTo>
                  <a:cubicBezTo>
                    <a:pt x="75" y="178"/>
                    <a:pt x="85" y="173"/>
                    <a:pt x="93" y="166"/>
                  </a:cubicBezTo>
                  <a:cubicBezTo>
                    <a:pt x="111" y="147"/>
                    <a:pt x="128" y="118"/>
                    <a:pt x="124" y="90"/>
                  </a:cubicBezTo>
                  <a:cubicBezTo>
                    <a:pt x="123" y="87"/>
                    <a:pt x="122" y="84"/>
                    <a:pt x="121" y="81"/>
                  </a:cubicBezTo>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0" name="ïSļîḑè">
              <a:extLst>
                <a:ext uri="{FF2B5EF4-FFF2-40B4-BE49-F238E27FC236}">
                  <a16:creationId xmlns:a16="http://schemas.microsoft.com/office/drawing/2014/main" id="{447631CA-CBED-4252-AA23-9D71216E5098}"/>
                </a:ext>
              </a:extLst>
            </p:cNvPr>
            <p:cNvSpPr/>
            <p:nvPr/>
          </p:nvSpPr>
          <p:spPr bwMode="auto">
            <a:xfrm>
              <a:off x="4813301" y="3716338"/>
              <a:ext cx="49213" cy="28575"/>
            </a:xfrm>
            <a:custGeom>
              <a:avLst/>
              <a:gdLst>
                <a:gd name="T0" fmla="*/ 2 w 21"/>
                <a:gd name="T1" fmla="*/ 0 h 12"/>
                <a:gd name="T2" fmla="*/ 0 w 21"/>
                <a:gd name="T3" fmla="*/ 6 h 12"/>
                <a:gd name="T4" fmla="*/ 2 w 21"/>
                <a:gd name="T5" fmla="*/ 6 h 12"/>
                <a:gd name="T6" fmla="*/ 2 w 21"/>
                <a:gd name="T7" fmla="*/ 6 h 12"/>
                <a:gd name="T8" fmla="*/ 18 w 21"/>
                <a:gd name="T9" fmla="*/ 12 h 12"/>
                <a:gd name="T10" fmla="*/ 20 w 21"/>
                <a:gd name="T11" fmla="*/ 12 h 12"/>
                <a:gd name="T12" fmla="*/ 21 w 21"/>
                <a:gd name="T13" fmla="*/ 12 h 12"/>
                <a:gd name="T14" fmla="*/ 2 w 21"/>
                <a:gd name="T15" fmla="*/ 0 h 12"/>
                <a:gd name="T16" fmla="*/ 2 w 21"/>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2">
                  <a:moveTo>
                    <a:pt x="2" y="0"/>
                  </a:moveTo>
                  <a:cubicBezTo>
                    <a:pt x="1" y="0"/>
                    <a:pt x="0" y="3"/>
                    <a:pt x="0" y="6"/>
                  </a:cubicBezTo>
                  <a:cubicBezTo>
                    <a:pt x="1" y="6"/>
                    <a:pt x="1" y="6"/>
                    <a:pt x="2" y="6"/>
                  </a:cubicBezTo>
                  <a:cubicBezTo>
                    <a:pt x="2" y="6"/>
                    <a:pt x="2" y="6"/>
                    <a:pt x="2" y="6"/>
                  </a:cubicBezTo>
                  <a:cubicBezTo>
                    <a:pt x="8" y="8"/>
                    <a:pt x="13" y="10"/>
                    <a:pt x="18" y="12"/>
                  </a:cubicBezTo>
                  <a:cubicBezTo>
                    <a:pt x="20" y="12"/>
                    <a:pt x="20" y="12"/>
                    <a:pt x="20" y="12"/>
                  </a:cubicBezTo>
                  <a:cubicBezTo>
                    <a:pt x="21" y="12"/>
                    <a:pt x="21" y="12"/>
                    <a:pt x="21" y="12"/>
                  </a:cubicBezTo>
                  <a:cubicBezTo>
                    <a:pt x="16" y="6"/>
                    <a:pt x="9" y="2"/>
                    <a:pt x="2" y="0"/>
                  </a:cubicBezTo>
                  <a:cubicBezTo>
                    <a:pt x="2" y="0"/>
                    <a:pt x="2" y="0"/>
                    <a:pt x="2" y="0"/>
                  </a:cubicBezTo>
                </a:path>
              </a:pathLst>
            </a:custGeom>
            <a:solidFill>
              <a:srgbClr val="B5CA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1" name="îṩḷîḓê">
              <a:extLst>
                <a:ext uri="{FF2B5EF4-FFF2-40B4-BE49-F238E27FC236}">
                  <a16:creationId xmlns:a16="http://schemas.microsoft.com/office/drawing/2014/main" id="{8BEC3B98-49A5-4413-BFF5-F2D60C302902}"/>
                </a:ext>
              </a:extLst>
            </p:cNvPr>
            <p:cNvSpPr/>
            <p:nvPr/>
          </p:nvSpPr>
          <p:spPr bwMode="auto">
            <a:xfrm>
              <a:off x="4856164" y="3744913"/>
              <a:ext cx="79375" cy="319088"/>
            </a:xfrm>
            <a:custGeom>
              <a:avLst/>
              <a:gdLst>
                <a:gd name="T0" fmla="*/ 34 w 34"/>
                <a:gd name="T1" fmla="*/ 109 h 137"/>
                <a:gd name="T2" fmla="*/ 32 w 34"/>
                <a:gd name="T3" fmla="*/ 110 h 137"/>
                <a:gd name="T4" fmla="*/ 20 w 34"/>
                <a:gd name="T5" fmla="*/ 137 h 137"/>
                <a:gd name="T6" fmla="*/ 34 w 34"/>
                <a:gd name="T7" fmla="*/ 109 h 137"/>
                <a:gd name="T8" fmla="*/ 2 w 34"/>
                <a:gd name="T9" fmla="*/ 0 h 137"/>
                <a:gd name="T10" fmla="*/ 0 w 34"/>
                <a:gd name="T11" fmla="*/ 0 h 137"/>
                <a:gd name="T12" fmla="*/ 0 w 34"/>
                <a:gd name="T13" fmla="*/ 1 h 137"/>
                <a:gd name="T14" fmla="*/ 2 w 34"/>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37">
                  <a:moveTo>
                    <a:pt x="34" y="109"/>
                  </a:moveTo>
                  <a:cubicBezTo>
                    <a:pt x="33" y="109"/>
                    <a:pt x="32" y="110"/>
                    <a:pt x="32" y="110"/>
                  </a:cubicBezTo>
                  <a:cubicBezTo>
                    <a:pt x="30" y="119"/>
                    <a:pt x="25" y="129"/>
                    <a:pt x="20" y="137"/>
                  </a:cubicBezTo>
                  <a:cubicBezTo>
                    <a:pt x="26" y="128"/>
                    <a:pt x="31" y="119"/>
                    <a:pt x="34" y="109"/>
                  </a:cubicBezTo>
                  <a:moveTo>
                    <a:pt x="2" y="0"/>
                  </a:moveTo>
                  <a:cubicBezTo>
                    <a:pt x="0" y="0"/>
                    <a:pt x="0" y="0"/>
                    <a:pt x="0" y="0"/>
                  </a:cubicBezTo>
                  <a:cubicBezTo>
                    <a:pt x="0" y="0"/>
                    <a:pt x="0" y="1"/>
                    <a:pt x="0" y="1"/>
                  </a:cubicBezTo>
                  <a:cubicBezTo>
                    <a:pt x="1" y="0"/>
                    <a:pt x="2" y="0"/>
                    <a:pt x="2" y="0"/>
                  </a:cubicBezTo>
                </a:path>
              </a:pathLst>
            </a:custGeom>
            <a:solidFill>
              <a:srgbClr val="08001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2" name="iSḷîde">
              <a:extLst>
                <a:ext uri="{FF2B5EF4-FFF2-40B4-BE49-F238E27FC236}">
                  <a16:creationId xmlns:a16="http://schemas.microsoft.com/office/drawing/2014/main" id="{45CE3D00-8ECD-4744-9378-24715615C671}"/>
                </a:ext>
              </a:extLst>
            </p:cNvPr>
            <p:cNvSpPr/>
            <p:nvPr/>
          </p:nvSpPr>
          <p:spPr bwMode="auto">
            <a:xfrm>
              <a:off x="4765676" y="4116388"/>
              <a:ext cx="96838" cy="28575"/>
            </a:xfrm>
            <a:custGeom>
              <a:avLst/>
              <a:gdLst>
                <a:gd name="T0" fmla="*/ 3 w 42"/>
                <a:gd name="T1" fmla="*/ 11 h 12"/>
                <a:gd name="T2" fmla="*/ 0 w 42"/>
                <a:gd name="T3" fmla="*/ 12 h 12"/>
                <a:gd name="T4" fmla="*/ 8 w 42"/>
                <a:gd name="T5" fmla="*/ 12 h 12"/>
                <a:gd name="T6" fmla="*/ 15 w 42"/>
                <a:gd name="T7" fmla="*/ 12 h 12"/>
                <a:gd name="T8" fmla="*/ 13 w 42"/>
                <a:gd name="T9" fmla="*/ 12 h 12"/>
                <a:gd name="T10" fmla="*/ 10 w 42"/>
                <a:gd name="T11" fmla="*/ 12 h 12"/>
                <a:gd name="T12" fmla="*/ 3 w 42"/>
                <a:gd name="T13" fmla="*/ 11 h 12"/>
                <a:gd name="T14" fmla="*/ 42 w 42"/>
                <a:gd name="T15" fmla="*/ 0 h 12"/>
                <a:gd name="T16" fmla="*/ 36 w 42"/>
                <a:gd name="T17" fmla="*/ 4 h 12"/>
                <a:gd name="T18" fmla="*/ 42 w 4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2">
                  <a:moveTo>
                    <a:pt x="3" y="11"/>
                  </a:moveTo>
                  <a:cubicBezTo>
                    <a:pt x="2" y="11"/>
                    <a:pt x="1" y="11"/>
                    <a:pt x="0" y="12"/>
                  </a:cubicBezTo>
                  <a:cubicBezTo>
                    <a:pt x="3" y="12"/>
                    <a:pt x="6" y="12"/>
                    <a:pt x="8" y="12"/>
                  </a:cubicBezTo>
                  <a:cubicBezTo>
                    <a:pt x="10" y="12"/>
                    <a:pt x="13" y="12"/>
                    <a:pt x="15" y="12"/>
                  </a:cubicBezTo>
                  <a:cubicBezTo>
                    <a:pt x="14" y="12"/>
                    <a:pt x="13" y="12"/>
                    <a:pt x="13" y="12"/>
                  </a:cubicBezTo>
                  <a:cubicBezTo>
                    <a:pt x="10" y="12"/>
                    <a:pt x="10" y="12"/>
                    <a:pt x="10" y="12"/>
                  </a:cubicBezTo>
                  <a:cubicBezTo>
                    <a:pt x="8" y="12"/>
                    <a:pt x="5" y="12"/>
                    <a:pt x="3" y="11"/>
                  </a:cubicBezTo>
                  <a:moveTo>
                    <a:pt x="42" y="0"/>
                  </a:moveTo>
                  <a:cubicBezTo>
                    <a:pt x="40" y="2"/>
                    <a:pt x="38" y="3"/>
                    <a:pt x="36" y="4"/>
                  </a:cubicBezTo>
                  <a:cubicBezTo>
                    <a:pt x="39" y="3"/>
                    <a:pt x="40" y="1"/>
                    <a:pt x="42" y="0"/>
                  </a:cubicBezTo>
                </a:path>
              </a:pathLst>
            </a:custGeom>
            <a:solidFill>
              <a:srgbClr val="FA89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3" name="îṧḷídè">
              <a:extLst>
                <a:ext uri="{FF2B5EF4-FFF2-40B4-BE49-F238E27FC236}">
                  <a16:creationId xmlns:a16="http://schemas.microsoft.com/office/drawing/2014/main" id="{08C68B6B-7806-4C7A-8FFB-DFF13B30664F}"/>
                </a:ext>
              </a:extLst>
            </p:cNvPr>
            <p:cNvSpPr/>
            <p:nvPr/>
          </p:nvSpPr>
          <p:spPr bwMode="auto">
            <a:xfrm>
              <a:off x="4772026" y="3730626"/>
              <a:ext cx="158750" cy="414338"/>
            </a:xfrm>
            <a:custGeom>
              <a:avLst/>
              <a:gdLst>
                <a:gd name="T0" fmla="*/ 21 w 68"/>
                <a:gd name="T1" fmla="*/ 30 h 178"/>
                <a:gd name="T2" fmla="*/ 19 w 68"/>
                <a:gd name="T3" fmla="*/ 99 h 178"/>
                <a:gd name="T4" fmla="*/ 20 w 68"/>
                <a:gd name="T5" fmla="*/ 121 h 178"/>
                <a:gd name="T6" fmla="*/ 26 w 68"/>
                <a:gd name="T7" fmla="*/ 133 h 178"/>
                <a:gd name="T8" fmla="*/ 19 w 68"/>
                <a:gd name="T9" fmla="*/ 144 h 178"/>
                <a:gd name="T10" fmla="*/ 20 w 68"/>
                <a:gd name="T11" fmla="*/ 161 h 178"/>
                <a:gd name="T12" fmla="*/ 0 w 68"/>
                <a:gd name="T13" fmla="*/ 177 h 178"/>
                <a:gd name="T14" fmla="*/ 7 w 68"/>
                <a:gd name="T15" fmla="*/ 178 h 178"/>
                <a:gd name="T16" fmla="*/ 10 w 68"/>
                <a:gd name="T17" fmla="*/ 178 h 178"/>
                <a:gd name="T18" fmla="*/ 12 w 68"/>
                <a:gd name="T19" fmla="*/ 178 h 178"/>
                <a:gd name="T20" fmla="*/ 33 w 68"/>
                <a:gd name="T21" fmla="*/ 170 h 178"/>
                <a:gd name="T22" fmla="*/ 39 w 68"/>
                <a:gd name="T23" fmla="*/ 166 h 178"/>
                <a:gd name="T24" fmla="*/ 39 w 68"/>
                <a:gd name="T25" fmla="*/ 166 h 178"/>
                <a:gd name="T26" fmla="*/ 56 w 68"/>
                <a:gd name="T27" fmla="*/ 143 h 178"/>
                <a:gd name="T28" fmla="*/ 68 w 68"/>
                <a:gd name="T29" fmla="*/ 116 h 178"/>
                <a:gd name="T30" fmla="*/ 68 w 68"/>
                <a:gd name="T31" fmla="*/ 116 h 178"/>
                <a:gd name="T32" fmla="*/ 62 w 68"/>
                <a:gd name="T33" fmla="*/ 114 h 178"/>
                <a:gd name="T34" fmla="*/ 60 w 68"/>
                <a:gd name="T35" fmla="*/ 89 h 178"/>
                <a:gd name="T36" fmla="*/ 60 w 68"/>
                <a:gd name="T37" fmla="*/ 89 h 178"/>
                <a:gd name="T38" fmla="*/ 65 w 68"/>
                <a:gd name="T39" fmla="*/ 82 h 178"/>
                <a:gd name="T40" fmla="*/ 54 w 68"/>
                <a:gd name="T41" fmla="*/ 74 h 178"/>
                <a:gd name="T42" fmla="*/ 29 w 68"/>
                <a:gd name="T43" fmla="*/ 41 h 178"/>
                <a:gd name="T44" fmla="*/ 21 w 68"/>
                <a:gd name="T45" fmla="*/ 30 h 178"/>
                <a:gd name="T46" fmla="*/ 20 w 68"/>
                <a:gd name="T47" fmla="*/ 0 h 178"/>
                <a:gd name="T48" fmla="*/ 18 w 68"/>
                <a:gd name="T49" fmla="*/ 0 h 178"/>
                <a:gd name="T50" fmla="*/ 18 w 68"/>
                <a:gd name="T51" fmla="*/ 17 h 178"/>
                <a:gd name="T52" fmla="*/ 21 w 68"/>
                <a:gd name="T53" fmla="*/ 30 h 178"/>
                <a:gd name="T54" fmla="*/ 36 w 68"/>
                <a:gd name="T55" fmla="*/ 7 h 178"/>
                <a:gd name="T56" fmla="*/ 36 w 68"/>
                <a:gd name="T57" fmla="*/ 6 h 178"/>
                <a:gd name="T58" fmla="*/ 20 w 68"/>
                <a:gd name="T59" fmla="*/ 0 h 178"/>
                <a:gd name="T60" fmla="*/ 20 w 68"/>
                <a:gd name="T6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78">
                  <a:moveTo>
                    <a:pt x="21" y="30"/>
                  </a:moveTo>
                  <a:cubicBezTo>
                    <a:pt x="24" y="52"/>
                    <a:pt x="26" y="79"/>
                    <a:pt x="19" y="99"/>
                  </a:cubicBezTo>
                  <a:cubicBezTo>
                    <a:pt x="16" y="109"/>
                    <a:pt x="19" y="116"/>
                    <a:pt x="20" y="121"/>
                  </a:cubicBezTo>
                  <a:cubicBezTo>
                    <a:pt x="21" y="125"/>
                    <a:pt x="24" y="130"/>
                    <a:pt x="26" y="133"/>
                  </a:cubicBezTo>
                  <a:cubicBezTo>
                    <a:pt x="27" y="134"/>
                    <a:pt x="23" y="143"/>
                    <a:pt x="19" y="144"/>
                  </a:cubicBezTo>
                  <a:cubicBezTo>
                    <a:pt x="14" y="145"/>
                    <a:pt x="20" y="157"/>
                    <a:pt x="20" y="161"/>
                  </a:cubicBezTo>
                  <a:cubicBezTo>
                    <a:pt x="20" y="174"/>
                    <a:pt x="7" y="177"/>
                    <a:pt x="0" y="177"/>
                  </a:cubicBezTo>
                  <a:cubicBezTo>
                    <a:pt x="2" y="178"/>
                    <a:pt x="5" y="178"/>
                    <a:pt x="7" y="178"/>
                  </a:cubicBezTo>
                  <a:cubicBezTo>
                    <a:pt x="10" y="178"/>
                    <a:pt x="10" y="178"/>
                    <a:pt x="10" y="178"/>
                  </a:cubicBezTo>
                  <a:cubicBezTo>
                    <a:pt x="10" y="178"/>
                    <a:pt x="11" y="178"/>
                    <a:pt x="12" y="178"/>
                  </a:cubicBezTo>
                  <a:cubicBezTo>
                    <a:pt x="20" y="177"/>
                    <a:pt x="28" y="174"/>
                    <a:pt x="33" y="170"/>
                  </a:cubicBezTo>
                  <a:cubicBezTo>
                    <a:pt x="35" y="169"/>
                    <a:pt x="37" y="168"/>
                    <a:pt x="39" y="166"/>
                  </a:cubicBezTo>
                  <a:cubicBezTo>
                    <a:pt x="39" y="166"/>
                    <a:pt x="39" y="166"/>
                    <a:pt x="39" y="166"/>
                  </a:cubicBezTo>
                  <a:cubicBezTo>
                    <a:pt x="45" y="158"/>
                    <a:pt x="51" y="151"/>
                    <a:pt x="56" y="143"/>
                  </a:cubicBezTo>
                  <a:cubicBezTo>
                    <a:pt x="61" y="135"/>
                    <a:pt x="66" y="125"/>
                    <a:pt x="68" y="116"/>
                  </a:cubicBezTo>
                  <a:cubicBezTo>
                    <a:pt x="68" y="116"/>
                    <a:pt x="68" y="116"/>
                    <a:pt x="68" y="116"/>
                  </a:cubicBezTo>
                  <a:cubicBezTo>
                    <a:pt x="64" y="116"/>
                    <a:pt x="62" y="114"/>
                    <a:pt x="62" y="114"/>
                  </a:cubicBezTo>
                  <a:cubicBezTo>
                    <a:pt x="60" y="89"/>
                    <a:pt x="60" y="89"/>
                    <a:pt x="60" y="89"/>
                  </a:cubicBezTo>
                  <a:cubicBezTo>
                    <a:pt x="60" y="89"/>
                    <a:pt x="60" y="89"/>
                    <a:pt x="60" y="89"/>
                  </a:cubicBezTo>
                  <a:cubicBezTo>
                    <a:pt x="60" y="89"/>
                    <a:pt x="61" y="85"/>
                    <a:pt x="65" y="82"/>
                  </a:cubicBezTo>
                  <a:cubicBezTo>
                    <a:pt x="62" y="79"/>
                    <a:pt x="59" y="76"/>
                    <a:pt x="54" y="74"/>
                  </a:cubicBezTo>
                  <a:cubicBezTo>
                    <a:pt x="31" y="68"/>
                    <a:pt x="29" y="41"/>
                    <a:pt x="29" y="41"/>
                  </a:cubicBezTo>
                  <a:cubicBezTo>
                    <a:pt x="21" y="30"/>
                    <a:pt x="21" y="30"/>
                    <a:pt x="21" y="30"/>
                  </a:cubicBezTo>
                  <a:moveTo>
                    <a:pt x="20" y="0"/>
                  </a:moveTo>
                  <a:cubicBezTo>
                    <a:pt x="19" y="0"/>
                    <a:pt x="19" y="0"/>
                    <a:pt x="18" y="0"/>
                  </a:cubicBezTo>
                  <a:cubicBezTo>
                    <a:pt x="17" y="5"/>
                    <a:pt x="17" y="11"/>
                    <a:pt x="18" y="17"/>
                  </a:cubicBezTo>
                  <a:cubicBezTo>
                    <a:pt x="19" y="21"/>
                    <a:pt x="20" y="25"/>
                    <a:pt x="21" y="30"/>
                  </a:cubicBezTo>
                  <a:cubicBezTo>
                    <a:pt x="21" y="28"/>
                    <a:pt x="26" y="11"/>
                    <a:pt x="36" y="7"/>
                  </a:cubicBezTo>
                  <a:cubicBezTo>
                    <a:pt x="36" y="7"/>
                    <a:pt x="36" y="6"/>
                    <a:pt x="36" y="6"/>
                  </a:cubicBezTo>
                  <a:cubicBezTo>
                    <a:pt x="31" y="4"/>
                    <a:pt x="26" y="2"/>
                    <a:pt x="20" y="0"/>
                  </a:cubicBezTo>
                  <a:cubicBezTo>
                    <a:pt x="20" y="0"/>
                    <a:pt x="20" y="0"/>
                    <a:pt x="20" y="0"/>
                  </a:cubicBezTo>
                </a:path>
              </a:pathLst>
            </a:custGeom>
            <a:solidFill>
              <a:srgbClr val="FB9C8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4" name="îṩlïḋe">
              <a:extLst>
                <a:ext uri="{FF2B5EF4-FFF2-40B4-BE49-F238E27FC236}">
                  <a16:creationId xmlns:a16="http://schemas.microsoft.com/office/drawing/2014/main" id="{D8A789F0-88B1-44B4-9C6D-68606F741210}"/>
                </a:ext>
              </a:extLst>
            </p:cNvPr>
            <p:cNvSpPr/>
            <p:nvPr/>
          </p:nvSpPr>
          <p:spPr bwMode="auto">
            <a:xfrm>
              <a:off x="4408489" y="4578351"/>
              <a:ext cx="776288" cy="390525"/>
            </a:xfrm>
            <a:custGeom>
              <a:avLst/>
              <a:gdLst>
                <a:gd name="T0" fmla="*/ 467 w 489"/>
                <a:gd name="T1" fmla="*/ 246 h 246"/>
                <a:gd name="T2" fmla="*/ 22 w 489"/>
                <a:gd name="T3" fmla="*/ 246 h 246"/>
                <a:gd name="T4" fmla="*/ 0 w 489"/>
                <a:gd name="T5" fmla="*/ 0 h 246"/>
                <a:gd name="T6" fmla="*/ 489 w 489"/>
                <a:gd name="T7" fmla="*/ 0 h 246"/>
                <a:gd name="T8" fmla="*/ 467 w 489"/>
                <a:gd name="T9" fmla="*/ 246 h 246"/>
              </a:gdLst>
              <a:ahLst/>
              <a:cxnLst>
                <a:cxn ang="0">
                  <a:pos x="T0" y="T1"/>
                </a:cxn>
                <a:cxn ang="0">
                  <a:pos x="T2" y="T3"/>
                </a:cxn>
                <a:cxn ang="0">
                  <a:pos x="T4" y="T5"/>
                </a:cxn>
                <a:cxn ang="0">
                  <a:pos x="T6" y="T7"/>
                </a:cxn>
                <a:cxn ang="0">
                  <a:pos x="T8" y="T9"/>
                </a:cxn>
              </a:cxnLst>
              <a:rect l="0" t="0" r="r" b="b"/>
              <a:pathLst>
                <a:path w="489" h="246">
                  <a:moveTo>
                    <a:pt x="467" y="246"/>
                  </a:moveTo>
                  <a:lnTo>
                    <a:pt x="22" y="246"/>
                  </a:lnTo>
                  <a:lnTo>
                    <a:pt x="0" y="0"/>
                  </a:lnTo>
                  <a:lnTo>
                    <a:pt x="489" y="0"/>
                  </a:lnTo>
                  <a:lnTo>
                    <a:pt x="467" y="246"/>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5" name="ïśľîďê">
              <a:extLst>
                <a:ext uri="{FF2B5EF4-FFF2-40B4-BE49-F238E27FC236}">
                  <a16:creationId xmlns:a16="http://schemas.microsoft.com/office/drawing/2014/main" id="{6C6FAE6E-0758-45EF-8A0E-A3754F3CB44E}"/>
                </a:ext>
              </a:extLst>
            </p:cNvPr>
            <p:cNvSpPr/>
            <p:nvPr/>
          </p:nvSpPr>
          <p:spPr bwMode="auto">
            <a:xfrm>
              <a:off x="4408489" y="4578351"/>
              <a:ext cx="776288" cy="390525"/>
            </a:xfrm>
            <a:custGeom>
              <a:avLst/>
              <a:gdLst>
                <a:gd name="T0" fmla="*/ 467 w 489"/>
                <a:gd name="T1" fmla="*/ 246 h 246"/>
                <a:gd name="T2" fmla="*/ 22 w 489"/>
                <a:gd name="T3" fmla="*/ 246 h 246"/>
                <a:gd name="T4" fmla="*/ 0 w 489"/>
                <a:gd name="T5" fmla="*/ 0 h 246"/>
                <a:gd name="T6" fmla="*/ 489 w 489"/>
                <a:gd name="T7" fmla="*/ 0 h 246"/>
                <a:gd name="T8" fmla="*/ 467 w 489"/>
                <a:gd name="T9" fmla="*/ 246 h 246"/>
              </a:gdLst>
              <a:ahLst/>
              <a:cxnLst>
                <a:cxn ang="0">
                  <a:pos x="T0" y="T1"/>
                </a:cxn>
                <a:cxn ang="0">
                  <a:pos x="T2" y="T3"/>
                </a:cxn>
                <a:cxn ang="0">
                  <a:pos x="T4" y="T5"/>
                </a:cxn>
                <a:cxn ang="0">
                  <a:pos x="T6" y="T7"/>
                </a:cxn>
                <a:cxn ang="0">
                  <a:pos x="T8" y="T9"/>
                </a:cxn>
              </a:cxnLst>
              <a:rect l="0" t="0" r="r" b="b"/>
              <a:pathLst>
                <a:path w="489" h="246">
                  <a:moveTo>
                    <a:pt x="467" y="246"/>
                  </a:moveTo>
                  <a:lnTo>
                    <a:pt x="22" y="246"/>
                  </a:lnTo>
                  <a:lnTo>
                    <a:pt x="0" y="0"/>
                  </a:lnTo>
                  <a:lnTo>
                    <a:pt x="489" y="0"/>
                  </a:lnTo>
                  <a:lnTo>
                    <a:pt x="467" y="2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6" name="íŝļíḑé">
              <a:extLst>
                <a:ext uri="{FF2B5EF4-FFF2-40B4-BE49-F238E27FC236}">
                  <a16:creationId xmlns:a16="http://schemas.microsoft.com/office/drawing/2014/main" id="{E10998B7-A3F1-4E9C-A424-568B30408216}"/>
                </a:ext>
              </a:extLst>
            </p:cNvPr>
            <p:cNvSpPr/>
            <p:nvPr/>
          </p:nvSpPr>
          <p:spPr bwMode="auto">
            <a:xfrm>
              <a:off x="4752976" y="4735513"/>
              <a:ext cx="103188" cy="103188"/>
            </a:xfrm>
            <a:prstGeom prst="ellipse">
              <a:avLst/>
            </a:prstGeom>
            <a:solidFill>
              <a:srgbClr val="262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7" name="îṩļïḍè">
              <a:extLst>
                <a:ext uri="{FF2B5EF4-FFF2-40B4-BE49-F238E27FC236}">
                  <a16:creationId xmlns:a16="http://schemas.microsoft.com/office/drawing/2014/main" id="{4C5BFF2D-2740-4D4F-AEF7-3C2903539057}"/>
                </a:ext>
              </a:extLst>
            </p:cNvPr>
            <p:cNvSpPr/>
            <p:nvPr/>
          </p:nvSpPr>
          <p:spPr bwMode="auto">
            <a:xfrm>
              <a:off x="4083051" y="4779963"/>
              <a:ext cx="1320800" cy="533400"/>
            </a:xfrm>
            <a:custGeom>
              <a:avLst/>
              <a:gdLst>
                <a:gd name="T0" fmla="*/ 494 w 567"/>
                <a:gd name="T1" fmla="*/ 141 h 229"/>
                <a:gd name="T2" fmla="*/ 421 w 567"/>
                <a:gd name="T3" fmla="*/ 150 h 229"/>
                <a:gd name="T4" fmla="*/ 344 w 567"/>
                <a:gd name="T5" fmla="*/ 121 h 229"/>
                <a:gd name="T6" fmla="*/ 95 w 567"/>
                <a:gd name="T7" fmla="*/ 2 h 229"/>
                <a:gd name="T8" fmla="*/ 2 w 567"/>
                <a:gd name="T9" fmla="*/ 38 h 229"/>
                <a:gd name="T10" fmla="*/ 44 w 567"/>
                <a:gd name="T11" fmla="*/ 117 h 229"/>
                <a:gd name="T12" fmla="*/ 300 w 567"/>
                <a:gd name="T13" fmla="*/ 175 h 229"/>
                <a:gd name="T14" fmla="*/ 457 w 567"/>
                <a:gd name="T15" fmla="*/ 208 h 229"/>
                <a:gd name="T16" fmla="*/ 535 w 567"/>
                <a:gd name="T17" fmla="*/ 212 h 229"/>
                <a:gd name="T18" fmla="*/ 494 w 567"/>
                <a:gd name="T19" fmla="*/ 1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7" h="229">
                  <a:moveTo>
                    <a:pt x="494" y="141"/>
                  </a:moveTo>
                  <a:cubicBezTo>
                    <a:pt x="421" y="150"/>
                    <a:pt x="421" y="150"/>
                    <a:pt x="421" y="150"/>
                  </a:cubicBezTo>
                  <a:cubicBezTo>
                    <a:pt x="421" y="150"/>
                    <a:pt x="385" y="148"/>
                    <a:pt x="344" y="121"/>
                  </a:cubicBezTo>
                  <a:cubicBezTo>
                    <a:pt x="303" y="94"/>
                    <a:pt x="154" y="0"/>
                    <a:pt x="95" y="2"/>
                  </a:cubicBezTo>
                  <a:cubicBezTo>
                    <a:pt x="42" y="3"/>
                    <a:pt x="5" y="12"/>
                    <a:pt x="2" y="38"/>
                  </a:cubicBezTo>
                  <a:cubicBezTo>
                    <a:pt x="0" y="52"/>
                    <a:pt x="6" y="100"/>
                    <a:pt x="44" y="117"/>
                  </a:cubicBezTo>
                  <a:cubicBezTo>
                    <a:pt x="81" y="134"/>
                    <a:pt x="281" y="174"/>
                    <a:pt x="300" y="175"/>
                  </a:cubicBezTo>
                  <a:cubicBezTo>
                    <a:pt x="319" y="176"/>
                    <a:pt x="441" y="200"/>
                    <a:pt x="457" y="208"/>
                  </a:cubicBezTo>
                  <a:cubicBezTo>
                    <a:pt x="473" y="215"/>
                    <a:pt x="522" y="229"/>
                    <a:pt x="535" y="212"/>
                  </a:cubicBezTo>
                  <a:cubicBezTo>
                    <a:pt x="549" y="195"/>
                    <a:pt x="567" y="133"/>
                    <a:pt x="494" y="141"/>
                  </a:cubicBezTo>
                </a:path>
              </a:pathLst>
            </a:custGeom>
            <a:solidFill>
              <a:srgbClr val="F8C1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8" name="ï$ḻiďé">
              <a:extLst>
                <a:ext uri="{FF2B5EF4-FFF2-40B4-BE49-F238E27FC236}">
                  <a16:creationId xmlns:a16="http://schemas.microsoft.com/office/drawing/2014/main" id="{FA17E118-7B9B-45B3-812F-2FEDE973A96A}"/>
                </a:ext>
              </a:extLst>
            </p:cNvPr>
            <p:cNvSpPr/>
            <p:nvPr/>
          </p:nvSpPr>
          <p:spPr bwMode="auto">
            <a:xfrm>
              <a:off x="4087814" y="486886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BE0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09" name="iṣ1ide">
              <a:extLst>
                <a:ext uri="{FF2B5EF4-FFF2-40B4-BE49-F238E27FC236}">
                  <a16:creationId xmlns:a16="http://schemas.microsoft.com/office/drawing/2014/main" id="{FA79EEBC-0E2E-439B-8945-142F78EC0614}"/>
                </a:ext>
              </a:extLst>
            </p:cNvPr>
            <p:cNvSpPr/>
            <p:nvPr/>
          </p:nvSpPr>
          <p:spPr bwMode="auto">
            <a:xfrm>
              <a:off x="5356226" y="5168901"/>
              <a:ext cx="3175" cy="15875"/>
            </a:xfrm>
            <a:custGeom>
              <a:avLst/>
              <a:gdLst>
                <a:gd name="T0" fmla="*/ 0 w 1"/>
                <a:gd name="T1" fmla="*/ 0 h 7"/>
                <a:gd name="T2" fmla="*/ 1 w 1"/>
                <a:gd name="T3" fmla="*/ 7 h 7"/>
                <a:gd name="T4" fmla="*/ 0 w 1"/>
                <a:gd name="T5" fmla="*/ 0 h 7"/>
              </a:gdLst>
              <a:ahLst/>
              <a:cxnLst>
                <a:cxn ang="0">
                  <a:pos x="T0" y="T1"/>
                </a:cxn>
                <a:cxn ang="0">
                  <a:pos x="T2" y="T3"/>
                </a:cxn>
                <a:cxn ang="0">
                  <a:pos x="T4" y="T5"/>
                </a:cxn>
              </a:cxnLst>
              <a:rect l="0" t="0" r="r" b="b"/>
              <a:pathLst>
                <a:path w="1" h="7">
                  <a:moveTo>
                    <a:pt x="0" y="0"/>
                  </a:moveTo>
                  <a:cubicBezTo>
                    <a:pt x="0" y="2"/>
                    <a:pt x="1" y="4"/>
                    <a:pt x="1" y="7"/>
                  </a:cubicBezTo>
                  <a:cubicBezTo>
                    <a:pt x="1" y="4"/>
                    <a:pt x="0" y="2"/>
                    <a:pt x="0" y="0"/>
                  </a:cubicBezTo>
                </a:path>
              </a:pathLst>
            </a:custGeom>
            <a:solidFill>
              <a:srgbClr val="9BCD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0" name="íš1îḓè">
              <a:extLst>
                <a:ext uri="{FF2B5EF4-FFF2-40B4-BE49-F238E27FC236}">
                  <a16:creationId xmlns:a16="http://schemas.microsoft.com/office/drawing/2014/main" id="{0BB44736-6729-4846-90E8-7692A7C4CB3D}"/>
                </a:ext>
              </a:extLst>
            </p:cNvPr>
            <p:cNvSpPr/>
            <p:nvPr/>
          </p:nvSpPr>
          <p:spPr bwMode="auto">
            <a:xfrm>
              <a:off x="4087814" y="4784726"/>
              <a:ext cx="1271588" cy="500063"/>
            </a:xfrm>
            <a:custGeom>
              <a:avLst/>
              <a:gdLst>
                <a:gd name="T0" fmla="*/ 0 w 546"/>
                <a:gd name="T1" fmla="*/ 36 h 215"/>
                <a:gd name="T2" fmla="*/ 0 w 546"/>
                <a:gd name="T3" fmla="*/ 36 h 215"/>
                <a:gd name="T4" fmla="*/ 0 w 546"/>
                <a:gd name="T5" fmla="*/ 36 h 215"/>
                <a:gd name="T6" fmla="*/ 0 w 546"/>
                <a:gd name="T7" fmla="*/ 36 h 215"/>
                <a:gd name="T8" fmla="*/ 0 w 546"/>
                <a:gd name="T9" fmla="*/ 36 h 215"/>
                <a:gd name="T10" fmla="*/ 0 w 546"/>
                <a:gd name="T11" fmla="*/ 36 h 215"/>
                <a:gd name="T12" fmla="*/ 0 w 546"/>
                <a:gd name="T13" fmla="*/ 36 h 215"/>
                <a:gd name="T14" fmla="*/ 0 w 546"/>
                <a:gd name="T15" fmla="*/ 36 h 215"/>
                <a:gd name="T16" fmla="*/ 0 w 546"/>
                <a:gd name="T17" fmla="*/ 36 h 215"/>
                <a:gd name="T18" fmla="*/ 0 w 546"/>
                <a:gd name="T19" fmla="*/ 36 h 215"/>
                <a:gd name="T20" fmla="*/ 0 w 546"/>
                <a:gd name="T21" fmla="*/ 36 h 215"/>
                <a:gd name="T22" fmla="*/ 0 w 546"/>
                <a:gd name="T23" fmla="*/ 36 h 215"/>
                <a:gd name="T24" fmla="*/ 95 w 546"/>
                <a:gd name="T25" fmla="*/ 0 h 215"/>
                <a:gd name="T26" fmla="*/ 93 w 546"/>
                <a:gd name="T27" fmla="*/ 0 h 215"/>
                <a:gd name="T28" fmla="*/ 0 w 546"/>
                <a:gd name="T29" fmla="*/ 36 h 215"/>
                <a:gd name="T30" fmla="*/ 18 w 546"/>
                <a:gd name="T31" fmla="*/ 13 h 215"/>
                <a:gd name="T32" fmla="*/ 54 w 546"/>
                <a:gd name="T33" fmla="*/ 76 h 215"/>
                <a:gd name="T34" fmla="*/ 305 w 546"/>
                <a:gd name="T35" fmla="*/ 154 h 215"/>
                <a:gd name="T36" fmla="*/ 459 w 546"/>
                <a:gd name="T37" fmla="*/ 200 h 215"/>
                <a:gd name="T38" fmla="*/ 511 w 546"/>
                <a:gd name="T39" fmla="*/ 213 h 215"/>
                <a:gd name="T40" fmla="*/ 522 w 546"/>
                <a:gd name="T41" fmla="*/ 212 h 215"/>
                <a:gd name="T42" fmla="*/ 522 w 546"/>
                <a:gd name="T43" fmla="*/ 212 h 215"/>
                <a:gd name="T44" fmla="*/ 522 w 546"/>
                <a:gd name="T45" fmla="*/ 212 h 215"/>
                <a:gd name="T46" fmla="*/ 501 w 546"/>
                <a:gd name="T47" fmla="*/ 215 h 215"/>
                <a:gd name="T48" fmla="*/ 455 w 546"/>
                <a:gd name="T49" fmla="*/ 206 h 215"/>
                <a:gd name="T50" fmla="*/ 501 w 546"/>
                <a:gd name="T51" fmla="*/ 215 h 215"/>
                <a:gd name="T52" fmla="*/ 533 w 546"/>
                <a:gd name="T53" fmla="*/ 204 h 215"/>
                <a:gd name="T54" fmla="*/ 546 w 546"/>
                <a:gd name="T55" fmla="*/ 172 h 215"/>
                <a:gd name="T56" fmla="*/ 545 w 546"/>
                <a:gd name="T57" fmla="*/ 165 h 215"/>
                <a:gd name="T58" fmla="*/ 507 w 546"/>
                <a:gd name="T59" fmla="*/ 144 h 215"/>
                <a:gd name="T60" fmla="*/ 492 w 546"/>
                <a:gd name="T61" fmla="*/ 145 h 215"/>
                <a:gd name="T62" fmla="*/ 419 w 546"/>
                <a:gd name="T63" fmla="*/ 148 h 215"/>
                <a:gd name="T64" fmla="*/ 342 w 546"/>
                <a:gd name="T65" fmla="*/ 119 h 215"/>
                <a:gd name="T66" fmla="*/ 278 w 546"/>
                <a:gd name="T67" fmla="*/ 79 h 215"/>
                <a:gd name="T68" fmla="*/ 147 w 546"/>
                <a:gd name="T69" fmla="*/ 12 h 215"/>
                <a:gd name="T70" fmla="*/ 95 w 546"/>
                <a:gd name="T7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6" h="215">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95" y="0"/>
                  </a:moveTo>
                  <a:cubicBezTo>
                    <a:pt x="94" y="0"/>
                    <a:pt x="94" y="0"/>
                    <a:pt x="93" y="0"/>
                  </a:cubicBezTo>
                  <a:cubicBezTo>
                    <a:pt x="40" y="1"/>
                    <a:pt x="4" y="10"/>
                    <a:pt x="0" y="36"/>
                  </a:cubicBezTo>
                  <a:cubicBezTo>
                    <a:pt x="2" y="26"/>
                    <a:pt x="8" y="18"/>
                    <a:pt x="18" y="13"/>
                  </a:cubicBezTo>
                  <a:cubicBezTo>
                    <a:pt x="20" y="33"/>
                    <a:pt x="28" y="62"/>
                    <a:pt x="54" y="76"/>
                  </a:cubicBezTo>
                  <a:cubicBezTo>
                    <a:pt x="90" y="97"/>
                    <a:pt x="286" y="152"/>
                    <a:pt x="305" y="154"/>
                  </a:cubicBezTo>
                  <a:cubicBezTo>
                    <a:pt x="324" y="157"/>
                    <a:pt x="444" y="191"/>
                    <a:pt x="459" y="200"/>
                  </a:cubicBezTo>
                  <a:cubicBezTo>
                    <a:pt x="469" y="206"/>
                    <a:pt x="492" y="213"/>
                    <a:pt x="511" y="213"/>
                  </a:cubicBezTo>
                  <a:cubicBezTo>
                    <a:pt x="515" y="213"/>
                    <a:pt x="519" y="212"/>
                    <a:pt x="522" y="212"/>
                  </a:cubicBezTo>
                  <a:cubicBezTo>
                    <a:pt x="522" y="212"/>
                    <a:pt x="522" y="212"/>
                    <a:pt x="522" y="212"/>
                  </a:cubicBezTo>
                  <a:cubicBezTo>
                    <a:pt x="522" y="212"/>
                    <a:pt x="522" y="212"/>
                    <a:pt x="522" y="212"/>
                  </a:cubicBezTo>
                  <a:cubicBezTo>
                    <a:pt x="516" y="214"/>
                    <a:pt x="509" y="215"/>
                    <a:pt x="501" y="215"/>
                  </a:cubicBezTo>
                  <a:cubicBezTo>
                    <a:pt x="484" y="215"/>
                    <a:pt x="464" y="210"/>
                    <a:pt x="455" y="206"/>
                  </a:cubicBezTo>
                  <a:cubicBezTo>
                    <a:pt x="464" y="210"/>
                    <a:pt x="484" y="215"/>
                    <a:pt x="501" y="215"/>
                  </a:cubicBezTo>
                  <a:cubicBezTo>
                    <a:pt x="515" y="215"/>
                    <a:pt x="527" y="212"/>
                    <a:pt x="533" y="204"/>
                  </a:cubicBezTo>
                  <a:cubicBezTo>
                    <a:pt x="539" y="197"/>
                    <a:pt x="545" y="184"/>
                    <a:pt x="546" y="172"/>
                  </a:cubicBezTo>
                  <a:cubicBezTo>
                    <a:pt x="546" y="169"/>
                    <a:pt x="545" y="167"/>
                    <a:pt x="545" y="165"/>
                  </a:cubicBezTo>
                  <a:cubicBezTo>
                    <a:pt x="543" y="153"/>
                    <a:pt x="532" y="144"/>
                    <a:pt x="507" y="144"/>
                  </a:cubicBezTo>
                  <a:cubicBezTo>
                    <a:pt x="502" y="144"/>
                    <a:pt x="497" y="144"/>
                    <a:pt x="492" y="145"/>
                  </a:cubicBezTo>
                  <a:cubicBezTo>
                    <a:pt x="419" y="148"/>
                    <a:pt x="419" y="148"/>
                    <a:pt x="419" y="148"/>
                  </a:cubicBezTo>
                  <a:cubicBezTo>
                    <a:pt x="419" y="148"/>
                    <a:pt x="383" y="146"/>
                    <a:pt x="342" y="119"/>
                  </a:cubicBezTo>
                  <a:cubicBezTo>
                    <a:pt x="329" y="110"/>
                    <a:pt x="306" y="95"/>
                    <a:pt x="278" y="79"/>
                  </a:cubicBezTo>
                  <a:cubicBezTo>
                    <a:pt x="238" y="55"/>
                    <a:pt x="188" y="28"/>
                    <a:pt x="147" y="12"/>
                  </a:cubicBezTo>
                  <a:cubicBezTo>
                    <a:pt x="127" y="4"/>
                    <a:pt x="109" y="0"/>
                    <a:pt x="95" y="0"/>
                  </a:cubicBezTo>
                </a:path>
              </a:pathLst>
            </a:custGeom>
            <a:solidFill>
              <a:srgbClr val="F4A9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1" name="îṩ1ïdè">
              <a:extLst>
                <a:ext uri="{FF2B5EF4-FFF2-40B4-BE49-F238E27FC236}">
                  <a16:creationId xmlns:a16="http://schemas.microsoft.com/office/drawing/2014/main" id="{C572A8E1-81AC-45FB-936C-ADFA5802EA38}"/>
                </a:ext>
              </a:extLst>
            </p:cNvPr>
            <p:cNvSpPr/>
            <p:nvPr/>
          </p:nvSpPr>
          <p:spPr bwMode="auto">
            <a:xfrm>
              <a:off x="4087814" y="4814888"/>
              <a:ext cx="1216025" cy="469900"/>
            </a:xfrm>
            <a:custGeom>
              <a:avLst/>
              <a:gdLst>
                <a:gd name="T0" fmla="*/ 18 w 522"/>
                <a:gd name="T1" fmla="*/ 0 h 202"/>
                <a:gd name="T2" fmla="*/ 0 w 522"/>
                <a:gd name="T3" fmla="*/ 23 h 202"/>
                <a:gd name="T4" fmla="*/ 0 w 522"/>
                <a:gd name="T5" fmla="*/ 23 h 202"/>
                <a:gd name="T6" fmla="*/ 0 w 522"/>
                <a:gd name="T7" fmla="*/ 23 h 202"/>
                <a:gd name="T8" fmla="*/ 0 w 522"/>
                <a:gd name="T9" fmla="*/ 23 h 202"/>
                <a:gd name="T10" fmla="*/ 0 w 522"/>
                <a:gd name="T11" fmla="*/ 23 h 202"/>
                <a:gd name="T12" fmla="*/ 0 w 522"/>
                <a:gd name="T13" fmla="*/ 23 h 202"/>
                <a:gd name="T14" fmla="*/ 0 w 522"/>
                <a:gd name="T15" fmla="*/ 23 h 202"/>
                <a:gd name="T16" fmla="*/ 0 w 522"/>
                <a:gd name="T17" fmla="*/ 23 h 202"/>
                <a:gd name="T18" fmla="*/ 0 w 522"/>
                <a:gd name="T19" fmla="*/ 23 h 202"/>
                <a:gd name="T20" fmla="*/ 0 w 522"/>
                <a:gd name="T21" fmla="*/ 23 h 202"/>
                <a:gd name="T22" fmla="*/ 0 w 522"/>
                <a:gd name="T23" fmla="*/ 28 h 202"/>
                <a:gd name="T24" fmla="*/ 42 w 522"/>
                <a:gd name="T25" fmla="*/ 102 h 202"/>
                <a:gd name="T26" fmla="*/ 298 w 522"/>
                <a:gd name="T27" fmla="*/ 160 h 202"/>
                <a:gd name="T28" fmla="*/ 455 w 522"/>
                <a:gd name="T29" fmla="*/ 193 h 202"/>
                <a:gd name="T30" fmla="*/ 455 w 522"/>
                <a:gd name="T31" fmla="*/ 193 h 202"/>
                <a:gd name="T32" fmla="*/ 501 w 522"/>
                <a:gd name="T33" fmla="*/ 202 h 202"/>
                <a:gd name="T34" fmla="*/ 522 w 522"/>
                <a:gd name="T35" fmla="*/ 199 h 202"/>
                <a:gd name="T36" fmla="*/ 511 w 522"/>
                <a:gd name="T37" fmla="*/ 200 h 202"/>
                <a:gd name="T38" fmla="*/ 459 w 522"/>
                <a:gd name="T39" fmla="*/ 187 h 202"/>
                <a:gd name="T40" fmla="*/ 305 w 522"/>
                <a:gd name="T41" fmla="*/ 141 h 202"/>
                <a:gd name="T42" fmla="*/ 54 w 522"/>
                <a:gd name="T43" fmla="*/ 63 h 202"/>
                <a:gd name="T44" fmla="*/ 18 w 522"/>
                <a:gd name="T4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202">
                  <a:moveTo>
                    <a:pt x="18" y="0"/>
                  </a:moveTo>
                  <a:cubicBezTo>
                    <a:pt x="8" y="5"/>
                    <a:pt x="2" y="1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5"/>
                    <a:pt x="0" y="26"/>
                    <a:pt x="0" y="28"/>
                  </a:cubicBezTo>
                  <a:cubicBezTo>
                    <a:pt x="0" y="46"/>
                    <a:pt x="8" y="86"/>
                    <a:pt x="42" y="102"/>
                  </a:cubicBezTo>
                  <a:cubicBezTo>
                    <a:pt x="79" y="119"/>
                    <a:pt x="279" y="159"/>
                    <a:pt x="298" y="160"/>
                  </a:cubicBezTo>
                  <a:cubicBezTo>
                    <a:pt x="317" y="161"/>
                    <a:pt x="439" y="185"/>
                    <a:pt x="455" y="193"/>
                  </a:cubicBezTo>
                  <a:cubicBezTo>
                    <a:pt x="455" y="193"/>
                    <a:pt x="455" y="193"/>
                    <a:pt x="455" y="193"/>
                  </a:cubicBezTo>
                  <a:cubicBezTo>
                    <a:pt x="464" y="197"/>
                    <a:pt x="484" y="202"/>
                    <a:pt x="501" y="202"/>
                  </a:cubicBezTo>
                  <a:cubicBezTo>
                    <a:pt x="509" y="202"/>
                    <a:pt x="516" y="201"/>
                    <a:pt x="522" y="199"/>
                  </a:cubicBezTo>
                  <a:cubicBezTo>
                    <a:pt x="519" y="199"/>
                    <a:pt x="515" y="200"/>
                    <a:pt x="511" y="200"/>
                  </a:cubicBezTo>
                  <a:cubicBezTo>
                    <a:pt x="492" y="200"/>
                    <a:pt x="469" y="193"/>
                    <a:pt x="459" y="187"/>
                  </a:cubicBezTo>
                  <a:cubicBezTo>
                    <a:pt x="444" y="178"/>
                    <a:pt x="324" y="144"/>
                    <a:pt x="305" y="141"/>
                  </a:cubicBezTo>
                  <a:cubicBezTo>
                    <a:pt x="286" y="139"/>
                    <a:pt x="90" y="84"/>
                    <a:pt x="54" y="63"/>
                  </a:cubicBezTo>
                  <a:cubicBezTo>
                    <a:pt x="28" y="49"/>
                    <a:pt x="20" y="20"/>
                    <a:pt x="18" y="0"/>
                  </a:cubicBezTo>
                </a:path>
              </a:pathLst>
            </a:custGeom>
            <a:solidFill>
              <a:srgbClr val="F094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2" name="îṡliḓé">
              <a:extLst>
                <a:ext uri="{FF2B5EF4-FFF2-40B4-BE49-F238E27FC236}">
                  <a16:creationId xmlns:a16="http://schemas.microsoft.com/office/drawing/2014/main" id="{28072127-793C-46A4-96BE-1D82BF628576}"/>
                </a:ext>
              </a:extLst>
            </p:cNvPr>
            <p:cNvSpPr/>
            <p:nvPr/>
          </p:nvSpPr>
          <p:spPr bwMode="auto">
            <a:xfrm>
              <a:off x="4138614" y="4833938"/>
              <a:ext cx="1327150" cy="485775"/>
            </a:xfrm>
            <a:custGeom>
              <a:avLst/>
              <a:gdLst>
                <a:gd name="T0" fmla="*/ 72 w 570"/>
                <a:gd name="T1" fmla="*/ 123 h 209"/>
                <a:gd name="T2" fmla="*/ 145 w 570"/>
                <a:gd name="T3" fmla="*/ 135 h 209"/>
                <a:gd name="T4" fmla="*/ 223 w 570"/>
                <a:gd name="T5" fmla="*/ 110 h 209"/>
                <a:gd name="T6" fmla="*/ 478 w 570"/>
                <a:gd name="T7" fmla="*/ 5 h 209"/>
                <a:gd name="T8" fmla="*/ 569 w 570"/>
                <a:gd name="T9" fmla="*/ 46 h 209"/>
                <a:gd name="T10" fmla="*/ 523 w 570"/>
                <a:gd name="T11" fmla="*/ 123 h 209"/>
                <a:gd name="T12" fmla="*/ 264 w 570"/>
                <a:gd name="T13" fmla="*/ 167 h 209"/>
                <a:gd name="T14" fmla="*/ 105 w 570"/>
                <a:gd name="T15" fmla="*/ 191 h 209"/>
                <a:gd name="T16" fmla="*/ 27 w 570"/>
                <a:gd name="T17" fmla="*/ 191 h 209"/>
                <a:gd name="T18" fmla="*/ 72 w 570"/>
                <a:gd name="T19" fmla="*/ 12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0" h="209">
                  <a:moveTo>
                    <a:pt x="72" y="123"/>
                  </a:moveTo>
                  <a:cubicBezTo>
                    <a:pt x="145" y="135"/>
                    <a:pt x="145" y="135"/>
                    <a:pt x="145" y="135"/>
                  </a:cubicBezTo>
                  <a:cubicBezTo>
                    <a:pt x="145" y="135"/>
                    <a:pt x="180" y="135"/>
                    <a:pt x="223" y="110"/>
                  </a:cubicBezTo>
                  <a:cubicBezTo>
                    <a:pt x="265" y="86"/>
                    <a:pt x="419" y="0"/>
                    <a:pt x="478" y="5"/>
                  </a:cubicBezTo>
                  <a:cubicBezTo>
                    <a:pt x="531" y="9"/>
                    <a:pt x="567" y="20"/>
                    <a:pt x="569" y="46"/>
                  </a:cubicBezTo>
                  <a:cubicBezTo>
                    <a:pt x="570" y="60"/>
                    <a:pt x="561" y="108"/>
                    <a:pt x="523" y="123"/>
                  </a:cubicBezTo>
                  <a:cubicBezTo>
                    <a:pt x="485" y="138"/>
                    <a:pt x="283" y="167"/>
                    <a:pt x="264" y="167"/>
                  </a:cubicBezTo>
                  <a:cubicBezTo>
                    <a:pt x="245" y="167"/>
                    <a:pt x="122" y="184"/>
                    <a:pt x="105" y="191"/>
                  </a:cubicBezTo>
                  <a:cubicBezTo>
                    <a:pt x="89" y="198"/>
                    <a:pt x="39" y="209"/>
                    <a:pt x="27" y="191"/>
                  </a:cubicBezTo>
                  <a:cubicBezTo>
                    <a:pt x="15" y="173"/>
                    <a:pt x="0" y="110"/>
                    <a:pt x="72" y="123"/>
                  </a:cubicBezTo>
                  <a:close/>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3" name="ïṧ1ïďe">
              <a:extLst>
                <a:ext uri="{FF2B5EF4-FFF2-40B4-BE49-F238E27FC236}">
                  <a16:creationId xmlns:a16="http://schemas.microsoft.com/office/drawing/2014/main" id="{CC845C2E-2155-4F46-ABF3-C967A31C22AE}"/>
                </a:ext>
              </a:extLst>
            </p:cNvPr>
            <p:cNvSpPr/>
            <p:nvPr/>
          </p:nvSpPr>
          <p:spPr bwMode="auto">
            <a:xfrm>
              <a:off x="4179889" y="5222876"/>
              <a:ext cx="34925" cy="66675"/>
            </a:xfrm>
            <a:custGeom>
              <a:avLst/>
              <a:gdLst>
                <a:gd name="T0" fmla="*/ 13 w 15"/>
                <a:gd name="T1" fmla="*/ 28 h 29"/>
                <a:gd name="T2" fmla="*/ 0 w 15"/>
                <a:gd name="T3" fmla="*/ 0 h 29"/>
                <a:gd name="T4" fmla="*/ 9 w 15"/>
                <a:gd name="T5" fmla="*/ 24 h 29"/>
                <a:gd name="T6" fmla="*/ 15 w 15"/>
                <a:gd name="T7" fmla="*/ 29 h 29"/>
                <a:gd name="T8" fmla="*/ 13 w 15"/>
                <a:gd name="T9" fmla="*/ 28 h 29"/>
              </a:gdLst>
              <a:ahLst/>
              <a:cxnLst>
                <a:cxn ang="0">
                  <a:pos x="T0" y="T1"/>
                </a:cxn>
                <a:cxn ang="0">
                  <a:pos x="T2" y="T3"/>
                </a:cxn>
                <a:cxn ang="0">
                  <a:pos x="T4" y="T5"/>
                </a:cxn>
                <a:cxn ang="0">
                  <a:pos x="T6" y="T7"/>
                </a:cxn>
                <a:cxn ang="0">
                  <a:pos x="T8" y="T9"/>
                </a:cxn>
              </a:cxnLst>
              <a:rect l="0" t="0" r="r" b="b"/>
              <a:pathLst>
                <a:path w="15" h="29">
                  <a:moveTo>
                    <a:pt x="13" y="28"/>
                  </a:moveTo>
                  <a:cubicBezTo>
                    <a:pt x="8" y="22"/>
                    <a:pt x="2" y="11"/>
                    <a:pt x="0" y="0"/>
                  </a:cubicBezTo>
                  <a:cubicBezTo>
                    <a:pt x="2" y="10"/>
                    <a:pt x="5" y="19"/>
                    <a:pt x="9" y="24"/>
                  </a:cubicBezTo>
                  <a:cubicBezTo>
                    <a:pt x="10" y="26"/>
                    <a:pt x="12" y="28"/>
                    <a:pt x="15" y="29"/>
                  </a:cubicBezTo>
                  <a:cubicBezTo>
                    <a:pt x="14" y="29"/>
                    <a:pt x="13" y="28"/>
                    <a:pt x="13" y="28"/>
                  </a:cubicBezTo>
                  <a:close/>
                </a:path>
              </a:pathLst>
            </a:custGeom>
            <a:solidFill>
              <a:srgbClr val="F8C1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4" name="íŝľîḑe">
              <a:extLst>
                <a:ext uri="{FF2B5EF4-FFF2-40B4-BE49-F238E27FC236}">
                  <a16:creationId xmlns:a16="http://schemas.microsoft.com/office/drawing/2014/main" id="{87E5208B-6C71-44FB-AFD2-D4968D11EC07}"/>
                </a:ext>
              </a:extLst>
            </p:cNvPr>
            <p:cNvSpPr/>
            <p:nvPr/>
          </p:nvSpPr>
          <p:spPr bwMode="auto">
            <a:xfrm>
              <a:off x="4187826" y="5113338"/>
              <a:ext cx="88900" cy="41275"/>
            </a:xfrm>
            <a:custGeom>
              <a:avLst/>
              <a:gdLst>
                <a:gd name="T0" fmla="*/ 38 w 38"/>
                <a:gd name="T1" fmla="*/ 1 h 18"/>
                <a:gd name="T2" fmla="*/ 0 w 38"/>
                <a:gd name="T3" fmla="*/ 18 h 18"/>
                <a:gd name="T4" fmla="*/ 38 w 38"/>
                <a:gd name="T5" fmla="*/ 1 h 18"/>
              </a:gdLst>
              <a:ahLst/>
              <a:cxnLst>
                <a:cxn ang="0">
                  <a:pos x="T0" y="T1"/>
                </a:cxn>
                <a:cxn ang="0">
                  <a:pos x="T2" y="T3"/>
                </a:cxn>
                <a:cxn ang="0">
                  <a:pos x="T4" y="T5"/>
                </a:cxn>
              </a:cxnLst>
              <a:rect l="0" t="0" r="r" b="b"/>
              <a:pathLst>
                <a:path w="38" h="18">
                  <a:moveTo>
                    <a:pt x="38" y="1"/>
                  </a:moveTo>
                  <a:cubicBezTo>
                    <a:pt x="16" y="0"/>
                    <a:pt x="5" y="7"/>
                    <a:pt x="0" y="18"/>
                  </a:cubicBezTo>
                  <a:cubicBezTo>
                    <a:pt x="5" y="8"/>
                    <a:pt x="17" y="2"/>
                    <a:pt x="38" y="1"/>
                  </a:cubicBezTo>
                  <a:close/>
                </a:path>
              </a:pathLst>
            </a:custGeom>
            <a:solidFill>
              <a:srgbClr val="F8C1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5" name="ïṩḷíďé">
              <a:extLst>
                <a:ext uri="{FF2B5EF4-FFF2-40B4-BE49-F238E27FC236}">
                  <a16:creationId xmlns:a16="http://schemas.microsoft.com/office/drawing/2014/main" id="{EE89E85E-CA37-4A86-BC32-080726313B46}"/>
                </a:ext>
              </a:extLst>
            </p:cNvPr>
            <p:cNvSpPr/>
            <p:nvPr/>
          </p:nvSpPr>
          <p:spPr bwMode="auto">
            <a:xfrm>
              <a:off x="4284664" y="4883151"/>
              <a:ext cx="1181100" cy="419100"/>
            </a:xfrm>
            <a:custGeom>
              <a:avLst/>
              <a:gdLst>
                <a:gd name="T0" fmla="*/ 506 w 507"/>
                <a:gd name="T1" fmla="*/ 25 h 180"/>
                <a:gd name="T2" fmla="*/ 488 w 507"/>
                <a:gd name="T3" fmla="*/ 0 h 180"/>
                <a:gd name="T4" fmla="*/ 461 w 507"/>
                <a:gd name="T5" fmla="*/ 60 h 180"/>
                <a:gd name="T6" fmla="*/ 201 w 507"/>
                <a:gd name="T7" fmla="*/ 136 h 180"/>
                <a:gd name="T8" fmla="*/ 45 w 507"/>
                <a:gd name="T9" fmla="*/ 165 h 180"/>
                <a:gd name="T10" fmla="*/ 0 w 507"/>
                <a:gd name="T11" fmla="*/ 180 h 180"/>
                <a:gd name="T12" fmla="*/ 42 w 507"/>
                <a:gd name="T13" fmla="*/ 170 h 180"/>
                <a:gd name="T14" fmla="*/ 201 w 507"/>
                <a:gd name="T15" fmla="*/ 146 h 180"/>
                <a:gd name="T16" fmla="*/ 460 w 507"/>
                <a:gd name="T17" fmla="*/ 102 h 180"/>
                <a:gd name="T18" fmla="*/ 506 w 507"/>
                <a:gd name="T19" fmla="*/ 2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 h="180">
                  <a:moveTo>
                    <a:pt x="506" y="25"/>
                  </a:moveTo>
                  <a:cubicBezTo>
                    <a:pt x="505" y="15"/>
                    <a:pt x="499" y="7"/>
                    <a:pt x="488" y="0"/>
                  </a:cubicBezTo>
                  <a:cubicBezTo>
                    <a:pt x="495" y="32"/>
                    <a:pt x="481" y="49"/>
                    <a:pt x="461" y="60"/>
                  </a:cubicBezTo>
                  <a:cubicBezTo>
                    <a:pt x="424" y="79"/>
                    <a:pt x="220" y="134"/>
                    <a:pt x="201" y="136"/>
                  </a:cubicBezTo>
                  <a:cubicBezTo>
                    <a:pt x="182" y="138"/>
                    <a:pt x="61" y="156"/>
                    <a:pt x="45" y="165"/>
                  </a:cubicBezTo>
                  <a:cubicBezTo>
                    <a:pt x="37" y="170"/>
                    <a:pt x="17" y="177"/>
                    <a:pt x="0" y="180"/>
                  </a:cubicBezTo>
                  <a:cubicBezTo>
                    <a:pt x="16" y="178"/>
                    <a:pt x="34" y="174"/>
                    <a:pt x="42" y="170"/>
                  </a:cubicBezTo>
                  <a:cubicBezTo>
                    <a:pt x="59" y="163"/>
                    <a:pt x="182" y="146"/>
                    <a:pt x="201" y="146"/>
                  </a:cubicBezTo>
                  <a:cubicBezTo>
                    <a:pt x="220" y="146"/>
                    <a:pt x="422" y="117"/>
                    <a:pt x="460" y="102"/>
                  </a:cubicBezTo>
                  <a:cubicBezTo>
                    <a:pt x="498" y="87"/>
                    <a:pt x="507" y="39"/>
                    <a:pt x="506" y="25"/>
                  </a:cubicBezTo>
                  <a:close/>
                </a:path>
              </a:pathLst>
            </a:custGeom>
            <a:solidFill>
              <a:srgbClr val="F8C1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6" name="íşḷiḍê">
              <a:extLst>
                <a:ext uri="{FF2B5EF4-FFF2-40B4-BE49-F238E27FC236}">
                  <a16:creationId xmlns:a16="http://schemas.microsoft.com/office/drawing/2014/main" id="{8AF9D804-C4FD-41A0-881D-821B71209843}"/>
                </a:ext>
              </a:extLst>
            </p:cNvPr>
            <p:cNvSpPr/>
            <p:nvPr/>
          </p:nvSpPr>
          <p:spPr bwMode="auto">
            <a:xfrm>
              <a:off x="4603751" y="4144963"/>
              <a:ext cx="188913" cy="176213"/>
            </a:xfrm>
            <a:custGeom>
              <a:avLst/>
              <a:gdLst>
                <a:gd name="T0" fmla="*/ 37 w 81"/>
                <a:gd name="T1" fmla="*/ 0 h 76"/>
                <a:gd name="T2" fmla="*/ 81 w 81"/>
                <a:gd name="T3" fmla="*/ 39 h 76"/>
                <a:gd name="T4" fmla="*/ 37 w 81"/>
                <a:gd name="T5" fmla="*/ 70 h 76"/>
                <a:gd name="T6" fmla="*/ 22 w 81"/>
                <a:gd name="T7" fmla="*/ 6 h 76"/>
                <a:gd name="T8" fmla="*/ 37 w 81"/>
                <a:gd name="T9" fmla="*/ 0 h 76"/>
              </a:gdLst>
              <a:ahLst/>
              <a:cxnLst>
                <a:cxn ang="0">
                  <a:pos x="T0" y="T1"/>
                </a:cxn>
                <a:cxn ang="0">
                  <a:pos x="T2" y="T3"/>
                </a:cxn>
                <a:cxn ang="0">
                  <a:pos x="T4" y="T5"/>
                </a:cxn>
                <a:cxn ang="0">
                  <a:pos x="T6" y="T7"/>
                </a:cxn>
                <a:cxn ang="0">
                  <a:pos x="T8" y="T9"/>
                </a:cxn>
              </a:cxnLst>
              <a:rect l="0" t="0" r="r" b="b"/>
              <a:pathLst>
                <a:path w="81" h="76">
                  <a:moveTo>
                    <a:pt x="37" y="0"/>
                  </a:moveTo>
                  <a:cubicBezTo>
                    <a:pt x="37" y="0"/>
                    <a:pt x="55" y="33"/>
                    <a:pt x="81" y="39"/>
                  </a:cubicBezTo>
                  <a:cubicBezTo>
                    <a:pt x="81" y="39"/>
                    <a:pt x="74" y="76"/>
                    <a:pt x="37" y="70"/>
                  </a:cubicBezTo>
                  <a:cubicBezTo>
                    <a:pt x="0" y="64"/>
                    <a:pt x="22" y="6"/>
                    <a:pt x="22" y="6"/>
                  </a:cubicBezTo>
                  <a:lnTo>
                    <a:pt x="37"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7" name="iS1íḑé">
              <a:extLst>
                <a:ext uri="{FF2B5EF4-FFF2-40B4-BE49-F238E27FC236}">
                  <a16:creationId xmlns:a16="http://schemas.microsoft.com/office/drawing/2014/main" id="{C5E9E5CC-1054-47AD-896A-4FCF175522D2}"/>
                </a:ext>
              </a:extLst>
            </p:cNvPr>
            <p:cNvSpPr/>
            <p:nvPr/>
          </p:nvSpPr>
          <p:spPr bwMode="auto">
            <a:xfrm>
              <a:off x="4797426" y="4144963"/>
              <a:ext cx="188913" cy="174625"/>
            </a:xfrm>
            <a:custGeom>
              <a:avLst/>
              <a:gdLst>
                <a:gd name="T0" fmla="*/ 44 w 81"/>
                <a:gd name="T1" fmla="*/ 0 h 75"/>
                <a:gd name="T2" fmla="*/ 0 w 81"/>
                <a:gd name="T3" fmla="*/ 39 h 75"/>
                <a:gd name="T4" fmla="*/ 44 w 81"/>
                <a:gd name="T5" fmla="*/ 70 h 75"/>
                <a:gd name="T6" fmla="*/ 65 w 81"/>
                <a:gd name="T7" fmla="*/ 8 h 75"/>
                <a:gd name="T8" fmla="*/ 44 w 81"/>
                <a:gd name="T9" fmla="*/ 0 h 75"/>
              </a:gdLst>
              <a:ahLst/>
              <a:cxnLst>
                <a:cxn ang="0">
                  <a:pos x="T0" y="T1"/>
                </a:cxn>
                <a:cxn ang="0">
                  <a:pos x="T2" y="T3"/>
                </a:cxn>
                <a:cxn ang="0">
                  <a:pos x="T4" y="T5"/>
                </a:cxn>
                <a:cxn ang="0">
                  <a:pos x="T6" y="T7"/>
                </a:cxn>
                <a:cxn ang="0">
                  <a:pos x="T8" y="T9"/>
                </a:cxn>
              </a:cxnLst>
              <a:rect l="0" t="0" r="r" b="b"/>
              <a:pathLst>
                <a:path w="81" h="75">
                  <a:moveTo>
                    <a:pt x="44" y="0"/>
                  </a:moveTo>
                  <a:cubicBezTo>
                    <a:pt x="44" y="0"/>
                    <a:pt x="26" y="33"/>
                    <a:pt x="0" y="39"/>
                  </a:cubicBezTo>
                  <a:cubicBezTo>
                    <a:pt x="0" y="39"/>
                    <a:pt x="6" y="75"/>
                    <a:pt x="44" y="70"/>
                  </a:cubicBezTo>
                  <a:cubicBezTo>
                    <a:pt x="81" y="65"/>
                    <a:pt x="65" y="8"/>
                    <a:pt x="65" y="8"/>
                  </a:cubicBezTo>
                  <a:lnTo>
                    <a:pt x="44"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8" name="íşḻîde">
              <a:extLst>
                <a:ext uri="{FF2B5EF4-FFF2-40B4-BE49-F238E27FC236}">
                  <a16:creationId xmlns:a16="http://schemas.microsoft.com/office/drawing/2014/main" id="{CAA63319-2399-4318-84D1-59EE1379A982}"/>
                </a:ext>
              </a:extLst>
            </p:cNvPr>
            <p:cNvSpPr/>
            <p:nvPr/>
          </p:nvSpPr>
          <p:spPr bwMode="auto">
            <a:xfrm>
              <a:off x="4851401" y="3962401"/>
              <a:ext cx="223838" cy="512763"/>
            </a:xfrm>
            <a:custGeom>
              <a:avLst/>
              <a:gdLst>
                <a:gd name="T0" fmla="*/ 52 w 96"/>
                <a:gd name="T1" fmla="*/ 65 h 220"/>
                <a:gd name="T2" fmla="*/ 17 w 96"/>
                <a:gd name="T3" fmla="*/ 53 h 220"/>
                <a:gd name="T4" fmla="*/ 21 w 96"/>
                <a:gd name="T5" fmla="*/ 148 h 220"/>
                <a:gd name="T6" fmla="*/ 30 w 96"/>
                <a:gd name="T7" fmla="*/ 220 h 220"/>
                <a:gd name="T8" fmla="*/ 62 w 96"/>
                <a:gd name="T9" fmla="*/ 0 h 220"/>
                <a:gd name="T10" fmla="*/ 52 w 96"/>
                <a:gd name="T11" fmla="*/ 65 h 220"/>
              </a:gdLst>
              <a:ahLst/>
              <a:cxnLst>
                <a:cxn ang="0">
                  <a:pos x="T0" y="T1"/>
                </a:cxn>
                <a:cxn ang="0">
                  <a:pos x="T2" y="T3"/>
                </a:cxn>
                <a:cxn ang="0">
                  <a:pos x="T4" y="T5"/>
                </a:cxn>
                <a:cxn ang="0">
                  <a:pos x="T6" y="T7"/>
                </a:cxn>
                <a:cxn ang="0">
                  <a:pos x="T8" y="T9"/>
                </a:cxn>
                <a:cxn ang="0">
                  <a:pos x="T10" y="T11"/>
                </a:cxn>
              </a:cxnLst>
              <a:rect l="0" t="0" r="r" b="b"/>
              <a:pathLst>
                <a:path w="96" h="220">
                  <a:moveTo>
                    <a:pt x="52" y="65"/>
                  </a:moveTo>
                  <a:cubicBezTo>
                    <a:pt x="17" y="53"/>
                    <a:pt x="17" y="53"/>
                    <a:pt x="17" y="53"/>
                  </a:cubicBezTo>
                  <a:cubicBezTo>
                    <a:pt x="17" y="53"/>
                    <a:pt x="0" y="109"/>
                    <a:pt x="21" y="148"/>
                  </a:cubicBezTo>
                  <a:cubicBezTo>
                    <a:pt x="37" y="179"/>
                    <a:pt x="30" y="220"/>
                    <a:pt x="30" y="220"/>
                  </a:cubicBezTo>
                  <a:cubicBezTo>
                    <a:pt x="30" y="220"/>
                    <a:pt x="96" y="160"/>
                    <a:pt x="62" y="0"/>
                  </a:cubicBezTo>
                  <a:lnTo>
                    <a:pt x="52" y="65"/>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19" name="ïṥḻiḋe">
              <a:extLst>
                <a:ext uri="{FF2B5EF4-FFF2-40B4-BE49-F238E27FC236}">
                  <a16:creationId xmlns:a16="http://schemas.microsoft.com/office/drawing/2014/main" id="{31BDA31D-B185-47C1-BF94-4182165D98FF}"/>
                </a:ext>
              </a:extLst>
            </p:cNvPr>
            <p:cNvSpPr/>
            <p:nvPr/>
          </p:nvSpPr>
          <p:spPr bwMode="auto">
            <a:xfrm>
              <a:off x="4618039" y="3640138"/>
              <a:ext cx="303213" cy="355600"/>
            </a:xfrm>
            <a:custGeom>
              <a:avLst/>
              <a:gdLst>
                <a:gd name="T0" fmla="*/ 130 w 130"/>
                <a:gd name="T1" fmla="*/ 48 h 153"/>
                <a:gd name="T2" fmla="*/ 62 w 130"/>
                <a:gd name="T3" fmla="*/ 105 h 153"/>
                <a:gd name="T4" fmla="*/ 12 w 130"/>
                <a:gd name="T5" fmla="*/ 139 h 153"/>
                <a:gd name="T6" fmla="*/ 6 w 130"/>
                <a:gd name="T7" fmla="*/ 101 h 153"/>
                <a:gd name="T8" fmla="*/ 12 w 130"/>
                <a:gd name="T9" fmla="*/ 56 h 153"/>
                <a:gd name="T10" fmla="*/ 130 w 130"/>
                <a:gd name="T11" fmla="*/ 48 h 153"/>
              </a:gdLst>
              <a:ahLst/>
              <a:cxnLst>
                <a:cxn ang="0">
                  <a:pos x="T0" y="T1"/>
                </a:cxn>
                <a:cxn ang="0">
                  <a:pos x="T2" y="T3"/>
                </a:cxn>
                <a:cxn ang="0">
                  <a:pos x="T4" y="T5"/>
                </a:cxn>
                <a:cxn ang="0">
                  <a:pos x="T6" y="T7"/>
                </a:cxn>
                <a:cxn ang="0">
                  <a:pos x="T8" y="T9"/>
                </a:cxn>
                <a:cxn ang="0">
                  <a:pos x="T10" y="T11"/>
                </a:cxn>
              </a:cxnLst>
              <a:rect l="0" t="0" r="r" b="b"/>
              <a:pathLst>
                <a:path w="130" h="153">
                  <a:moveTo>
                    <a:pt x="130" y="48"/>
                  </a:moveTo>
                  <a:cubicBezTo>
                    <a:pt x="130" y="48"/>
                    <a:pt x="102" y="96"/>
                    <a:pt x="62" y="105"/>
                  </a:cubicBezTo>
                  <a:cubicBezTo>
                    <a:pt x="29" y="112"/>
                    <a:pt x="12" y="108"/>
                    <a:pt x="12" y="139"/>
                  </a:cubicBezTo>
                  <a:cubicBezTo>
                    <a:pt x="12" y="153"/>
                    <a:pt x="6" y="101"/>
                    <a:pt x="6" y="101"/>
                  </a:cubicBezTo>
                  <a:cubicBezTo>
                    <a:pt x="6" y="101"/>
                    <a:pt x="0" y="74"/>
                    <a:pt x="12" y="56"/>
                  </a:cubicBezTo>
                  <a:cubicBezTo>
                    <a:pt x="29" y="33"/>
                    <a:pt x="86" y="0"/>
                    <a:pt x="130" y="48"/>
                  </a:cubicBez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0" name="išḷïďé">
              <a:extLst>
                <a:ext uri="{FF2B5EF4-FFF2-40B4-BE49-F238E27FC236}">
                  <a16:creationId xmlns:a16="http://schemas.microsoft.com/office/drawing/2014/main" id="{01A3042B-9AB6-4F4D-A27C-0EE94D26382E}"/>
                </a:ext>
              </a:extLst>
            </p:cNvPr>
            <p:cNvSpPr/>
            <p:nvPr/>
          </p:nvSpPr>
          <p:spPr bwMode="auto">
            <a:xfrm>
              <a:off x="4821239" y="3741738"/>
              <a:ext cx="136525" cy="274638"/>
            </a:xfrm>
            <a:custGeom>
              <a:avLst/>
              <a:gdLst>
                <a:gd name="T0" fmla="*/ 0 w 59"/>
                <a:gd name="T1" fmla="*/ 25 h 118"/>
                <a:gd name="T2" fmla="*/ 8 w 59"/>
                <a:gd name="T3" fmla="*/ 36 h 118"/>
                <a:gd name="T4" fmla="*/ 33 w 59"/>
                <a:gd name="T5" fmla="*/ 69 h 118"/>
                <a:gd name="T6" fmla="*/ 54 w 59"/>
                <a:gd name="T7" fmla="*/ 118 h 118"/>
                <a:gd name="T8" fmla="*/ 59 w 59"/>
                <a:gd name="T9" fmla="*/ 61 h 118"/>
                <a:gd name="T10" fmla="*/ 21 w 59"/>
                <a:gd name="T11" fmla="*/ 1 h 118"/>
                <a:gd name="T12" fmla="*/ 0 w 59"/>
                <a:gd name="T13" fmla="*/ 25 h 118"/>
              </a:gdLst>
              <a:ahLst/>
              <a:cxnLst>
                <a:cxn ang="0">
                  <a:pos x="T0" y="T1"/>
                </a:cxn>
                <a:cxn ang="0">
                  <a:pos x="T2" y="T3"/>
                </a:cxn>
                <a:cxn ang="0">
                  <a:pos x="T4" y="T5"/>
                </a:cxn>
                <a:cxn ang="0">
                  <a:pos x="T6" y="T7"/>
                </a:cxn>
                <a:cxn ang="0">
                  <a:pos x="T8" y="T9"/>
                </a:cxn>
                <a:cxn ang="0">
                  <a:pos x="T10" y="T11"/>
                </a:cxn>
                <a:cxn ang="0">
                  <a:pos x="T12" y="T13"/>
                </a:cxn>
              </a:cxnLst>
              <a:rect l="0" t="0" r="r" b="b"/>
              <a:pathLst>
                <a:path w="59" h="118">
                  <a:moveTo>
                    <a:pt x="0" y="25"/>
                  </a:moveTo>
                  <a:cubicBezTo>
                    <a:pt x="8" y="36"/>
                    <a:pt x="8" y="36"/>
                    <a:pt x="8" y="36"/>
                  </a:cubicBezTo>
                  <a:cubicBezTo>
                    <a:pt x="8" y="36"/>
                    <a:pt x="10" y="63"/>
                    <a:pt x="33" y="69"/>
                  </a:cubicBezTo>
                  <a:cubicBezTo>
                    <a:pt x="56" y="76"/>
                    <a:pt x="54" y="118"/>
                    <a:pt x="54" y="118"/>
                  </a:cubicBezTo>
                  <a:cubicBezTo>
                    <a:pt x="54" y="118"/>
                    <a:pt x="59" y="81"/>
                    <a:pt x="59" y="61"/>
                  </a:cubicBezTo>
                  <a:cubicBezTo>
                    <a:pt x="59" y="41"/>
                    <a:pt x="35" y="1"/>
                    <a:pt x="21" y="1"/>
                  </a:cubicBezTo>
                  <a:cubicBezTo>
                    <a:pt x="6" y="0"/>
                    <a:pt x="0" y="25"/>
                    <a:pt x="0" y="25"/>
                  </a:cubicBezTo>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1" name="îsľîḑê">
              <a:extLst>
                <a:ext uri="{FF2B5EF4-FFF2-40B4-BE49-F238E27FC236}">
                  <a16:creationId xmlns:a16="http://schemas.microsoft.com/office/drawing/2014/main" id="{A6F74FFB-ADF4-48FF-A2D0-BF753A916CBB}"/>
                </a:ext>
              </a:extLst>
            </p:cNvPr>
            <p:cNvSpPr/>
            <p:nvPr/>
          </p:nvSpPr>
          <p:spPr bwMode="auto">
            <a:xfrm>
              <a:off x="4611689" y="3919538"/>
              <a:ext cx="60325" cy="92075"/>
            </a:xfrm>
            <a:custGeom>
              <a:avLst/>
              <a:gdLst>
                <a:gd name="T0" fmla="*/ 26 w 26"/>
                <a:gd name="T1" fmla="*/ 8 h 40"/>
                <a:gd name="T2" fmla="*/ 16 w 26"/>
                <a:gd name="T3" fmla="*/ 0 h 40"/>
                <a:gd name="T4" fmla="*/ 7 w 26"/>
                <a:gd name="T5" fmla="*/ 26 h 40"/>
                <a:gd name="T6" fmla="*/ 24 w 26"/>
                <a:gd name="T7" fmla="*/ 33 h 40"/>
              </a:gdLst>
              <a:ahLst/>
              <a:cxnLst>
                <a:cxn ang="0">
                  <a:pos x="T0" y="T1"/>
                </a:cxn>
                <a:cxn ang="0">
                  <a:pos x="T2" y="T3"/>
                </a:cxn>
                <a:cxn ang="0">
                  <a:pos x="T4" y="T5"/>
                </a:cxn>
                <a:cxn ang="0">
                  <a:pos x="T6" y="T7"/>
                </a:cxn>
              </a:cxnLst>
              <a:rect l="0" t="0" r="r" b="b"/>
              <a:pathLst>
                <a:path w="26" h="40">
                  <a:moveTo>
                    <a:pt x="26" y="8"/>
                  </a:moveTo>
                  <a:cubicBezTo>
                    <a:pt x="26" y="8"/>
                    <a:pt x="23" y="0"/>
                    <a:pt x="16" y="0"/>
                  </a:cubicBezTo>
                  <a:cubicBezTo>
                    <a:pt x="10" y="0"/>
                    <a:pt x="0" y="11"/>
                    <a:pt x="7" y="26"/>
                  </a:cubicBezTo>
                  <a:cubicBezTo>
                    <a:pt x="14" y="40"/>
                    <a:pt x="24" y="33"/>
                    <a:pt x="24" y="33"/>
                  </a:cubicBezTo>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2" name="ïŝľiḑê">
              <a:extLst>
                <a:ext uri="{FF2B5EF4-FFF2-40B4-BE49-F238E27FC236}">
                  <a16:creationId xmlns:a16="http://schemas.microsoft.com/office/drawing/2014/main" id="{BCCC4417-D642-48D0-AE7C-EF1CEFD72F0E}"/>
                </a:ext>
              </a:extLst>
            </p:cNvPr>
            <p:cNvSpPr/>
            <p:nvPr/>
          </p:nvSpPr>
          <p:spPr bwMode="auto">
            <a:xfrm>
              <a:off x="4911726" y="3919538"/>
              <a:ext cx="58738" cy="92075"/>
            </a:xfrm>
            <a:custGeom>
              <a:avLst/>
              <a:gdLst>
                <a:gd name="T0" fmla="*/ 0 w 25"/>
                <a:gd name="T1" fmla="*/ 8 h 40"/>
                <a:gd name="T2" fmla="*/ 9 w 25"/>
                <a:gd name="T3" fmla="*/ 0 h 40"/>
                <a:gd name="T4" fmla="*/ 19 w 25"/>
                <a:gd name="T5" fmla="*/ 26 h 40"/>
                <a:gd name="T6" fmla="*/ 2 w 25"/>
                <a:gd name="T7" fmla="*/ 33 h 40"/>
                <a:gd name="T8" fmla="*/ 0 w 25"/>
                <a:gd name="T9" fmla="*/ 8 h 40"/>
              </a:gdLst>
              <a:ahLst/>
              <a:cxnLst>
                <a:cxn ang="0">
                  <a:pos x="T0" y="T1"/>
                </a:cxn>
                <a:cxn ang="0">
                  <a:pos x="T2" y="T3"/>
                </a:cxn>
                <a:cxn ang="0">
                  <a:pos x="T4" y="T5"/>
                </a:cxn>
                <a:cxn ang="0">
                  <a:pos x="T6" y="T7"/>
                </a:cxn>
                <a:cxn ang="0">
                  <a:pos x="T8" y="T9"/>
                </a:cxn>
              </a:cxnLst>
              <a:rect l="0" t="0" r="r" b="b"/>
              <a:pathLst>
                <a:path w="25" h="40">
                  <a:moveTo>
                    <a:pt x="0" y="8"/>
                  </a:moveTo>
                  <a:cubicBezTo>
                    <a:pt x="0" y="8"/>
                    <a:pt x="3" y="0"/>
                    <a:pt x="9" y="0"/>
                  </a:cubicBezTo>
                  <a:cubicBezTo>
                    <a:pt x="16" y="0"/>
                    <a:pt x="25" y="11"/>
                    <a:pt x="19" y="26"/>
                  </a:cubicBezTo>
                  <a:cubicBezTo>
                    <a:pt x="12" y="40"/>
                    <a:pt x="2" y="33"/>
                    <a:pt x="2" y="33"/>
                  </a:cubicBezTo>
                  <a:cubicBezTo>
                    <a:pt x="0" y="8"/>
                    <a:pt x="0" y="8"/>
                    <a:pt x="0" y="8"/>
                  </a:cubicBezTo>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3" name="ïṧ1îḋé">
              <a:extLst>
                <a:ext uri="{FF2B5EF4-FFF2-40B4-BE49-F238E27FC236}">
                  <a16:creationId xmlns:a16="http://schemas.microsoft.com/office/drawing/2014/main" id="{9CC9720F-61EC-494D-B8C5-07B5728412E3}"/>
                </a:ext>
              </a:extLst>
            </p:cNvPr>
            <p:cNvSpPr/>
            <p:nvPr/>
          </p:nvSpPr>
          <p:spPr bwMode="auto">
            <a:xfrm>
              <a:off x="4911726" y="3919538"/>
              <a:ext cx="49213" cy="80963"/>
            </a:xfrm>
            <a:custGeom>
              <a:avLst/>
              <a:gdLst>
                <a:gd name="T0" fmla="*/ 9 w 21"/>
                <a:gd name="T1" fmla="*/ 0 h 35"/>
                <a:gd name="T2" fmla="*/ 0 w 21"/>
                <a:gd name="T3" fmla="*/ 8 h 35"/>
                <a:gd name="T4" fmla="*/ 2 w 21"/>
                <a:gd name="T5" fmla="*/ 33 h 35"/>
                <a:gd name="T6" fmla="*/ 8 w 21"/>
                <a:gd name="T7" fmla="*/ 35 h 35"/>
                <a:gd name="T8" fmla="*/ 19 w 21"/>
                <a:gd name="T9" fmla="*/ 26 h 35"/>
                <a:gd name="T10" fmla="*/ 21 w 21"/>
                <a:gd name="T11" fmla="*/ 16 h 35"/>
                <a:gd name="T12" fmla="*/ 9 w 21"/>
                <a:gd name="T13" fmla="*/ 0 h 35"/>
                <a:gd name="T14" fmla="*/ 9 w 21"/>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5">
                  <a:moveTo>
                    <a:pt x="9" y="0"/>
                  </a:moveTo>
                  <a:cubicBezTo>
                    <a:pt x="3" y="0"/>
                    <a:pt x="0" y="8"/>
                    <a:pt x="0" y="8"/>
                  </a:cubicBezTo>
                  <a:cubicBezTo>
                    <a:pt x="2" y="33"/>
                    <a:pt x="2" y="33"/>
                    <a:pt x="2" y="33"/>
                  </a:cubicBezTo>
                  <a:cubicBezTo>
                    <a:pt x="2" y="33"/>
                    <a:pt x="4" y="35"/>
                    <a:pt x="8" y="35"/>
                  </a:cubicBezTo>
                  <a:cubicBezTo>
                    <a:pt x="11" y="35"/>
                    <a:pt x="15" y="33"/>
                    <a:pt x="19" y="26"/>
                  </a:cubicBezTo>
                  <a:cubicBezTo>
                    <a:pt x="20" y="22"/>
                    <a:pt x="21" y="19"/>
                    <a:pt x="21" y="16"/>
                  </a:cubicBezTo>
                  <a:cubicBezTo>
                    <a:pt x="21" y="6"/>
                    <a:pt x="15" y="0"/>
                    <a:pt x="9" y="0"/>
                  </a:cubicBezTo>
                  <a:cubicBezTo>
                    <a:pt x="9" y="0"/>
                    <a:pt x="9" y="0"/>
                    <a:pt x="9" y="0"/>
                  </a:cubicBezTo>
                </a:path>
              </a:pathLst>
            </a:custGeom>
            <a:solidFill>
              <a:srgbClr val="FB9C8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4" name="íṡlîḍè">
              <a:extLst>
                <a:ext uri="{FF2B5EF4-FFF2-40B4-BE49-F238E27FC236}">
                  <a16:creationId xmlns:a16="http://schemas.microsoft.com/office/drawing/2014/main" id="{63F6006B-B5AA-4E02-8E22-B7C42290D3A0}"/>
                </a:ext>
              </a:extLst>
            </p:cNvPr>
            <p:cNvSpPr/>
            <p:nvPr/>
          </p:nvSpPr>
          <p:spPr bwMode="auto">
            <a:xfrm>
              <a:off x="5822951" y="2066926"/>
              <a:ext cx="446088" cy="446088"/>
            </a:xfrm>
            <a:prstGeom prst="ellipse">
              <a:avLst/>
            </a:pr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5" name="îṩḷîdè">
              <a:extLst>
                <a:ext uri="{FF2B5EF4-FFF2-40B4-BE49-F238E27FC236}">
                  <a16:creationId xmlns:a16="http://schemas.microsoft.com/office/drawing/2014/main" id="{916E9497-DC0E-4A68-8E59-EA1E56A3321B}"/>
                </a:ext>
              </a:extLst>
            </p:cNvPr>
            <p:cNvSpPr/>
            <p:nvPr/>
          </p:nvSpPr>
          <p:spPr bwMode="auto">
            <a:xfrm>
              <a:off x="8256588" y="1882776"/>
              <a:ext cx="549275" cy="558800"/>
            </a:xfrm>
            <a:custGeom>
              <a:avLst/>
              <a:gdLst>
                <a:gd name="T0" fmla="*/ 233 w 346"/>
                <a:gd name="T1" fmla="*/ 22 h 352"/>
                <a:gd name="T2" fmla="*/ 220 w 346"/>
                <a:gd name="T3" fmla="*/ 3 h 352"/>
                <a:gd name="T4" fmla="*/ 186 w 346"/>
                <a:gd name="T5" fmla="*/ 26 h 352"/>
                <a:gd name="T6" fmla="*/ 183 w 346"/>
                <a:gd name="T7" fmla="*/ 22 h 352"/>
                <a:gd name="T8" fmla="*/ 167 w 346"/>
                <a:gd name="T9" fmla="*/ 35 h 352"/>
                <a:gd name="T10" fmla="*/ 149 w 346"/>
                <a:gd name="T11" fmla="*/ 45 h 352"/>
                <a:gd name="T12" fmla="*/ 129 w 346"/>
                <a:gd name="T13" fmla="*/ 50 h 352"/>
                <a:gd name="T14" fmla="*/ 76 w 346"/>
                <a:gd name="T15" fmla="*/ 82 h 352"/>
                <a:gd name="T16" fmla="*/ 73 w 346"/>
                <a:gd name="T17" fmla="*/ 77 h 352"/>
                <a:gd name="T18" fmla="*/ 57 w 346"/>
                <a:gd name="T19" fmla="*/ 92 h 352"/>
                <a:gd name="T20" fmla="*/ 39 w 346"/>
                <a:gd name="T21" fmla="*/ 101 h 352"/>
                <a:gd name="T22" fmla="*/ 19 w 346"/>
                <a:gd name="T23" fmla="*/ 105 h 352"/>
                <a:gd name="T24" fmla="*/ 13 w 346"/>
                <a:gd name="T25" fmla="*/ 149 h 352"/>
                <a:gd name="T26" fmla="*/ 8 w 346"/>
                <a:gd name="T27" fmla="*/ 152 h 352"/>
                <a:gd name="T28" fmla="*/ 23 w 346"/>
                <a:gd name="T29" fmla="*/ 168 h 352"/>
                <a:gd name="T30" fmla="*/ 32 w 346"/>
                <a:gd name="T31" fmla="*/ 186 h 352"/>
                <a:gd name="T32" fmla="*/ 36 w 346"/>
                <a:gd name="T33" fmla="*/ 208 h 352"/>
                <a:gd name="T34" fmla="*/ 70 w 346"/>
                <a:gd name="T35" fmla="*/ 259 h 352"/>
                <a:gd name="T36" fmla="*/ 66 w 346"/>
                <a:gd name="T37" fmla="*/ 262 h 352"/>
                <a:gd name="T38" fmla="*/ 79 w 346"/>
                <a:gd name="T39" fmla="*/ 278 h 352"/>
                <a:gd name="T40" fmla="*/ 88 w 346"/>
                <a:gd name="T41" fmla="*/ 296 h 352"/>
                <a:gd name="T42" fmla="*/ 93 w 346"/>
                <a:gd name="T43" fmla="*/ 318 h 352"/>
                <a:gd name="T44" fmla="*/ 132 w 346"/>
                <a:gd name="T45" fmla="*/ 338 h 352"/>
                <a:gd name="T46" fmla="*/ 135 w 346"/>
                <a:gd name="T47" fmla="*/ 343 h 352"/>
                <a:gd name="T48" fmla="*/ 151 w 346"/>
                <a:gd name="T49" fmla="*/ 328 h 352"/>
                <a:gd name="T50" fmla="*/ 168 w 346"/>
                <a:gd name="T51" fmla="*/ 319 h 352"/>
                <a:gd name="T52" fmla="*/ 189 w 346"/>
                <a:gd name="T53" fmla="*/ 313 h 352"/>
                <a:gd name="T54" fmla="*/ 242 w 346"/>
                <a:gd name="T55" fmla="*/ 281 h 352"/>
                <a:gd name="T56" fmla="*/ 245 w 346"/>
                <a:gd name="T57" fmla="*/ 286 h 352"/>
                <a:gd name="T58" fmla="*/ 261 w 346"/>
                <a:gd name="T59" fmla="*/ 272 h 352"/>
                <a:gd name="T60" fmla="*/ 278 w 346"/>
                <a:gd name="T61" fmla="*/ 264 h 352"/>
                <a:gd name="T62" fmla="*/ 299 w 346"/>
                <a:gd name="T63" fmla="*/ 258 h 352"/>
                <a:gd name="T64" fmla="*/ 336 w 346"/>
                <a:gd name="T65" fmla="*/ 224 h 352"/>
                <a:gd name="T66" fmla="*/ 336 w 346"/>
                <a:gd name="T67" fmla="*/ 239 h 352"/>
                <a:gd name="T68" fmla="*/ 336 w 346"/>
                <a:gd name="T69" fmla="*/ 224 h 352"/>
                <a:gd name="T70" fmla="*/ 327 w 346"/>
                <a:gd name="T71" fmla="*/ 205 h 352"/>
                <a:gd name="T72" fmla="*/ 316 w 346"/>
                <a:gd name="T73" fmla="*/ 187 h 352"/>
                <a:gd name="T74" fmla="*/ 312 w 346"/>
                <a:gd name="T75" fmla="*/ 167 h 352"/>
                <a:gd name="T76" fmla="*/ 280 w 346"/>
                <a:gd name="T77" fmla="*/ 114 h 352"/>
                <a:gd name="T78" fmla="*/ 284 w 346"/>
                <a:gd name="T79" fmla="*/ 111 h 352"/>
                <a:gd name="T80" fmla="*/ 270 w 346"/>
                <a:gd name="T81" fmla="*/ 95 h 352"/>
                <a:gd name="T82" fmla="*/ 261 w 346"/>
                <a:gd name="T83" fmla="*/ 77 h 352"/>
                <a:gd name="T84" fmla="*/ 256 w 346"/>
                <a:gd name="T85" fmla="*/ 5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6" h="352">
                  <a:moveTo>
                    <a:pt x="223" y="7"/>
                  </a:moveTo>
                  <a:lnTo>
                    <a:pt x="224" y="6"/>
                  </a:lnTo>
                  <a:lnTo>
                    <a:pt x="233" y="22"/>
                  </a:lnTo>
                  <a:lnTo>
                    <a:pt x="237" y="20"/>
                  </a:lnTo>
                  <a:lnTo>
                    <a:pt x="227" y="0"/>
                  </a:lnTo>
                  <a:lnTo>
                    <a:pt x="220" y="3"/>
                  </a:lnTo>
                  <a:lnTo>
                    <a:pt x="223" y="7"/>
                  </a:lnTo>
                  <a:lnTo>
                    <a:pt x="223" y="7"/>
                  </a:lnTo>
                  <a:close/>
                  <a:moveTo>
                    <a:pt x="186" y="26"/>
                  </a:moveTo>
                  <a:lnTo>
                    <a:pt x="204" y="17"/>
                  </a:lnTo>
                  <a:lnTo>
                    <a:pt x="202" y="11"/>
                  </a:lnTo>
                  <a:lnTo>
                    <a:pt x="183" y="22"/>
                  </a:lnTo>
                  <a:lnTo>
                    <a:pt x="186" y="26"/>
                  </a:lnTo>
                  <a:close/>
                  <a:moveTo>
                    <a:pt x="149" y="45"/>
                  </a:moveTo>
                  <a:lnTo>
                    <a:pt x="167" y="35"/>
                  </a:lnTo>
                  <a:lnTo>
                    <a:pt x="165" y="31"/>
                  </a:lnTo>
                  <a:lnTo>
                    <a:pt x="146" y="41"/>
                  </a:lnTo>
                  <a:lnTo>
                    <a:pt x="149" y="45"/>
                  </a:lnTo>
                  <a:close/>
                  <a:moveTo>
                    <a:pt x="113" y="63"/>
                  </a:moveTo>
                  <a:lnTo>
                    <a:pt x="130" y="54"/>
                  </a:lnTo>
                  <a:lnTo>
                    <a:pt x="129" y="50"/>
                  </a:lnTo>
                  <a:lnTo>
                    <a:pt x="110" y="58"/>
                  </a:lnTo>
                  <a:lnTo>
                    <a:pt x="113" y="63"/>
                  </a:lnTo>
                  <a:close/>
                  <a:moveTo>
                    <a:pt x="76" y="82"/>
                  </a:moveTo>
                  <a:lnTo>
                    <a:pt x="93" y="73"/>
                  </a:lnTo>
                  <a:lnTo>
                    <a:pt x="92" y="69"/>
                  </a:lnTo>
                  <a:lnTo>
                    <a:pt x="73" y="77"/>
                  </a:lnTo>
                  <a:lnTo>
                    <a:pt x="76" y="82"/>
                  </a:lnTo>
                  <a:close/>
                  <a:moveTo>
                    <a:pt x="39" y="101"/>
                  </a:moveTo>
                  <a:lnTo>
                    <a:pt x="57" y="92"/>
                  </a:lnTo>
                  <a:lnTo>
                    <a:pt x="55" y="88"/>
                  </a:lnTo>
                  <a:lnTo>
                    <a:pt x="36" y="96"/>
                  </a:lnTo>
                  <a:lnTo>
                    <a:pt x="39" y="101"/>
                  </a:lnTo>
                  <a:close/>
                  <a:moveTo>
                    <a:pt x="3" y="120"/>
                  </a:moveTo>
                  <a:lnTo>
                    <a:pt x="20" y="110"/>
                  </a:lnTo>
                  <a:lnTo>
                    <a:pt x="19" y="105"/>
                  </a:lnTo>
                  <a:lnTo>
                    <a:pt x="0" y="116"/>
                  </a:lnTo>
                  <a:lnTo>
                    <a:pt x="3" y="120"/>
                  </a:lnTo>
                  <a:close/>
                  <a:moveTo>
                    <a:pt x="13" y="149"/>
                  </a:moveTo>
                  <a:lnTo>
                    <a:pt x="4" y="132"/>
                  </a:lnTo>
                  <a:lnTo>
                    <a:pt x="0" y="135"/>
                  </a:lnTo>
                  <a:lnTo>
                    <a:pt x="8" y="152"/>
                  </a:lnTo>
                  <a:lnTo>
                    <a:pt x="13" y="149"/>
                  </a:lnTo>
                  <a:close/>
                  <a:moveTo>
                    <a:pt x="32" y="186"/>
                  </a:moveTo>
                  <a:lnTo>
                    <a:pt x="23" y="168"/>
                  </a:lnTo>
                  <a:lnTo>
                    <a:pt x="19" y="171"/>
                  </a:lnTo>
                  <a:lnTo>
                    <a:pt x="27" y="189"/>
                  </a:lnTo>
                  <a:lnTo>
                    <a:pt x="32" y="186"/>
                  </a:lnTo>
                  <a:close/>
                  <a:moveTo>
                    <a:pt x="51" y="223"/>
                  </a:moveTo>
                  <a:lnTo>
                    <a:pt x="41" y="205"/>
                  </a:lnTo>
                  <a:lnTo>
                    <a:pt x="36" y="208"/>
                  </a:lnTo>
                  <a:lnTo>
                    <a:pt x="47" y="226"/>
                  </a:lnTo>
                  <a:lnTo>
                    <a:pt x="51" y="223"/>
                  </a:lnTo>
                  <a:close/>
                  <a:moveTo>
                    <a:pt x="70" y="259"/>
                  </a:moveTo>
                  <a:lnTo>
                    <a:pt x="60" y="242"/>
                  </a:lnTo>
                  <a:lnTo>
                    <a:pt x="55" y="245"/>
                  </a:lnTo>
                  <a:lnTo>
                    <a:pt x="66" y="262"/>
                  </a:lnTo>
                  <a:lnTo>
                    <a:pt x="70" y="259"/>
                  </a:lnTo>
                  <a:close/>
                  <a:moveTo>
                    <a:pt x="88" y="296"/>
                  </a:moveTo>
                  <a:lnTo>
                    <a:pt x="79" y="278"/>
                  </a:lnTo>
                  <a:lnTo>
                    <a:pt x="74" y="281"/>
                  </a:lnTo>
                  <a:lnTo>
                    <a:pt x="83" y="299"/>
                  </a:lnTo>
                  <a:lnTo>
                    <a:pt x="88" y="296"/>
                  </a:lnTo>
                  <a:close/>
                  <a:moveTo>
                    <a:pt x="107" y="333"/>
                  </a:moveTo>
                  <a:lnTo>
                    <a:pt x="98" y="315"/>
                  </a:lnTo>
                  <a:lnTo>
                    <a:pt x="93" y="318"/>
                  </a:lnTo>
                  <a:lnTo>
                    <a:pt x="102" y="335"/>
                  </a:lnTo>
                  <a:lnTo>
                    <a:pt x="107" y="333"/>
                  </a:lnTo>
                  <a:close/>
                  <a:moveTo>
                    <a:pt x="132" y="338"/>
                  </a:moveTo>
                  <a:lnTo>
                    <a:pt x="114" y="347"/>
                  </a:lnTo>
                  <a:lnTo>
                    <a:pt x="116" y="352"/>
                  </a:lnTo>
                  <a:lnTo>
                    <a:pt x="135" y="343"/>
                  </a:lnTo>
                  <a:lnTo>
                    <a:pt x="132" y="338"/>
                  </a:lnTo>
                  <a:close/>
                  <a:moveTo>
                    <a:pt x="168" y="319"/>
                  </a:moveTo>
                  <a:lnTo>
                    <a:pt x="151" y="328"/>
                  </a:lnTo>
                  <a:lnTo>
                    <a:pt x="152" y="333"/>
                  </a:lnTo>
                  <a:lnTo>
                    <a:pt x="171" y="324"/>
                  </a:lnTo>
                  <a:lnTo>
                    <a:pt x="168" y="319"/>
                  </a:lnTo>
                  <a:close/>
                  <a:moveTo>
                    <a:pt x="205" y="300"/>
                  </a:moveTo>
                  <a:lnTo>
                    <a:pt x="187" y="309"/>
                  </a:lnTo>
                  <a:lnTo>
                    <a:pt x="189" y="313"/>
                  </a:lnTo>
                  <a:lnTo>
                    <a:pt x="208" y="305"/>
                  </a:lnTo>
                  <a:lnTo>
                    <a:pt x="205" y="300"/>
                  </a:lnTo>
                  <a:close/>
                  <a:moveTo>
                    <a:pt x="242" y="281"/>
                  </a:moveTo>
                  <a:lnTo>
                    <a:pt x="224" y="291"/>
                  </a:lnTo>
                  <a:lnTo>
                    <a:pt x="226" y="296"/>
                  </a:lnTo>
                  <a:lnTo>
                    <a:pt x="245" y="286"/>
                  </a:lnTo>
                  <a:lnTo>
                    <a:pt x="242" y="281"/>
                  </a:lnTo>
                  <a:close/>
                  <a:moveTo>
                    <a:pt x="278" y="264"/>
                  </a:moveTo>
                  <a:lnTo>
                    <a:pt x="261" y="272"/>
                  </a:lnTo>
                  <a:lnTo>
                    <a:pt x="262" y="277"/>
                  </a:lnTo>
                  <a:lnTo>
                    <a:pt x="281" y="268"/>
                  </a:lnTo>
                  <a:lnTo>
                    <a:pt x="278" y="264"/>
                  </a:lnTo>
                  <a:close/>
                  <a:moveTo>
                    <a:pt x="315" y="245"/>
                  </a:moveTo>
                  <a:lnTo>
                    <a:pt x="297" y="253"/>
                  </a:lnTo>
                  <a:lnTo>
                    <a:pt x="299" y="258"/>
                  </a:lnTo>
                  <a:lnTo>
                    <a:pt x="318" y="249"/>
                  </a:lnTo>
                  <a:lnTo>
                    <a:pt x="315" y="245"/>
                  </a:lnTo>
                  <a:close/>
                  <a:moveTo>
                    <a:pt x="336" y="224"/>
                  </a:moveTo>
                  <a:lnTo>
                    <a:pt x="340" y="231"/>
                  </a:lnTo>
                  <a:lnTo>
                    <a:pt x="334" y="234"/>
                  </a:lnTo>
                  <a:lnTo>
                    <a:pt x="336" y="239"/>
                  </a:lnTo>
                  <a:lnTo>
                    <a:pt x="346" y="234"/>
                  </a:lnTo>
                  <a:lnTo>
                    <a:pt x="340" y="221"/>
                  </a:lnTo>
                  <a:lnTo>
                    <a:pt x="336" y="224"/>
                  </a:lnTo>
                  <a:lnTo>
                    <a:pt x="336" y="224"/>
                  </a:lnTo>
                  <a:close/>
                  <a:moveTo>
                    <a:pt x="316" y="187"/>
                  </a:moveTo>
                  <a:lnTo>
                    <a:pt x="327" y="205"/>
                  </a:lnTo>
                  <a:lnTo>
                    <a:pt x="331" y="204"/>
                  </a:lnTo>
                  <a:lnTo>
                    <a:pt x="321" y="184"/>
                  </a:lnTo>
                  <a:lnTo>
                    <a:pt x="316" y="187"/>
                  </a:lnTo>
                  <a:close/>
                  <a:moveTo>
                    <a:pt x="299" y="151"/>
                  </a:moveTo>
                  <a:lnTo>
                    <a:pt x="308" y="168"/>
                  </a:lnTo>
                  <a:lnTo>
                    <a:pt x="312" y="167"/>
                  </a:lnTo>
                  <a:lnTo>
                    <a:pt x="303" y="148"/>
                  </a:lnTo>
                  <a:lnTo>
                    <a:pt x="299" y="151"/>
                  </a:lnTo>
                  <a:close/>
                  <a:moveTo>
                    <a:pt x="280" y="114"/>
                  </a:moveTo>
                  <a:lnTo>
                    <a:pt x="289" y="132"/>
                  </a:lnTo>
                  <a:lnTo>
                    <a:pt x="293" y="130"/>
                  </a:lnTo>
                  <a:lnTo>
                    <a:pt x="284" y="111"/>
                  </a:lnTo>
                  <a:lnTo>
                    <a:pt x="280" y="114"/>
                  </a:lnTo>
                  <a:close/>
                  <a:moveTo>
                    <a:pt x="261" y="77"/>
                  </a:moveTo>
                  <a:lnTo>
                    <a:pt x="270" y="95"/>
                  </a:lnTo>
                  <a:lnTo>
                    <a:pt x="274" y="94"/>
                  </a:lnTo>
                  <a:lnTo>
                    <a:pt x="265" y="74"/>
                  </a:lnTo>
                  <a:lnTo>
                    <a:pt x="261" y="77"/>
                  </a:lnTo>
                  <a:close/>
                  <a:moveTo>
                    <a:pt x="242" y="41"/>
                  </a:moveTo>
                  <a:lnTo>
                    <a:pt x="252" y="58"/>
                  </a:lnTo>
                  <a:lnTo>
                    <a:pt x="256" y="57"/>
                  </a:lnTo>
                  <a:lnTo>
                    <a:pt x="246" y="38"/>
                  </a:lnTo>
                  <a:lnTo>
                    <a:pt x="242" y="41"/>
                  </a:lnTo>
                  <a:close/>
                </a:path>
              </a:pathLst>
            </a:custGeom>
            <a:solidFill>
              <a:srgbClr val="0049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6" name="iś1íḓè">
              <a:extLst>
                <a:ext uri="{FF2B5EF4-FFF2-40B4-BE49-F238E27FC236}">
                  <a16:creationId xmlns:a16="http://schemas.microsoft.com/office/drawing/2014/main" id="{F2EEC839-D075-4878-B21D-B49ED1F46E36}"/>
                </a:ext>
              </a:extLst>
            </p:cNvPr>
            <p:cNvSpPr/>
            <p:nvPr/>
          </p:nvSpPr>
          <p:spPr bwMode="auto">
            <a:xfrm>
              <a:off x="3074988" y="3889376"/>
              <a:ext cx="568325" cy="579438"/>
            </a:xfrm>
            <a:custGeom>
              <a:avLst/>
              <a:gdLst>
                <a:gd name="T0" fmla="*/ 240 w 358"/>
                <a:gd name="T1" fmla="*/ 23 h 365"/>
                <a:gd name="T2" fmla="*/ 227 w 358"/>
                <a:gd name="T3" fmla="*/ 4 h 365"/>
                <a:gd name="T4" fmla="*/ 192 w 358"/>
                <a:gd name="T5" fmla="*/ 27 h 365"/>
                <a:gd name="T6" fmla="*/ 189 w 358"/>
                <a:gd name="T7" fmla="*/ 23 h 365"/>
                <a:gd name="T8" fmla="*/ 173 w 358"/>
                <a:gd name="T9" fmla="*/ 38 h 365"/>
                <a:gd name="T10" fmla="*/ 154 w 358"/>
                <a:gd name="T11" fmla="*/ 46 h 365"/>
                <a:gd name="T12" fmla="*/ 133 w 358"/>
                <a:gd name="T13" fmla="*/ 52 h 365"/>
                <a:gd name="T14" fmla="*/ 77 w 358"/>
                <a:gd name="T15" fmla="*/ 86 h 365"/>
                <a:gd name="T16" fmla="*/ 76 w 358"/>
                <a:gd name="T17" fmla="*/ 80 h 365"/>
                <a:gd name="T18" fmla="*/ 58 w 358"/>
                <a:gd name="T19" fmla="*/ 95 h 365"/>
                <a:gd name="T20" fmla="*/ 41 w 358"/>
                <a:gd name="T21" fmla="*/ 105 h 365"/>
                <a:gd name="T22" fmla="*/ 19 w 358"/>
                <a:gd name="T23" fmla="*/ 110 h 365"/>
                <a:gd name="T24" fmla="*/ 13 w 358"/>
                <a:gd name="T25" fmla="*/ 155 h 365"/>
                <a:gd name="T26" fmla="*/ 8 w 358"/>
                <a:gd name="T27" fmla="*/ 158 h 365"/>
                <a:gd name="T28" fmla="*/ 23 w 358"/>
                <a:gd name="T29" fmla="*/ 174 h 365"/>
                <a:gd name="T30" fmla="*/ 33 w 358"/>
                <a:gd name="T31" fmla="*/ 193 h 365"/>
                <a:gd name="T32" fmla="*/ 38 w 358"/>
                <a:gd name="T33" fmla="*/ 215 h 365"/>
                <a:gd name="T34" fmla="*/ 72 w 358"/>
                <a:gd name="T35" fmla="*/ 269 h 365"/>
                <a:gd name="T36" fmla="*/ 67 w 358"/>
                <a:gd name="T37" fmla="*/ 271 h 365"/>
                <a:gd name="T38" fmla="*/ 82 w 358"/>
                <a:gd name="T39" fmla="*/ 288 h 365"/>
                <a:gd name="T40" fmla="*/ 91 w 358"/>
                <a:gd name="T41" fmla="*/ 307 h 365"/>
                <a:gd name="T42" fmla="*/ 96 w 358"/>
                <a:gd name="T43" fmla="*/ 328 h 365"/>
                <a:gd name="T44" fmla="*/ 136 w 358"/>
                <a:gd name="T45" fmla="*/ 350 h 365"/>
                <a:gd name="T46" fmla="*/ 139 w 358"/>
                <a:gd name="T47" fmla="*/ 354 h 365"/>
                <a:gd name="T48" fmla="*/ 155 w 358"/>
                <a:gd name="T49" fmla="*/ 340 h 365"/>
                <a:gd name="T50" fmla="*/ 174 w 358"/>
                <a:gd name="T51" fmla="*/ 331 h 365"/>
                <a:gd name="T52" fmla="*/ 196 w 358"/>
                <a:gd name="T53" fmla="*/ 325 h 365"/>
                <a:gd name="T54" fmla="*/ 251 w 358"/>
                <a:gd name="T55" fmla="*/ 291 h 365"/>
                <a:gd name="T56" fmla="*/ 252 w 358"/>
                <a:gd name="T57" fmla="*/ 296 h 365"/>
                <a:gd name="T58" fmla="*/ 270 w 358"/>
                <a:gd name="T59" fmla="*/ 283 h 365"/>
                <a:gd name="T60" fmla="*/ 289 w 358"/>
                <a:gd name="T61" fmla="*/ 272 h 365"/>
                <a:gd name="T62" fmla="*/ 309 w 358"/>
                <a:gd name="T63" fmla="*/ 268 h 365"/>
                <a:gd name="T64" fmla="*/ 347 w 358"/>
                <a:gd name="T65" fmla="*/ 231 h 365"/>
                <a:gd name="T66" fmla="*/ 347 w 358"/>
                <a:gd name="T67" fmla="*/ 247 h 365"/>
                <a:gd name="T68" fmla="*/ 347 w 358"/>
                <a:gd name="T69" fmla="*/ 231 h 365"/>
                <a:gd name="T70" fmla="*/ 337 w 358"/>
                <a:gd name="T71" fmla="*/ 214 h 365"/>
                <a:gd name="T72" fmla="*/ 327 w 358"/>
                <a:gd name="T73" fmla="*/ 195 h 365"/>
                <a:gd name="T74" fmla="*/ 322 w 358"/>
                <a:gd name="T75" fmla="*/ 173 h 365"/>
                <a:gd name="T76" fmla="*/ 289 w 358"/>
                <a:gd name="T77" fmla="*/ 118 h 365"/>
                <a:gd name="T78" fmla="*/ 293 w 358"/>
                <a:gd name="T79" fmla="*/ 115 h 365"/>
                <a:gd name="T80" fmla="*/ 278 w 358"/>
                <a:gd name="T81" fmla="*/ 99 h 365"/>
                <a:gd name="T82" fmla="*/ 270 w 358"/>
                <a:gd name="T83" fmla="*/ 80 h 365"/>
                <a:gd name="T84" fmla="*/ 264 w 358"/>
                <a:gd name="T85" fmla="*/ 6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8" h="365">
                  <a:moveTo>
                    <a:pt x="230" y="8"/>
                  </a:moveTo>
                  <a:lnTo>
                    <a:pt x="231" y="7"/>
                  </a:lnTo>
                  <a:lnTo>
                    <a:pt x="240" y="23"/>
                  </a:lnTo>
                  <a:lnTo>
                    <a:pt x="245" y="22"/>
                  </a:lnTo>
                  <a:lnTo>
                    <a:pt x="234" y="0"/>
                  </a:lnTo>
                  <a:lnTo>
                    <a:pt x="227" y="4"/>
                  </a:lnTo>
                  <a:lnTo>
                    <a:pt x="230" y="8"/>
                  </a:lnTo>
                  <a:lnTo>
                    <a:pt x="230" y="8"/>
                  </a:lnTo>
                  <a:close/>
                  <a:moveTo>
                    <a:pt x="192" y="27"/>
                  </a:moveTo>
                  <a:lnTo>
                    <a:pt x="211" y="17"/>
                  </a:lnTo>
                  <a:lnTo>
                    <a:pt x="208" y="13"/>
                  </a:lnTo>
                  <a:lnTo>
                    <a:pt x="189" y="23"/>
                  </a:lnTo>
                  <a:lnTo>
                    <a:pt x="192" y="27"/>
                  </a:lnTo>
                  <a:close/>
                  <a:moveTo>
                    <a:pt x="154" y="46"/>
                  </a:moveTo>
                  <a:lnTo>
                    <a:pt x="173" y="38"/>
                  </a:lnTo>
                  <a:lnTo>
                    <a:pt x="170" y="32"/>
                  </a:lnTo>
                  <a:lnTo>
                    <a:pt x="151" y="42"/>
                  </a:lnTo>
                  <a:lnTo>
                    <a:pt x="154" y="46"/>
                  </a:lnTo>
                  <a:close/>
                  <a:moveTo>
                    <a:pt x="116" y="66"/>
                  </a:moveTo>
                  <a:lnTo>
                    <a:pt x="135" y="57"/>
                  </a:lnTo>
                  <a:lnTo>
                    <a:pt x="133" y="52"/>
                  </a:lnTo>
                  <a:lnTo>
                    <a:pt x="114" y="61"/>
                  </a:lnTo>
                  <a:lnTo>
                    <a:pt x="116" y="66"/>
                  </a:lnTo>
                  <a:close/>
                  <a:moveTo>
                    <a:pt x="77" y="86"/>
                  </a:moveTo>
                  <a:lnTo>
                    <a:pt x="96" y="76"/>
                  </a:lnTo>
                  <a:lnTo>
                    <a:pt x="95" y="71"/>
                  </a:lnTo>
                  <a:lnTo>
                    <a:pt x="76" y="80"/>
                  </a:lnTo>
                  <a:lnTo>
                    <a:pt x="77" y="86"/>
                  </a:lnTo>
                  <a:close/>
                  <a:moveTo>
                    <a:pt x="41" y="105"/>
                  </a:moveTo>
                  <a:lnTo>
                    <a:pt x="58" y="95"/>
                  </a:lnTo>
                  <a:lnTo>
                    <a:pt x="57" y="90"/>
                  </a:lnTo>
                  <a:lnTo>
                    <a:pt x="38" y="101"/>
                  </a:lnTo>
                  <a:lnTo>
                    <a:pt x="41" y="105"/>
                  </a:lnTo>
                  <a:close/>
                  <a:moveTo>
                    <a:pt x="3" y="124"/>
                  </a:moveTo>
                  <a:lnTo>
                    <a:pt x="22" y="114"/>
                  </a:lnTo>
                  <a:lnTo>
                    <a:pt x="19" y="110"/>
                  </a:lnTo>
                  <a:lnTo>
                    <a:pt x="0" y="120"/>
                  </a:lnTo>
                  <a:lnTo>
                    <a:pt x="3" y="124"/>
                  </a:lnTo>
                  <a:close/>
                  <a:moveTo>
                    <a:pt x="13" y="155"/>
                  </a:moveTo>
                  <a:lnTo>
                    <a:pt x="4" y="136"/>
                  </a:lnTo>
                  <a:lnTo>
                    <a:pt x="0" y="139"/>
                  </a:lnTo>
                  <a:lnTo>
                    <a:pt x="8" y="158"/>
                  </a:lnTo>
                  <a:lnTo>
                    <a:pt x="13" y="155"/>
                  </a:lnTo>
                  <a:close/>
                  <a:moveTo>
                    <a:pt x="33" y="193"/>
                  </a:moveTo>
                  <a:lnTo>
                    <a:pt x="23" y="174"/>
                  </a:lnTo>
                  <a:lnTo>
                    <a:pt x="19" y="177"/>
                  </a:lnTo>
                  <a:lnTo>
                    <a:pt x="28" y="196"/>
                  </a:lnTo>
                  <a:lnTo>
                    <a:pt x="33" y="193"/>
                  </a:lnTo>
                  <a:close/>
                  <a:moveTo>
                    <a:pt x="52" y="231"/>
                  </a:moveTo>
                  <a:lnTo>
                    <a:pt x="42" y="212"/>
                  </a:lnTo>
                  <a:lnTo>
                    <a:pt x="38" y="215"/>
                  </a:lnTo>
                  <a:lnTo>
                    <a:pt x="48" y="234"/>
                  </a:lnTo>
                  <a:lnTo>
                    <a:pt x="52" y="231"/>
                  </a:lnTo>
                  <a:close/>
                  <a:moveTo>
                    <a:pt x="72" y="269"/>
                  </a:moveTo>
                  <a:lnTo>
                    <a:pt x="61" y="250"/>
                  </a:lnTo>
                  <a:lnTo>
                    <a:pt x="57" y="253"/>
                  </a:lnTo>
                  <a:lnTo>
                    <a:pt x="67" y="271"/>
                  </a:lnTo>
                  <a:lnTo>
                    <a:pt x="72" y="269"/>
                  </a:lnTo>
                  <a:close/>
                  <a:moveTo>
                    <a:pt x="91" y="307"/>
                  </a:moveTo>
                  <a:lnTo>
                    <a:pt x="82" y="288"/>
                  </a:lnTo>
                  <a:lnTo>
                    <a:pt x="76" y="290"/>
                  </a:lnTo>
                  <a:lnTo>
                    <a:pt x="86" y="309"/>
                  </a:lnTo>
                  <a:lnTo>
                    <a:pt x="91" y="307"/>
                  </a:lnTo>
                  <a:close/>
                  <a:moveTo>
                    <a:pt x="110" y="346"/>
                  </a:moveTo>
                  <a:lnTo>
                    <a:pt x="101" y="327"/>
                  </a:lnTo>
                  <a:lnTo>
                    <a:pt x="96" y="328"/>
                  </a:lnTo>
                  <a:lnTo>
                    <a:pt x="105" y="347"/>
                  </a:lnTo>
                  <a:lnTo>
                    <a:pt x="110" y="346"/>
                  </a:lnTo>
                  <a:close/>
                  <a:moveTo>
                    <a:pt x="136" y="350"/>
                  </a:moveTo>
                  <a:lnTo>
                    <a:pt x="117" y="359"/>
                  </a:lnTo>
                  <a:lnTo>
                    <a:pt x="120" y="365"/>
                  </a:lnTo>
                  <a:lnTo>
                    <a:pt x="139" y="354"/>
                  </a:lnTo>
                  <a:lnTo>
                    <a:pt x="136" y="350"/>
                  </a:lnTo>
                  <a:close/>
                  <a:moveTo>
                    <a:pt x="174" y="331"/>
                  </a:moveTo>
                  <a:lnTo>
                    <a:pt x="155" y="340"/>
                  </a:lnTo>
                  <a:lnTo>
                    <a:pt x="158" y="344"/>
                  </a:lnTo>
                  <a:lnTo>
                    <a:pt x="177" y="335"/>
                  </a:lnTo>
                  <a:lnTo>
                    <a:pt x="174" y="331"/>
                  </a:lnTo>
                  <a:close/>
                  <a:moveTo>
                    <a:pt x="212" y="310"/>
                  </a:moveTo>
                  <a:lnTo>
                    <a:pt x="193" y="321"/>
                  </a:lnTo>
                  <a:lnTo>
                    <a:pt x="196" y="325"/>
                  </a:lnTo>
                  <a:lnTo>
                    <a:pt x="214" y="316"/>
                  </a:lnTo>
                  <a:lnTo>
                    <a:pt x="212" y="310"/>
                  </a:lnTo>
                  <a:close/>
                  <a:moveTo>
                    <a:pt x="251" y="291"/>
                  </a:moveTo>
                  <a:lnTo>
                    <a:pt x="231" y="302"/>
                  </a:lnTo>
                  <a:lnTo>
                    <a:pt x="233" y="306"/>
                  </a:lnTo>
                  <a:lnTo>
                    <a:pt x="252" y="296"/>
                  </a:lnTo>
                  <a:lnTo>
                    <a:pt x="251" y="291"/>
                  </a:lnTo>
                  <a:close/>
                  <a:moveTo>
                    <a:pt x="289" y="272"/>
                  </a:moveTo>
                  <a:lnTo>
                    <a:pt x="270" y="283"/>
                  </a:lnTo>
                  <a:lnTo>
                    <a:pt x="271" y="287"/>
                  </a:lnTo>
                  <a:lnTo>
                    <a:pt x="290" y="277"/>
                  </a:lnTo>
                  <a:lnTo>
                    <a:pt x="289" y="272"/>
                  </a:lnTo>
                  <a:close/>
                  <a:moveTo>
                    <a:pt x="325" y="253"/>
                  </a:moveTo>
                  <a:lnTo>
                    <a:pt x="306" y="262"/>
                  </a:lnTo>
                  <a:lnTo>
                    <a:pt x="309" y="268"/>
                  </a:lnTo>
                  <a:lnTo>
                    <a:pt x="328" y="258"/>
                  </a:lnTo>
                  <a:lnTo>
                    <a:pt x="325" y="253"/>
                  </a:lnTo>
                  <a:close/>
                  <a:moveTo>
                    <a:pt x="347" y="231"/>
                  </a:moveTo>
                  <a:lnTo>
                    <a:pt x="350" y="240"/>
                  </a:lnTo>
                  <a:lnTo>
                    <a:pt x="344" y="243"/>
                  </a:lnTo>
                  <a:lnTo>
                    <a:pt x="347" y="247"/>
                  </a:lnTo>
                  <a:lnTo>
                    <a:pt x="358" y="243"/>
                  </a:lnTo>
                  <a:lnTo>
                    <a:pt x="352" y="230"/>
                  </a:lnTo>
                  <a:lnTo>
                    <a:pt x="347" y="231"/>
                  </a:lnTo>
                  <a:lnTo>
                    <a:pt x="347" y="231"/>
                  </a:lnTo>
                  <a:close/>
                  <a:moveTo>
                    <a:pt x="327" y="195"/>
                  </a:moveTo>
                  <a:lnTo>
                    <a:pt x="337" y="214"/>
                  </a:lnTo>
                  <a:lnTo>
                    <a:pt x="341" y="211"/>
                  </a:lnTo>
                  <a:lnTo>
                    <a:pt x="331" y="192"/>
                  </a:lnTo>
                  <a:lnTo>
                    <a:pt x="327" y="195"/>
                  </a:lnTo>
                  <a:close/>
                  <a:moveTo>
                    <a:pt x="308" y="156"/>
                  </a:moveTo>
                  <a:lnTo>
                    <a:pt x="318" y="176"/>
                  </a:lnTo>
                  <a:lnTo>
                    <a:pt x="322" y="173"/>
                  </a:lnTo>
                  <a:lnTo>
                    <a:pt x="312" y="154"/>
                  </a:lnTo>
                  <a:lnTo>
                    <a:pt x="308" y="156"/>
                  </a:lnTo>
                  <a:close/>
                  <a:moveTo>
                    <a:pt x="289" y="118"/>
                  </a:moveTo>
                  <a:lnTo>
                    <a:pt x="299" y="137"/>
                  </a:lnTo>
                  <a:lnTo>
                    <a:pt x="303" y="134"/>
                  </a:lnTo>
                  <a:lnTo>
                    <a:pt x="293" y="115"/>
                  </a:lnTo>
                  <a:lnTo>
                    <a:pt x="289" y="118"/>
                  </a:lnTo>
                  <a:close/>
                  <a:moveTo>
                    <a:pt x="270" y="80"/>
                  </a:moveTo>
                  <a:lnTo>
                    <a:pt x="278" y="99"/>
                  </a:lnTo>
                  <a:lnTo>
                    <a:pt x="284" y="96"/>
                  </a:lnTo>
                  <a:lnTo>
                    <a:pt x="274" y="79"/>
                  </a:lnTo>
                  <a:lnTo>
                    <a:pt x="270" y="80"/>
                  </a:lnTo>
                  <a:close/>
                  <a:moveTo>
                    <a:pt x="251" y="42"/>
                  </a:moveTo>
                  <a:lnTo>
                    <a:pt x="259" y="61"/>
                  </a:lnTo>
                  <a:lnTo>
                    <a:pt x="264" y="60"/>
                  </a:lnTo>
                  <a:lnTo>
                    <a:pt x="255" y="41"/>
                  </a:lnTo>
                  <a:lnTo>
                    <a:pt x="251" y="42"/>
                  </a:lnTo>
                  <a:close/>
                </a:path>
              </a:pathLst>
            </a:custGeom>
            <a:solidFill>
              <a:srgbClr val="0049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7" name="išľiḑè">
              <a:extLst>
                <a:ext uri="{FF2B5EF4-FFF2-40B4-BE49-F238E27FC236}">
                  <a16:creationId xmlns:a16="http://schemas.microsoft.com/office/drawing/2014/main" id="{0A84127A-D907-4D8A-9AD0-F1E628F99B18}"/>
                </a:ext>
              </a:extLst>
            </p:cNvPr>
            <p:cNvSpPr/>
            <p:nvPr/>
          </p:nvSpPr>
          <p:spPr bwMode="auto">
            <a:xfrm>
              <a:off x="2940051" y="3378201"/>
              <a:ext cx="700088" cy="698500"/>
            </a:xfrm>
            <a:custGeom>
              <a:avLst/>
              <a:gdLst>
                <a:gd name="T0" fmla="*/ 441 w 441"/>
                <a:gd name="T1" fmla="*/ 127 h 440"/>
                <a:gd name="T2" fmla="*/ 313 w 441"/>
                <a:gd name="T3" fmla="*/ 440 h 440"/>
                <a:gd name="T4" fmla="*/ 0 w 441"/>
                <a:gd name="T5" fmla="*/ 314 h 440"/>
                <a:gd name="T6" fmla="*/ 126 w 441"/>
                <a:gd name="T7" fmla="*/ 0 h 440"/>
                <a:gd name="T8" fmla="*/ 441 w 441"/>
                <a:gd name="T9" fmla="*/ 127 h 440"/>
              </a:gdLst>
              <a:ahLst/>
              <a:cxnLst>
                <a:cxn ang="0">
                  <a:pos x="T0" y="T1"/>
                </a:cxn>
                <a:cxn ang="0">
                  <a:pos x="T2" y="T3"/>
                </a:cxn>
                <a:cxn ang="0">
                  <a:pos x="T4" y="T5"/>
                </a:cxn>
                <a:cxn ang="0">
                  <a:pos x="T6" y="T7"/>
                </a:cxn>
                <a:cxn ang="0">
                  <a:pos x="T8" y="T9"/>
                </a:cxn>
              </a:cxnLst>
              <a:rect l="0" t="0" r="r" b="b"/>
              <a:pathLst>
                <a:path w="441" h="440">
                  <a:moveTo>
                    <a:pt x="441" y="127"/>
                  </a:moveTo>
                  <a:lnTo>
                    <a:pt x="313" y="440"/>
                  </a:lnTo>
                  <a:lnTo>
                    <a:pt x="0" y="314"/>
                  </a:lnTo>
                  <a:lnTo>
                    <a:pt x="126" y="0"/>
                  </a:lnTo>
                  <a:lnTo>
                    <a:pt x="441" y="127"/>
                  </a:lnTo>
                  <a:close/>
                </a:path>
              </a:pathLst>
            </a:custGeom>
            <a:solidFill>
              <a:srgbClr val="BAF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AAAAAA"/>
                </a:solidFill>
                <a:effectLst/>
                <a:uLnTx/>
                <a:uFillTx/>
                <a:latin typeface="Calibri" panose="020F0502020204030204"/>
                <a:ea typeface="+mn-ea"/>
                <a:cs typeface="+mn-cs"/>
              </a:endParaRPr>
            </a:p>
          </p:txBody>
        </p:sp>
        <p:sp>
          <p:nvSpPr>
            <p:cNvPr id="128" name="îṧḻidè">
              <a:extLst>
                <a:ext uri="{FF2B5EF4-FFF2-40B4-BE49-F238E27FC236}">
                  <a16:creationId xmlns:a16="http://schemas.microsoft.com/office/drawing/2014/main" id="{32FA19D7-70CA-446A-9B31-8DA3CBCF88BA}"/>
                </a:ext>
              </a:extLst>
            </p:cNvPr>
            <p:cNvSpPr/>
            <p:nvPr/>
          </p:nvSpPr>
          <p:spPr>
            <a:xfrm>
              <a:off x="8654569" y="4267202"/>
              <a:ext cx="398944" cy="400235"/>
            </a:xfrm>
            <a:custGeom>
              <a:avLst/>
              <a:gdLst>
                <a:gd name="connsiteX0" fmla="*/ 39095 w 354976"/>
                <a:gd name="connsiteY0" fmla="*/ 288222 h 356125"/>
                <a:gd name="connsiteX1" fmla="*/ 200323 w 354976"/>
                <a:gd name="connsiteY1" fmla="*/ 352403 h 356125"/>
                <a:gd name="connsiteX2" fmla="*/ 181889 w 354976"/>
                <a:gd name="connsiteY2" fmla="*/ 356125 h 356125"/>
                <a:gd name="connsiteX3" fmla="*/ 49380 w 354976"/>
                <a:gd name="connsiteY3" fmla="*/ 303477 h 356125"/>
                <a:gd name="connsiteX4" fmla="*/ 10062 w 354976"/>
                <a:gd name="connsiteY4" fmla="*/ 238257 h 356125"/>
                <a:gd name="connsiteX5" fmla="*/ 257110 w 354976"/>
                <a:gd name="connsiteY5" fmla="*/ 335751 h 356125"/>
                <a:gd name="connsiteX6" fmla="*/ 246129 w 354976"/>
                <a:gd name="connsiteY6" fmla="*/ 343155 h 356125"/>
                <a:gd name="connsiteX7" fmla="*/ 245793 w 354976"/>
                <a:gd name="connsiteY7" fmla="*/ 343223 h 356125"/>
                <a:gd name="connsiteX8" fmla="*/ 13954 w 354976"/>
                <a:gd name="connsiteY8" fmla="*/ 250933 h 356125"/>
                <a:gd name="connsiteX9" fmla="*/ 12052 w 354976"/>
                <a:gd name="connsiteY9" fmla="*/ 248112 h 356125"/>
                <a:gd name="connsiteX10" fmla="*/ 1671 w 354976"/>
                <a:gd name="connsiteY10" fmla="*/ 196693 h 356125"/>
                <a:gd name="connsiteX11" fmla="*/ 292486 w 354976"/>
                <a:gd name="connsiteY11" fmla="*/ 311900 h 356125"/>
                <a:gd name="connsiteX12" fmla="*/ 282593 w 354976"/>
                <a:gd name="connsiteY12" fmla="*/ 318571 h 356125"/>
                <a:gd name="connsiteX13" fmla="*/ 4087 w 354976"/>
                <a:gd name="connsiteY13" fmla="*/ 208662 h 356125"/>
                <a:gd name="connsiteX14" fmla="*/ 2133 w 354976"/>
                <a:gd name="connsiteY14" fmla="*/ 158208 h 356125"/>
                <a:gd name="connsiteX15" fmla="*/ 317543 w 354976"/>
                <a:gd name="connsiteY15" fmla="*/ 283159 h 356125"/>
                <a:gd name="connsiteX16" fmla="*/ 311471 w 354976"/>
                <a:gd name="connsiteY16" fmla="*/ 292165 h 356125"/>
                <a:gd name="connsiteX17" fmla="*/ 0 w 354976"/>
                <a:gd name="connsiteY17" fmla="*/ 168774 h 356125"/>
                <a:gd name="connsiteX18" fmla="*/ 9406 w 354976"/>
                <a:gd name="connsiteY18" fmla="*/ 122185 h 356125"/>
                <a:gd name="connsiteX19" fmla="*/ 338174 w 354976"/>
                <a:gd name="connsiteY19" fmla="*/ 252558 h 356125"/>
                <a:gd name="connsiteX20" fmla="*/ 332046 w 354976"/>
                <a:gd name="connsiteY20" fmla="*/ 261649 h 356125"/>
                <a:gd name="connsiteX21" fmla="*/ 7228 w 354976"/>
                <a:gd name="connsiteY21" fmla="*/ 132971 h 356125"/>
                <a:gd name="connsiteX22" fmla="*/ 25518 w 354976"/>
                <a:gd name="connsiteY22" fmla="*/ 89106 h 356125"/>
                <a:gd name="connsiteX23" fmla="*/ 347289 w 354976"/>
                <a:gd name="connsiteY23" fmla="*/ 217815 h 356125"/>
                <a:gd name="connsiteX24" fmla="*/ 345710 w 354976"/>
                <a:gd name="connsiteY24" fmla="*/ 225633 h 356125"/>
                <a:gd name="connsiteX25" fmla="*/ 20103 w 354976"/>
                <a:gd name="connsiteY25" fmla="*/ 97137 h 356125"/>
                <a:gd name="connsiteX26" fmla="*/ 46929 w 354976"/>
                <a:gd name="connsiteY26" fmla="*/ 57349 h 356125"/>
                <a:gd name="connsiteX27" fmla="*/ 354976 w 354976"/>
                <a:gd name="connsiteY27" fmla="*/ 179740 h 356125"/>
                <a:gd name="connsiteX28" fmla="*/ 352781 w 354976"/>
                <a:gd name="connsiteY28" fmla="*/ 190611 h 356125"/>
                <a:gd name="connsiteX29" fmla="*/ 40492 w 354976"/>
                <a:gd name="connsiteY29" fmla="*/ 66896 h 356125"/>
                <a:gd name="connsiteX30" fmla="*/ 79700 w 354976"/>
                <a:gd name="connsiteY30" fmla="*/ 32505 h 356125"/>
                <a:gd name="connsiteX31" fmla="*/ 347212 w 354976"/>
                <a:gd name="connsiteY31" fmla="*/ 138996 h 356125"/>
                <a:gd name="connsiteX32" fmla="*/ 349543 w 354976"/>
                <a:gd name="connsiteY32" fmla="*/ 150540 h 356125"/>
                <a:gd name="connsiteX33" fmla="*/ 69401 w 354976"/>
                <a:gd name="connsiteY33" fmla="*/ 39449 h 356125"/>
                <a:gd name="connsiteX34" fmla="*/ 122639 w 354976"/>
                <a:gd name="connsiteY34" fmla="*/ 10897 h 356125"/>
                <a:gd name="connsiteX35" fmla="*/ 330862 w 354976"/>
                <a:gd name="connsiteY35" fmla="*/ 93786 h 356125"/>
                <a:gd name="connsiteX36" fmla="*/ 341172 w 354976"/>
                <a:gd name="connsiteY36" fmla="*/ 109078 h 356125"/>
                <a:gd name="connsiteX37" fmla="*/ 341223 w 354976"/>
                <a:gd name="connsiteY37" fmla="*/ 109332 h 356125"/>
                <a:gd name="connsiteX38" fmla="*/ 105141 w 354976"/>
                <a:gd name="connsiteY38" fmla="*/ 15353 h 356125"/>
                <a:gd name="connsiteX39" fmla="*/ 107095 w 354976"/>
                <a:gd name="connsiteY39" fmla="*/ 14035 h 356125"/>
                <a:gd name="connsiteX40" fmla="*/ 176612 w 354976"/>
                <a:gd name="connsiteY40" fmla="*/ 0 h 356125"/>
                <a:gd name="connsiteX41" fmla="*/ 210394 w 354976"/>
                <a:gd name="connsiteY41" fmla="*/ 6820 h 356125"/>
                <a:gd name="connsiteX42" fmla="*/ 270929 w 354976"/>
                <a:gd name="connsiteY42" fmla="*/ 30756 h 356125"/>
                <a:gd name="connsiteX43" fmla="*/ 302898 w 354976"/>
                <a:gd name="connsiteY43" fmla="*/ 52310 h 356125"/>
                <a:gd name="connsiteX44" fmla="*/ 305721 w 354976"/>
                <a:gd name="connsiteY44" fmla="*/ 56498 h 356125"/>
                <a:gd name="connsiteX45" fmla="*/ 168109 w 354976"/>
                <a:gd name="connsiteY45" fmla="*/ 1717 h 35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4976" h="356125">
                  <a:moveTo>
                    <a:pt x="39095" y="288222"/>
                  </a:moveTo>
                  <a:lnTo>
                    <a:pt x="200323" y="352403"/>
                  </a:lnTo>
                  <a:lnTo>
                    <a:pt x="181889" y="356125"/>
                  </a:lnTo>
                  <a:lnTo>
                    <a:pt x="49380" y="303477"/>
                  </a:lnTo>
                  <a:close/>
                  <a:moveTo>
                    <a:pt x="10062" y="238257"/>
                  </a:moveTo>
                  <a:lnTo>
                    <a:pt x="257110" y="335751"/>
                  </a:lnTo>
                  <a:lnTo>
                    <a:pt x="246129" y="343155"/>
                  </a:lnTo>
                  <a:lnTo>
                    <a:pt x="245793" y="343223"/>
                  </a:lnTo>
                  <a:lnTo>
                    <a:pt x="13954" y="250933"/>
                  </a:lnTo>
                  <a:lnTo>
                    <a:pt x="12052" y="248112"/>
                  </a:lnTo>
                  <a:close/>
                  <a:moveTo>
                    <a:pt x="1671" y="196693"/>
                  </a:moveTo>
                  <a:lnTo>
                    <a:pt x="292486" y="311900"/>
                  </a:lnTo>
                  <a:lnTo>
                    <a:pt x="282593" y="318571"/>
                  </a:lnTo>
                  <a:lnTo>
                    <a:pt x="4087" y="208662"/>
                  </a:lnTo>
                  <a:close/>
                  <a:moveTo>
                    <a:pt x="2133" y="158208"/>
                  </a:moveTo>
                  <a:lnTo>
                    <a:pt x="317543" y="283159"/>
                  </a:lnTo>
                  <a:lnTo>
                    <a:pt x="311471" y="292165"/>
                  </a:lnTo>
                  <a:lnTo>
                    <a:pt x="0" y="168774"/>
                  </a:lnTo>
                  <a:close/>
                  <a:moveTo>
                    <a:pt x="9406" y="122185"/>
                  </a:moveTo>
                  <a:lnTo>
                    <a:pt x="338174" y="252558"/>
                  </a:lnTo>
                  <a:lnTo>
                    <a:pt x="332046" y="261649"/>
                  </a:lnTo>
                  <a:lnTo>
                    <a:pt x="7228" y="132971"/>
                  </a:lnTo>
                  <a:close/>
                  <a:moveTo>
                    <a:pt x="25518" y="89106"/>
                  </a:moveTo>
                  <a:lnTo>
                    <a:pt x="347289" y="217815"/>
                  </a:lnTo>
                  <a:lnTo>
                    <a:pt x="345710" y="225633"/>
                  </a:lnTo>
                  <a:lnTo>
                    <a:pt x="20103" y="97137"/>
                  </a:lnTo>
                  <a:close/>
                  <a:moveTo>
                    <a:pt x="46929" y="57349"/>
                  </a:moveTo>
                  <a:lnTo>
                    <a:pt x="354976" y="179740"/>
                  </a:lnTo>
                  <a:lnTo>
                    <a:pt x="352781" y="190611"/>
                  </a:lnTo>
                  <a:lnTo>
                    <a:pt x="40492" y="66896"/>
                  </a:lnTo>
                  <a:close/>
                  <a:moveTo>
                    <a:pt x="79700" y="32505"/>
                  </a:moveTo>
                  <a:lnTo>
                    <a:pt x="347212" y="138996"/>
                  </a:lnTo>
                  <a:lnTo>
                    <a:pt x="349543" y="150540"/>
                  </a:lnTo>
                  <a:lnTo>
                    <a:pt x="69401" y="39449"/>
                  </a:lnTo>
                  <a:close/>
                  <a:moveTo>
                    <a:pt x="122639" y="10897"/>
                  </a:moveTo>
                  <a:lnTo>
                    <a:pt x="330862" y="93786"/>
                  </a:lnTo>
                  <a:lnTo>
                    <a:pt x="341172" y="109078"/>
                  </a:lnTo>
                  <a:lnTo>
                    <a:pt x="341223" y="109332"/>
                  </a:lnTo>
                  <a:lnTo>
                    <a:pt x="105141" y="15353"/>
                  </a:lnTo>
                  <a:lnTo>
                    <a:pt x="107095" y="14035"/>
                  </a:lnTo>
                  <a:close/>
                  <a:moveTo>
                    <a:pt x="176612" y="0"/>
                  </a:moveTo>
                  <a:lnTo>
                    <a:pt x="210394" y="6820"/>
                  </a:lnTo>
                  <a:lnTo>
                    <a:pt x="270929" y="30756"/>
                  </a:lnTo>
                  <a:lnTo>
                    <a:pt x="302898" y="52310"/>
                  </a:lnTo>
                  <a:lnTo>
                    <a:pt x="305721" y="56498"/>
                  </a:lnTo>
                  <a:lnTo>
                    <a:pt x="168109" y="1717"/>
                  </a:lnTo>
                  <a:close/>
                </a:path>
              </a:pathLst>
            </a:custGeom>
            <a:solidFill>
              <a:srgbClr val="FCBA00"/>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9" name="ïṡļiḑé">
              <a:extLst>
                <a:ext uri="{FF2B5EF4-FFF2-40B4-BE49-F238E27FC236}">
                  <a16:creationId xmlns:a16="http://schemas.microsoft.com/office/drawing/2014/main" id="{4F5770DA-23ED-499B-B946-60EAD229F412}"/>
                </a:ext>
              </a:extLst>
            </p:cNvPr>
            <p:cNvSpPr/>
            <p:nvPr/>
          </p:nvSpPr>
          <p:spPr>
            <a:xfrm>
              <a:off x="6169581" y="1474924"/>
              <a:ext cx="791054" cy="793614"/>
            </a:xfrm>
            <a:custGeom>
              <a:avLst/>
              <a:gdLst>
                <a:gd name="connsiteX0" fmla="*/ 39095 w 354976"/>
                <a:gd name="connsiteY0" fmla="*/ 288222 h 356125"/>
                <a:gd name="connsiteX1" fmla="*/ 200323 w 354976"/>
                <a:gd name="connsiteY1" fmla="*/ 352403 h 356125"/>
                <a:gd name="connsiteX2" fmla="*/ 181889 w 354976"/>
                <a:gd name="connsiteY2" fmla="*/ 356125 h 356125"/>
                <a:gd name="connsiteX3" fmla="*/ 49380 w 354976"/>
                <a:gd name="connsiteY3" fmla="*/ 303477 h 356125"/>
                <a:gd name="connsiteX4" fmla="*/ 10062 w 354976"/>
                <a:gd name="connsiteY4" fmla="*/ 238257 h 356125"/>
                <a:gd name="connsiteX5" fmla="*/ 257110 w 354976"/>
                <a:gd name="connsiteY5" fmla="*/ 335751 h 356125"/>
                <a:gd name="connsiteX6" fmla="*/ 246129 w 354976"/>
                <a:gd name="connsiteY6" fmla="*/ 343155 h 356125"/>
                <a:gd name="connsiteX7" fmla="*/ 245793 w 354976"/>
                <a:gd name="connsiteY7" fmla="*/ 343223 h 356125"/>
                <a:gd name="connsiteX8" fmla="*/ 13954 w 354976"/>
                <a:gd name="connsiteY8" fmla="*/ 250933 h 356125"/>
                <a:gd name="connsiteX9" fmla="*/ 12052 w 354976"/>
                <a:gd name="connsiteY9" fmla="*/ 248112 h 356125"/>
                <a:gd name="connsiteX10" fmla="*/ 1671 w 354976"/>
                <a:gd name="connsiteY10" fmla="*/ 196693 h 356125"/>
                <a:gd name="connsiteX11" fmla="*/ 292486 w 354976"/>
                <a:gd name="connsiteY11" fmla="*/ 311900 h 356125"/>
                <a:gd name="connsiteX12" fmla="*/ 282593 w 354976"/>
                <a:gd name="connsiteY12" fmla="*/ 318571 h 356125"/>
                <a:gd name="connsiteX13" fmla="*/ 4087 w 354976"/>
                <a:gd name="connsiteY13" fmla="*/ 208662 h 356125"/>
                <a:gd name="connsiteX14" fmla="*/ 2133 w 354976"/>
                <a:gd name="connsiteY14" fmla="*/ 158208 h 356125"/>
                <a:gd name="connsiteX15" fmla="*/ 317543 w 354976"/>
                <a:gd name="connsiteY15" fmla="*/ 283159 h 356125"/>
                <a:gd name="connsiteX16" fmla="*/ 311471 w 354976"/>
                <a:gd name="connsiteY16" fmla="*/ 292165 h 356125"/>
                <a:gd name="connsiteX17" fmla="*/ 0 w 354976"/>
                <a:gd name="connsiteY17" fmla="*/ 168774 h 356125"/>
                <a:gd name="connsiteX18" fmla="*/ 9406 w 354976"/>
                <a:gd name="connsiteY18" fmla="*/ 122185 h 356125"/>
                <a:gd name="connsiteX19" fmla="*/ 338174 w 354976"/>
                <a:gd name="connsiteY19" fmla="*/ 252558 h 356125"/>
                <a:gd name="connsiteX20" fmla="*/ 332046 w 354976"/>
                <a:gd name="connsiteY20" fmla="*/ 261649 h 356125"/>
                <a:gd name="connsiteX21" fmla="*/ 7228 w 354976"/>
                <a:gd name="connsiteY21" fmla="*/ 132971 h 356125"/>
                <a:gd name="connsiteX22" fmla="*/ 25518 w 354976"/>
                <a:gd name="connsiteY22" fmla="*/ 89106 h 356125"/>
                <a:gd name="connsiteX23" fmla="*/ 347289 w 354976"/>
                <a:gd name="connsiteY23" fmla="*/ 217815 h 356125"/>
                <a:gd name="connsiteX24" fmla="*/ 345710 w 354976"/>
                <a:gd name="connsiteY24" fmla="*/ 225633 h 356125"/>
                <a:gd name="connsiteX25" fmla="*/ 20103 w 354976"/>
                <a:gd name="connsiteY25" fmla="*/ 97137 h 356125"/>
                <a:gd name="connsiteX26" fmla="*/ 46929 w 354976"/>
                <a:gd name="connsiteY26" fmla="*/ 57349 h 356125"/>
                <a:gd name="connsiteX27" fmla="*/ 354976 w 354976"/>
                <a:gd name="connsiteY27" fmla="*/ 179740 h 356125"/>
                <a:gd name="connsiteX28" fmla="*/ 352781 w 354976"/>
                <a:gd name="connsiteY28" fmla="*/ 190611 h 356125"/>
                <a:gd name="connsiteX29" fmla="*/ 40492 w 354976"/>
                <a:gd name="connsiteY29" fmla="*/ 66896 h 356125"/>
                <a:gd name="connsiteX30" fmla="*/ 79700 w 354976"/>
                <a:gd name="connsiteY30" fmla="*/ 32505 h 356125"/>
                <a:gd name="connsiteX31" fmla="*/ 347212 w 354976"/>
                <a:gd name="connsiteY31" fmla="*/ 138996 h 356125"/>
                <a:gd name="connsiteX32" fmla="*/ 349543 w 354976"/>
                <a:gd name="connsiteY32" fmla="*/ 150540 h 356125"/>
                <a:gd name="connsiteX33" fmla="*/ 69401 w 354976"/>
                <a:gd name="connsiteY33" fmla="*/ 39449 h 356125"/>
                <a:gd name="connsiteX34" fmla="*/ 122639 w 354976"/>
                <a:gd name="connsiteY34" fmla="*/ 10897 h 356125"/>
                <a:gd name="connsiteX35" fmla="*/ 330862 w 354976"/>
                <a:gd name="connsiteY35" fmla="*/ 93786 h 356125"/>
                <a:gd name="connsiteX36" fmla="*/ 341172 w 354976"/>
                <a:gd name="connsiteY36" fmla="*/ 109078 h 356125"/>
                <a:gd name="connsiteX37" fmla="*/ 341223 w 354976"/>
                <a:gd name="connsiteY37" fmla="*/ 109332 h 356125"/>
                <a:gd name="connsiteX38" fmla="*/ 105141 w 354976"/>
                <a:gd name="connsiteY38" fmla="*/ 15353 h 356125"/>
                <a:gd name="connsiteX39" fmla="*/ 107095 w 354976"/>
                <a:gd name="connsiteY39" fmla="*/ 14035 h 356125"/>
                <a:gd name="connsiteX40" fmla="*/ 176612 w 354976"/>
                <a:gd name="connsiteY40" fmla="*/ 0 h 356125"/>
                <a:gd name="connsiteX41" fmla="*/ 210394 w 354976"/>
                <a:gd name="connsiteY41" fmla="*/ 6820 h 356125"/>
                <a:gd name="connsiteX42" fmla="*/ 270929 w 354976"/>
                <a:gd name="connsiteY42" fmla="*/ 30756 h 356125"/>
                <a:gd name="connsiteX43" fmla="*/ 302898 w 354976"/>
                <a:gd name="connsiteY43" fmla="*/ 52310 h 356125"/>
                <a:gd name="connsiteX44" fmla="*/ 305721 w 354976"/>
                <a:gd name="connsiteY44" fmla="*/ 56498 h 356125"/>
                <a:gd name="connsiteX45" fmla="*/ 168109 w 354976"/>
                <a:gd name="connsiteY45" fmla="*/ 1717 h 35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4976" h="356125">
                  <a:moveTo>
                    <a:pt x="39095" y="288222"/>
                  </a:moveTo>
                  <a:lnTo>
                    <a:pt x="200323" y="352403"/>
                  </a:lnTo>
                  <a:lnTo>
                    <a:pt x="181889" y="356125"/>
                  </a:lnTo>
                  <a:lnTo>
                    <a:pt x="49380" y="303477"/>
                  </a:lnTo>
                  <a:close/>
                  <a:moveTo>
                    <a:pt x="10062" y="238257"/>
                  </a:moveTo>
                  <a:lnTo>
                    <a:pt x="257110" y="335751"/>
                  </a:lnTo>
                  <a:lnTo>
                    <a:pt x="246129" y="343155"/>
                  </a:lnTo>
                  <a:lnTo>
                    <a:pt x="245793" y="343223"/>
                  </a:lnTo>
                  <a:lnTo>
                    <a:pt x="13954" y="250933"/>
                  </a:lnTo>
                  <a:lnTo>
                    <a:pt x="12052" y="248112"/>
                  </a:lnTo>
                  <a:close/>
                  <a:moveTo>
                    <a:pt x="1671" y="196693"/>
                  </a:moveTo>
                  <a:lnTo>
                    <a:pt x="292486" y="311900"/>
                  </a:lnTo>
                  <a:lnTo>
                    <a:pt x="282593" y="318571"/>
                  </a:lnTo>
                  <a:lnTo>
                    <a:pt x="4087" y="208662"/>
                  </a:lnTo>
                  <a:close/>
                  <a:moveTo>
                    <a:pt x="2133" y="158208"/>
                  </a:moveTo>
                  <a:lnTo>
                    <a:pt x="317543" y="283159"/>
                  </a:lnTo>
                  <a:lnTo>
                    <a:pt x="311471" y="292165"/>
                  </a:lnTo>
                  <a:lnTo>
                    <a:pt x="0" y="168774"/>
                  </a:lnTo>
                  <a:close/>
                  <a:moveTo>
                    <a:pt x="9406" y="122185"/>
                  </a:moveTo>
                  <a:lnTo>
                    <a:pt x="338174" y="252558"/>
                  </a:lnTo>
                  <a:lnTo>
                    <a:pt x="332046" y="261649"/>
                  </a:lnTo>
                  <a:lnTo>
                    <a:pt x="7228" y="132971"/>
                  </a:lnTo>
                  <a:close/>
                  <a:moveTo>
                    <a:pt x="25518" y="89106"/>
                  </a:moveTo>
                  <a:lnTo>
                    <a:pt x="347289" y="217815"/>
                  </a:lnTo>
                  <a:lnTo>
                    <a:pt x="345710" y="225633"/>
                  </a:lnTo>
                  <a:lnTo>
                    <a:pt x="20103" y="97137"/>
                  </a:lnTo>
                  <a:close/>
                  <a:moveTo>
                    <a:pt x="46929" y="57349"/>
                  </a:moveTo>
                  <a:lnTo>
                    <a:pt x="354976" y="179740"/>
                  </a:lnTo>
                  <a:lnTo>
                    <a:pt x="352781" y="190611"/>
                  </a:lnTo>
                  <a:lnTo>
                    <a:pt x="40492" y="66896"/>
                  </a:lnTo>
                  <a:close/>
                  <a:moveTo>
                    <a:pt x="79700" y="32505"/>
                  </a:moveTo>
                  <a:lnTo>
                    <a:pt x="347212" y="138996"/>
                  </a:lnTo>
                  <a:lnTo>
                    <a:pt x="349543" y="150540"/>
                  </a:lnTo>
                  <a:lnTo>
                    <a:pt x="69401" y="39449"/>
                  </a:lnTo>
                  <a:close/>
                  <a:moveTo>
                    <a:pt x="122639" y="10897"/>
                  </a:moveTo>
                  <a:lnTo>
                    <a:pt x="330862" y="93786"/>
                  </a:lnTo>
                  <a:lnTo>
                    <a:pt x="341172" y="109078"/>
                  </a:lnTo>
                  <a:lnTo>
                    <a:pt x="341223" y="109332"/>
                  </a:lnTo>
                  <a:lnTo>
                    <a:pt x="105141" y="15353"/>
                  </a:lnTo>
                  <a:lnTo>
                    <a:pt x="107095" y="14035"/>
                  </a:lnTo>
                  <a:close/>
                  <a:moveTo>
                    <a:pt x="176612" y="0"/>
                  </a:moveTo>
                  <a:lnTo>
                    <a:pt x="210394" y="6820"/>
                  </a:lnTo>
                  <a:lnTo>
                    <a:pt x="270929" y="30756"/>
                  </a:lnTo>
                  <a:lnTo>
                    <a:pt x="302898" y="52310"/>
                  </a:lnTo>
                  <a:lnTo>
                    <a:pt x="305721" y="56498"/>
                  </a:lnTo>
                  <a:lnTo>
                    <a:pt x="168109" y="1717"/>
                  </a:lnTo>
                  <a:close/>
                </a:path>
              </a:pathLst>
            </a:custGeom>
            <a:solidFill>
              <a:srgbClr val="FCBA00"/>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0" name="ísḷïďe">
              <a:extLst>
                <a:ext uri="{FF2B5EF4-FFF2-40B4-BE49-F238E27FC236}">
                  <a16:creationId xmlns:a16="http://schemas.microsoft.com/office/drawing/2014/main" id="{77153B8E-09E3-4893-A197-C9CE6973B728}"/>
                </a:ext>
              </a:extLst>
            </p:cNvPr>
            <p:cNvSpPr/>
            <p:nvPr/>
          </p:nvSpPr>
          <p:spPr>
            <a:xfrm rot="21154288">
              <a:off x="3482677" y="1961131"/>
              <a:ext cx="637189" cy="637189"/>
            </a:xfrm>
            <a:custGeom>
              <a:avLst/>
              <a:gdLst>
                <a:gd name="connsiteX0" fmla="*/ 523875 w 523875"/>
                <a:gd name="connsiteY0" fmla="*/ 497978 h 523875"/>
                <a:gd name="connsiteX1" fmla="*/ 523874 w 523875"/>
                <a:gd name="connsiteY1" fmla="*/ 515703 h 523875"/>
                <a:gd name="connsiteX2" fmla="*/ 509080 w 523875"/>
                <a:gd name="connsiteY2" fmla="*/ 523875 h 523875"/>
                <a:gd name="connsiteX3" fmla="*/ 477083 w 523875"/>
                <a:gd name="connsiteY3" fmla="*/ 523875 h 523875"/>
                <a:gd name="connsiteX4" fmla="*/ 523875 w 523875"/>
                <a:gd name="connsiteY4" fmla="*/ 434647 h 523875"/>
                <a:gd name="connsiteX5" fmla="*/ 523875 w 523875"/>
                <a:gd name="connsiteY5" fmla="*/ 453171 h 523875"/>
                <a:gd name="connsiteX6" fmla="*/ 396034 w 523875"/>
                <a:gd name="connsiteY6" fmla="*/ 523875 h 523875"/>
                <a:gd name="connsiteX7" fmla="*/ 362214 w 523875"/>
                <a:gd name="connsiteY7" fmla="*/ 523875 h 523875"/>
                <a:gd name="connsiteX8" fmla="*/ 523875 w 523875"/>
                <a:gd name="connsiteY8" fmla="*/ 372690 h 523875"/>
                <a:gd name="connsiteX9" fmla="*/ 523875 w 523875"/>
                <a:gd name="connsiteY9" fmla="*/ 390117 h 523875"/>
                <a:gd name="connsiteX10" fmla="*/ 282199 w 523875"/>
                <a:gd name="connsiteY10" fmla="*/ 523875 h 523875"/>
                <a:gd name="connsiteX11" fmla="*/ 250160 w 523875"/>
                <a:gd name="connsiteY11" fmla="*/ 523875 h 523875"/>
                <a:gd name="connsiteX12" fmla="*/ 523875 w 523875"/>
                <a:gd name="connsiteY12" fmla="*/ 310462 h 523875"/>
                <a:gd name="connsiteX13" fmla="*/ 523875 w 523875"/>
                <a:gd name="connsiteY13" fmla="*/ 326844 h 523875"/>
                <a:gd name="connsiteX14" fmla="*/ 166901 w 523875"/>
                <a:gd name="connsiteY14" fmla="*/ 523875 h 523875"/>
                <a:gd name="connsiteX15" fmla="*/ 135372 w 523875"/>
                <a:gd name="connsiteY15" fmla="*/ 523875 h 523875"/>
                <a:gd name="connsiteX16" fmla="*/ 523875 w 523875"/>
                <a:gd name="connsiteY16" fmla="*/ 249547 h 523875"/>
                <a:gd name="connsiteX17" fmla="*/ 523875 w 523875"/>
                <a:gd name="connsiteY17" fmla="*/ 265417 h 523875"/>
                <a:gd name="connsiteX18" fmla="*/ 55268 w 523875"/>
                <a:gd name="connsiteY18" fmla="*/ 523875 h 523875"/>
                <a:gd name="connsiteX19" fmla="*/ 26856 w 523875"/>
                <a:gd name="connsiteY19" fmla="*/ 523875 h 523875"/>
                <a:gd name="connsiteX20" fmla="*/ 523875 w 523875"/>
                <a:gd name="connsiteY20" fmla="*/ 185696 h 523875"/>
                <a:gd name="connsiteX21" fmla="*/ 523875 w 523875"/>
                <a:gd name="connsiteY21" fmla="*/ 201977 h 523875"/>
                <a:gd name="connsiteX22" fmla="*/ 0 w 523875"/>
                <a:gd name="connsiteY22" fmla="*/ 490334 h 523875"/>
                <a:gd name="connsiteX23" fmla="*/ 0 w 523875"/>
                <a:gd name="connsiteY23" fmla="*/ 475640 h 523875"/>
                <a:gd name="connsiteX24" fmla="*/ 523875 w 523875"/>
                <a:gd name="connsiteY24" fmla="*/ 122795 h 523875"/>
                <a:gd name="connsiteX25" fmla="*/ 523875 w 523875"/>
                <a:gd name="connsiteY25" fmla="*/ 141216 h 523875"/>
                <a:gd name="connsiteX26" fmla="*/ 0 w 523875"/>
                <a:gd name="connsiteY26" fmla="*/ 429204 h 523875"/>
                <a:gd name="connsiteX27" fmla="*/ 0 w 523875"/>
                <a:gd name="connsiteY27" fmla="*/ 412530 h 523875"/>
                <a:gd name="connsiteX28" fmla="*/ 523875 w 523875"/>
                <a:gd name="connsiteY28" fmla="*/ 59691 h 523875"/>
                <a:gd name="connsiteX29" fmla="*/ 523875 w 523875"/>
                <a:gd name="connsiteY29" fmla="*/ 77835 h 523875"/>
                <a:gd name="connsiteX30" fmla="*/ 0 w 523875"/>
                <a:gd name="connsiteY30" fmla="*/ 367779 h 523875"/>
                <a:gd name="connsiteX31" fmla="*/ 0 w 523875"/>
                <a:gd name="connsiteY31" fmla="*/ 349636 h 523875"/>
                <a:gd name="connsiteX32" fmla="*/ 96331 w 523875"/>
                <a:gd name="connsiteY32" fmla="*/ 0 h 523875"/>
                <a:gd name="connsiteX33" fmla="*/ 0 w 523875"/>
                <a:gd name="connsiteY33" fmla="*/ 52917 h 523875"/>
                <a:gd name="connsiteX34" fmla="*/ 0 w 523875"/>
                <a:gd name="connsiteY34" fmla="*/ 38570 h 523875"/>
                <a:gd name="connsiteX35" fmla="*/ 69738 w 523875"/>
                <a:gd name="connsiteY35" fmla="*/ 0 h 523875"/>
                <a:gd name="connsiteX36" fmla="*/ 211009 w 523875"/>
                <a:gd name="connsiteY36" fmla="*/ 0 h 523875"/>
                <a:gd name="connsiteX37" fmla="*/ 0 w 523875"/>
                <a:gd name="connsiteY37" fmla="*/ 116381 h 523875"/>
                <a:gd name="connsiteX38" fmla="*/ 0 w 523875"/>
                <a:gd name="connsiteY38" fmla="*/ 100656 h 523875"/>
                <a:gd name="connsiteX39" fmla="*/ 182366 w 523875"/>
                <a:gd name="connsiteY39" fmla="*/ 0 h 523875"/>
                <a:gd name="connsiteX40" fmla="*/ 322409 w 523875"/>
                <a:gd name="connsiteY40" fmla="*/ 0 h 523875"/>
                <a:gd name="connsiteX41" fmla="*/ 0 w 523875"/>
                <a:gd name="connsiteY41" fmla="*/ 177953 h 523875"/>
                <a:gd name="connsiteX42" fmla="*/ 0 w 523875"/>
                <a:gd name="connsiteY42" fmla="*/ 162546 h 523875"/>
                <a:gd name="connsiteX43" fmla="*/ 295524 w 523875"/>
                <a:gd name="connsiteY43" fmla="*/ 0 h 523875"/>
                <a:gd name="connsiteX44" fmla="*/ 436843 w 523875"/>
                <a:gd name="connsiteY44" fmla="*/ 0 h 523875"/>
                <a:gd name="connsiteX45" fmla="*/ 0 w 523875"/>
                <a:gd name="connsiteY45" fmla="*/ 241775 h 523875"/>
                <a:gd name="connsiteX46" fmla="*/ 0 w 523875"/>
                <a:gd name="connsiteY46" fmla="*/ 224791 h 523875"/>
                <a:gd name="connsiteX47" fmla="*/ 409215 w 523875"/>
                <a:gd name="connsiteY47" fmla="*/ 0 h 523875"/>
                <a:gd name="connsiteX48" fmla="*/ 523875 w 523875"/>
                <a:gd name="connsiteY48" fmla="*/ 0 h 523875"/>
                <a:gd name="connsiteX49" fmla="*/ 523875 w 523875"/>
                <a:gd name="connsiteY49" fmla="*/ 14948 h 523875"/>
                <a:gd name="connsiteX50" fmla="*/ 0 w 523875"/>
                <a:gd name="connsiteY50" fmla="*/ 304684 h 523875"/>
                <a:gd name="connsiteX51" fmla="*/ 0 w 523875"/>
                <a:gd name="connsiteY51" fmla="*/ 286543 h 523875"/>
                <a:gd name="connsiteX52" fmla="*/ 518103 w 523875"/>
                <a:gd name="connsiteY52"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3875" h="523875">
                  <a:moveTo>
                    <a:pt x="523875" y="497978"/>
                  </a:moveTo>
                  <a:lnTo>
                    <a:pt x="523874" y="515703"/>
                  </a:lnTo>
                  <a:lnTo>
                    <a:pt x="509080" y="523875"/>
                  </a:lnTo>
                  <a:lnTo>
                    <a:pt x="477083" y="523875"/>
                  </a:lnTo>
                  <a:close/>
                  <a:moveTo>
                    <a:pt x="523875" y="434647"/>
                  </a:moveTo>
                  <a:lnTo>
                    <a:pt x="523875" y="453171"/>
                  </a:lnTo>
                  <a:lnTo>
                    <a:pt x="396034" y="523875"/>
                  </a:lnTo>
                  <a:lnTo>
                    <a:pt x="362214" y="523875"/>
                  </a:lnTo>
                  <a:close/>
                  <a:moveTo>
                    <a:pt x="523875" y="372690"/>
                  </a:moveTo>
                  <a:lnTo>
                    <a:pt x="523875" y="390117"/>
                  </a:lnTo>
                  <a:lnTo>
                    <a:pt x="282199" y="523875"/>
                  </a:lnTo>
                  <a:lnTo>
                    <a:pt x="250160" y="523875"/>
                  </a:lnTo>
                  <a:close/>
                  <a:moveTo>
                    <a:pt x="523875" y="310462"/>
                  </a:moveTo>
                  <a:lnTo>
                    <a:pt x="523875" y="326844"/>
                  </a:lnTo>
                  <a:lnTo>
                    <a:pt x="166901" y="523875"/>
                  </a:lnTo>
                  <a:lnTo>
                    <a:pt x="135372" y="523875"/>
                  </a:lnTo>
                  <a:close/>
                  <a:moveTo>
                    <a:pt x="523875" y="249547"/>
                  </a:moveTo>
                  <a:lnTo>
                    <a:pt x="523875" y="265417"/>
                  </a:lnTo>
                  <a:lnTo>
                    <a:pt x="55268" y="523875"/>
                  </a:lnTo>
                  <a:lnTo>
                    <a:pt x="26856" y="523875"/>
                  </a:lnTo>
                  <a:close/>
                  <a:moveTo>
                    <a:pt x="523875" y="185696"/>
                  </a:moveTo>
                  <a:lnTo>
                    <a:pt x="523875" y="201977"/>
                  </a:lnTo>
                  <a:lnTo>
                    <a:pt x="0" y="490334"/>
                  </a:lnTo>
                  <a:lnTo>
                    <a:pt x="0" y="475640"/>
                  </a:lnTo>
                  <a:close/>
                  <a:moveTo>
                    <a:pt x="523875" y="122795"/>
                  </a:moveTo>
                  <a:lnTo>
                    <a:pt x="523875" y="141216"/>
                  </a:lnTo>
                  <a:lnTo>
                    <a:pt x="0" y="429204"/>
                  </a:lnTo>
                  <a:lnTo>
                    <a:pt x="0" y="412530"/>
                  </a:lnTo>
                  <a:close/>
                  <a:moveTo>
                    <a:pt x="523875" y="59691"/>
                  </a:moveTo>
                  <a:lnTo>
                    <a:pt x="523875" y="77835"/>
                  </a:lnTo>
                  <a:lnTo>
                    <a:pt x="0" y="367779"/>
                  </a:lnTo>
                  <a:lnTo>
                    <a:pt x="0" y="349636"/>
                  </a:lnTo>
                  <a:close/>
                  <a:moveTo>
                    <a:pt x="96331" y="0"/>
                  </a:moveTo>
                  <a:lnTo>
                    <a:pt x="0" y="52917"/>
                  </a:lnTo>
                  <a:lnTo>
                    <a:pt x="0" y="38570"/>
                  </a:lnTo>
                  <a:lnTo>
                    <a:pt x="69738" y="0"/>
                  </a:lnTo>
                  <a:close/>
                  <a:moveTo>
                    <a:pt x="211009" y="0"/>
                  </a:moveTo>
                  <a:lnTo>
                    <a:pt x="0" y="116381"/>
                  </a:lnTo>
                  <a:lnTo>
                    <a:pt x="0" y="100656"/>
                  </a:lnTo>
                  <a:lnTo>
                    <a:pt x="182366" y="0"/>
                  </a:lnTo>
                  <a:close/>
                  <a:moveTo>
                    <a:pt x="322409" y="0"/>
                  </a:moveTo>
                  <a:lnTo>
                    <a:pt x="0" y="177953"/>
                  </a:lnTo>
                  <a:lnTo>
                    <a:pt x="0" y="162546"/>
                  </a:lnTo>
                  <a:lnTo>
                    <a:pt x="295524" y="0"/>
                  </a:lnTo>
                  <a:close/>
                  <a:moveTo>
                    <a:pt x="436843" y="0"/>
                  </a:moveTo>
                  <a:lnTo>
                    <a:pt x="0" y="241775"/>
                  </a:lnTo>
                  <a:lnTo>
                    <a:pt x="0" y="224791"/>
                  </a:lnTo>
                  <a:lnTo>
                    <a:pt x="409215" y="0"/>
                  </a:lnTo>
                  <a:close/>
                  <a:moveTo>
                    <a:pt x="523875" y="0"/>
                  </a:moveTo>
                  <a:lnTo>
                    <a:pt x="523875" y="14948"/>
                  </a:lnTo>
                  <a:lnTo>
                    <a:pt x="0" y="304684"/>
                  </a:lnTo>
                  <a:lnTo>
                    <a:pt x="0" y="286543"/>
                  </a:lnTo>
                  <a:lnTo>
                    <a:pt x="518103" y="0"/>
                  </a:lnTo>
                  <a:close/>
                </a:path>
              </a:pathLst>
            </a:custGeom>
            <a:solidFill>
              <a:srgbClr val="FCBA00"/>
            </a:solidFill>
            <a:ln w="12700" cap="flat" cmpd="sng" algn="ctr">
              <a:no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131" name="Oval 130">
            <a:extLst>
              <a:ext uri="{FF2B5EF4-FFF2-40B4-BE49-F238E27FC236}">
                <a16:creationId xmlns:a16="http://schemas.microsoft.com/office/drawing/2014/main" id="{54E0A7EA-1CC5-4DE9-B049-598B7663F13E}"/>
              </a:ext>
            </a:extLst>
          </p:cNvPr>
          <p:cNvSpPr/>
          <p:nvPr/>
        </p:nvSpPr>
        <p:spPr>
          <a:xfrm>
            <a:off x="4029472" y="3190036"/>
            <a:ext cx="1802607" cy="1166413"/>
          </a:xfrm>
          <a:prstGeom prst="ellipse">
            <a:avLst/>
          </a:prstGeom>
          <a:solidFill>
            <a:srgbClr val="FCBA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6F085955-7CDD-4C43-BD84-DF554CC2BF1E}"/>
              </a:ext>
            </a:extLst>
          </p:cNvPr>
          <p:cNvSpPr/>
          <p:nvPr/>
        </p:nvSpPr>
        <p:spPr>
          <a:xfrm>
            <a:off x="3195447" y="3329622"/>
            <a:ext cx="3687126"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9Slide03 SFU TradeGothic" panose="00000400000000000000" pitchFamily="2" charset="-93"/>
                <a:ea typeface="+mn-ea"/>
                <a:cs typeface="#9Slide03 Arima Madurai ExtraBo" panose="00000900000000000000" pitchFamily="2" charset="-93"/>
              </a:rPr>
              <a:t>LUYỆN TẬP</a:t>
            </a:r>
          </a:p>
        </p:txBody>
      </p:sp>
      <p:sp>
        <p:nvSpPr>
          <p:cNvPr id="133" name="Rectangle 132">
            <a:extLst>
              <a:ext uri="{FF2B5EF4-FFF2-40B4-BE49-F238E27FC236}">
                <a16:creationId xmlns:a16="http://schemas.microsoft.com/office/drawing/2014/main" id="{458F0BDA-A1C8-48B0-8968-058480C05769}"/>
              </a:ext>
            </a:extLst>
          </p:cNvPr>
          <p:cNvSpPr/>
          <p:nvPr/>
        </p:nvSpPr>
        <p:spPr>
          <a:xfrm>
            <a:off x="8698629" y="3251518"/>
            <a:ext cx="1366291" cy="138499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1146810" algn="l"/>
                <a:tab pos="1447800" algn="l"/>
                <a:tab pos="3810000" algn="l"/>
                <a:tab pos="3982085" algn="l"/>
              </a:tabLst>
              <a:defRPr/>
            </a:pPr>
            <a:r>
              <a:rPr kumimoji="0" lang="en-US" sz="2800" b="1" i="0" u="none" strike="noStrike" kern="0" cap="none" spc="0" normalizeH="0" baseline="0" noProof="0" dirty="0" err="1">
                <a:ln>
                  <a:noFill/>
                </a:ln>
                <a:solidFill>
                  <a:srgbClr val="FF6931"/>
                </a:solidFill>
                <a:effectLst/>
                <a:uLnTx/>
                <a:uFillTx/>
                <a:latin typeface="#9Slide05 Braxton Regular" panose="03060000000000000000" pitchFamily="66" charset="-93"/>
                <a:ea typeface="Times New Roman" panose="02020603050405020304" pitchFamily="18" charset="0"/>
                <a:cs typeface="+mn-cs"/>
              </a:rPr>
              <a:t>Lựa</a:t>
            </a:r>
            <a:r>
              <a:rPr kumimoji="0" lang="en-US" sz="2800" b="1" i="0" u="none" strike="noStrike" kern="0" cap="none" spc="0" normalizeH="0" baseline="0" noProof="0" dirty="0">
                <a:ln>
                  <a:noFill/>
                </a:ln>
                <a:solidFill>
                  <a:srgbClr val="FF6931"/>
                </a:solidFill>
                <a:effectLst/>
                <a:uLnTx/>
                <a:uFillTx/>
                <a:latin typeface="#9Slide05 Braxton Regular" panose="03060000000000000000" pitchFamily="66" charset="-93"/>
                <a:ea typeface="Times New Roman" panose="02020603050405020304" pitchFamily="18" charset="0"/>
                <a:cs typeface="+mn-cs"/>
              </a:rPr>
              <a:t> </a:t>
            </a:r>
            <a:r>
              <a:rPr kumimoji="0" lang="en-US" sz="2800" b="1" i="0" u="none" strike="noStrike" kern="0" cap="none" spc="0" normalizeH="0" baseline="0" noProof="0" dirty="0" err="1">
                <a:ln>
                  <a:noFill/>
                </a:ln>
                <a:solidFill>
                  <a:srgbClr val="FF6931"/>
                </a:solidFill>
                <a:effectLst/>
                <a:uLnTx/>
                <a:uFillTx/>
                <a:latin typeface="#9Slide05 Braxton Regular" panose="03060000000000000000" pitchFamily="66" charset="-93"/>
                <a:ea typeface="Times New Roman" panose="02020603050405020304" pitchFamily="18" charset="0"/>
                <a:cs typeface="+mn-cs"/>
              </a:rPr>
              <a:t>chọn</a:t>
            </a:r>
            <a:r>
              <a:rPr kumimoji="0" lang="en-US" sz="2800" b="1" i="0" u="none" strike="noStrike" kern="0" cap="none" spc="0" normalizeH="0" baseline="0" noProof="0" dirty="0">
                <a:ln>
                  <a:noFill/>
                </a:ln>
                <a:solidFill>
                  <a:srgbClr val="FF6931"/>
                </a:solidFill>
                <a:effectLst/>
                <a:uLnTx/>
                <a:uFillTx/>
                <a:latin typeface="#9Slide05 Braxton Regular" panose="03060000000000000000" pitchFamily="66" charset="-93"/>
                <a:ea typeface="Times New Roman" panose="02020603050405020304" pitchFamily="18" charset="0"/>
                <a:cs typeface="+mn-cs"/>
              </a:rPr>
              <a:t> </a:t>
            </a:r>
            <a:r>
              <a:rPr kumimoji="0" lang="en-US" sz="2800" b="1" i="0" u="none" strike="noStrike" kern="0" cap="none" spc="0" normalizeH="0" baseline="0" noProof="0" dirty="0" err="1">
                <a:ln>
                  <a:noFill/>
                </a:ln>
                <a:solidFill>
                  <a:srgbClr val="FF6931"/>
                </a:solidFill>
                <a:effectLst/>
                <a:uLnTx/>
                <a:uFillTx/>
                <a:latin typeface="#9Slide05 Braxton Regular" panose="03060000000000000000" pitchFamily="66" charset="-93"/>
                <a:ea typeface="Times New Roman" panose="02020603050405020304" pitchFamily="18" charset="0"/>
                <a:cs typeface="+mn-cs"/>
              </a:rPr>
              <a:t>đáp</a:t>
            </a:r>
            <a:r>
              <a:rPr kumimoji="0" lang="en-US" sz="2800" b="1" i="0" u="none" strike="noStrike" kern="0" cap="none" spc="0" normalizeH="0" baseline="0" noProof="0" dirty="0">
                <a:ln>
                  <a:noFill/>
                </a:ln>
                <a:solidFill>
                  <a:srgbClr val="FF6931"/>
                </a:solidFill>
                <a:effectLst/>
                <a:uLnTx/>
                <a:uFillTx/>
                <a:latin typeface="#9Slide05 Braxton Regular" panose="03060000000000000000" pitchFamily="66" charset="-93"/>
                <a:ea typeface="Times New Roman" panose="02020603050405020304" pitchFamily="18" charset="0"/>
                <a:cs typeface="+mn-cs"/>
              </a:rPr>
              <a:t> </a:t>
            </a:r>
            <a:r>
              <a:rPr kumimoji="0" lang="en-US" sz="2800" b="1" i="0" u="none" strike="noStrike" kern="0" cap="none" spc="0" normalizeH="0" baseline="0" noProof="0" dirty="0" err="1">
                <a:ln>
                  <a:noFill/>
                </a:ln>
                <a:solidFill>
                  <a:srgbClr val="FF6931"/>
                </a:solidFill>
                <a:effectLst/>
                <a:uLnTx/>
                <a:uFillTx/>
                <a:latin typeface="#9Slide05 Braxton Regular" panose="03060000000000000000" pitchFamily="66" charset="-93"/>
                <a:ea typeface="Times New Roman" panose="02020603050405020304" pitchFamily="18" charset="0"/>
                <a:cs typeface="+mn-cs"/>
              </a:rPr>
              <a:t>án</a:t>
            </a:r>
            <a:r>
              <a:rPr kumimoji="0" lang="en-US" sz="2800" b="1" i="0" u="none" strike="noStrike" kern="0" cap="none" spc="0" normalizeH="0" baseline="0" noProof="0" dirty="0">
                <a:ln>
                  <a:noFill/>
                </a:ln>
                <a:solidFill>
                  <a:srgbClr val="FF6931"/>
                </a:solidFill>
                <a:effectLst/>
                <a:uLnTx/>
                <a:uFillTx/>
                <a:latin typeface="#9Slide05 Braxton Regular" panose="03060000000000000000" pitchFamily="66" charset="-93"/>
                <a:ea typeface="Times New Roman" panose="02020603050405020304" pitchFamily="18" charset="0"/>
                <a:cs typeface="+mn-cs"/>
              </a:rPr>
              <a:t> </a:t>
            </a:r>
            <a:r>
              <a:rPr kumimoji="0" lang="en-US" sz="2800" b="1" i="0" u="none" strike="noStrike" kern="0" cap="none" spc="0" normalizeH="0" baseline="0" noProof="0" dirty="0" err="1">
                <a:ln>
                  <a:noFill/>
                </a:ln>
                <a:solidFill>
                  <a:srgbClr val="FF6931"/>
                </a:solidFill>
                <a:effectLst/>
                <a:uLnTx/>
                <a:uFillTx/>
                <a:latin typeface="#9Slide05 Braxton Regular" panose="03060000000000000000" pitchFamily="66" charset="-93"/>
                <a:ea typeface="Times New Roman" panose="02020603050405020304" pitchFamily="18" charset="0"/>
                <a:cs typeface="+mn-cs"/>
              </a:rPr>
              <a:t>đúng</a:t>
            </a:r>
            <a:endParaRPr kumimoji="0" lang="en-US" sz="2800" b="1" i="0" u="none" strike="noStrike" kern="1400" cap="none" spc="0" normalizeH="0" baseline="0" noProof="0" dirty="0">
              <a:ln>
                <a:noFill/>
              </a:ln>
              <a:solidFill>
                <a:srgbClr val="FF6931"/>
              </a:solidFill>
              <a:effectLst/>
              <a:uLnTx/>
              <a:uFillTx/>
              <a:latin typeface="#9Slide05 Braxton Regular" panose="03060000000000000000" pitchFamily="66" charset="-93"/>
              <a:ea typeface="Calibri" panose="020F0502020204030204" pitchFamily="34" charset="0"/>
              <a:cs typeface="+mn-cs"/>
            </a:endParaRPr>
          </a:p>
        </p:txBody>
      </p:sp>
    </p:spTree>
    <p:extLst>
      <p:ext uri="{BB962C8B-B14F-4D97-AF65-F5344CB8AC3E}">
        <p14:creationId xmlns:p14="http://schemas.microsoft.com/office/powerpoint/2010/main" val="63471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14275-2D1B-465D-B42F-418A4D9F33F5}"/>
              </a:ext>
            </a:extLst>
          </p:cNvPr>
          <p:cNvSpPr/>
          <p:nvPr/>
        </p:nvSpPr>
        <p:spPr>
          <a:xfrm flipV="1">
            <a:off x="475671" y="2575148"/>
            <a:ext cx="4619161" cy="151183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 name="Flowchart: Connector 2">
            <a:extLst>
              <a:ext uri="{FF2B5EF4-FFF2-40B4-BE49-F238E27FC236}">
                <a16:creationId xmlns:a16="http://schemas.microsoft.com/office/drawing/2014/main" id="{2F168446-C83F-49A7-A833-2C282ED96814}"/>
              </a:ext>
            </a:extLst>
          </p:cNvPr>
          <p:cNvSpPr/>
          <p:nvPr/>
        </p:nvSpPr>
        <p:spPr>
          <a:xfrm>
            <a:off x="4446920" y="2575148"/>
            <a:ext cx="1511832" cy="1511832"/>
          </a:xfrm>
          <a:prstGeom prst="flowChartConnector">
            <a:avLst/>
          </a:prstGeom>
          <a:solidFill>
            <a:sysClr val="window" lastClr="FFFFFF"/>
          </a:solidFill>
          <a:ln w="952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99F2FD5A-F549-460D-A114-44A0B5F73343}"/>
              </a:ext>
            </a:extLst>
          </p:cNvPr>
          <p:cNvSpPr/>
          <p:nvPr/>
        </p:nvSpPr>
        <p:spPr>
          <a:xfrm flipV="1">
            <a:off x="475671" y="4540530"/>
            <a:ext cx="4619161" cy="1511832"/>
          </a:xfrm>
          <a:prstGeom prst="rect">
            <a:avLst/>
          </a:prstGeom>
          <a:solidFill>
            <a:srgbClr val="6ACE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 name="Flowchart: Connector 4">
            <a:extLst>
              <a:ext uri="{FF2B5EF4-FFF2-40B4-BE49-F238E27FC236}">
                <a16:creationId xmlns:a16="http://schemas.microsoft.com/office/drawing/2014/main" id="{A380E7D6-6AB8-4BF3-9D9C-D1F1A8679681}"/>
              </a:ext>
            </a:extLst>
          </p:cNvPr>
          <p:cNvSpPr/>
          <p:nvPr/>
        </p:nvSpPr>
        <p:spPr>
          <a:xfrm>
            <a:off x="4446920" y="4540530"/>
            <a:ext cx="1511832" cy="1511832"/>
          </a:xfrm>
          <a:prstGeom prst="flowChartConnector">
            <a:avLst/>
          </a:prstGeom>
          <a:solidFill>
            <a:sysClr val="window" lastClr="FFFFFF"/>
          </a:solidFill>
          <a:ln w="95250" cap="flat" cmpd="sng" algn="ctr">
            <a:solidFill>
              <a:srgbClr val="6ACEE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Rectangle 5">
            <a:extLst>
              <a:ext uri="{FF2B5EF4-FFF2-40B4-BE49-F238E27FC236}">
                <a16:creationId xmlns:a16="http://schemas.microsoft.com/office/drawing/2014/main" id="{8178CB4F-3AB0-4286-AD12-93F453EE4C0F}"/>
              </a:ext>
            </a:extLst>
          </p:cNvPr>
          <p:cNvSpPr/>
          <p:nvPr/>
        </p:nvSpPr>
        <p:spPr>
          <a:xfrm flipH="1" flipV="1">
            <a:off x="7301314" y="2575148"/>
            <a:ext cx="4612742" cy="1511832"/>
          </a:xfrm>
          <a:prstGeom prst="rect">
            <a:avLst/>
          </a:prstGeom>
          <a:solidFill>
            <a:srgbClr val="2DAD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Flowchart: Connector 6">
            <a:extLst>
              <a:ext uri="{FF2B5EF4-FFF2-40B4-BE49-F238E27FC236}">
                <a16:creationId xmlns:a16="http://schemas.microsoft.com/office/drawing/2014/main" id="{185848D8-6167-4892-BB90-2A579A5F5789}"/>
              </a:ext>
            </a:extLst>
          </p:cNvPr>
          <p:cNvSpPr/>
          <p:nvPr/>
        </p:nvSpPr>
        <p:spPr>
          <a:xfrm flipH="1">
            <a:off x="6243035" y="2575148"/>
            <a:ext cx="1511832" cy="1511832"/>
          </a:xfrm>
          <a:prstGeom prst="flowChartConnector">
            <a:avLst/>
          </a:prstGeom>
          <a:solidFill>
            <a:sysClr val="window" lastClr="FFFFFF"/>
          </a:solidFill>
          <a:ln w="95250" cap="flat" cmpd="sng" algn="ctr">
            <a:solidFill>
              <a:srgbClr val="2DADE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a:extLst>
              <a:ext uri="{FF2B5EF4-FFF2-40B4-BE49-F238E27FC236}">
                <a16:creationId xmlns:a16="http://schemas.microsoft.com/office/drawing/2014/main" id="{E6934678-A3CB-4F9A-BA99-2F6DB8B6E603}"/>
              </a:ext>
            </a:extLst>
          </p:cNvPr>
          <p:cNvSpPr/>
          <p:nvPr/>
        </p:nvSpPr>
        <p:spPr>
          <a:xfrm flipH="1" flipV="1">
            <a:off x="7250701" y="4559946"/>
            <a:ext cx="4663354" cy="1523726"/>
          </a:xfrm>
          <a:prstGeom prst="rect">
            <a:avLst/>
          </a:prstGeom>
          <a:solidFill>
            <a:srgbClr val="61DD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Flowchart: Connector 8">
            <a:extLst>
              <a:ext uri="{FF2B5EF4-FFF2-40B4-BE49-F238E27FC236}">
                <a16:creationId xmlns:a16="http://schemas.microsoft.com/office/drawing/2014/main" id="{4A675293-9733-4D35-8D97-512B8BCBF98D}"/>
              </a:ext>
            </a:extLst>
          </p:cNvPr>
          <p:cNvSpPr/>
          <p:nvPr/>
        </p:nvSpPr>
        <p:spPr>
          <a:xfrm flipH="1">
            <a:off x="6243035" y="4540530"/>
            <a:ext cx="1511832" cy="1511832"/>
          </a:xfrm>
          <a:prstGeom prst="flowChartConnector">
            <a:avLst/>
          </a:prstGeom>
          <a:solidFill>
            <a:sysClr val="window" lastClr="FFFFFF"/>
          </a:solidFill>
          <a:ln w="95250" cap="flat" cmpd="sng" algn="ctr">
            <a:solidFill>
              <a:srgbClr val="61DDA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0" name="Rectangle 9">
            <a:extLst>
              <a:ext uri="{FF2B5EF4-FFF2-40B4-BE49-F238E27FC236}">
                <a16:creationId xmlns:a16="http://schemas.microsoft.com/office/drawing/2014/main" id="{DBBA4CCD-BE42-4495-BA46-9A7E8BC4A188}"/>
              </a:ext>
            </a:extLst>
          </p:cNvPr>
          <p:cNvSpPr/>
          <p:nvPr/>
        </p:nvSpPr>
        <p:spPr>
          <a:xfrm>
            <a:off x="4273061" y="588786"/>
            <a:ext cx="3687126" cy="830997"/>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LUYỆN TẬP</a:t>
            </a:r>
          </a:p>
        </p:txBody>
      </p:sp>
      <p:sp>
        <p:nvSpPr>
          <p:cNvPr id="11" name="Rectangle 10">
            <a:extLst>
              <a:ext uri="{FF2B5EF4-FFF2-40B4-BE49-F238E27FC236}">
                <a16:creationId xmlns:a16="http://schemas.microsoft.com/office/drawing/2014/main" id="{F3CAE359-D9D1-4300-A39F-DE31385DF7C1}"/>
              </a:ext>
            </a:extLst>
          </p:cNvPr>
          <p:cNvSpPr/>
          <p:nvPr/>
        </p:nvSpPr>
        <p:spPr>
          <a:xfrm>
            <a:off x="4777430" y="2869399"/>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A</a:t>
            </a:r>
          </a:p>
        </p:txBody>
      </p:sp>
      <p:sp>
        <p:nvSpPr>
          <p:cNvPr id="12" name="Rectangle 11">
            <a:extLst>
              <a:ext uri="{FF2B5EF4-FFF2-40B4-BE49-F238E27FC236}">
                <a16:creationId xmlns:a16="http://schemas.microsoft.com/office/drawing/2014/main" id="{B912A739-6945-4C4B-B2EE-F01B97FA027A}"/>
              </a:ext>
            </a:extLst>
          </p:cNvPr>
          <p:cNvSpPr/>
          <p:nvPr/>
        </p:nvSpPr>
        <p:spPr>
          <a:xfrm>
            <a:off x="6521192" y="2869399"/>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B</a:t>
            </a:r>
          </a:p>
        </p:txBody>
      </p:sp>
      <p:sp>
        <p:nvSpPr>
          <p:cNvPr id="13" name="Rectangle 12">
            <a:extLst>
              <a:ext uri="{FF2B5EF4-FFF2-40B4-BE49-F238E27FC236}">
                <a16:creationId xmlns:a16="http://schemas.microsoft.com/office/drawing/2014/main" id="{29FBE483-9C7A-4FCA-BECA-FCC30F8D0599}"/>
              </a:ext>
            </a:extLst>
          </p:cNvPr>
          <p:cNvSpPr/>
          <p:nvPr/>
        </p:nvSpPr>
        <p:spPr>
          <a:xfrm>
            <a:off x="4777430" y="4828834"/>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C</a:t>
            </a:r>
          </a:p>
        </p:txBody>
      </p:sp>
      <p:sp>
        <p:nvSpPr>
          <p:cNvPr id="14" name="Rectangle 13">
            <a:extLst>
              <a:ext uri="{FF2B5EF4-FFF2-40B4-BE49-F238E27FC236}">
                <a16:creationId xmlns:a16="http://schemas.microsoft.com/office/drawing/2014/main" id="{A1008788-F3A8-47DA-BBAB-794BEAC2234B}"/>
              </a:ext>
            </a:extLst>
          </p:cNvPr>
          <p:cNvSpPr/>
          <p:nvPr/>
        </p:nvSpPr>
        <p:spPr>
          <a:xfrm>
            <a:off x="6564171" y="4828834"/>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D</a:t>
            </a:r>
          </a:p>
        </p:txBody>
      </p:sp>
      <p:sp>
        <p:nvSpPr>
          <p:cNvPr id="15" name="Rectangle 14">
            <a:extLst>
              <a:ext uri="{FF2B5EF4-FFF2-40B4-BE49-F238E27FC236}">
                <a16:creationId xmlns:a16="http://schemas.microsoft.com/office/drawing/2014/main" id="{16CC47D5-9B3D-40B3-BB53-2D7DAF5FD2BB}"/>
              </a:ext>
            </a:extLst>
          </p:cNvPr>
          <p:cNvSpPr/>
          <p:nvPr/>
        </p:nvSpPr>
        <p:spPr>
          <a:xfrm>
            <a:off x="7560722" y="2904093"/>
            <a:ext cx="4454828" cy="748923"/>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Núi Thành</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6" name="Sun 15">
            <a:extLst>
              <a:ext uri="{FF2B5EF4-FFF2-40B4-BE49-F238E27FC236}">
                <a16:creationId xmlns:a16="http://schemas.microsoft.com/office/drawing/2014/main" id="{AF8A8AA9-DB3D-4F89-BFBA-9ADEB52EDF0E}"/>
              </a:ext>
            </a:extLst>
          </p:cNvPr>
          <p:cNvSpPr/>
          <p:nvPr/>
        </p:nvSpPr>
        <p:spPr>
          <a:xfrm>
            <a:off x="6249575" y="2661699"/>
            <a:ext cx="1416607" cy="1319649"/>
          </a:xfrm>
          <a:prstGeom prst="sun">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7" name="Rectangle 16">
            <a:extLst>
              <a:ext uri="{FF2B5EF4-FFF2-40B4-BE49-F238E27FC236}">
                <a16:creationId xmlns:a16="http://schemas.microsoft.com/office/drawing/2014/main" id="{30D5CD35-74AE-43F7-9441-B19036DE42BC}"/>
              </a:ext>
            </a:extLst>
          </p:cNvPr>
          <p:cNvSpPr/>
          <p:nvPr/>
        </p:nvSpPr>
        <p:spPr>
          <a:xfrm>
            <a:off x="1483667" y="1481328"/>
            <a:ext cx="10531883"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Câu 1</a:t>
            </a:r>
            <a:r>
              <a:rPr kumimoji="0" lang="en-US" sz="2800" b="1" i="0" u="none"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a:t>
            </a:r>
            <a:r>
              <a:rPr kumimoji="0" lang="en-US" sz="2800" b="0" i="0" u="none"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 </a:t>
            </a:r>
            <a:r>
              <a:rPr kumimoji="0" lang="vi-VN" sz="2800" b="0" i="0" u="none"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Trận đầu tiên quân dân Quảng Nam – Đà Nẵng tiêu diệt quân Mỹ trên chiến trường miền Nam diễn ra ở đâu?</a:t>
            </a:r>
            <a:endParaRPr kumimoji="0" lang="en-US" sz="28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mn-cs"/>
            </a:endParaRPr>
          </a:p>
        </p:txBody>
      </p:sp>
      <p:sp>
        <p:nvSpPr>
          <p:cNvPr id="18" name="Rectangle 17">
            <a:extLst>
              <a:ext uri="{FF2B5EF4-FFF2-40B4-BE49-F238E27FC236}">
                <a16:creationId xmlns:a16="http://schemas.microsoft.com/office/drawing/2014/main" id="{F9E7EF14-AB37-42E5-A61B-5891CC177ED1}"/>
              </a:ext>
            </a:extLst>
          </p:cNvPr>
          <p:cNvSpPr/>
          <p:nvPr/>
        </p:nvSpPr>
        <p:spPr>
          <a:xfrm>
            <a:off x="629774" y="2886197"/>
            <a:ext cx="3739994" cy="748923"/>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Thượng Đức	</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9" name="Rectangle 18">
            <a:extLst>
              <a:ext uri="{FF2B5EF4-FFF2-40B4-BE49-F238E27FC236}">
                <a16:creationId xmlns:a16="http://schemas.microsoft.com/office/drawing/2014/main" id="{A9EB8636-9129-4A93-A685-13789326B7D2}"/>
              </a:ext>
            </a:extLst>
          </p:cNvPr>
          <p:cNvSpPr/>
          <p:nvPr/>
        </p:nvSpPr>
        <p:spPr>
          <a:xfrm>
            <a:off x="618243" y="4828834"/>
            <a:ext cx="3625778" cy="748923"/>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Chu Lai	</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a:extLst>
              <a:ext uri="{FF2B5EF4-FFF2-40B4-BE49-F238E27FC236}">
                <a16:creationId xmlns:a16="http://schemas.microsoft.com/office/drawing/2014/main" id="{588397BF-3930-422D-B4D9-07B6CD9C81C6}"/>
              </a:ext>
            </a:extLst>
          </p:cNvPr>
          <p:cNvSpPr/>
          <p:nvPr/>
        </p:nvSpPr>
        <p:spPr>
          <a:xfrm>
            <a:off x="7928433" y="4868529"/>
            <a:ext cx="3645324" cy="748923"/>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Điện Bàn</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pic>
        <p:nvPicPr>
          <p:cNvPr id="22" name="Picture 21">
            <a:extLst>
              <a:ext uri="{FF2B5EF4-FFF2-40B4-BE49-F238E27FC236}">
                <a16:creationId xmlns:a16="http://schemas.microsoft.com/office/drawing/2014/main" id="{3A75BBDB-207D-4665-8B6A-9078ACACB4F6}"/>
              </a:ext>
            </a:extLst>
          </p:cNvPr>
          <p:cNvPicPr>
            <a:picLocks noChangeAspect="1"/>
          </p:cNvPicPr>
          <p:nvPr/>
        </p:nvPicPr>
        <p:blipFill>
          <a:blip r:embed="rId2"/>
          <a:stretch>
            <a:fillRect/>
          </a:stretch>
        </p:blipFill>
        <p:spPr>
          <a:xfrm>
            <a:off x="215589" y="1175415"/>
            <a:ext cx="1268078" cy="999831"/>
          </a:xfrm>
          <a:prstGeom prst="rect">
            <a:avLst/>
          </a:prstGeom>
        </p:spPr>
      </p:pic>
    </p:spTree>
    <p:extLst>
      <p:ext uri="{BB962C8B-B14F-4D97-AF65-F5344CB8AC3E}">
        <p14:creationId xmlns:p14="http://schemas.microsoft.com/office/powerpoint/2010/main" val="2713076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ình tự do: Hình 10">
            <a:extLst>
              <a:ext uri="{FF2B5EF4-FFF2-40B4-BE49-F238E27FC236}">
                <a16:creationId xmlns:a16="http://schemas.microsoft.com/office/drawing/2014/main" id="{8D4E2DE8-78CC-4443-8991-0CD16CF6772C}"/>
              </a:ext>
            </a:extLst>
          </p:cNvPr>
          <p:cNvSpPr/>
          <p:nvPr/>
        </p:nvSpPr>
        <p:spPr>
          <a:xfrm>
            <a:off x="9433" y="0"/>
            <a:ext cx="12263215" cy="6858000"/>
          </a:xfrm>
          <a:custGeom>
            <a:avLst/>
            <a:gdLst>
              <a:gd name="connsiteX0" fmla="*/ 159799 w 12192000"/>
              <a:gd name="connsiteY0" fmla="*/ 167936 h 6858000"/>
              <a:gd name="connsiteX1" fmla="*/ 159799 w 12192000"/>
              <a:gd name="connsiteY1" fmla="*/ 6690064 h 6858000"/>
              <a:gd name="connsiteX2" fmla="*/ 12020365 w 12192000"/>
              <a:gd name="connsiteY2" fmla="*/ 6690064 h 6858000"/>
              <a:gd name="connsiteX3" fmla="*/ 12020365 w 12192000"/>
              <a:gd name="connsiteY3" fmla="*/ 16793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59799" y="167936"/>
                </a:moveTo>
                <a:lnTo>
                  <a:pt x="159799" y="6690064"/>
                </a:lnTo>
                <a:lnTo>
                  <a:pt x="12020365" y="6690064"/>
                </a:lnTo>
                <a:lnTo>
                  <a:pt x="12020365" y="167936"/>
                </a:lnTo>
                <a:close/>
                <a:moveTo>
                  <a:pt x="0" y="0"/>
                </a:moveTo>
                <a:lnTo>
                  <a:pt x="12192000" y="0"/>
                </a:lnTo>
                <a:lnTo>
                  <a:pt x="12192000" y="6858000"/>
                </a:lnTo>
                <a:lnTo>
                  <a:pt x="0" y="6858000"/>
                </a:lnTo>
                <a:close/>
              </a:path>
            </a:pathLst>
          </a:custGeom>
          <a:solidFill>
            <a:schemeClr val="bg2"/>
          </a:solidFill>
          <a:ln w="25400" cap="rnd">
            <a:solidFill>
              <a:srgbClr val="FC6536"/>
            </a:solidFill>
            <a:beve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6AC1FF9-21EA-40EE-999C-B4B3910BB980}"/>
              </a:ext>
            </a:extLst>
          </p:cNvPr>
          <p:cNvSpPr/>
          <p:nvPr/>
        </p:nvSpPr>
        <p:spPr>
          <a:xfrm>
            <a:off x="244577" y="228597"/>
            <a:ext cx="11792926" cy="6400805"/>
          </a:xfrm>
          <a:prstGeom prst="rect">
            <a:avLst/>
          </a:prstGeom>
          <a:solidFill>
            <a:schemeClr val="accent4">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reeform 8">
            <a:extLst>
              <a:ext uri="{FF2B5EF4-FFF2-40B4-BE49-F238E27FC236}">
                <a16:creationId xmlns:a16="http://schemas.microsoft.com/office/drawing/2014/main" id="{66A9BC80-8AF2-1E66-68A3-54E59B3EB5B2}"/>
              </a:ext>
            </a:extLst>
          </p:cNvPr>
          <p:cNvSpPr/>
          <p:nvPr/>
        </p:nvSpPr>
        <p:spPr>
          <a:xfrm rot="2351313">
            <a:off x="9188398" y="540690"/>
            <a:ext cx="3677039" cy="795577"/>
          </a:xfrm>
          <a:custGeom>
            <a:avLst/>
            <a:gdLst/>
            <a:ahLst/>
            <a:cxnLst/>
            <a:rect l="l" t="t" r="r" b="b"/>
            <a:pathLst>
              <a:path w="5515559" h="1193366">
                <a:moveTo>
                  <a:pt x="0" y="0"/>
                </a:moveTo>
                <a:lnTo>
                  <a:pt x="5515559" y="0"/>
                </a:lnTo>
                <a:lnTo>
                  <a:pt x="5515559" y="1193366"/>
                </a:lnTo>
                <a:lnTo>
                  <a:pt x="0" y="1193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C151E0C2-A53B-3E0A-230C-042DD951F674}"/>
              </a:ext>
            </a:extLst>
          </p:cNvPr>
          <p:cNvSpPr txBox="1"/>
          <p:nvPr/>
        </p:nvSpPr>
        <p:spPr>
          <a:xfrm>
            <a:off x="1971891" y="591021"/>
            <a:ext cx="7572581" cy="99520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THẢO LUẬN CẶP ĐÔI</a:t>
            </a:r>
          </a:p>
        </p:txBody>
      </p:sp>
      <p:sp>
        <p:nvSpPr>
          <p:cNvPr id="10" name="Speech Bubble: Rectangle with Corners Rounded 9">
            <a:extLst>
              <a:ext uri="{FF2B5EF4-FFF2-40B4-BE49-F238E27FC236}">
                <a16:creationId xmlns:a16="http://schemas.microsoft.com/office/drawing/2014/main" id="{FC693346-0F79-CA05-2A1F-56D45559C8A6}"/>
              </a:ext>
            </a:extLst>
          </p:cNvPr>
          <p:cNvSpPr/>
          <p:nvPr/>
        </p:nvSpPr>
        <p:spPr>
          <a:xfrm>
            <a:off x="1182887" y="2510091"/>
            <a:ext cx="6484639" cy="3595162"/>
          </a:xfrm>
          <a:prstGeom prst="wedgeRoundRectCallout">
            <a:avLst>
              <a:gd name="adj1" fmla="val 62909"/>
              <a:gd name="adj2" fmla="val -1664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09630">
              <a:defRPr/>
            </a:pPr>
            <a:r>
              <a:rPr lang="vi-VN" sz="3600">
                <a:solidFill>
                  <a:srgbClr val="FF0000"/>
                </a:solidFill>
                <a:latin typeface="#9Slide03 Cabin Condensed SemiB" panose="00000706000000000000" pitchFamily="2" charset="0"/>
                <a:cs typeface="#9Slide05 Pattaya" panose="00000500000000000000" pitchFamily="2" charset="-34"/>
              </a:rPr>
              <a:t>1. Em hiểu như thế nào về truyền thống yêu nước và cách mạng?</a:t>
            </a:r>
          </a:p>
          <a:p>
            <a:pPr lvl="0" algn="just" defTabSz="609630">
              <a:defRPr/>
            </a:pPr>
            <a:r>
              <a:rPr lang="vi-VN" sz="3600">
                <a:solidFill>
                  <a:srgbClr val="FF0000"/>
                </a:solidFill>
                <a:latin typeface="#9Slide03 Cabin Condensed SemiB" panose="00000706000000000000" pitchFamily="2" charset="0"/>
                <a:cs typeface="#9Slide05 Pattaya" panose="00000500000000000000" pitchFamily="2" charset="-34"/>
              </a:rPr>
              <a:t>2. Theo em, vị trí và vai trò lịch sử của Đất Quảng có ý nghĩa như thế nào trong công cuộc mở cõi về phương Nam?</a:t>
            </a:r>
          </a:p>
        </p:txBody>
      </p:sp>
      <p:pic>
        <p:nvPicPr>
          <p:cNvPr id="2" name="Picture 22">
            <a:extLst>
              <a:ext uri="{FF2B5EF4-FFF2-40B4-BE49-F238E27FC236}">
                <a16:creationId xmlns:a16="http://schemas.microsoft.com/office/drawing/2014/main" id="{68171328-86C2-D87E-6245-3760849278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79278" y="3071529"/>
            <a:ext cx="3146473" cy="2273327"/>
          </a:xfrm>
          <a:prstGeom prst="rect">
            <a:avLst/>
          </a:prstGeom>
        </p:spPr>
      </p:pic>
      <p:sp>
        <p:nvSpPr>
          <p:cNvPr id="3" name="TextBox 2">
            <a:extLst>
              <a:ext uri="{FF2B5EF4-FFF2-40B4-BE49-F238E27FC236}">
                <a16:creationId xmlns:a16="http://schemas.microsoft.com/office/drawing/2014/main" id="{255CCC3B-A0E8-54B2-84D7-E311EB51355B}"/>
              </a:ext>
            </a:extLst>
          </p:cNvPr>
          <p:cNvSpPr txBox="1"/>
          <p:nvPr/>
        </p:nvSpPr>
        <p:spPr>
          <a:xfrm>
            <a:off x="8170463" y="5453780"/>
            <a:ext cx="3513736" cy="52322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Thời</a:t>
            </a:r>
            <a:r>
              <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gian</a:t>
            </a:r>
            <a:r>
              <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4 </a:t>
            </a: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phút</a:t>
            </a:r>
            <a:endPar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244247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14275-2D1B-465D-B42F-418A4D9F33F5}"/>
              </a:ext>
            </a:extLst>
          </p:cNvPr>
          <p:cNvSpPr/>
          <p:nvPr/>
        </p:nvSpPr>
        <p:spPr>
          <a:xfrm flipV="1">
            <a:off x="362059" y="2609119"/>
            <a:ext cx="4619161" cy="151183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 name="Flowchart: Connector 2">
            <a:extLst>
              <a:ext uri="{FF2B5EF4-FFF2-40B4-BE49-F238E27FC236}">
                <a16:creationId xmlns:a16="http://schemas.microsoft.com/office/drawing/2014/main" id="{2F168446-C83F-49A7-A833-2C282ED96814}"/>
              </a:ext>
            </a:extLst>
          </p:cNvPr>
          <p:cNvSpPr/>
          <p:nvPr/>
        </p:nvSpPr>
        <p:spPr>
          <a:xfrm>
            <a:off x="4333308" y="2609119"/>
            <a:ext cx="1511832" cy="1511832"/>
          </a:xfrm>
          <a:prstGeom prst="flowChartConnector">
            <a:avLst/>
          </a:prstGeom>
          <a:solidFill>
            <a:sysClr val="window" lastClr="FFFFFF"/>
          </a:solidFill>
          <a:ln w="952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99F2FD5A-F549-460D-A114-44A0B5F73343}"/>
              </a:ext>
            </a:extLst>
          </p:cNvPr>
          <p:cNvSpPr/>
          <p:nvPr/>
        </p:nvSpPr>
        <p:spPr>
          <a:xfrm flipV="1">
            <a:off x="362059" y="4574501"/>
            <a:ext cx="4619161" cy="1511832"/>
          </a:xfrm>
          <a:prstGeom prst="rect">
            <a:avLst/>
          </a:prstGeom>
          <a:solidFill>
            <a:srgbClr val="6ACE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 name="Flowchart: Connector 4">
            <a:extLst>
              <a:ext uri="{FF2B5EF4-FFF2-40B4-BE49-F238E27FC236}">
                <a16:creationId xmlns:a16="http://schemas.microsoft.com/office/drawing/2014/main" id="{A380E7D6-6AB8-4BF3-9D9C-D1F1A8679681}"/>
              </a:ext>
            </a:extLst>
          </p:cNvPr>
          <p:cNvSpPr/>
          <p:nvPr/>
        </p:nvSpPr>
        <p:spPr>
          <a:xfrm>
            <a:off x="4333308" y="4574501"/>
            <a:ext cx="1511832" cy="1511832"/>
          </a:xfrm>
          <a:prstGeom prst="flowChartConnector">
            <a:avLst/>
          </a:prstGeom>
          <a:solidFill>
            <a:sysClr val="window" lastClr="FFFFFF"/>
          </a:solidFill>
          <a:ln w="95250" cap="flat" cmpd="sng" algn="ctr">
            <a:solidFill>
              <a:srgbClr val="6ACEE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Rectangle 5">
            <a:extLst>
              <a:ext uri="{FF2B5EF4-FFF2-40B4-BE49-F238E27FC236}">
                <a16:creationId xmlns:a16="http://schemas.microsoft.com/office/drawing/2014/main" id="{8178CB4F-3AB0-4286-AD12-93F453EE4C0F}"/>
              </a:ext>
            </a:extLst>
          </p:cNvPr>
          <p:cNvSpPr/>
          <p:nvPr/>
        </p:nvSpPr>
        <p:spPr>
          <a:xfrm flipH="1" flipV="1">
            <a:off x="7187702" y="2609119"/>
            <a:ext cx="4612742" cy="1511832"/>
          </a:xfrm>
          <a:prstGeom prst="rect">
            <a:avLst/>
          </a:prstGeom>
          <a:solidFill>
            <a:srgbClr val="2DAD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Flowchart: Connector 6">
            <a:extLst>
              <a:ext uri="{FF2B5EF4-FFF2-40B4-BE49-F238E27FC236}">
                <a16:creationId xmlns:a16="http://schemas.microsoft.com/office/drawing/2014/main" id="{185848D8-6167-4892-BB90-2A579A5F5789}"/>
              </a:ext>
            </a:extLst>
          </p:cNvPr>
          <p:cNvSpPr/>
          <p:nvPr/>
        </p:nvSpPr>
        <p:spPr>
          <a:xfrm flipH="1">
            <a:off x="6129423" y="2609119"/>
            <a:ext cx="1511832" cy="1511832"/>
          </a:xfrm>
          <a:prstGeom prst="flowChartConnector">
            <a:avLst/>
          </a:prstGeom>
          <a:solidFill>
            <a:sysClr val="window" lastClr="FFFFFF"/>
          </a:solidFill>
          <a:ln w="95250" cap="flat" cmpd="sng" algn="ctr">
            <a:solidFill>
              <a:srgbClr val="2DADE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a:extLst>
              <a:ext uri="{FF2B5EF4-FFF2-40B4-BE49-F238E27FC236}">
                <a16:creationId xmlns:a16="http://schemas.microsoft.com/office/drawing/2014/main" id="{E6934678-A3CB-4F9A-BA99-2F6DB8B6E603}"/>
              </a:ext>
            </a:extLst>
          </p:cNvPr>
          <p:cNvSpPr/>
          <p:nvPr/>
        </p:nvSpPr>
        <p:spPr>
          <a:xfrm flipH="1" flipV="1">
            <a:off x="7137089" y="4593917"/>
            <a:ext cx="4663354" cy="1523726"/>
          </a:xfrm>
          <a:prstGeom prst="rect">
            <a:avLst/>
          </a:prstGeom>
          <a:solidFill>
            <a:srgbClr val="61DD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Flowchart: Connector 8">
            <a:extLst>
              <a:ext uri="{FF2B5EF4-FFF2-40B4-BE49-F238E27FC236}">
                <a16:creationId xmlns:a16="http://schemas.microsoft.com/office/drawing/2014/main" id="{4A675293-9733-4D35-8D97-512B8BCBF98D}"/>
              </a:ext>
            </a:extLst>
          </p:cNvPr>
          <p:cNvSpPr/>
          <p:nvPr/>
        </p:nvSpPr>
        <p:spPr>
          <a:xfrm flipH="1">
            <a:off x="6129423" y="4574501"/>
            <a:ext cx="1511832" cy="1511832"/>
          </a:xfrm>
          <a:prstGeom prst="flowChartConnector">
            <a:avLst/>
          </a:prstGeom>
          <a:solidFill>
            <a:sysClr val="window" lastClr="FFFFFF"/>
          </a:solidFill>
          <a:ln w="95250" cap="flat" cmpd="sng" algn="ctr">
            <a:solidFill>
              <a:srgbClr val="61DDA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0" name="Rectangle 9">
            <a:extLst>
              <a:ext uri="{FF2B5EF4-FFF2-40B4-BE49-F238E27FC236}">
                <a16:creationId xmlns:a16="http://schemas.microsoft.com/office/drawing/2014/main" id="{DBBA4CCD-BE42-4495-BA46-9A7E8BC4A188}"/>
              </a:ext>
            </a:extLst>
          </p:cNvPr>
          <p:cNvSpPr/>
          <p:nvPr/>
        </p:nvSpPr>
        <p:spPr>
          <a:xfrm>
            <a:off x="3823160" y="521803"/>
            <a:ext cx="3687126" cy="830997"/>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LUYỆN TẬP</a:t>
            </a:r>
          </a:p>
        </p:txBody>
      </p:sp>
      <p:sp>
        <p:nvSpPr>
          <p:cNvPr id="11" name="Rectangle 10">
            <a:extLst>
              <a:ext uri="{FF2B5EF4-FFF2-40B4-BE49-F238E27FC236}">
                <a16:creationId xmlns:a16="http://schemas.microsoft.com/office/drawing/2014/main" id="{F3CAE359-D9D1-4300-A39F-DE31385DF7C1}"/>
              </a:ext>
            </a:extLst>
          </p:cNvPr>
          <p:cNvSpPr/>
          <p:nvPr/>
        </p:nvSpPr>
        <p:spPr>
          <a:xfrm>
            <a:off x="4663818"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A</a:t>
            </a:r>
          </a:p>
        </p:txBody>
      </p:sp>
      <p:sp>
        <p:nvSpPr>
          <p:cNvPr id="12" name="Rectangle 11">
            <a:extLst>
              <a:ext uri="{FF2B5EF4-FFF2-40B4-BE49-F238E27FC236}">
                <a16:creationId xmlns:a16="http://schemas.microsoft.com/office/drawing/2014/main" id="{B912A739-6945-4C4B-B2EE-F01B97FA027A}"/>
              </a:ext>
            </a:extLst>
          </p:cNvPr>
          <p:cNvSpPr/>
          <p:nvPr/>
        </p:nvSpPr>
        <p:spPr>
          <a:xfrm>
            <a:off x="6407580"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B</a:t>
            </a:r>
          </a:p>
        </p:txBody>
      </p:sp>
      <p:sp>
        <p:nvSpPr>
          <p:cNvPr id="13" name="Rectangle 12">
            <a:extLst>
              <a:ext uri="{FF2B5EF4-FFF2-40B4-BE49-F238E27FC236}">
                <a16:creationId xmlns:a16="http://schemas.microsoft.com/office/drawing/2014/main" id="{29FBE483-9C7A-4FCA-BECA-FCC30F8D0599}"/>
              </a:ext>
            </a:extLst>
          </p:cNvPr>
          <p:cNvSpPr/>
          <p:nvPr/>
        </p:nvSpPr>
        <p:spPr>
          <a:xfrm>
            <a:off x="4663818"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C</a:t>
            </a:r>
          </a:p>
        </p:txBody>
      </p:sp>
      <p:sp>
        <p:nvSpPr>
          <p:cNvPr id="14" name="Rectangle 13">
            <a:extLst>
              <a:ext uri="{FF2B5EF4-FFF2-40B4-BE49-F238E27FC236}">
                <a16:creationId xmlns:a16="http://schemas.microsoft.com/office/drawing/2014/main" id="{A1008788-F3A8-47DA-BBAB-794BEAC2234B}"/>
              </a:ext>
            </a:extLst>
          </p:cNvPr>
          <p:cNvSpPr/>
          <p:nvPr/>
        </p:nvSpPr>
        <p:spPr>
          <a:xfrm>
            <a:off x="6450559"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D</a:t>
            </a:r>
          </a:p>
        </p:txBody>
      </p:sp>
      <p:sp>
        <p:nvSpPr>
          <p:cNvPr id="15" name="Sun 14">
            <a:extLst>
              <a:ext uri="{FF2B5EF4-FFF2-40B4-BE49-F238E27FC236}">
                <a16:creationId xmlns:a16="http://schemas.microsoft.com/office/drawing/2014/main" id="{AF8A8AA9-DB3D-4F89-BFBA-9ADEB52EDF0E}"/>
              </a:ext>
            </a:extLst>
          </p:cNvPr>
          <p:cNvSpPr/>
          <p:nvPr/>
        </p:nvSpPr>
        <p:spPr>
          <a:xfrm>
            <a:off x="4428533" y="4671614"/>
            <a:ext cx="1416607" cy="1319649"/>
          </a:xfrm>
          <a:prstGeom prst="sun">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6" name="Rectangle 15">
            <a:extLst>
              <a:ext uri="{FF2B5EF4-FFF2-40B4-BE49-F238E27FC236}">
                <a16:creationId xmlns:a16="http://schemas.microsoft.com/office/drawing/2014/main" id="{30D5CD35-74AE-43F7-9441-B19036DE42BC}"/>
              </a:ext>
            </a:extLst>
          </p:cNvPr>
          <p:cNvSpPr/>
          <p:nvPr/>
        </p:nvSpPr>
        <p:spPr>
          <a:xfrm>
            <a:off x="1661718" y="1611844"/>
            <a:ext cx="9793219" cy="83099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Câu 2. Cuộc nổi dậy của nhân dân thành phố Đà Nẵng năm 1966 diễn ra trong thời gian nào?</a:t>
            </a:r>
            <a:endParaRPr kumimoji="0" lang="en-US" sz="24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7" name="Rectangle 16">
            <a:extLst>
              <a:ext uri="{FF2B5EF4-FFF2-40B4-BE49-F238E27FC236}">
                <a16:creationId xmlns:a16="http://schemas.microsoft.com/office/drawing/2014/main" id="{978B1462-6E92-4C47-A276-33C3BA870DA9}"/>
              </a:ext>
            </a:extLst>
          </p:cNvPr>
          <p:cNvSpPr/>
          <p:nvPr/>
        </p:nvSpPr>
        <p:spPr>
          <a:xfrm>
            <a:off x="865528" y="3078929"/>
            <a:ext cx="3086101" cy="59016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600"/>
              </a:spcAft>
              <a:buClrTx/>
              <a:buSzTx/>
              <a:buFontTx/>
              <a:buNone/>
              <a:tabLst>
                <a:tab pos="226060" algn="l"/>
              </a:tabLst>
              <a:defRPr/>
            </a:pPr>
            <a:r>
              <a:rPr kumimoji="0" lang="es-ES"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Tháng 1 – 1966	</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8" name="Rectangle 17">
            <a:extLst>
              <a:ext uri="{FF2B5EF4-FFF2-40B4-BE49-F238E27FC236}">
                <a16:creationId xmlns:a16="http://schemas.microsoft.com/office/drawing/2014/main" id="{0E0AA507-329C-4FF2-AE2F-71649DAB6FE1}"/>
              </a:ext>
            </a:extLst>
          </p:cNvPr>
          <p:cNvSpPr/>
          <p:nvPr/>
        </p:nvSpPr>
        <p:spPr>
          <a:xfrm>
            <a:off x="8165438" y="3143125"/>
            <a:ext cx="3086101" cy="590162"/>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600"/>
              </a:spcAft>
              <a:buClrTx/>
              <a:buSzTx/>
              <a:buFontTx/>
              <a:buNone/>
              <a:tabLst>
                <a:tab pos="226060" algn="l"/>
              </a:tabLst>
              <a:defRPr/>
            </a:pPr>
            <a:r>
              <a:rPr kumimoji="0" lang="es-ES"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Tháng 7 – 1966	</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9" name="Rectangle 18">
            <a:extLst>
              <a:ext uri="{FF2B5EF4-FFF2-40B4-BE49-F238E27FC236}">
                <a16:creationId xmlns:a16="http://schemas.microsoft.com/office/drawing/2014/main" id="{A272D3CE-2158-41E2-909E-039956B5A721}"/>
              </a:ext>
            </a:extLst>
          </p:cNvPr>
          <p:cNvSpPr/>
          <p:nvPr/>
        </p:nvSpPr>
        <p:spPr>
          <a:xfrm>
            <a:off x="349038" y="5035336"/>
            <a:ext cx="3936658" cy="59016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tab pos="226060" algn="l"/>
              </a:tabLst>
              <a:defRPr/>
            </a:pPr>
            <a:r>
              <a:rPr kumimoji="0" lang="es-ES"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Tháng 3 – 5 – 1966</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0" name="Rectangle 19">
            <a:extLst>
              <a:ext uri="{FF2B5EF4-FFF2-40B4-BE49-F238E27FC236}">
                <a16:creationId xmlns:a16="http://schemas.microsoft.com/office/drawing/2014/main" id="{80E4F011-1727-4EC7-B6BE-B077946CDFC4}"/>
              </a:ext>
            </a:extLst>
          </p:cNvPr>
          <p:cNvSpPr/>
          <p:nvPr/>
        </p:nvSpPr>
        <p:spPr>
          <a:xfrm>
            <a:off x="8073140" y="5117252"/>
            <a:ext cx="332014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Tháng 12 – 1966</a:t>
            </a:r>
            <a:endParaRPr kumimoji="0" lang="en-US" sz="32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pic>
        <p:nvPicPr>
          <p:cNvPr id="24" name="Picture 23">
            <a:extLst>
              <a:ext uri="{FF2B5EF4-FFF2-40B4-BE49-F238E27FC236}">
                <a16:creationId xmlns:a16="http://schemas.microsoft.com/office/drawing/2014/main" id="{6D32283B-1A47-4095-ABC4-EAB523D0025B}"/>
              </a:ext>
            </a:extLst>
          </p:cNvPr>
          <p:cNvPicPr>
            <a:picLocks noChangeAspect="1"/>
          </p:cNvPicPr>
          <p:nvPr/>
        </p:nvPicPr>
        <p:blipFill>
          <a:blip r:embed="rId2"/>
          <a:stretch>
            <a:fillRect/>
          </a:stretch>
        </p:blipFill>
        <p:spPr>
          <a:xfrm>
            <a:off x="284392" y="1175390"/>
            <a:ext cx="1268078" cy="999831"/>
          </a:xfrm>
          <a:prstGeom prst="rect">
            <a:avLst/>
          </a:prstGeom>
        </p:spPr>
      </p:pic>
    </p:spTree>
    <p:extLst>
      <p:ext uri="{BB962C8B-B14F-4D97-AF65-F5344CB8AC3E}">
        <p14:creationId xmlns:p14="http://schemas.microsoft.com/office/powerpoint/2010/main" val="1120829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14275-2D1B-465D-B42F-418A4D9F33F5}"/>
              </a:ext>
            </a:extLst>
          </p:cNvPr>
          <p:cNvSpPr/>
          <p:nvPr/>
        </p:nvSpPr>
        <p:spPr>
          <a:xfrm flipV="1">
            <a:off x="271863" y="2677358"/>
            <a:ext cx="4750592" cy="151183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 name="Flowchart: Connector 2">
            <a:extLst>
              <a:ext uri="{FF2B5EF4-FFF2-40B4-BE49-F238E27FC236}">
                <a16:creationId xmlns:a16="http://schemas.microsoft.com/office/drawing/2014/main" id="{2F168446-C83F-49A7-A833-2C282ED96814}"/>
              </a:ext>
            </a:extLst>
          </p:cNvPr>
          <p:cNvSpPr/>
          <p:nvPr/>
        </p:nvSpPr>
        <p:spPr>
          <a:xfrm>
            <a:off x="4374542" y="2677358"/>
            <a:ext cx="1511832" cy="1511832"/>
          </a:xfrm>
          <a:prstGeom prst="flowChartConnector">
            <a:avLst/>
          </a:prstGeom>
          <a:solidFill>
            <a:sysClr val="window" lastClr="FFFFFF"/>
          </a:solidFill>
          <a:ln w="952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99F2FD5A-F549-460D-A114-44A0B5F73343}"/>
              </a:ext>
            </a:extLst>
          </p:cNvPr>
          <p:cNvSpPr/>
          <p:nvPr/>
        </p:nvSpPr>
        <p:spPr>
          <a:xfrm flipV="1">
            <a:off x="271863" y="4642740"/>
            <a:ext cx="4750591" cy="1511832"/>
          </a:xfrm>
          <a:prstGeom prst="rect">
            <a:avLst/>
          </a:prstGeom>
          <a:solidFill>
            <a:srgbClr val="6ACE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 name="Flowchart: Connector 4">
            <a:extLst>
              <a:ext uri="{FF2B5EF4-FFF2-40B4-BE49-F238E27FC236}">
                <a16:creationId xmlns:a16="http://schemas.microsoft.com/office/drawing/2014/main" id="{A380E7D6-6AB8-4BF3-9D9C-D1F1A8679681}"/>
              </a:ext>
            </a:extLst>
          </p:cNvPr>
          <p:cNvSpPr/>
          <p:nvPr/>
        </p:nvSpPr>
        <p:spPr>
          <a:xfrm>
            <a:off x="4374542" y="4642740"/>
            <a:ext cx="1511832" cy="1511832"/>
          </a:xfrm>
          <a:prstGeom prst="flowChartConnector">
            <a:avLst/>
          </a:prstGeom>
          <a:solidFill>
            <a:sysClr val="window" lastClr="FFFFFF"/>
          </a:solidFill>
          <a:ln w="95250" cap="flat" cmpd="sng" algn="ctr">
            <a:solidFill>
              <a:srgbClr val="6ACEE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Rectangle 5">
            <a:extLst>
              <a:ext uri="{FF2B5EF4-FFF2-40B4-BE49-F238E27FC236}">
                <a16:creationId xmlns:a16="http://schemas.microsoft.com/office/drawing/2014/main" id="{8178CB4F-3AB0-4286-AD12-93F453EE4C0F}"/>
              </a:ext>
            </a:extLst>
          </p:cNvPr>
          <p:cNvSpPr/>
          <p:nvPr/>
        </p:nvSpPr>
        <p:spPr>
          <a:xfrm flipH="1" flipV="1">
            <a:off x="7228935" y="2677358"/>
            <a:ext cx="4773671" cy="1511832"/>
          </a:xfrm>
          <a:prstGeom prst="rect">
            <a:avLst/>
          </a:prstGeom>
          <a:solidFill>
            <a:srgbClr val="2DAD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Flowchart: Connector 6">
            <a:extLst>
              <a:ext uri="{FF2B5EF4-FFF2-40B4-BE49-F238E27FC236}">
                <a16:creationId xmlns:a16="http://schemas.microsoft.com/office/drawing/2014/main" id="{185848D8-6167-4892-BB90-2A579A5F5789}"/>
              </a:ext>
            </a:extLst>
          </p:cNvPr>
          <p:cNvSpPr/>
          <p:nvPr/>
        </p:nvSpPr>
        <p:spPr>
          <a:xfrm flipH="1">
            <a:off x="6170657" y="2677358"/>
            <a:ext cx="1511832" cy="1511832"/>
          </a:xfrm>
          <a:prstGeom prst="flowChartConnector">
            <a:avLst/>
          </a:prstGeom>
          <a:solidFill>
            <a:sysClr val="window" lastClr="FFFFFF"/>
          </a:solidFill>
          <a:ln w="95250" cap="flat" cmpd="sng" algn="ctr">
            <a:solidFill>
              <a:srgbClr val="2DADE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a:extLst>
              <a:ext uri="{FF2B5EF4-FFF2-40B4-BE49-F238E27FC236}">
                <a16:creationId xmlns:a16="http://schemas.microsoft.com/office/drawing/2014/main" id="{E6934678-A3CB-4F9A-BA99-2F6DB8B6E603}"/>
              </a:ext>
            </a:extLst>
          </p:cNvPr>
          <p:cNvSpPr/>
          <p:nvPr/>
        </p:nvSpPr>
        <p:spPr>
          <a:xfrm flipH="1" flipV="1">
            <a:off x="7178321" y="4662156"/>
            <a:ext cx="4824284" cy="1523726"/>
          </a:xfrm>
          <a:prstGeom prst="rect">
            <a:avLst/>
          </a:prstGeom>
          <a:solidFill>
            <a:srgbClr val="61DD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Flowchart: Connector 8">
            <a:extLst>
              <a:ext uri="{FF2B5EF4-FFF2-40B4-BE49-F238E27FC236}">
                <a16:creationId xmlns:a16="http://schemas.microsoft.com/office/drawing/2014/main" id="{4A675293-9733-4D35-8D97-512B8BCBF98D}"/>
              </a:ext>
            </a:extLst>
          </p:cNvPr>
          <p:cNvSpPr/>
          <p:nvPr/>
        </p:nvSpPr>
        <p:spPr>
          <a:xfrm flipH="1">
            <a:off x="6170657" y="4642740"/>
            <a:ext cx="1511832" cy="1511832"/>
          </a:xfrm>
          <a:prstGeom prst="flowChartConnector">
            <a:avLst/>
          </a:prstGeom>
          <a:solidFill>
            <a:sysClr val="window" lastClr="FFFFFF"/>
          </a:solidFill>
          <a:ln w="95250" cap="flat" cmpd="sng" algn="ctr">
            <a:solidFill>
              <a:srgbClr val="61DDA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0" name="Rectangle 9">
            <a:extLst>
              <a:ext uri="{FF2B5EF4-FFF2-40B4-BE49-F238E27FC236}">
                <a16:creationId xmlns:a16="http://schemas.microsoft.com/office/drawing/2014/main" id="{DBBA4CCD-BE42-4495-BA46-9A7E8BC4A188}"/>
              </a:ext>
            </a:extLst>
          </p:cNvPr>
          <p:cNvSpPr/>
          <p:nvPr/>
        </p:nvSpPr>
        <p:spPr>
          <a:xfrm>
            <a:off x="3826669" y="437835"/>
            <a:ext cx="3687126" cy="830997"/>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LUYỆN TẬP</a:t>
            </a:r>
          </a:p>
        </p:txBody>
      </p:sp>
      <p:sp>
        <p:nvSpPr>
          <p:cNvPr id="11" name="Rectangle 10">
            <a:extLst>
              <a:ext uri="{FF2B5EF4-FFF2-40B4-BE49-F238E27FC236}">
                <a16:creationId xmlns:a16="http://schemas.microsoft.com/office/drawing/2014/main" id="{F3CAE359-D9D1-4300-A39F-DE31385DF7C1}"/>
              </a:ext>
            </a:extLst>
          </p:cNvPr>
          <p:cNvSpPr/>
          <p:nvPr/>
        </p:nvSpPr>
        <p:spPr>
          <a:xfrm>
            <a:off x="4705052" y="2971609"/>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A</a:t>
            </a:r>
          </a:p>
        </p:txBody>
      </p:sp>
      <p:sp>
        <p:nvSpPr>
          <p:cNvPr id="12" name="Rectangle 11">
            <a:extLst>
              <a:ext uri="{FF2B5EF4-FFF2-40B4-BE49-F238E27FC236}">
                <a16:creationId xmlns:a16="http://schemas.microsoft.com/office/drawing/2014/main" id="{B912A739-6945-4C4B-B2EE-F01B97FA027A}"/>
              </a:ext>
            </a:extLst>
          </p:cNvPr>
          <p:cNvSpPr/>
          <p:nvPr/>
        </p:nvSpPr>
        <p:spPr>
          <a:xfrm>
            <a:off x="6448814" y="2971609"/>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B</a:t>
            </a:r>
          </a:p>
        </p:txBody>
      </p:sp>
      <p:sp>
        <p:nvSpPr>
          <p:cNvPr id="13" name="Rectangle 12">
            <a:extLst>
              <a:ext uri="{FF2B5EF4-FFF2-40B4-BE49-F238E27FC236}">
                <a16:creationId xmlns:a16="http://schemas.microsoft.com/office/drawing/2014/main" id="{29FBE483-9C7A-4FCA-BECA-FCC30F8D0599}"/>
              </a:ext>
            </a:extLst>
          </p:cNvPr>
          <p:cNvSpPr/>
          <p:nvPr/>
        </p:nvSpPr>
        <p:spPr>
          <a:xfrm>
            <a:off x="4705052" y="4931044"/>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C</a:t>
            </a:r>
          </a:p>
        </p:txBody>
      </p:sp>
      <p:sp>
        <p:nvSpPr>
          <p:cNvPr id="14" name="Rectangle 13">
            <a:extLst>
              <a:ext uri="{FF2B5EF4-FFF2-40B4-BE49-F238E27FC236}">
                <a16:creationId xmlns:a16="http://schemas.microsoft.com/office/drawing/2014/main" id="{A1008788-F3A8-47DA-BBAB-794BEAC2234B}"/>
              </a:ext>
            </a:extLst>
          </p:cNvPr>
          <p:cNvSpPr/>
          <p:nvPr/>
        </p:nvSpPr>
        <p:spPr>
          <a:xfrm>
            <a:off x="6491793" y="4931044"/>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D</a:t>
            </a:r>
          </a:p>
        </p:txBody>
      </p:sp>
      <p:sp>
        <p:nvSpPr>
          <p:cNvPr id="15" name="Sun 14">
            <a:extLst>
              <a:ext uri="{FF2B5EF4-FFF2-40B4-BE49-F238E27FC236}">
                <a16:creationId xmlns:a16="http://schemas.microsoft.com/office/drawing/2014/main" id="{AF8A8AA9-DB3D-4F89-BFBA-9ADEB52EDF0E}"/>
              </a:ext>
            </a:extLst>
          </p:cNvPr>
          <p:cNvSpPr/>
          <p:nvPr/>
        </p:nvSpPr>
        <p:spPr>
          <a:xfrm>
            <a:off x="6208895" y="4732884"/>
            <a:ext cx="1416607" cy="1319649"/>
          </a:xfrm>
          <a:prstGeom prst="sun">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6" name="Rectangle 15">
            <a:extLst>
              <a:ext uri="{FF2B5EF4-FFF2-40B4-BE49-F238E27FC236}">
                <a16:creationId xmlns:a16="http://schemas.microsoft.com/office/drawing/2014/main" id="{30D5CD35-74AE-43F7-9441-B19036DE42BC}"/>
              </a:ext>
            </a:extLst>
          </p:cNvPr>
          <p:cNvSpPr/>
          <p:nvPr/>
        </p:nvSpPr>
        <p:spPr>
          <a:xfrm>
            <a:off x="1534035" y="1541929"/>
            <a:ext cx="9787900" cy="46166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Câu 3. Chiến thắng Thượng Đức (8 – 1974) có ý nghĩa chủ yếu gì?</a:t>
            </a:r>
            <a:endParaRPr kumimoji="0" lang="en-US" sz="24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7" name="Freeform 837">
            <a:extLst>
              <a:ext uri="{FF2B5EF4-FFF2-40B4-BE49-F238E27FC236}">
                <a16:creationId xmlns:a16="http://schemas.microsoft.com/office/drawing/2014/main" id="{078A212B-0590-42DE-BDAF-9126914DDA7B}"/>
              </a:ext>
            </a:extLst>
          </p:cNvPr>
          <p:cNvSpPr>
            <a:spLocks noChangeArrowheads="1"/>
          </p:cNvSpPr>
          <p:nvPr/>
        </p:nvSpPr>
        <p:spPr bwMode="auto">
          <a:xfrm>
            <a:off x="5725321" y="4163163"/>
            <a:ext cx="569721" cy="569721"/>
          </a:xfrm>
          <a:custGeom>
            <a:avLst/>
            <a:gdLst/>
            <a:ahLst/>
            <a:cxnLst/>
            <a:rect l="0" t="0" r="r" b="b"/>
            <a:pathLst>
              <a:path w="304441" h="304441">
                <a:moveTo>
                  <a:pt x="244056" y="156713"/>
                </a:moveTo>
                <a:cubicBezTo>
                  <a:pt x="241899" y="204159"/>
                  <a:pt x="203799" y="241899"/>
                  <a:pt x="156713" y="244415"/>
                </a:cubicBezTo>
                <a:lnTo>
                  <a:pt x="156713" y="276764"/>
                </a:lnTo>
                <a:cubicBezTo>
                  <a:pt x="221771" y="274248"/>
                  <a:pt x="274248" y="221771"/>
                  <a:pt x="276405" y="156713"/>
                </a:cubicBezTo>
                <a:lnTo>
                  <a:pt x="244056" y="156713"/>
                </a:lnTo>
                <a:close/>
                <a:moveTo>
                  <a:pt x="27676" y="156713"/>
                </a:moveTo>
                <a:cubicBezTo>
                  <a:pt x="30192" y="221771"/>
                  <a:pt x="82310" y="274248"/>
                  <a:pt x="147368" y="276764"/>
                </a:cubicBezTo>
                <a:lnTo>
                  <a:pt x="147368" y="244415"/>
                </a:lnTo>
                <a:cubicBezTo>
                  <a:pt x="100282" y="241899"/>
                  <a:pt x="62541" y="204159"/>
                  <a:pt x="60025" y="156713"/>
                </a:cubicBezTo>
                <a:lnTo>
                  <a:pt x="27676" y="156713"/>
                </a:lnTo>
                <a:close/>
                <a:moveTo>
                  <a:pt x="152042" y="100013"/>
                </a:moveTo>
                <a:cubicBezTo>
                  <a:pt x="162059" y="100013"/>
                  <a:pt x="171361" y="102875"/>
                  <a:pt x="179589" y="108241"/>
                </a:cubicBezTo>
                <a:cubicBezTo>
                  <a:pt x="181378" y="109672"/>
                  <a:pt x="182093" y="112177"/>
                  <a:pt x="181020" y="114681"/>
                </a:cubicBezTo>
                <a:cubicBezTo>
                  <a:pt x="179589" y="116827"/>
                  <a:pt x="176727" y="117543"/>
                  <a:pt x="174580" y="115754"/>
                </a:cubicBezTo>
                <a:cubicBezTo>
                  <a:pt x="167783" y="111819"/>
                  <a:pt x="160271" y="109315"/>
                  <a:pt x="152042" y="109315"/>
                </a:cubicBezTo>
                <a:cubicBezTo>
                  <a:pt x="129504" y="109315"/>
                  <a:pt x="110902" y="127917"/>
                  <a:pt x="110902" y="150813"/>
                </a:cubicBezTo>
                <a:cubicBezTo>
                  <a:pt x="110902" y="173351"/>
                  <a:pt x="129504" y="191954"/>
                  <a:pt x="152042" y="191954"/>
                </a:cubicBezTo>
                <a:cubicBezTo>
                  <a:pt x="173507" y="191954"/>
                  <a:pt x="191394" y="176213"/>
                  <a:pt x="193183" y="154748"/>
                </a:cubicBezTo>
                <a:cubicBezTo>
                  <a:pt x="193541" y="152602"/>
                  <a:pt x="195687" y="150813"/>
                  <a:pt x="198549" y="150813"/>
                </a:cubicBezTo>
                <a:cubicBezTo>
                  <a:pt x="201054" y="151171"/>
                  <a:pt x="202842" y="153317"/>
                  <a:pt x="202485" y="155822"/>
                </a:cubicBezTo>
                <a:cubicBezTo>
                  <a:pt x="199623" y="181579"/>
                  <a:pt x="178158" y="201255"/>
                  <a:pt x="152042" y="201255"/>
                </a:cubicBezTo>
                <a:cubicBezTo>
                  <a:pt x="124496" y="201255"/>
                  <a:pt x="101600" y="178360"/>
                  <a:pt x="101600" y="150813"/>
                </a:cubicBezTo>
                <a:cubicBezTo>
                  <a:pt x="101600" y="122909"/>
                  <a:pt x="124496" y="100013"/>
                  <a:pt x="152042" y="100013"/>
                </a:cubicBezTo>
                <a:close/>
                <a:moveTo>
                  <a:pt x="152041" y="69011"/>
                </a:moveTo>
                <a:cubicBezTo>
                  <a:pt x="106393" y="69011"/>
                  <a:pt x="69011" y="106393"/>
                  <a:pt x="69011" y="152400"/>
                </a:cubicBezTo>
                <a:cubicBezTo>
                  <a:pt x="69011" y="198048"/>
                  <a:pt x="106393" y="235429"/>
                  <a:pt x="152041" y="235429"/>
                </a:cubicBezTo>
                <a:cubicBezTo>
                  <a:pt x="198048" y="235429"/>
                  <a:pt x="235070" y="198048"/>
                  <a:pt x="235070" y="152400"/>
                </a:cubicBezTo>
                <a:cubicBezTo>
                  <a:pt x="235070" y="136585"/>
                  <a:pt x="230757" y="121848"/>
                  <a:pt x="222849" y="109268"/>
                </a:cubicBezTo>
                <a:lnTo>
                  <a:pt x="155276" y="176842"/>
                </a:lnTo>
                <a:cubicBezTo>
                  <a:pt x="154557" y="177561"/>
                  <a:pt x="153478" y="177920"/>
                  <a:pt x="152041" y="177920"/>
                </a:cubicBezTo>
                <a:cubicBezTo>
                  <a:pt x="150962" y="177920"/>
                  <a:pt x="149525" y="177561"/>
                  <a:pt x="148806" y="176842"/>
                </a:cubicBezTo>
                <a:lnTo>
                  <a:pt x="128677" y="156354"/>
                </a:lnTo>
                <a:cubicBezTo>
                  <a:pt x="126521" y="154557"/>
                  <a:pt x="126521" y="151681"/>
                  <a:pt x="128677" y="149884"/>
                </a:cubicBezTo>
                <a:cubicBezTo>
                  <a:pt x="130115" y="148087"/>
                  <a:pt x="132991" y="148087"/>
                  <a:pt x="135147" y="149884"/>
                </a:cubicBezTo>
                <a:lnTo>
                  <a:pt x="152041" y="166778"/>
                </a:lnTo>
                <a:lnTo>
                  <a:pt x="217458" y="101361"/>
                </a:lnTo>
                <a:cubicBezTo>
                  <a:pt x="202362" y="81951"/>
                  <a:pt x="178639" y="69011"/>
                  <a:pt x="152041" y="69011"/>
                </a:cubicBezTo>
                <a:close/>
                <a:moveTo>
                  <a:pt x="257714" y="37381"/>
                </a:moveTo>
                <a:lnTo>
                  <a:pt x="239383" y="56071"/>
                </a:lnTo>
                <a:lnTo>
                  <a:pt x="239383" y="86264"/>
                </a:lnTo>
                <a:lnTo>
                  <a:pt x="269576" y="86264"/>
                </a:lnTo>
                <a:lnTo>
                  <a:pt x="288266" y="67933"/>
                </a:lnTo>
                <a:lnTo>
                  <a:pt x="262387" y="67933"/>
                </a:lnTo>
                <a:cubicBezTo>
                  <a:pt x="261668" y="67933"/>
                  <a:pt x="261309" y="67573"/>
                  <a:pt x="260590" y="67573"/>
                </a:cubicBezTo>
                <a:cubicBezTo>
                  <a:pt x="259512" y="67214"/>
                  <a:pt x="258433" y="66136"/>
                  <a:pt x="258074" y="65057"/>
                </a:cubicBezTo>
                <a:cubicBezTo>
                  <a:pt x="257714" y="64338"/>
                  <a:pt x="257714" y="63979"/>
                  <a:pt x="257714" y="63260"/>
                </a:cubicBezTo>
                <a:lnTo>
                  <a:pt x="257714" y="37381"/>
                </a:lnTo>
                <a:close/>
                <a:moveTo>
                  <a:pt x="147368" y="27676"/>
                </a:moveTo>
                <a:cubicBezTo>
                  <a:pt x="82310" y="30192"/>
                  <a:pt x="30192" y="82670"/>
                  <a:pt x="27676" y="147728"/>
                </a:cubicBezTo>
                <a:lnTo>
                  <a:pt x="36011" y="147728"/>
                </a:lnTo>
                <a:lnTo>
                  <a:pt x="60025" y="147728"/>
                </a:lnTo>
                <a:cubicBezTo>
                  <a:pt x="60654" y="135866"/>
                  <a:pt x="63485" y="124612"/>
                  <a:pt x="68113" y="114368"/>
                </a:cubicBezTo>
                <a:lnTo>
                  <a:pt x="71500" y="109468"/>
                </a:lnTo>
                <a:lnTo>
                  <a:pt x="86983" y="87073"/>
                </a:lnTo>
                <a:lnTo>
                  <a:pt x="101702" y="76908"/>
                </a:lnTo>
                <a:lnTo>
                  <a:pt x="114210" y="68270"/>
                </a:lnTo>
                <a:cubicBezTo>
                  <a:pt x="124409" y="63687"/>
                  <a:pt x="135597" y="60924"/>
                  <a:pt x="147368" y="60385"/>
                </a:cubicBezTo>
                <a:lnTo>
                  <a:pt x="147368" y="27676"/>
                </a:lnTo>
                <a:close/>
                <a:moveTo>
                  <a:pt x="152041" y="0"/>
                </a:moveTo>
                <a:cubicBezTo>
                  <a:pt x="154557" y="0"/>
                  <a:pt x="156713" y="2156"/>
                  <a:pt x="156713" y="4672"/>
                </a:cubicBezTo>
                <a:lnTo>
                  <a:pt x="156713" y="18690"/>
                </a:lnTo>
                <a:cubicBezTo>
                  <a:pt x="179358" y="19409"/>
                  <a:pt x="201283" y="25879"/>
                  <a:pt x="220693" y="37381"/>
                </a:cubicBezTo>
                <a:cubicBezTo>
                  <a:pt x="222849" y="38459"/>
                  <a:pt x="223568" y="41694"/>
                  <a:pt x="222130" y="43491"/>
                </a:cubicBezTo>
                <a:cubicBezTo>
                  <a:pt x="221052" y="46007"/>
                  <a:pt x="217817" y="46726"/>
                  <a:pt x="216020" y="45288"/>
                </a:cubicBezTo>
                <a:cubicBezTo>
                  <a:pt x="198048" y="34505"/>
                  <a:pt x="177561" y="28754"/>
                  <a:pt x="156713" y="27676"/>
                </a:cubicBezTo>
                <a:lnTo>
                  <a:pt x="156713" y="60385"/>
                </a:lnTo>
                <a:cubicBezTo>
                  <a:pt x="184030" y="61463"/>
                  <a:pt x="208113" y="74762"/>
                  <a:pt x="224287" y="94890"/>
                </a:cubicBezTo>
                <a:lnTo>
                  <a:pt x="230038" y="89139"/>
                </a:lnTo>
                <a:lnTo>
                  <a:pt x="230038" y="53915"/>
                </a:lnTo>
                <a:cubicBezTo>
                  <a:pt x="230038" y="52837"/>
                  <a:pt x="230757" y="51758"/>
                  <a:pt x="231476" y="50680"/>
                </a:cubicBezTo>
                <a:lnTo>
                  <a:pt x="259152" y="23004"/>
                </a:lnTo>
                <a:cubicBezTo>
                  <a:pt x="260590" y="21566"/>
                  <a:pt x="262387" y="21206"/>
                  <a:pt x="264184" y="21925"/>
                </a:cubicBezTo>
                <a:cubicBezTo>
                  <a:pt x="265981" y="22644"/>
                  <a:pt x="267060" y="24441"/>
                  <a:pt x="267060" y="26238"/>
                </a:cubicBezTo>
                <a:lnTo>
                  <a:pt x="267060" y="52118"/>
                </a:lnTo>
                <a:lnTo>
                  <a:pt x="285750" y="33427"/>
                </a:lnTo>
                <a:cubicBezTo>
                  <a:pt x="287547" y="31271"/>
                  <a:pt x="290423" y="31271"/>
                  <a:pt x="292220" y="33427"/>
                </a:cubicBezTo>
                <a:cubicBezTo>
                  <a:pt x="294017" y="35224"/>
                  <a:pt x="294017" y="38100"/>
                  <a:pt x="292220" y="39897"/>
                </a:cubicBezTo>
                <a:lnTo>
                  <a:pt x="273529" y="58587"/>
                </a:lnTo>
                <a:lnTo>
                  <a:pt x="299409" y="58587"/>
                </a:lnTo>
                <a:cubicBezTo>
                  <a:pt x="301206" y="58587"/>
                  <a:pt x="303003" y="59666"/>
                  <a:pt x="303722" y="61463"/>
                </a:cubicBezTo>
                <a:cubicBezTo>
                  <a:pt x="304441" y="63260"/>
                  <a:pt x="304081" y="65057"/>
                  <a:pt x="302284" y="66495"/>
                </a:cubicBezTo>
                <a:lnTo>
                  <a:pt x="274967" y="94171"/>
                </a:lnTo>
                <a:cubicBezTo>
                  <a:pt x="273889" y="94890"/>
                  <a:pt x="272811" y="95609"/>
                  <a:pt x="271732" y="95609"/>
                </a:cubicBezTo>
                <a:lnTo>
                  <a:pt x="236508" y="95609"/>
                </a:lnTo>
                <a:lnTo>
                  <a:pt x="229679" y="102439"/>
                </a:lnTo>
                <a:cubicBezTo>
                  <a:pt x="237946" y="115738"/>
                  <a:pt x="243337" y="130834"/>
                  <a:pt x="244056" y="147728"/>
                </a:cubicBezTo>
                <a:lnTo>
                  <a:pt x="276405" y="147728"/>
                </a:lnTo>
                <a:cubicBezTo>
                  <a:pt x="276046" y="135507"/>
                  <a:pt x="273889" y="124005"/>
                  <a:pt x="270295" y="112863"/>
                </a:cubicBezTo>
                <a:cubicBezTo>
                  <a:pt x="269576" y="110346"/>
                  <a:pt x="270654" y="107830"/>
                  <a:pt x="273170" y="107112"/>
                </a:cubicBezTo>
                <a:cubicBezTo>
                  <a:pt x="275686" y="106033"/>
                  <a:pt x="278202" y="107471"/>
                  <a:pt x="278921" y="109987"/>
                </a:cubicBezTo>
                <a:cubicBezTo>
                  <a:pt x="282875" y="122208"/>
                  <a:pt x="285391" y="134788"/>
                  <a:pt x="285750" y="147728"/>
                </a:cubicBezTo>
                <a:lnTo>
                  <a:pt x="299768" y="147728"/>
                </a:lnTo>
                <a:cubicBezTo>
                  <a:pt x="302284" y="147728"/>
                  <a:pt x="304441" y="149884"/>
                  <a:pt x="304441" y="152400"/>
                </a:cubicBezTo>
                <a:cubicBezTo>
                  <a:pt x="304441" y="154916"/>
                  <a:pt x="302284" y="156713"/>
                  <a:pt x="299768" y="156713"/>
                </a:cubicBezTo>
                <a:lnTo>
                  <a:pt x="285750" y="156713"/>
                </a:lnTo>
                <a:cubicBezTo>
                  <a:pt x="283234" y="227163"/>
                  <a:pt x="226803" y="283594"/>
                  <a:pt x="156713" y="286110"/>
                </a:cubicBezTo>
                <a:lnTo>
                  <a:pt x="156713" y="300128"/>
                </a:lnTo>
                <a:cubicBezTo>
                  <a:pt x="156713" y="302284"/>
                  <a:pt x="154557" y="304441"/>
                  <a:pt x="152041" y="304441"/>
                </a:cubicBezTo>
                <a:cubicBezTo>
                  <a:pt x="149525" y="304441"/>
                  <a:pt x="147368" y="302284"/>
                  <a:pt x="147368" y="300128"/>
                </a:cubicBezTo>
                <a:lnTo>
                  <a:pt x="147368" y="286110"/>
                </a:lnTo>
                <a:cubicBezTo>
                  <a:pt x="77278" y="283594"/>
                  <a:pt x="20847" y="227163"/>
                  <a:pt x="18331" y="156713"/>
                </a:cubicBezTo>
                <a:lnTo>
                  <a:pt x="4673" y="156713"/>
                </a:lnTo>
                <a:cubicBezTo>
                  <a:pt x="1797" y="156713"/>
                  <a:pt x="0" y="154916"/>
                  <a:pt x="0" y="152400"/>
                </a:cubicBezTo>
                <a:cubicBezTo>
                  <a:pt x="0" y="149884"/>
                  <a:pt x="1797" y="147728"/>
                  <a:pt x="4673" y="147728"/>
                </a:cubicBezTo>
                <a:lnTo>
                  <a:pt x="18331" y="147728"/>
                </a:lnTo>
                <a:cubicBezTo>
                  <a:pt x="20847" y="77637"/>
                  <a:pt x="77278" y="20847"/>
                  <a:pt x="147368" y="18690"/>
                </a:cubicBezTo>
                <a:lnTo>
                  <a:pt x="147368" y="4672"/>
                </a:lnTo>
                <a:cubicBezTo>
                  <a:pt x="147368" y="2156"/>
                  <a:pt x="149525" y="0"/>
                  <a:pt x="152041" y="0"/>
                </a:cubicBezTo>
                <a:close/>
              </a:path>
            </a:pathLst>
          </a:custGeom>
          <a:solidFill>
            <a:srgbClr val="FFC000"/>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F7F7F"/>
              </a:solidFill>
              <a:effectLst/>
              <a:uLnTx/>
              <a:uFillTx/>
              <a:latin typeface="#9Slide03 Roboto Medium" panose="02000000000000000000" pitchFamily="2" charset="0"/>
              <a:ea typeface="#9Slide03 Roboto Medium" panose="02000000000000000000" pitchFamily="2" charset="0"/>
              <a:cs typeface="+mn-cs"/>
            </a:endParaRPr>
          </a:p>
        </p:txBody>
      </p:sp>
      <p:sp>
        <p:nvSpPr>
          <p:cNvPr id="18" name="Rectangle 17">
            <a:extLst>
              <a:ext uri="{FF2B5EF4-FFF2-40B4-BE49-F238E27FC236}">
                <a16:creationId xmlns:a16="http://schemas.microsoft.com/office/drawing/2014/main" id="{9AA44782-0B1F-4BCA-951D-8A4404B53331}"/>
              </a:ext>
            </a:extLst>
          </p:cNvPr>
          <p:cNvSpPr/>
          <p:nvPr/>
        </p:nvSpPr>
        <p:spPr>
          <a:xfrm>
            <a:off x="321623" y="2908444"/>
            <a:ext cx="3886814" cy="971292"/>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tab pos="226060" algn="l"/>
              </a:tabLst>
              <a:defRPr/>
            </a:pPr>
            <a:r>
              <a:rPr kumimoji="0" lang="vi-VN" sz="23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Mở đầu cao trào chống Mỹ trên cả nước</a:t>
            </a:r>
            <a:endParaRPr kumimoji="0" lang="en-US" sz="23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9" name="Rectangle 18">
            <a:extLst>
              <a:ext uri="{FF2B5EF4-FFF2-40B4-BE49-F238E27FC236}">
                <a16:creationId xmlns:a16="http://schemas.microsoft.com/office/drawing/2014/main" id="{2BB87128-AFA1-48B4-95DF-BF37387077DD}"/>
              </a:ext>
            </a:extLst>
          </p:cNvPr>
          <p:cNvSpPr/>
          <p:nvPr/>
        </p:nvSpPr>
        <p:spPr>
          <a:xfrm>
            <a:off x="7835089" y="2856044"/>
            <a:ext cx="3948417" cy="1009507"/>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Làm phá sản chiến lược “Việt Nam hóa chiến tranh”</a:t>
            </a:r>
            <a:endParaRPr kumimoji="0" lang="en-US" sz="2400" b="0" i="0" u="none" strike="noStrike" kern="1200" cap="none" spc="0" normalizeH="0" baseline="0" noProof="0" dirty="0">
              <a:ln>
                <a:noFill/>
              </a:ln>
              <a:solidFill>
                <a:prstClr val="black"/>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a:extLst>
              <a:ext uri="{FF2B5EF4-FFF2-40B4-BE49-F238E27FC236}">
                <a16:creationId xmlns:a16="http://schemas.microsoft.com/office/drawing/2014/main" id="{2522DFF8-2FF8-411D-9F4E-A25044AF6E01}"/>
              </a:ext>
            </a:extLst>
          </p:cNvPr>
          <p:cNvSpPr/>
          <p:nvPr/>
        </p:nvSpPr>
        <p:spPr>
          <a:xfrm>
            <a:off x="321625" y="4857834"/>
            <a:ext cx="3886812" cy="971292"/>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tab pos="226060" algn="l"/>
              </a:tabLst>
              <a:defRPr/>
            </a:pPr>
            <a:r>
              <a:rPr kumimoji="0" lang="en-US" sz="23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Buộc Mỹ phải ký Hiệp định Paris</a:t>
            </a:r>
            <a:endParaRPr kumimoji="0" lang="en-US" sz="23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1" name="Rectangle 20">
            <a:extLst>
              <a:ext uri="{FF2B5EF4-FFF2-40B4-BE49-F238E27FC236}">
                <a16:creationId xmlns:a16="http://schemas.microsoft.com/office/drawing/2014/main" id="{C08F462D-B747-4822-A422-735C0BCCF676}"/>
              </a:ext>
            </a:extLst>
          </p:cNvPr>
          <p:cNvSpPr/>
          <p:nvPr/>
        </p:nvSpPr>
        <p:spPr>
          <a:xfrm>
            <a:off x="7585648" y="4642740"/>
            <a:ext cx="4416957" cy="148963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Tạo cơ sở quan trọng cho quyết sách Tổng tiến công mùa Xuân 1975</a:t>
            </a:r>
            <a:endParaRPr kumimoji="0" lang="en-US" sz="2400" b="0" i="0" u="none" strike="noStrike" kern="1200" cap="none" spc="0" normalizeH="0" baseline="0" noProof="0" dirty="0">
              <a:ln>
                <a:noFill/>
              </a:ln>
              <a:solidFill>
                <a:prstClr val="black"/>
              </a:solidFill>
              <a:effectLst/>
              <a:uLnTx/>
              <a:uFillTx/>
              <a:latin typeface="#9Slide03 Roboto Medium" panose="02000000000000000000" pitchFamily="2" charset="0"/>
              <a:ea typeface="#9Slide03 Roboto Medium" panose="02000000000000000000" pitchFamily="2" charset="0"/>
              <a:cs typeface="+mn-cs"/>
            </a:endParaRPr>
          </a:p>
        </p:txBody>
      </p:sp>
      <p:pic>
        <p:nvPicPr>
          <p:cNvPr id="23" name="Picture 22">
            <a:extLst>
              <a:ext uri="{FF2B5EF4-FFF2-40B4-BE49-F238E27FC236}">
                <a16:creationId xmlns:a16="http://schemas.microsoft.com/office/drawing/2014/main" id="{28F2EE49-34A6-4277-B362-A78FD79DB5B8}"/>
              </a:ext>
            </a:extLst>
          </p:cNvPr>
          <p:cNvPicPr>
            <a:picLocks noChangeAspect="1"/>
          </p:cNvPicPr>
          <p:nvPr/>
        </p:nvPicPr>
        <p:blipFill>
          <a:blip r:embed="rId2"/>
          <a:stretch>
            <a:fillRect/>
          </a:stretch>
        </p:blipFill>
        <p:spPr>
          <a:xfrm>
            <a:off x="265957" y="1126508"/>
            <a:ext cx="1268078" cy="999831"/>
          </a:xfrm>
          <a:prstGeom prst="rect">
            <a:avLst/>
          </a:prstGeom>
        </p:spPr>
      </p:pic>
    </p:spTree>
    <p:extLst>
      <p:ext uri="{BB962C8B-B14F-4D97-AF65-F5344CB8AC3E}">
        <p14:creationId xmlns:p14="http://schemas.microsoft.com/office/powerpoint/2010/main" val="925321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14275-2D1B-465D-B42F-418A4D9F33F5}"/>
              </a:ext>
            </a:extLst>
          </p:cNvPr>
          <p:cNvSpPr/>
          <p:nvPr/>
        </p:nvSpPr>
        <p:spPr>
          <a:xfrm flipV="1">
            <a:off x="362059" y="2609119"/>
            <a:ext cx="4619161" cy="151183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 name="Flowchart: Connector 2">
            <a:extLst>
              <a:ext uri="{FF2B5EF4-FFF2-40B4-BE49-F238E27FC236}">
                <a16:creationId xmlns:a16="http://schemas.microsoft.com/office/drawing/2014/main" id="{2F168446-C83F-49A7-A833-2C282ED96814}"/>
              </a:ext>
            </a:extLst>
          </p:cNvPr>
          <p:cNvSpPr/>
          <p:nvPr/>
        </p:nvSpPr>
        <p:spPr>
          <a:xfrm>
            <a:off x="4333308" y="2609119"/>
            <a:ext cx="1511832" cy="1511832"/>
          </a:xfrm>
          <a:prstGeom prst="flowChartConnector">
            <a:avLst/>
          </a:prstGeom>
          <a:solidFill>
            <a:sysClr val="window" lastClr="FFFFFF"/>
          </a:solidFill>
          <a:ln w="952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99F2FD5A-F549-460D-A114-44A0B5F73343}"/>
              </a:ext>
            </a:extLst>
          </p:cNvPr>
          <p:cNvSpPr/>
          <p:nvPr/>
        </p:nvSpPr>
        <p:spPr>
          <a:xfrm flipV="1">
            <a:off x="362059" y="4574501"/>
            <a:ext cx="4619161" cy="1511832"/>
          </a:xfrm>
          <a:prstGeom prst="rect">
            <a:avLst/>
          </a:prstGeom>
          <a:solidFill>
            <a:srgbClr val="6ACE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 name="Flowchart: Connector 4">
            <a:extLst>
              <a:ext uri="{FF2B5EF4-FFF2-40B4-BE49-F238E27FC236}">
                <a16:creationId xmlns:a16="http://schemas.microsoft.com/office/drawing/2014/main" id="{A380E7D6-6AB8-4BF3-9D9C-D1F1A8679681}"/>
              </a:ext>
            </a:extLst>
          </p:cNvPr>
          <p:cNvSpPr/>
          <p:nvPr/>
        </p:nvSpPr>
        <p:spPr>
          <a:xfrm>
            <a:off x="4333308" y="4574501"/>
            <a:ext cx="1511832" cy="1511832"/>
          </a:xfrm>
          <a:prstGeom prst="flowChartConnector">
            <a:avLst/>
          </a:prstGeom>
          <a:solidFill>
            <a:sysClr val="window" lastClr="FFFFFF"/>
          </a:solidFill>
          <a:ln w="95250" cap="flat" cmpd="sng" algn="ctr">
            <a:solidFill>
              <a:srgbClr val="6ACEE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Rectangle 5">
            <a:extLst>
              <a:ext uri="{FF2B5EF4-FFF2-40B4-BE49-F238E27FC236}">
                <a16:creationId xmlns:a16="http://schemas.microsoft.com/office/drawing/2014/main" id="{8178CB4F-3AB0-4286-AD12-93F453EE4C0F}"/>
              </a:ext>
            </a:extLst>
          </p:cNvPr>
          <p:cNvSpPr/>
          <p:nvPr/>
        </p:nvSpPr>
        <p:spPr>
          <a:xfrm flipH="1" flipV="1">
            <a:off x="7187702" y="2609119"/>
            <a:ext cx="4612742" cy="1511832"/>
          </a:xfrm>
          <a:prstGeom prst="rect">
            <a:avLst/>
          </a:prstGeom>
          <a:solidFill>
            <a:srgbClr val="2DAD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Flowchart: Connector 6">
            <a:extLst>
              <a:ext uri="{FF2B5EF4-FFF2-40B4-BE49-F238E27FC236}">
                <a16:creationId xmlns:a16="http://schemas.microsoft.com/office/drawing/2014/main" id="{185848D8-6167-4892-BB90-2A579A5F5789}"/>
              </a:ext>
            </a:extLst>
          </p:cNvPr>
          <p:cNvSpPr/>
          <p:nvPr/>
        </p:nvSpPr>
        <p:spPr>
          <a:xfrm flipH="1">
            <a:off x="6129423" y="2609119"/>
            <a:ext cx="1511832" cy="1511832"/>
          </a:xfrm>
          <a:prstGeom prst="flowChartConnector">
            <a:avLst/>
          </a:prstGeom>
          <a:solidFill>
            <a:sysClr val="window" lastClr="FFFFFF"/>
          </a:solidFill>
          <a:ln w="95250" cap="flat" cmpd="sng" algn="ctr">
            <a:solidFill>
              <a:srgbClr val="2DADE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a:extLst>
              <a:ext uri="{FF2B5EF4-FFF2-40B4-BE49-F238E27FC236}">
                <a16:creationId xmlns:a16="http://schemas.microsoft.com/office/drawing/2014/main" id="{E6934678-A3CB-4F9A-BA99-2F6DB8B6E603}"/>
              </a:ext>
            </a:extLst>
          </p:cNvPr>
          <p:cNvSpPr/>
          <p:nvPr/>
        </p:nvSpPr>
        <p:spPr>
          <a:xfrm flipH="1" flipV="1">
            <a:off x="7137089" y="4593917"/>
            <a:ext cx="4663354" cy="1523726"/>
          </a:xfrm>
          <a:prstGeom prst="rect">
            <a:avLst/>
          </a:prstGeom>
          <a:solidFill>
            <a:srgbClr val="61DD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Flowchart: Connector 8">
            <a:extLst>
              <a:ext uri="{FF2B5EF4-FFF2-40B4-BE49-F238E27FC236}">
                <a16:creationId xmlns:a16="http://schemas.microsoft.com/office/drawing/2014/main" id="{4A675293-9733-4D35-8D97-512B8BCBF98D}"/>
              </a:ext>
            </a:extLst>
          </p:cNvPr>
          <p:cNvSpPr/>
          <p:nvPr/>
        </p:nvSpPr>
        <p:spPr>
          <a:xfrm flipH="1">
            <a:off x="6129423" y="4574501"/>
            <a:ext cx="1511832" cy="1511832"/>
          </a:xfrm>
          <a:prstGeom prst="flowChartConnector">
            <a:avLst/>
          </a:prstGeom>
          <a:solidFill>
            <a:sysClr val="window" lastClr="FFFFFF"/>
          </a:solidFill>
          <a:ln w="95250" cap="flat" cmpd="sng" algn="ctr">
            <a:solidFill>
              <a:srgbClr val="61DDA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0" name="Rectangle 9">
            <a:extLst>
              <a:ext uri="{FF2B5EF4-FFF2-40B4-BE49-F238E27FC236}">
                <a16:creationId xmlns:a16="http://schemas.microsoft.com/office/drawing/2014/main" id="{DBBA4CCD-BE42-4495-BA46-9A7E8BC4A188}"/>
              </a:ext>
            </a:extLst>
          </p:cNvPr>
          <p:cNvSpPr/>
          <p:nvPr/>
        </p:nvSpPr>
        <p:spPr>
          <a:xfrm>
            <a:off x="4333308" y="393926"/>
            <a:ext cx="3687126" cy="707886"/>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LUYỆN TẬP</a:t>
            </a:r>
          </a:p>
        </p:txBody>
      </p:sp>
      <p:sp>
        <p:nvSpPr>
          <p:cNvPr id="11" name="Rectangle 10">
            <a:extLst>
              <a:ext uri="{FF2B5EF4-FFF2-40B4-BE49-F238E27FC236}">
                <a16:creationId xmlns:a16="http://schemas.microsoft.com/office/drawing/2014/main" id="{F3CAE359-D9D1-4300-A39F-DE31385DF7C1}"/>
              </a:ext>
            </a:extLst>
          </p:cNvPr>
          <p:cNvSpPr/>
          <p:nvPr/>
        </p:nvSpPr>
        <p:spPr>
          <a:xfrm>
            <a:off x="4663818"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A</a:t>
            </a:r>
          </a:p>
        </p:txBody>
      </p:sp>
      <p:sp>
        <p:nvSpPr>
          <p:cNvPr id="12" name="Rectangle 11">
            <a:extLst>
              <a:ext uri="{FF2B5EF4-FFF2-40B4-BE49-F238E27FC236}">
                <a16:creationId xmlns:a16="http://schemas.microsoft.com/office/drawing/2014/main" id="{B912A739-6945-4C4B-B2EE-F01B97FA027A}"/>
              </a:ext>
            </a:extLst>
          </p:cNvPr>
          <p:cNvSpPr/>
          <p:nvPr/>
        </p:nvSpPr>
        <p:spPr>
          <a:xfrm>
            <a:off x="6407580"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B</a:t>
            </a:r>
          </a:p>
        </p:txBody>
      </p:sp>
      <p:sp>
        <p:nvSpPr>
          <p:cNvPr id="13" name="Rectangle 12">
            <a:extLst>
              <a:ext uri="{FF2B5EF4-FFF2-40B4-BE49-F238E27FC236}">
                <a16:creationId xmlns:a16="http://schemas.microsoft.com/office/drawing/2014/main" id="{29FBE483-9C7A-4FCA-BECA-FCC30F8D0599}"/>
              </a:ext>
            </a:extLst>
          </p:cNvPr>
          <p:cNvSpPr/>
          <p:nvPr/>
        </p:nvSpPr>
        <p:spPr>
          <a:xfrm>
            <a:off x="4663818"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C</a:t>
            </a:r>
          </a:p>
        </p:txBody>
      </p:sp>
      <p:sp>
        <p:nvSpPr>
          <p:cNvPr id="14" name="Rectangle 13">
            <a:extLst>
              <a:ext uri="{FF2B5EF4-FFF2-40B4-BE49-F238E27FC236}">
                <a16:creationId xmlns:a16="http://schemas.microsoft.com/office/drawing/2014/main" id="{A1008788-F3A8-47DA-BBAB-794BEAC2234B}"/>
              </a:ext>
            </a:extLst>
          </p:cNvPr>
          <p:cNvSpPr/>
          <p:nvPr/>
        </p:nvSpPr>
        <p:spPr>
          <a:xfrm>
            <a:off x="6450559"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D</a:t>
            </a:r>
          </a:p>
        </p:txBody>
      </p:sp>
      <p:pic>
        <p:nvPicPr>
          <p:cNvPr id="15" name="Picture 14">
            <a:extLst>
              <a:ext uri="{FF2B5EF4-FFF2-40B4-BE49-F238E27FC236}">
                <a16:creationId xmlns:a16="http://schemas.microsoft.com/office/drawing/2014/main" id="{C9E2EEC3-A520-4CC6-A573-F68A71EC8798}"/>
              </a:ext>
            </a:extLst>
          </p:cNvPr>
          <p:cNvPicPr>
            <a:picLocks noChangeAspect="1"/>
          </p:cNvPicPr>
          <p:nvPr/>
        </p:nvPicPr>
        <p:blipFill>
          <a:blip r:embed="rId2"/>
          <a:stretch>
            <a:fillRect/>
          </a:stretch>
        </p:blipFill>
        <p:spPr>
          <a:xfrm>
            <a:off x="383956" y="1084249"/>
            <a:ext cx="1271689" cy="998144"/>
          </a:xfrm>
          <a:prstGeom prst="rect">
            <a:avLst/>
          </a:prstGeom>
          <a:ln>
            <a:noFill/>
          </a:ln>
        </p:spPr>
      </p:pic>
      <p:sp>
        <p:nvSpPr>
          <p:cNvPr id="16" name="Sun 15">
            <a:extLst>
              <a:ext uri="{FF2B5EF4-FFF2-40B4-BE49-F238E27FC236}">
                <a16:creationId xmlns:a16="http://schemas.microsoft.com/office/drawing/2014/main" id="{AF8A8AA9-DB3D-4F89-BFBA-9ADEB52EDF0E}"/>
              </a:ext>
            </a:extLst>
          </p:cNvPr>
          <p:cNvSpPr/>
          <p:nvPr/>
        </p:nvSpPr>
        <p:spPr>
          <a:xfrm>
            <a:off x="4366204" y="4725323"/>
            <a:ext cx="1416607" cy="1319649"/>
          </a:xfrm>
          <a:prstGeom prst="sun">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7" name="Rectangle 16">
            <a:extLst>
              <a:ext uri="{FF2B5EF4-FFF2-40B4-BE49-F238E27FC236}">
                <a16:creationId xmlns:a16="http://schemas.microsoft.com/office/drawing/2014/main" id="{30D5CD35-74AE-43F7-9441-B19036DE42BC}"/>
              </a:ext>
            </a:extLst>
          </p:cNvPr>
          <p:cNvSpPr/>
          <p:nvPr/>
        </p:nvSpPr>
        <p:spPr>
          <a:xfrm>
            <a:off x="1655644" y="1439967"/>
            <a:ext cx="9317155" cy="83099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Câu 4. Ngày nào quân ta tiến vào trung tâm thành phố Đà Nẵng, giải phóng hoàn toàn thành phố?</a:t>
            </a:r>
            <a:endParaRPr kumimoji="0" lang="en-US" sz="24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8" name="Freeform 837">
            <a:extLst>
              <a:ext uri="{FF2B5EF4-FFF2-40B4-BE49-F238E27FC236}">
                <a16:creationId xmlns:a16="http://schemas.microsoft.com/office/drawing/2014/main" id="{078A212B-0590-42DE-BDAF-9126914DDA7B}"/>
              </a:ext>
            </a:extLst>
          </p:cNvPr>
          <p:cNvSpPr>
            <a:spLocks noChangeArrowheads="1"/>
          </p:cNvSpPr>
          <p:nvPr/>
        </p:nvSpPr>
        <p:spPr bwMode="auto">
          <a:xfrm>
            <a:off x="567119" y="1288975"/>
            <a:ext cx="569721" cy="569721"/>
          </a:xfrm>
          <a:custGeom>
            <a:avLst/>
            <a:gdLst/>
            <a:ahLst/>
            <a:cxnLst/>
            <a:rect l="0" t="0" r="r" b="b"/>
            <a:pathLst>
              <a:path w="304441" h="304441">
                <a:moveTo>
                  <a:pt x="244056" y="156713"/>
                </a:moveTo>
                <a:cubicBezTo>
                  <a:pt x="241899" y="204159"/>
                  <a:pt x="203799" y="241899"/>
                  <a:pt x="156713" y="244415"/>
                </a:cubicBezTo>
                <a:lnTo>
                  <a:pt x="156713" y="276764"/>
                </a:lnTo>
                <a:cubicBezTo>
                  <a:pt x="221771" y="274248"/>
                  <a:pt x="274248" y="221771"/>
                  <a:pt x="276405" y="156713"/>
                </a:cubicBezTo>
                <a:lnTo>
                  <a:pt x="244056" y="156713"/>
                </a:lnTo>
                <a:close/>
                <a:moveTo>
                  <a:pt x="27676" y="156713"/>
                </a:moveTo>
                <a:cubicBezTo>
                  <a:pt x="30192" y="221771"/>
                  <a:pt x="82310" y="274248"/>
                  <a:pt x="147368" y="276764"/>
                </a:cubicBezTo>
                <a:lnTo>
                  <a:pt x="147368" y="244415"/>
                </a:lnTo>
                <a:cubicBezTo>
                  <a:pt x="100282" y="241899"/>
                  <a:pt x="62541" y="204159"/>
                  <a:pt x="60025" y="156713"/>
                </a:cubicBezTo>
                <a:lnTo>
                  <a:pt x="27676" y="156713"/>
                </a:lnTo>
                <a:close/>
                <a:moveTo>
                  <a:pt x="152042" y="100013"/>
                </a:moveTo>
                <a:cubicBezTo>
                  <a:pt x="162059" y="100013"/>
                  <a:pt x="171361" y="102875"/>
                  <a:pt x="179589" y="108241"/>
                </a:cubicBezTo>
                <a:cubicBezTo>
                  <a:pt x="181378" y="109672"/>
                  <a:pt x="182093" y="112177"/>
                  <a:pt x="181020" y="114681"/>
                </a:cubicBezTo>
                <a:cubicBezTo>
                  <a:pt x="179589" y="116827"/>
                  <a:pt x="176727" y="117543"/>
                  <a:pt x="174580" y="115754"/>
                </a:cubicBezTo>
                <a:cubicBezTo>
                  <a:pt x="167783" y="111819"/>
                  <a:pt x="160271" y="109315"/>
                  <a:pt x="152042" y="109315"/>
                </a:cubicBezTo>
                <a:cubicBezTo>
                  <a:pt x="129504" y="109315"/>
                  <a:pt x="110902" y="127917"/>
                  <a:pt x="110902" y="150813"/>
                </a:cubicBezTo>
                <a:cubicBezTo>
                  <a:pt x="110902" y="173351"/>
                  <a:pt x="129504" y="191954"/>
                  <a:pt x="152042" y="191954"/>
                </a:cubicBezTo>
                <a:cubicBezTo>
                  <a:pt x="173507" y="191954"/>
                  <a:pt x="191394" y="176213"/>
                  <a:pt x="193183" y="154748"/>
                </a:cubicBezTo>
                <a:cubicBezTo>
                  <a:pt x="193541" y="152602"/>
                  <a:pt x="195687" y="150813"/>
                  <a:pt x="198549" y="150813"/>
                </a:cubicBezTo>
                <a:cubicBezTo>
                  <a:pt x="201054" y="151171"/>
                  <a:pt x="202842" y="153317"/>
                  <a:pt x="202485" y="155822"/>
                </a:cubicBezTo>
                <a:cubicBezTo>
                  <a:pt x="199623" y="181579"/>
                  <a:pt x="178158" y="201255"/>
                  <a:pt x="152042" y="201255"/>
                </a:cubicBezTo>
                <a:cubicBezTo>
                  <a:pt x="124496" y="201255"/>
                  <a:pt x="101600" y="178360"/>
                  <a:pt x="101600" y="150813"/>
                </a:cubicBezTo>
                <a:cubicBezTo>
                  <a:pt x="101600" y="122909"/>
                  <a:pt x="124496" y="100013"/>
                  <a:pt x="152042" y="100013"/>
                </a:cubicBezTo>
                <a:close/>
                <a:moveTo>
                  <a:pt x="152041" y="69011"/>
                </a:moveTo>
                <a:cubicBezTo>
                  <a:pt x="106393" y="69011"/>
                  <a:pt x="69011" y="106393"/>
                  <a:pt x="69011" y="152400"/>
                </a:cubicBezTo>
                <a:cubicBezTo>
                  <a:pt x="69011" y="198048"/>
                  <a:pt x="106393" y="235429"/>
                  <a:pt x="152041" y="235429"/>
                </a:cubicBezTo>
                <a:cubicBezTo>
                  <a:pt x="198048" y="235429"/>
                  <a:pt x="235070" y="198048"/>
                  <a:pt x="235070" y="152400"/>
                </a:cubicBezTo>
                <a:cubicBezTo>
                  <a:pt x="235070" y="136585"/>
                  <a:pt x="230757" y="121848"/>
                  <a:pt x="222849" y="109268"/>
                </a:cubicBezTo>
                <a:lnTo>
                  <a:pt x="155276" y="176842"/>
                </a:lnTo>
                <a:cubicBezTo>
                  <a:pt x="154557" y="177561"/>
                  <a:pt x="153478" y="177920"/>
                  <a:pt x="152041" y="177920"/>
                </a:cubicBezTo>
                <a:cubicBezTo>
                  <a:pt x="150962" y="177920"/>
                  <a:pt x="149525" y="177561"/>
                  <a:pt x="148806" y="176842"/>
                </a:cubicBezTo>
                <a:lnTo>
                  <a:pt x="128677" y="156354"/>
                </a:lnTo>
                <a:cubicBezTo>
                  <a:pt x="126521" y="154557"/>
                  <a:pt x="126521" y="151681"/>
                  <a:pt x="128677" y="149884"/>
                </a:cubicBezTo>
                <a:cubicBezTo>
                  <a:pt x="130115" y="148087"/>
                  <a:pt x="132991" y="148087"/>
                  <a:pt x="135147" y="149884"/>
                </a:cubicBezTo>
                <a:lnTo>
                  <a:pt x="152041" y="166778"/>
                </a:lnTo>
                <a:lnTo>
                  <a:pt x="217458" y="101361"/>
                </a:lnTo>
                <a:cubicBezTo>
                  <a:pt x="202362" y="81951"/>
                  <a:pt x="178639" y="69011"/>
                  <a:pt x="152041" y="69011"/>
                </a:cubicBezTo>
                <a:close/>
                <a:moveTo>
                  <a:pt x="257714" y="37381"/>
                </a:moveTo>
                <a:lnTo>
                  <a:pt x="239383" y="56071"/>
                </a:lnTo>
                <a:lnTo>
                  <a:pt x="239383" y="86264"/>
                </a:lnTo>
                <a:lnTo>
                  <a:pt x="269576" y="86264"/>
                </a:lnTo>
                <a:lnTo>
                  <a:pt x="288266" y="67933"/>
                </a:lnTo>
                <a:lnTo>
                  <a:pt x="262387" y="67933"/>
                </a:lnTo>
                <a:cubicBezTo>
                  <a:pt x="261668" y="67933"/>
                  <a:pt x="261309" y="67573"/>
                  <a:pt x="260590" y="67573"/>
                </a:cubicBezTo>
                <a:cubicBezTo>
                  <a:pt x="259512" y="67214"/>
                  <a:pt x="258433" y="66136"/>
                  <a:pt x="258074" y="65057"/>
                </a:cubicBezTo>
                <a:cubicBezTo>
                  <a:pt x="257714" y="64338"/>
                  <a:pt x="257714" y="63979"/>
                  <a:pt x="257714" y="63260"/>
                </a:cubicBezTo>
                <a:lnTo>
                  <a:pt x="257714" y="37381"/>
                </a:lnTo>
                <a:close/>
                <a:moveTo>
                  <a:pt x="147368" y="27676"/>
                </a:moveTo>
                <a:cubicBezTo>
                  <a:pt x="82310" y="30192"/>
                  <a:pt x="30192" y="82670"/>
                  <a:pt x="27676" y="147728"/>
                </a:cubicBezTo>
                <a:lnTo>
                  <a:pt x="36011" y="147728"/>
                </a:lnTo>
                <a:lnTo>
                  <a:pt x="60025" y="147728"/>
                </a:lnTo>
                <a:cubicBezTo>
                  <a:pt x="60654" y="135866"/>
                  <a:pt x="63485" y="124612"/>
                  <a:pt x="68113" y="114368"/>
                </a:cubicBezTo>
                <a:lnTo>
                  <a:pt x="71500" y="109468"/>
                </a:lnTo>
                <a:lnTo>
                  <a:pt x="86983" y="87073"/>
                </a:lnTo>
                <a:lnTo>
                  <a:pt x="101702" y="76908"/>
                </a:lnTo>
                <a:lnTo>
                  <a:pt x="114210" y="68270"/>
                </a:lnTo>
                <a:cubicBezTo>
                  <a:pt x="124409" y="63687"/>
                  <a:pt x="135597" y="60924"/>
                  <a:pt x="147368" y="60385"/>
                </a:cubicBezTo>
                <a:lnTo>
                  <a:pt x="147368" y="27676"/>
                </a:lnTo>
                <a:close/>
                <a:moveTo>
                  <a:pt x="152041" y="0"/>
                </a:moveTo>
                <a:cubicBezTo>
                  <a:pt x="154557" y="0"/>
                  <a:pt x="156713" y="2156"/>
                  <a:pt x="156713" y="4672"/>
                </a:cubicBezTo>
                <a:lnTo>
                  <a:pt x="156713" y="18690"/>
                </a:lnTo>
                <a:cubicBezTo>
                  <a:pt x="179358" y="19409"/>
                  <a:pt x="201283" y="25879"/>
                  <a:pt x="220693" y="37381"/>
                </a:cubicBezTo>
                <a:cubicBezTo>
                  <a:pt x="222849" y="38459"/>
                  <a:pt x="223568" y="41694"/>
                  <a:pt x="222130" y="43491"/>
                </a:cubicBezTo>
                <a:cubicBezTo>
                  <a:pt x="221052" y="46007"/>
                  <a:pt x="217817" y="46726"/>
                  <a:pt x="216020" y="45288"/>
                </a:cubicBezTo>
                <a:cubicBezTo>
                  <a:pt x="198048" y="34505"/>
                  <a:pt x="177561" y="28754"/>
                  <a:pt x="156713" y="27676"/>
                </a:cubicBezTo>
                <a:lnTo>
                  <a:pt x="156713" y="60385"/>
                </a:lnTo>
                <a:cubicBezTo>
                  <a:pt x="184030" y="61463"/>
                  <a:pt x="208113" y="74762"/>
                  <a:pt x="224287" y="94890"/>
                </a:cubicBezTo>
                <a:lnTo>
                  <a:pt x="230038" y="89139"/>
                </a:lnTo>
                <a:lnTo>
                  <a:pt x="230038" y="53915"/>
                </a:lnTo>
                <a:cubicBezTo>
                  <a:pt x="230038" y="52837"/>
                  <a:pt x="230757" y="51758"/>
                  <a:pt x="231476" y="50680"/>
                </a:cubicBezTo>
                <a:lnTo>
                  <a:pt x="259152" y="23004"/>
                </a:lnTo>
                <a:cubicBezTo>
                  <a:pt x="260590" y="21566"/>
                  <a:pt x="262387" y="21206"/>
                  <a:pt x="264184" y="21925"/>
                </a:cubicBezTo>
                <a:cubicBezTo>
                  <a:pt x="265981" y="22644"/>
                  <a:pt x="267060" y="24441"/>
                  <a:pt x="267060" y="26238"/>
                </a:cubicBezTo>
                <a:lnTo>
                  <a:pt x="267060" y="52118"/>
                </a:lnTo>
                <a:lnTo>
                  <a:pt x="285750" y="33427"/>
                </a:lnTo>
                <a:cubicBezTo>
                  <a:pt x="287547" y="31271"/>
                  <a:pt x="290423" y="31271"/>
                  <a:pt x="292220" y="33427"/>
                </a:cubicBezTo>
                <a:cubicBezTo>
                  <a:pt x="294017" y="35224"/>
                  <a:pt x="294017" y="38100"/>
                  <a:pt x="292220" y="39897"/>
                </a:cubicBezTo>
                <a:lnTo>
                  <a:pt x="273529" y="58587"/>
                </a:lnTo>
                <a:lnTo>
                  <a:pt x="299409" y="58587"/>
                </a:lnTo>
                <a:cubicBezTo>
                  <a:pt x="301206" y="58587"/>
                  <a:pt x="303003" y="59666"/>
                  <a:pt x="303722" y="61463"/>
                </a:cubicBezTo>
                <a:cubicBezTo>
                  <a:pt x="304441" y="63260"/>
                  <a:pt x="304081" y="65057"/>
                  <a:pt x="302284" y="66495"/>
                </a:cubicBezTo>
                <a:lnTo>
                  <a:pt x="274967" y="94171"/>
                </a:lnTo>
                <a:cubicBezTo>
                  <a:pt x="273889" y="94890"/>
                  <a:pt x="272811" y="95609"/>
                  <a:pt x="271732" y="95609"/>
                </a:cubicBezTo>
                <a:lnTo>
                  <a:pt x="236508" y="95609"/>
                </a:lnTo>
                <a:lnTo>
                  <a:pt x="229679" y="102439"/>
                </a:lnTo>
                <a:cubicBezTo>
                  <a:pt x="237946" y="115738"/>
                  <a:pt x="243337" y="130834"/>
                  <a:pt x="244056" y="147728"/>
                </a:cubicBezTo>
                <a:lnTo>
                  <a:pt x="276405" y="147728"/>
                </a:lnTo>
                <a:cubicBezTo>
                  <a:pt x="276046" y="135507"/>
                  <a:pt x="273889" y="124005"/>
                  <a:pt x="270295" y="112863"/>
                </a:cubicBezTo>
                <a:cubicBezTo>
                  <a:pt x="269576" y="110346"/>
                  <a:pt x="270654" y="107830"/>
                  <a:pt x="273170" y="107112"/>
                </a:cubicBezTo>
                <a:cubicBezTo>
                  <a:pt x="275686" y="106033"/>
                  <a:pt x="278202" y="107471"/>
                  <a:pt x="278921" y="109987"/>
                </a:cubicBezTo>
                <a:cubicBezTo>
                  <a:pt x="282875" y="122208"/>
                  <a:pt x="285391" y="134788"/>
                  <a:pt x="285750" y="147728"/>
                </a:cubicBezTo>
                <a:lnTo>
                  <a:pt x="299768" y="147728"/>
                </a:lnTo>
                <a:cubicBezTo>
                  <a:pt x="302284" y="147728"/>
                  <a:pt x="304441" y="149884"/>
                  <a:pt x="304441" y="152400"/>
                </a:cubicBezTo>
                <a:cubicBezTo>
                  <a:pt x="304441" y="154916"/>
                  <a:pt x="302284" y="156713"/>
                  <a:pt x="299768" y="156713"/>
                </a:cubicBezTo>
                <a:lnTo>
                  <a:pt x="285750" y="156713"/>
                </a:lnTo>
                <a:cubicBezTo>
                  <a:pt x="283234" y="227163"/>
                  <a:pt x="226803" y="283594"/>
                  <a:pt x="156713" y="286110"/>
                </a:cubicBezTo>
                <a:lnTo>
                  <a:pt x="156713" y="300128"/>
                </a:lnTo>
                <a:cubicBezTo>
                  <a:pt x="156713" y="302284"/>
                  <a:pt x="154557" y="304441"/>
                  <a:pt x="152041" y="304441"/>
                </a:cubicBezTo>
                <a:cubicBezTo>
                  <a:pt x="149525" y="304441"/>
                  <a:pt x="147368" y="302284"/>
                  <a:pt x="147368" y="300128"/>
                </a:cubicBezTo>
                <a:lnTo>
                  <a:pt x="147368" y="286110"/>
                </a:lnTo>
                <a:cubicBezTo>
                  <a:pt x="77278" y="283594"/>
                  <a:pt x="20847" y="227163"/>
                  <a:pt x="18331" y="156713"/>
                </a:cubicBezTo>
                <a:lnTo>
                  <a:pt x="4673" y="156713"/>
                </a:lnTo>
                <a:cubicBezTo>
                  <a:pt x="1797" y="156713"/>
                  <a:pt x="0" y="154916"/>
                  <a:pt x="0" y="152400"/>
                </a:cubicBezTo>
                <a:cubicBezTo>
                  <a:pt x="0" y="149884"/>
                  <a:pt x="1797" y="147728"/>
                  <a:pt x="4673" y="147728"/>
                </a:cubicBezTo>
                <a:lnTo>
                  <a:pt x="18331" y="147728"/>
                </a:lnTo>
                <a:cubicBezTo>
                  <a:pt x="20847" y="77637"/>
                  <a:pt x="77278" y="20847"/>
                  <a:pt x="147368" y="18690"/>
                </a:cubicBezTo>
                <a:lnTo>
                  <a:pt x="147368" y="4672"/>
                </a:lnTo>
                <a:cubicBezTo>
                  <a:pt x="147368" y="2156"/>
                  <a:pt x="149525" y="0"/>
                  <a:pt x="152041" y="0"/>
                </a:cubicBezTo>
                <a:close/>
              </a:path>
            </a:pathLst>
          </a:custGeom>
          <a:solidFill>
            <a:srgbClr val="FFC000"/>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F7F7F"/>
              </a:solidFill>
              <a:effectLst/>
              <a:uLnTx/>
              <a:uFillTx/>
              <a:latin typeface="#9Slide03 Roboto Medium" panose="02000000000000000000" pitchFamily="2" charset="0"/>
              <a:ea typeface="#9Slide03 Roboto Medium" panose="02000000000000000000" pitchFamily="2" charset="0"/>
              <a:cs typeface="+mn-cs"/>
            </a:endParaRPr>
          </a:p>
        </p:txBody>
      </p:sp>
      <p:sp>
        <p:nvSpPr>
          <p:cNvPr id="19" name="Rectangle 18">
            <a:extLst>
              <a:ext uri="{FF2B5EF4-FFF2-40B4-BE49-F238E27FC236}">
                <a16:creationId xmlns:a16="http://schemas.microsoft.com/office/drawing/2014/main" id="{9A902EEF-8906-41C6-85FD-4C490CC507BE}"/>
              </a:ext>
            </a:extLst>
          </p:cNvPr>
          <p:cNvSpPr/>
          <p:nvPr/>
        </p:nvSpPr>
        <p:spPr>
          <a:xfrm>
            <a:off x="1203694" y="2903370"/>
            <a:ext cx="2430474" cy="602216"/>
          </a:xfrm>
          <a:prstGeom prst="rect">
            <a:avLst/>
          </a:prstGeom>
        </p:spPr>
        <p:txBody>
          <a:bodyPr wrap="none">
            <a:spAutoFit/>
          </a:bodyPr>
          <a:lstStyle/>
          <a:p>
            <a:pPr marL="0" marR="0" lvl="0" indent="0" algn="ctr" defTabSz="914400" rtl="0" eaLnBrk="1" fontAlgn="auto" latinLnBrk="0" hangingPunct="1">
              <a:lnSpc>
                <a:spcPct val="130000"/>
              </a:lnSpc>
              <a:spcBef>
                <a:spcPts val="0"/>
              </a:spcBef>
              <a:spcAft>
                <a:spcPts val="0"/>
              </a:spcAft>
              <a:buClrTx/>
              <a:buSzTx/>
              <a:buFontTx/>
              <a:buNone/>
              <a:tabLst>
                <a:tab pos="226060" algn="l"/>
              </a:tabLst>
              <a:defRPr/>
            </a:pPr>
            <a:r>
              <a:rPr kumimoji="0" lang="es-E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25 – 5 – 1965	</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0" name="Rectangle 19">
            <a:extLst>
              <a:ext uri="{FF2B5EF4-FFF2-40B4-BE49-F238E27FC236}">
                <a16:creationId xmlns:a16="http://schemas.microsoft.com/office/drawing/2014/main" id="{963DB1BE-E9DB-4B54-989E-677F55533AD9}"/>
              </a:ext>
            </a:extLst>
          </p:cNvPr>
          <p:cNvSpPr/>
          <p:nvPr/>
        </p:nvSpPr>
        <p:spPr>
          <a:xfrm>
            <a:off x="567119" y="5029574"/>
            <a:ext cx="3703624" cy="602216"/>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tab pos="226060" algn="l"/>
              </a:tabLst>
              <a:defRPr/>
            </a:pPr>
            <a:r>
              <a:rPr kumimoji="0" lang="es-E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29 – 3 – 1975</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1" name="Rectangle 20">
            <a:extLst>
              <a:ext uri="{FF2B5EF4-FFF2-40B4-BE49-F238E27FC236}">
                <a16:creationId xmlns:a16="http://schemas.microsoft.com/office/drawing/2014/main" id="{89AF836F-AD62-4495-B715-FA9B65CBBB3E}"/>
              </a:ext>
            </a:extLst>
          </p:cNvPr>
          <p:cNvSpPr/>
          <p:nvPr/>
        </p:nvSpPr>
        <p:spPr>
          <a:xfrm>
            <a:off x="7820534" y="2873958"/>
            <a:ext cx="3799603" cy="602216"/>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tab pos="226060" algn="l"/>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7 – 8 – 1974</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2" name="Rectangle 21">
            <a:extLst>
              <a:ext uri="{FF2B5EF4-FFF2-40B4-BE49-F238E27FC236}">
                <a16:creationId xmlns:a16="http://schemas.microsoft.com/office/drawing/2014/main" id="{76E73B45-A800-4F92-A202-51E9801F8288}"/>
              </a:ext>
            </a:extLst>
          </p:cNvPr>
          <p:cNvSpPr/>
          <p:nvPr/>
        </p:nvSpPr>
        <p:spPr>
          <a:xfrm>
            <a:off x="8116134" y="4981527"/>
            <a:ext cx="2954655" cy="602216"/>
          </a:xfrm>
          <a:prstGeom prst="rect">
            <a:avLst/>
          </a:prstGeom>
        </p:spPr>
        <p:txBody>
          <a:bodyPr wrap="non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17 – 3 – 1975	</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12494500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14275-2D1B-465D-B42F-418A4D9F33F5}"/>
              </a:ext>
            </a:extLst>
          </p:cNvPr>
          <p:cNvSpPr/>
          <p:nvPr/>
        </p:nvSpPr>
        <p:spPr>
          <a:xfrm flipV="1">
            <a:off x="362059" y="2609119"/>
            <a:ext cx="4619161" cy="151183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 name="Flowchart: Connector 2">
            <a:extLst>
              <a:ext uri="{FF2B5EF4-FFF2-40B4-BE49-F238E27FC236}">
                <a16:creationId xmlns:a16="http://schemas.microsoft.com/office/drawing/2014/main" id="{2F168446-C83F-49A7-A833-2C282ED96814}"/>
              </a:ext>
            </a:extLst>
          </p:cNvPr>
          <p:cNvSpPr/>
          <p:nvPr/>
        </p:nvSpPr>
        <p:spPr>
          <a:xfrm>
            <a:off x="4333308" y="2609119"/>
            <a:ext cx="1511832" cy="1511832"/>
          </a:xfrm>
          <a:prstGeom prst="flowChartConnector">
            <a:avLst/>
          </a:prstGeom>
          <a:solidFill>
            <a:sysClr val="window" lastClr="FFFFFF"/>
          </a:solidFill>
          <a:ln w="952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99F2FD5A-F549-460D-A114-44A0B5F73343}"/>
              </a:ext>
            </a:extLst>
          </p:cNvPr>
          <p:cNvSpPr/>
          <p:nvPr/>
        </p:nvSpPr>
        <p:spPr>
          <a:xfrm flipV="1">
            <a:off x="362059" y="4574501"/>
            <a:ext cx="4619161" cy="1511832"/>
          </a:xfrm>
          <a:prstGeom prst="rect">
            <a:avLst/>
          </a:prstGeom>
          <a:solidFill>
            <a:srgbClr val="6ACE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 name="Flowchart: Connector 4">
            <a:extLst>
              <a:ext uri="{FF2B5EF4-FFF2-40B4-BE49-F238E27FC236}">
                <a16:creationId xmlns:a16="http://schemas.microsoft.com/office/drawing/2014/main" id="{A380E7D6-6AB8-4BF3-9D9C-D1F1A8679681}"/>
              </a:ext>
            </a:extLst>
          </p:cNvPr>
          <p:cNvSpPr/>
          <p:nvPr/>
        </p:nvSpPr>
        <p:spPr>
          <a:xfrm>
            <a:off x="4333308" y="4574501"/>
            <a:ext cx="1511832" cy="1511832"/>
          </a:xfrm>
          <a:prstGeom prst="flowChartConnector">
            <a:avLst/>
          </a:prstGeom>
          <a:solidFill>
            <a:sysClr val="window" lastClr="FFFFFF"/>
          </a:solidFill>
          <a:ln w="95250" cap="flat" cmpd="sng" algn="ctr">
            <a:solidFill>
              <a:srgbClr val="6ACEE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Rectangle 5">
            <a:extLst>
              <a:ext uri="{FF2B5EF4-FFF2-40B4-BE49-F238E27FC236}">
                <a16:creationId xmlns:a16="http://schemas.microsoft.com/office/drawing/2014/main" id="{8178CB4F-3AB0-4286-AD12-93F453EE4C0F}"/>
              </a:ext>
            </a:extLst>
          </p:cNvPr>
          <p:cNvSpPr/>
          <p:nvPr/>
        </p:nvSpPr>
        <p:spPr>
          <a:xfrm flipH="1" flipV="1">
            <a:off x="7187702" y="2609119"/>
            <a:ext cx="4612742" cy="1511832"/>
          </a:xfrm>
          <a:prstGeom prst="rect">
            <a:avLst/>
          </a:prstGeom>
          <a:solidFill>
            <a:srgbClr val="2DAD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Flowchart: Connector 6">
            <a:extLst>
              <a:ext uri="{FF2B5EF4-FFF2-40B4-BE49-F238E27FC236}">
                <a16:creationId xmlns:a16="http://schemas.microsoft.com/office/drawing/2014/main" id="{185848D8-6167-4892-BB90-2A579A5F5789}"/>
              </a:ext>
            </a:extLst>
          </p:cNvPr>
          <p:cNvSpPr/>
          <p:nvPr/>
        </p:nvSpPr>
        <p:spPr>
          <a:xfrm flipH="1">
            <a:off x="6129423" y="2609119"/>
            <a:ext cx="1511832" cy="1511832"/>
          </a:xfrm>
          <a:prstGeom prst="flowChartConnector">
            <a:avLst/>
          </a:prstGeom>
          <a:solidFill>
            <a:sysClr val="window" lastClr="FFFFFF"/>
          </a:solidFill>
          <a:ln w="95250" cap="flat" cmpd="sng" algn="ctr">
            <a:solidFill>
              <a:srgbClr val="2DADE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a:extLst>
              <a:ext uri="{FF2B5EF4-FFF2-40B4-BE49-F238E27FC236}">
                <a16:creationId xmlns:a16="http://schemas.microsoft.com/office/drawing/2014/main" id="{E6934678-A3CB-4F9A-BA99-2F6DB8B6E603}"/>
              </a:ext>
            </a:extLst>
          </p:cNvPr>
          <p:cNvSpPr/>
          <p:nvPr/>
        </p:nvSpPr>
        <p:spPr>
          <a:xfrm flipH="1" flipV="1">
            <a:off x="7137089" y="4593917"/>
            <a:ext cx="4663354" cy="1523726"/>
          </a:xfrm>
          <a:prstGeom prst="rect">
            <a:avLst/>
          </a:prstGeom>
          <a:solidFill>
            <a:srgbClr val="61DD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Flowchart: Connector 8">
            <a:extLst>
              <a:ext uri="{FF2B5EF4-FFF2-40B4-BE49-F238E27FC236}">
                <a16:creationId xmlns:a16="http://schemas.microsoft.com/office/drawing/2014/main" id="{4A675293-9733-4D35-8D97-512B8BCBF98D}"/>
              </a:ext>
            </a:extLst>
          </p:cNvPr>
          <p:cNvSpPr/>
          <p:nvPr/>
        </p:nvSpPr>
        <p:spPr>
          <a:xfrm flipH="1">
            <a:off x="6129423" y="4574501"/>
            <a:ext cx="1511832" cy="1511832"/>
          </a:xfrm>
          <a:prstGeom prst="flowChartConnector">
            <a:avLst/>
          </a:prstGeom>
          <a:solidFill>
            <a:sysClr val="window" lastClr="FFFFFF"/>
          </a:solidFill>
          <a:ln w="95250" cap="flat" cmpd="sng" algn="ctr">
            <a:solidFill>
              <a:srgbClr val="61DDA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0" name="Rectangle 9">
            <a:extLst>
              <a:ext uri="{FF2B5EF4-FFF2-40B4-BE49-F238E27FC236}">
                <a16:creationId xmlns:a16="http://schemas.microsoft.com/office/drawing/2014/main" id="{DBBA4CCD-BE42-4495-BA46-9A7E8BC4A188}"/>
              </a:ext>
            </a:extLst>
          </p:cNvPr>
          <p:cNvSpPr/>
          <p:nvPr/>
        </p:nvSpPr>
        <p:spPr>
          <a:xfrm>
            <a:off x="4083741" y="528810"/>
            <a:ext cx="3687126" cy="707886"/>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LUYỆN TẬP</a:t>
            </a:r>
          </a:p>
        </p:txBody>
      </p:sp>
      <p:sp>
        <p:nvSpPr>
          <p:cNvPr id="11" name="Rectangle 10">
            <a:extLst>
              <a:ext uri="{FF2B5EF4-FFF2-40B4-BE49-F238E27FC236}">
                <a16:creationId xmlns:a16="http://schemas.microsoft.com/office/drawing/2014/main" id="{F3CAE359-D9D1-4300-A39F-DE31385DF7C1}"/>
              </a:ext>
            </a:extLst>
          </p:cNvPr>
          <p:cNvSpPr/>
          <p:nvPr/>
        </p:nvSpPr>
        <p:spPr>
          <a:xfrm>
            <a:off x="4663818"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A</a:t>
            </a:r>
          </a:p>
        </p:txBody>
      </p:sp>
      <p:sp>
        <p:nvSpPr>
          <p:cNvPr id="12" name="Rectangle 11">
            <a:extLst>
              <a:ext uri="{FF2B5EF4-FFF2-40B4-BE49-F238E27FC236}">
                <a16:creationId xmlns:a16="http://schemas.microsoft.com/office/drawing/2014/main" id="{B912A739-6945-4C4B-B2EE-F01B97FA027A}"/>
              </a:ext>
            </a:extLst>
          </p:cNvPr>
          <p:cNvSpPr/>
          <p:nvPr/>
        </p:nvSpPr>
        <p:spPr>
          <a:xfrm>
            <a:off x="6407580"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B</a:t>
            </a:r>
          </a:p>
        </p:txBody>
      </p:sp>
      <p:sp>
        <p:nvSpPr>
          <p:cNvPr id="13" name="Rectangle 12">
            <a:extLst>
              <a:ext uri="{FF2B5EF4-FFF2-40B4-BE49-F238E27FC236}">
                <a16:creationId xmlns:a16="http://schemas.microsoft.com/office/drawing/2014/main" id="{29FBE483-9C7A-4FCA-BECA-FCC30F8D0599}"/>
              </a:ext>
            </a:extLst>
          </p:cNvPr>
          <p:cNvSpPr/>
          <p:nvPr/>
        </p:nvSpPr>
        <p:spPr>
          <a:xfrm>
            <a:off x="4663818"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C</a:t>
            </a:r>
          </a:p>
        </p:txBody>
      </p:sp>
      <p:sp>
        <p:nvSpPr>
          <p:cNvPr id="14" name="Rectangle 13">
            <a:extLst>
              <a:ext uri="{FF2B5EF4-FFF2-40B4-BE49-F238E27FC236}">
                <a16:creationId xmlns:a16="http://schemas.microsoft.com/office/drawing/2014/main" id="{A1008788-F3A8-47DA-BBAB-794BEAC2234B}"/>
              </a:ext>
            </a:extLst>
          </p:cNvPr>
          <p:cNvSpPr/>
          <p:nvPr/>
        </p:nvSpPr>
        <p:spPr>
          <a:xfrm>
            <a:off x="6450559"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D</a:t>
            </a:r>
          </a:p>
        </p:txBody>
      </p:sp>
      <p:pic>
        <p:nvPicPr>
          <p:cNvPr id="15" name="Picture 14">
            <a:extLst>
              <a:ext uri="{FF2B5EF4-FFF2-40B4-BE49-F238E27FC236}">
                <a16:creationId xmlns:a16="http://schemas.microsoft.com/office/drawing/2014/main" id="{C9E2EEC3-A520-4CC6-A573-F68A71EC8798}"/>
              </a:ext>
            </a:extLst>
          </p:cNvPr>
          <p:cNvPicPr>
            <a:picLocks noChangeAspect="1"/>
          </p:cNvPicPr>
          <p:nvPr/>
        </p:nvPicPr>
        <p:blipFill>
          <a:blip r:embed="rId2"/>
          <a:stretch>
            <a:fillRect/>
          </a:stretch>
        </p:blipFill>
        <p:spPr>
          <a:xfrm>
            <a:off x="245782" y="1295620"/>
            <a:ext cx="1271689" cy="998144"/>
          </a:xfrm>
          <a:prstGeom prst="rect">
            <a:avLst/>
          </a:prstGeom>
          <a:ln>
            <a:noFill/>
          </a:ln>
        </p:spPr>
      </p:pic>
      <p:sp>
        <p:nvSpPr>
          <p:cNvPr id="16" name="Sun 15">
            <a:extLst>
              <a:ext uri="{FF2B5EF4-FFF2-40B4-BE49-F238E27FC236}">
                <a16:creationId xmlns:a16="http://schemas.microsoft.com/office/drawing/2014/main" id="{AF8A8AA9-DB3D-4F89-BFBA-9ADEB52EDF0E}"/>
              </a:ext>
            </a:extLst>
          </p:cNvPr>
          <p:cNvSpPr/>
          <p:nvPr/>
        </p:nvSpPr>
        <p:spPr>
          <a:xfrm>
            <a:off x="4363946" y="2720598"/>
            <a:ext cx="1416607" cy="1319649"/>
          </a:xfrm>
          <a:prstGeom prst="sun">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7" name="Rectangle 16">
            <a:extLst>
              <a:ext uri="{FF2B5EF4-FFF2-40B4-BE49-F238E27FC236}">
                <a16:creationId xmlns:a16="http://schemas.microsoft.com/office/drawing/2014/main" id="{30D5CD35-74AE-43F7-9441-B19036DE42BC}"/>
              </a:ext>
            </a:extLst>
          </p:cNvPr>
          <p:cNvSpPr/>
          <p:nvPr/>
        </p:nvSpPr>
        <p:spPr>
          <a:xfrm>
            <a:off x="1517471" y="1236696"/>
            <a:ext cx="10282972"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0" i="0"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Câu 5. Từ các sự kiện Núi Thành (1965), nổi dậy Đà Nẵng (1966), Thượng Đức (1974), em hãy rút ra nhận xét gì về truyền thống của nhân dân Đất Quảng trong kháng chiến chống Mỹ?</a:t>
            </a:r>
            <a:endParaRPr kumimoji="0" lang="en-US" sz="2400" b="0" i="0"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8" name="Freeform 837">
            <a:extLst>
              <a:ext uri="{FF2B5EF4-FFF2-40B4-BE49-F238E27FC236}">
                <a16:creationId xmlns:a16="http://schemas.microsoft.com/office/drawing/2014/main" id="{078A212B-0590-42DE-BDAF-9126914DDA7B}"/>
              </a:ext>
            </a:extLst>
          </p:cNvPr>
          <p:cNvSpPr>
            <a:spLocks noChangeArrowheads="1"/>
          </p:cNvSpPr>
          <p:nvPr/>
        </p:nvSpPr>
        <p:spPr bwMode="auto">
          <a:xfrm>
            <a:off x="443381" y="1472895"/>
            <a:ext cx="569721" cy="569721"/>
          </a:xfrm>
          <a:custGeom>
            <a:avLst/>
            <a:gdLst/>
            <a:ahLst/>
            <a:cxnLst/>
            <a:rect l="0" t="0" r="r" b="b"/>
            <a:pathLst>
              <a:path w="304441" h="304441">
                <a:moveTo>
                  <a:pt x="244056" y="156713"/>
                </a:moveTo>
                <a:cubicBezTo>
                  <a:pt x="241899" y="204159"/>
                  <a:pt x="203799" y="241899"/>
                  <a:pt x="156713" y="244415"/>
                </a:cubicBezTo>
                <a:lnTo>
                  <a:pt x="156713" y="276764"/>
                </a:lnTo>
                <a:cubicBezTo>
                  <a:pt x="221771" y="274248"/>
                  <a:pt x="274248" y="221771"/>
                  <a:pt x="276405" y="156713"/>
                </a:cubicBezTo>
                <a:lnTo>
                  <a:pt x="244056" y="156713"/>
                </a:lnTo>
                <a:close/>
                <a:moveTo>
                  <a:pt x="27676" y="156713"/>
                </a:moveTo>
                <a:cubicBezTo>
                  <a:pt x="30192" y="221771"/>
                  <a:pt x="82310" y="274248"/>
                  <a:pt x="147368" y="276764"/>
                </a:cubicBezTo>
                <a:lnTo>
                  <a:pt x="147368" y="244415"/>
                </a:lnTo>
                <a:cubicBezTo>
                  <a:pt x="100282" y="241899"/>
                  <a:pt x="62541" y="204159"/>
                  <a:pt x="60025" y="156713"/>
                </a:cubicBezTo>
                <a:lnTo>
                  <a:pt x="27676" y="156713"/>
                </a:lnTo>
                <a:close/>
                <a:moveTo>
                  <a:pt x="152042" y="100013"/>
                </a:moveTo>
                <a:cubicBezTo>
                  <a:pt x="162059" y="100013"/>
                  <a:pt x="171361" y="102875"/>
                  <a:pt x="179589" y="108241"/>
                </a:cubicBezTo>
                <a:cubicBezTo>
                  <a:pt x="181378" y="109672"/>
                  <a:pt x="182093" y="112177"/>
                  <a:pt x="181020" y="114681"/>
                </a:cubicBezTo>
                <a:cubicBezTo>
                  <a:pt x="179589" y="116827"/>
                  <a:pt x="176727" y="117543"/>
                  <a:pt x="174580" y="115754"/>
                </a:cubicBezTo>
                <a:cubicBezTo>
                  <a:pt x="167783" y="111819"/>
                  <a:pt x="160271" y="109315"/>
                  <a:pt x="152042" y="109315"/>
                </a:cubicBezTo>
                <a:cubicBezTo>
                  <a:pt x="129504" y="109315"/>
                  <a:pt x="110902" y="127917"/>
                  <a:pt x="110902" y="150813"/>
                </a:cubicBezTo>
                <a:cubicBezTo>
                  <a:pt x="110902" y="173351"/>
                  <a:pt x="129504" y="191954"/>
                  <a:pt x="152042" y="191954"/>
                </a:cubicBezTo>
                <a:cubicBezTo>
                  <a:pt x="173507" y="191954"/>
                  <a:pt x="191394" y="176213"/>
                  <a:pt x="193183" y="154748"/>
                </a:cubicBezTo>
                <a:cubicBezTo>
                  <a:pt x="193541" y="152602"/>
                  <a:pt x="195687" y="150813"/>
                  <a:pt x="198549" y="150813"/>
                </a:cubicBezTo>
                <a:cubicBezTo>
                  <a:pt x="201054" y="151171"/>
                  <a:pt x="202842" y="153317"/>
                  <a:pt x="202485" y="155822"/>
                </a:cubicBezTo>
                <a:cubicBezTo>
                  <a:pt x="199623" y="181579"/>
                  <a:pt x="178158" y="201255"/>
                  <a:pt x="152042" y="201255"/>
                </a:cubicBezTo>
                <a:cubicBezTo>
                  <a:pt x="124496" y="201255"/>
                  <a:pt x="101600" y="178360"/>
                  <a:pt x="101600" y="150813"/>
                </a:cubicBezTo>
                <a:cubicBezTo>
                  <a:pt x="101600" y="122909"/>
                  <a:pt x="124496" y="100013"/>
                  <a:pt x="152042" y="100013"/>
                </a:cubicBezTo>
                <a:close/>
                <a:moveTo>
                  <a:pt x="152041" y="69011"/>
                </a:moveTo>
                <a:cubicBezTo>
                  <a:pt x="106393" y="69011"/>
                  <a:pt x="69011" y="106393"/>
                  <a:pt x="69011" y="152400"/>
                </a:cubicBezTo>
                <a:cubicBezTo>
                  <a:pt x="69011" y="198048"/>
                  <a:pt x="106393" y="235429"/>
                  <a:pt x="152041" y="235429"/>
                </a:cubicBezTo>
                <a:cubicBezTo>
                  <a:pt x="198048" y="235429"/>
                  <a:pt x="235070" y="198048"/>
                  <a:pt x="235070" y="152400"/>
                </a:cubicBezTo>
                <a:cubicBezTo>
                  <a:pt x="235070" y="136585"/>
                  <a:pt x="230757" y="121848"/>
                  <a:pt x="222849" y="109268"/>
                </a:cubicBezTo>
                <a:lnTo>
                  <a:pt x="155276" y="176842"/>
                </a:lnTo>
                <a:cubicBezTo>
                  <a:pt x="154557" y="177561"/>
                  <a:pt x="153478" y="177920"/>
                  <a:pt x="152041" y="177920"/>
                </a:cubicBezTo>
                <a:cubicBezTo>
                  <a:pt x="150962" y="177920"/>
                  <a:pt x="149525" y="177561"/>
                  <a:pt x="148806" y="176842"/>
                </a:cubicBezTo>
                <a:lnTo>
                  <a:pt x="128677" y="156354"/>
                </a:lnTo>
                <a:cubicBezTo>
                  <a:pt x="126521" y="154557"/>
                  <a:pt x="126521" y="151681"/>
                  <a:pt x="128677" y="149884"/>
                </a:cubicBezTo>
                <a:cubicBezTo>
                  <a:pt x="130115" y="148087"/>
                  <a:pt x="132991" y="148087"/>
                  <a:pt x="135147" y="149884"/>
                </a:cubicBezTo>
                <a:lnTo>
                  <a:pt x="152041" y="166778"/>
                </a:lnTo>
                <a:lnTo>
                  <a:pt x="217458" y="101361"/>
                </a:lnTo>
                <a:cubicBezTo>
                  <a:pt x="202362" y="81951"/>
                  <a:pt x="178639" y="69011"/>
                  <a:pt x="152041" y="69011"/>
                </a:cubicBezTo>
                <a:close/>
                <a:moveTo>
                  <a:pt x="257714" y="37381"/>
                </a:moveTo>
                <a:lnTo>
                  <a:pt x="239383" y="56071"/>
                </a:lnTo>
                <a:lnTo>
                  <a:pt x="239383" y="86264"/>
                </a:lnTo>
                <a:lnTo>
                  <a:pt x="269576" y="86264"/>
                </a:lnTo>
                <a:lnTo>
                  <a:pt x="288266" y="67933"/>
                </a:lnTo>
                <a:lnTo>
                  <a:pt x="262387" y="67933"/>
                </a:lnTo>
                <a:cubicBezTo>
                  <a:pt x="261668" y="67933"/>
                  <a:pt x="261309" y="67573"/>
                  <a:pt x="260590" y="67573"/>
                </a:cubicBezTo>
                <a:cubicBezTo>
                  <a:pt x="259512" y="67214"/>
                  <a:pt x="258433" y="66136"/>
                  <a:pt x="258074" y="65057"/>
                </a:cubicBezTo>
                <a:cubicBezTo>
                  <a:pt x="257714" y="64338"/>
                  <a:pt x="257714" y="63979"/>
                  <a:pt x="257714" y="63260"/>
                </a:cubicBezTo>
                <a:lnTo>
                  <a:pt x="257714" y="37381"/>
                </a:lnTo>
                <a:close/>
                <a:moveTo>
                  <a:pt x="147368" y="27676"/>
                </a:moveTo>
                <a:cubicBezTo>
                  <a:pt x="82310" y="30192"/>
                  <a:pt x="30192" y="82670"/>
                  <a:pt x="27676" y="147728"/>
                </a:cubicBezTo>
                <a:lnTo>
                  <a:pt x="36011" y="147728"/>
                </a:lnTo>
                <a:lnTo>
                  <a:pt x="60025" y="147728"/>
                </a:lnTo>
                <a:cubicBezTo>
                  <a:pt x="60654" y="135866"/>
                  <a:pt x="63485" y="124612"/>
                  <a:pt x="68113" y="114368"/>
                </a:cubicBezTo>
                <a:lnTo>
                  <a:pt x="71500" y="109468"/>
                </a:lnTo>
                <a:lnTo>
                  <a:pt x="86983" y="87073"/>
                </a:lnTo>
                <a:lnTo>
                  <a:pt x="101702" y="76908"/>
                </a:lnTo>
                <a:lnTo>
                  <a:pt x="114210" y="68270"/>
                </a:lnTo>
                <a:cubicBezTo>
                  <a:pt x="124409" y="63687"/>
                  <a:pt x="135597" y="60924"/>
                  <a:pt x="147368" y="60385"/>
                </a:cubicBezTo>
                <a:lnTo>
                  <a:pt x="147368" y="27676"/>
                </a:lnTo>
                <a:close/>
                <a:moveTo>
                  <a:pt x="152041" y="0"/>
                </a:moveTo>
                <a:cubicBezTo>
                  <a:pt x="154557" y="0"/>
                  <a:pt x="156713" y="2156"/>
                  <a:pt x="156713" y="4672"/>
                </a:cubicBezTo>
                <a:lnTo>
                  <a:pt x="156713" y="18690"/>
                </a:lnTo>
                <a:cubicBezTo>
                  <a:pt x="179358" y="19409"/>
                  <a:pt x="201283" y="25879"/>
                  <a:pt x="220693" y="37381"/>
                </a:cubicBezTo>
                <a:cubicBezTo>
                  <a:pt x="222849" y="38459"/>
                  <a:pt x="223568" y="41694"/>
                  <a:pt x="222130" y="43491"/>
                </a:cubicBezTo>
                <a:cubicBezTo>
                  <a:pt x="221052" y="46007"/>
                  <a:pt x="217817" y="46726"/>
                  <a:pt x="216020" y="45288"/>
                </a:cubicBezTo>
                <a:cubicBezTo>
                  <a:pt x="198048" y="34505"/>
                  <a:pt x="177561" y="28754"/>
                  <a:pt x="156713" y="27676"/>
                </a:cubicBezTo>
                <a:lnTo>
                  <a:pt x="156713" y="60385"/>
                </a:lnTo>
                <a:cubicBezTo>
                  <a:pt x="184030" y="61463"/>
                  <a:pt x="208113" y="74762"/>
                  <a:pt x="224287" y="94890"/>
                </a:cubicBezTo>
                <a:lnTo>
                  <a:pt x="230038" y="89139"/>
                </a:lnTo>
                <a:lnTo>
                  <a:pt x="230038" y="53915"/>
                </a:lnTo>
                <a:cubicBezTo>
                  <a:pt x="230038" y="52837"/>
                  <a:pt x="230757" y="51758"/>
                  <a:pt x="231476" y="50680"/>
                </a:cubicBezTo>
                <a:lnTo>
                  <a:pt x="259152" y="23004"/>
                </a:lnTo>
                <a:cubicBezTo>
                  <a:pt x="260590" y="21566"/>
                  <a:pt x="262387" y="21206"/>
                  <a:pt x="264184" y="21925"/>
                </a:cubicBezTo>
                <a:cubicBezTo>
                  <a:pt x="265981" y="22644"/>
                  <a:pt x="267060" y="24441"/>
                  <a:pt x="267060" y="26238"/>
                </a:cubicBezTo>
                <a:lnTo>
                  <a:pt x="267060" y="52118"/>
                </a:lnTo>
                <a:lnTo>
                  <a:pt x="285750" y="33427"/>
                </a:lnTo>
                <a:cubicBezTo>
                  <a:pt x="287547" y="31271"/>
                  <a:pt x="290423" y="31271"/>
                  <a:pt x="292220" y="33427"/>
                </a:cubicBezTo>
                <a:cubicBezTo>
                  <a:pt x="294017" y="35224"/>
                  <a:pt x="294017" y="38100"/>
                  <a:pt x="292220" y="39897"/>
                </a:cubicBezTo>
                <a:lnTo>
                  <a:pt x="273529" y="58587"/>
                </a:lnTo>
                <a:lnTo>
                  <a:pt x="299409" y="58587"/>
                </a:lnTo>
                <a:cubicBezTo>
                  <a:pt x="301206" y="58587"/>
                  <a:pt x="303003" y="59666"/>
                  <a:pt x="303722" y="61463"/>
                </a:cubicBezTo>
                <a:cubicBezTo>
                  <a:pt x="304441" y="63260"/>
                  <a:pt x="304081" y="65057"/>
                  <a:pt x="302284" y="66495"/>
                </a:cubicBezTo>
                <a:lnTo>
                  <a:pt x="274967" y="94171"/>
                </a:lnTo>
                <a:cubicBezTo>
                  <a:pt x="273889" y="94890"/>
                  <a:pt x="272811" y="95609"/>
                  <a:pt x="271732" y="95609"/>
                </a:cubicBezTo>
                <a:lnTo>
                  <a:pt x="236508" y="95609"/>
                </a:lnTo>
                <a:lnTo>
                  <a:pt x="229679" y="102439"/>
                </a:lnTo>
                <a:cubicBezTo>
                  <a:pt x="237946" y="115738"/>
                  <a:pt x="243337" y="130834"/>
                  <a:pt x="244056" y="147728"/>
                </a:cubicBezTo>
                <a:lnTo>
                  <a:pt x="276405" y="147728"/>
                </a:lnTo>
                <a:cubicBezTo>
                  <a:pt x="276046" y="135507"/>
                  <a:pt x="273889" y="124005"/>
                  <a:pt x="270295" y="112863"/>
                </a:cubicBezTo>
                <a:cubicBezTo>
                  <a:pt x="269576" y="110346"/>
                  <a:pt x="270654" y="107830"/>
                  <a:pt x="273170" y="107112"/>
                </a:cubicBezTo>
                <a:cubicBezTo>
                  <a:pt x="275686" y="106033"/>
                  <a:pt x="278202" y="107471"/>
                  <a:pt x="278921" y="109987"/>
                </a:cubicBezTo>
                <a:cubicBezTo>
                  <a:pt x="282875" y="122208"/>
                  <a:pt x="285391" y="134788"/>
                  <a:pt x="285750" y="147728"/>
                </a:cubicBezTo>
                <a:lnTo>
                  <a:pt x="299768" y="147728"/>
                </a:lnTo>
                <a:cubicBezTo>
                  <a:pt x="302284" y="147728"/>
                  <a:pt x="304441" y="149884"/>
                  <a:pt x="304441" y="152400"/>
                </a:cubicBezTo>
                <a:cubicBezTo>
                  <a:pt x="304441" y="154916"/>
                  <a:pt x="302284" y="156713"/>
                  <a:pt x="299768" y="156713"/>
                </a:cubicBezTo>
                <a:lnTo>
                  <a:pt x="285750" y="156713"/>
                </a:lnTo>
                <a:cubicBezTo>
                  <a:pt x="283234" y="227163"/>
                  <a:pt x="226803" y="283594"/>
                  <a:pt x="156713" y="286110"/>
                </a:cubicBezTo>
                <a:lnTo>
                  <a:pt x="156713" y="300128"/>
                </a:lnTo>
                <a:cubicBezTo>
                  <a:pt x="156713" y="302284"/>
                  <a:pt x="154557" y="304441"/>
                  <a:pt x="152041" y="304441"/>
                </a:cubicBezTo>
                <a:cubicBezTo>
                  <a:pt x="149525" y="304441"/>
                  <a:pt x="147368" y="302284"/>
                  <a:pt x="147368" y="300128"/>
                </a:cubicBezTo>
                <a:lnTo>
                  <a:pt x="147368" y="286110"/>
                </a:lnTo>
                <a:cubicBezTo>
                  <a:pt x="77278" y="283594"/>
                  <a:pt x="20847" y="227163"/>
                  <a:pt x="18331" y="156713"/>
                </a:cubicBezTo>
                <a:lnTo>
                  <a:pt x="4673" y="156713"/>
                </a:lnTo>
                <a:cubicBezTo>
                  <a:pt x="1797" y="156713"/>
                  <a:pt x="0" y="154916"/>
                  <a:pt x="0" y="152400"/>
                </a:cubicBezTo>
                <a:cubicBezTo>
                  <a:pt x="0" y="149884"/>
                  <a:pt x="1797" y="147728"/>
                  <a:pt x="4673" y="147728"/>
                </a:cubicBezTo>
                <a:lnTo>
                  <a:pt x="18331" y="147728"/>
                </a:lnTo>
                <a:cubicBezTo>
                  <a:pt x="20847" y="77637"/>
                  <a:pt x="77278" y="20847"/>
                  <a:pt x="147368" y="18690"/>
                </a:cubicBezTo>
                <a:lnTo>
                  <a:pt x="147368" y="4672"/>
                </a:lnTo>
                <a:cubicBezTo>
                  <a:pt x="147368" y="2156"/>
                  <a:pt x="149525" y="0"/>
                  <a:pt x="152041" y="0"/>
                </a:cubicBezTo>
                <a:close/>
              </a:path>
            </a:pathLst>
          </a:custGeom>
          <a:solidFill>
            <a:srgbClr val="FFC000"/>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F7F7F"/>
              </a:solidFill>
              <a:effectLst/>
              <a:uLnTx/>
              <a:uFillTx/>
              <a:latin typeface="#9Slide03 Roboto Medium" panose="02000000000000000000" pitchFamily="2" charset="0"/>
              <a:ea typeface="#9Slide03 Roboto Medium" panose="02000000000000000000" pitchFamily="2" charset="0"/>
              <a:cs typeface="+mn-cs"/>
            </a:endParaRPr>
          </a:p>
        </p:txBody>
      </p:sp>
      <p:sp>
        <p:nvSpPr>
          <p:cNvPr id="19" name="Rectangle 18">
            <a:extLst>
              <a:ext uri="{FF2B5EF4-FFF2-40B4-BE49-F238E27FC236}">
                <a16:creationId xmlns:a16="http://schemas.microsoft.com/office/drawing/2014/main" id="{A97B2F5D-2A7B-4A2A-9E29-166278D73F2C}"/>
              </a:ext>
            </a:extLst>
          </p:cNvPr>
          <p:cNvSpPr/>
          <p:nvPr/>
        </p:nvSpPr>
        <p:spPr>
          <a:xfrm>
            <a:off x="504629" y="2799237"/>
            <a:ext cx="3850900" cy="116236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Bất khuất, kiên cường, đi đầu trong diệt Mỹ.</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a:extLst>
              <a:ext uri="{FF2B5EF4-FFF2-40B4-BE49-F238E27FC236}">
                <a16:creationId xmlns:a16="http://schemas.microsoft.com/office/drawing/2014/main" id="{65B20C88-4B89-4FE8-9E39-9AC89180DE51}"/>
              </a:ext>
            </a:extLst>
          </p:cNvPr>
          <p:cNvSpPr/>
          <p:nvPr/>
        </p:nvSpPr>
        <p:spPr>
          <a:xfrm>
            <a:off x="7641255" y="2874623"/>
            <a:ext cx="4159188" cy="116236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Luôn chờ đợi sự chi viện từ miền Bắc.</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Rectangle 20">
            <a:extLst>
              <a:ext uri="{FF2B5EF4-FFF2-40B4-BE49-F238E27FC236}">
                <a16:creationId xmlns:a16="http://schemas.microsoft.com/office/drawing/2014/main" id="{DC072502-6E54-489B-9B1C-F1BFC72C1484}"/>
              </a:ext>
            </a:extLst>
          </p:cNvPr>
          <p:cNvSpPr/>
          <p:nvPr/>
        </p:nvSpPr>
        <p:spPr>
          <a:xfrm>
            <a:off x="658285" y="4800071"/>
            <a:ext cx="3171190" cy="116236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Đấu tranh riêng lẻ, thiếu sự phối hợp.</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Rectangle 21">
            <a:extLst>
              <a:ext uri="{FF2B5EF4-FFF2-40B4-BE49-F238E27FC236}">
                <a16:creationId xmlns:a16="http://schemas.microsoft.com/office/drawing/2014/main" id="{6936EDBB-9F98-4290-9441-3DFB28B635A9}"/>
              </a:ext>
            </a:extLst>
          </p:cNvPr>
          <p:cNvSpPr/>
          <p:nvPr/>
        </p:nvSpPr>
        <p:spPr>
          <a:xfrm>
            <a:off x="7622507" y="4844745"/>
            <a:ext cx="4041174" cy="1162369"/>
          </a:xfrm>
          <a:prstGeom prst="rect">
            <a:avLst/>
          </a:prstGeom>
        </p:spPr>
        <p:txBody>
          <a:bodyPr wrap="square">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Chủ yếu dựa vào phong trào đô thị.</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2129790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718B8-7DA5-8232-1625-5FDA547D2DE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EE0943-D893-2CB0-5D1C-70332AB8CF67}"/>
              </a:ext>
            </a:extLst>
          </p:cNvPr>
          <p:cNvSpPr/>
          <p:nvPr/>
        </p:nvSpPr>
        <p:spPr>
          <a:xfrm flipV="1">
            <a:off x="362059" y="2609119"/>
            <a:ext cx="4619161" cy="151183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 name="Flowchart: Connector 2">
            <a:extLst>
              <a:ext uri="{FF2B5EF4-FFF2-40B4-BE49-F238E27FC236}">
                <a16:creationId xmlns:a16="http://schemas.microsoft.com/office/drawing/2014/main" id="{994AB203-003D-9AE0-5E4C-4B367BF6CD48}"/>
              </a:ext>
            </a:extLst>
          </p:cNvPr>
          <p:cNvSpPr/>
          <p:nvPr/>
        </p:nvSpPr>
        <p:spPr>
          <a:xfrm>
            <a:off x="4333308" y="2609119"/>
            <a:ext cx="1511832" cy="1511832"/>
          </a:xfrm>
          <a:prstGeom prst="flowChartConnector">
            <a:avLst/>
          </a:prstGeom>
          <a:solidFill>
            <a:sysClr val="window" lastClr="FFFFFF"/>
          </a:solidFill>
          <a:ln w="952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ectangle 3">
            <a:extLst>
              <a:ext uri="{FF2B5EF4-FFF2-40B4-BE49-F238E27FC236}">
                <a16:creationId xmlns:a16="http://schemas.microsoft.com/office/drawing/2014/main" id="{13FE4B32-BD7C-D5AE-9BC3-1CE4211C70EA}"/>
              </a:ext>
            </a:extLst>
          </p:cNvPr>
          <p:cNvSpPr/>
          <p:nvPr/>
        </p:nvSpPr>
        <p:spPr>
          <a:xfrm flipV="1">
            <a:off x="362059" y="4574501"/>
            <a:ext cx="4619161" cy="1511832"/>
          </a:xfrm>
          <a:prstGeom prst="rect">
            <a:avLst/>
          </a:prstGeom>
          <a:solidFill>
            <a:srgbClr val="6ACE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 name="Flowchart: Connector 4">
            <a:extLst>
              <a:ext uri="{FF2B5EF4-FFF2-40B4-BE49-F238E27FC236}">
                <a16:creationId xmlns:a16="http://schemas.microsoft.com/office/drawing/2014/main" id="{AE851E02-E19C-3B85-1E68-C026848A46DB}"/>
              </a:ext>
            </a:extLst>
          </p:cNvPr>
          <p:cNvSpPr/>
          <p:nvPr/>
        </p:nvSpPr>
        <p:spPr>
          <a:xfrm>
            <a:off x="4333308" y="4574501"/>
            <a:ext cx="1511832" cy="1511832"/>
          </a:xfrm>
          <a:prstGeom prst="flowChartConnector">
            <a:avLst/>
          </a:prstGeom>
          <a:solidFill>
            <a:sysClr val="window" lastClr="FFFFFF"/>
          </a:solidFill>
          <a:ln w="95250" cap="flat" cmpd="sng" algn="ctr">
            <a:solidFill>
              <a:srgbClr val="6ACEE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Rectangle 5">
            <a:extLst>
              <a:ext uri="{FF2B5EF4-FFF2-40B4-BE49-F238E27FC236}">
                <a16:creationId xmlns:a16="http://schemas.microsoft.com/office/drawing/2014/main" id="{26437DAC-082C-6F5D-76C7-0F4F7D46328C}"/>
              </a:ext>
            </a:extLst>
          </p:cNvPr>
          <p:cNvSpPr/>
          <p:nvPr/>
        </p:nvSpPr>
        <p:spPr>
          <a:xfrm flipH="1" flipV="1">
            <a:off x="7187702" y="2609119"/>
            <a:ext cx="4612742" cy="1511832"/>
          </a:xfrm>
          <a:prstGeom prst="rect">
            <a:avLst/>
          </a:prstGeom>
          <a:solidFill>
            <a:srgbClr val="2DAD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7" name="Flowchart: Connector 6">
            <a:extLst>
              <a:ext uri="{FF2B5EF4-FFF2-40B4-BE49-F238E27FC236}">
                <a16:creationId xmlns:a16="http://schemas.microsoft.com/office/drawing/2014/main" id="{42C99F2A-858B-D9F9-5A03-F6BD9C565EF1}"/>
              </a:ext>
            </a:extLst>
          </p:cNvPr>
          <p:cNvSpPr/>
          <p:nvPr/>
        </p:nvSpPr>
        <p:spPr>
          <a:xfrm flipH="1">
            <a:off x="6129423" y="2609119"/>
            <a:ext cx="1511832" cy="1511832"/>
          </a:xfrm>
          <a:prstGeom prst="flowChartConnector">
            <a:avLst/>
          </a:prstGeom>
          <a:solidFill>
            <a:sysClr val="window" lastClr="FFFFFF"/>
          </a:solidFill>
          <a:ln w="95250" cap="flat" cmpd="sng" algn="ctr">
            <a:solidFill>
              <a:srgbClr val="2DADE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8" name="Rectangle 7">
            <a:extLst>
              <a:ext uri="{FF2B5EF4-FFF2-40B4-BE49-F238E27FC236}">
                <a16:creationId xmlns:a16="http://schemas.microsoft.com/office/drawing/2014/main" id="{53EA59EE-FBF9-1FC9-2A88-D479EF396F8E}"/>
              </a:ext>
            </a:extLst>
          </p:cNvPr>
          <p:cNvSpPr/>
          <p:nvPr/>
        </p:nvSpPr>
        <p:spPr>
          <a:xfrm flipH="1" flipV="1">
            <a:off x="7137089" y="4593917"/>
            <a:ext cx="4663354" cy="1523726"/>
          </a:xfrm>
          <a:prstGeom prst="rect">
            <a:avLst/>
          </a:prstGeom>
          <a:solidFill>
            <a:srgbClr val="61DD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Flowchart: Connector 8">
            <a:extLst>
              <a:ext uri="{FF2B5EF4-FFF2-40B4-BE49-F238E27FC236}">
                <a16:creationId xmlns:a16="http://schemas.microsoft.com/office/drawing/2014/main" id="{AC4B2B43-349F-7F50-5D86-0CA381A30B71}"/>
              </a:ext>
            </a:extLst>
          </p:cNvPr>
          <p:cNvSpPr/>
          <p:nvPr/>
        </p:nvSpPr>
        <p:spPr>
          <a:xfrm flipH="1">
            <a:off x="6129423" y="4574501"/>
            <a:ext cx="1511832" cy="1511832"/>
          </a:xfrm>
          <a:prstGeom prst="flowChartConnector">
            <a:avLst/>
          </a:prstGeom>
          <a:solidFill>
            <a:sysClr val="window" lastClr="FFFFFF"/>
          </a:solidFill>
          <a:ln w="95250" cap="flat" cmpd="sng" algn="ctr">
            <a:solidFill>
              <a:srgbClr val="61DDA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0" name="Rectangle 9">
            <a:extLst>
              <a:ext uri="{FF2B5EF4-FFF2-40B4-BE49-F238E27FC236}">
                <a16:creationId xmlns:a16="http://schemas.microsoft.com/office/drawing/2014/main" id="{936E675D-B5FC-9431-A8C5-3643B1FBD9D6}"/>
              </a:ext>
            </a:extLst>
          </p:cNvPr>
          <p:cNvSpPr/>
          <p:nvPr/>
        </p:nvSpPr>
        <p:spPr>
          <a:xfrm>
            <a:off x="4083741" y="528810"/>
            <a:ext cx="3687126" cy="707886"/>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LUYỆN TẬP</a:t>
            </a:r>
          </a:p>
        </p:txBody>
      </p:sp>
      <p:sp>
        <p:nvSpPr>
          <p:cNvPr id="11" name="Rectangle 10">
            <a:extLst>
              <a:ext uri="{FF2B5EF4-FFF2-40B4-BE49-F238E27FC236}">
                <a16:creationId xmlns:a16="http://schemas.microsoft.com/office/drawing/2014/main" id="{3A4B00EE-8689-F731-DF77-788B86EF5B24}"/>
              </a:ext>
            </a:extLst>
          </p:cNvPr>
          <p:cNvSpPr/>
          <p:nvPr/>
        </p:nvSpPr>
        <p:spPr>
          <a:xfrm>
            <a:off x="4663818"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A</a:t>
            </a:r>
          </a:p>
        </p:txBody>
      </p:sp>
      <p:sp>
        <p:nvSpPr>
          <p:cNvPr id="12" name="Rectangle 11">
            <a:extLst>
              <a:ext uri="{FF2B5EF4-FFF2-40B4-BE49-F238E27FC236}">
                <a16:creationId xmlns:a16="http://schemas.microsoft.com/office/drawing/2014/main" id="{696C0378-B08C-7372-01DC-0D7E1798B945}"/>
              </a:ext>
            </a:extLst>
          </p:cNvPr>
          <p:cNvSpPr/>
          <p:nvPr/>
        </p:nvSpPr>
        <p:spPr>
          <a:xfrm>
            <a:off x="6407580" y="2903370"/>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B</a:t>
            </a:r>
          </a:p>
        </p:txBody>
      </p:sp>
      <p:sp>
        <p:nvSpPr>
          <p:cNvPr id="13" name="Rectangle 12">
            <a:extLst>
              <a:ext uri="{FF2B5EF4-FFF2-40B4-BE49-F238E27FC236}">
                <a16:creationId xmlns:a16="http://schemas.microsoft.com/office/drawing/2014/main" id="{29944F2D-0131-498A-39FC-7310B21B9EEF}"/>
              </a:ext>
            </a:extLst>
          </p:cNvPr>
          <p:cNvSpPr/>
          <p:nvPr/>
        </p:nvSpPr>
        <p:spPr>
          <a:xfrm>
            <a:off x="4663818"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C</a:t>
            </a:r>
          </a:p>
        </p:txBody>
      </p:sp>
      <p:sp>
        <p:nvSpPr>
          <p:cNvPr id="14" name="Rectangle 13">
            <a:extLst>
              <a:ext uri="{FF2B5EF4-FFF2-40B4-BE49-F238E27FC236}">
                <a16:creationId xmlns:a16="http://schemas.microsoft.com/office/drawing/2014/main" id="{D924A2D6-93C4-F560-3A72-781976BD727A}"/>
              </a:ext>
            </a:extLst>
          </p:cNvPr>
          <p:cNvSpPr/>
          <p:nvPr/>
        </p:nvSpPr>
        <p:spPr>
          <a:xfrm>
            <a:off x="6450559" y="4862805"/>
            <a:ext cx="850812" cy="1015663"/>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15A2C"/>
                </a:solidFill>
                <a:effectLst/>
                <a:uLnTx/>
                <a:uFillTx/>
                <a:latin typeface="#9Slide03 Roboto Medium" panose="02000000000000000000" pitchFamily="2" charset="0"/>
                <a:ea typeface="#9Slide03 Roboto Medium" panose="02000000000000000000" pitchFamily="2" charset="0"/>
                <a:cs typeface="#9Slide03 Arima Madurai ExtraBo" panose="00000900000000000000" pitchFamily="2" charset="-93"/>
              </a:rPr>
              <a:t>D</a:t>
            </a:r>
          </a:p>
        </p:txBody>
      </p:sp>
      <p:pic>
        <p:nvPicPr>
          <p:cNvPr id="15" name="Picture 14">
            <a:extLst>
              <a:ext uri="{FF2B5EF4-FFF2-40B4-BE49-F238E27FC236}">
                <a16:creationId xmlns:a16="http://schemas.microsoft.com/office/drawing/2014/main" id="{617D248E-39B1-BD07-5BB8-DC6BF5A974E8}"/>
              </a:ext>
            </a:extLst>
          </p:cNvPr>
          <p:cNvPicPr>
            <a:picLocks noChangeAspect="1"/>
          </p:cNvPicPr>
          <p:nvPr/>
        </p:nvPicPr>
        <p:blipFill>
          <a:blip r:embed="rId2"/>
          <a:stretch>
            <a:fillRect/>
          </a:stretch>
        </p:blipFill>
        <p:spPr>
          <a:xfrm>
            <a:off x="245782" y="1295620"/>
            <a:ext cx="1271689" cy="998144"/>
          </a:xfrm>
          <a:prstGeom prst="rect">
            <a:avLst/>
          </a:prstGeom>
          <a:ln>
            <a:noFill/>
          </a:ln>
        </p:spPr>
      </p:pic>
      <p:sp>
        <p:nvSpPr>
          <p:cNvPr id="16" name="Sun 15">
            <a:extLst>
              <a:ext uri="{FF2B5EF4-FFF2-40B4-BE49-F238E27FC236}">
                <a16:creationId xmlns:a16="http://schemas.microsoft.com/office/drawing/2014/main" id="{2C5B3019-FD2A-80B0-71B3-36026A1BC005}"/>
              </a:ext>
            </a:extLst>
          </p:cNvPr>
          <p:cNvSpPr/>
          <p:nvPr/>
        </p:nvSpPr>
        <p:spPr>
          <a:xfrm>
            <a:off x="4363946" y="2720598"/>
            <a:ext cx="1416607" cy="1319649"/>
          </a:xfrm>
          <a:prstGeom prst="sun">
            <a:avLst/>
          </a:prstGeom>
          <a:solidFill>
            <a:srgbClr val="FFC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7" name="Rectangle 16">
            <a:extLst>
              <a:ext uri="{FF2B5EF4-FFF2-40B4-BE49-F238E27FC236}">
                <a16:creationId xmlns:a16="http://schemas.microsoft.com/office/drawing/2014/main" id="{F15DD1D5-A3F3-4A9A-4E2B-EDD95CC64391}"/>
              </a:ext>
            </a:extLst>
          </p:cNvPr>
          <p:cNvSpPr/>
          <p:nvPr/>
        </p:nvSpPr>
        <p:spPr>
          <a:xfrm>
            <a:off x="1517471" y="1236696"/>
            <a:ext cx="10282972"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0" i="0" strike="noStrike" kern="1200" cap="none" spc="0" normalizeH="0" baseline="0" noProof="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Câu 6. Nếu được chọn một sự kiện lịch sử tiêu biểu để minh chứng tinh thần “Quảng Nam trung dũng, kiên cường”, em sẽ chọn sự kiện nào?</a:t>
            </a:r>
            <a:endParaRPr kumimoji="0" lang="en-US" sz="2400" b="0" i="0"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8" name="Freeform 837">
            <a:extLst>
              <a:ext uri="{FF2B5EF4-FFF2-40B4-BE49-F238E27FC236}">
                <a16:creationId xmlns:a16="http://schemas.microsoft.com/office/drawing/2014/main" id="{FBCECD64-C550-0039-5753-B7DF2E3DBBD7}"/>
              </a:ext>
            </a:extLst>
          </p:cNvPr>
          <p:cNvSpPr>
            <a:spLocks noChangeArrowheads="1"/>
          </p:cNvSpPr>
          <p:nvPr/>
        </p:nvSpPr>
        <p:spPr bwMode="auto">
          <a:xfrm>
            <a:off x="443381" y="1472895"/>
            <a:ext cx="569721" cy="569721"/>
          </a:xfrm>
          <a:custGeom>
            <a:avLst/>
            <a:gdLst/>
            <a:ahLst/>
            <a:cxnLst/>
            <a:rect l="0" t="0" r="r" b="b"/>
            <a:pathLst>
              <a:path w="304441" h="304441">
                <a:moveTo>
                  <a:pt x="244056" y="156713"/>
                </a:moveTo>
                <a:cubicBezTo>
                  <a:pt x="241899" y="204159"/>
                  <a:pt x="203799" y="241899"/>
                  <a:pt x="156713" y="244415"/>
                </a:cubicBezTo>
                <a:lnTo>
                  <a:pt x="156713" y="276764"/>
                </a:lnTo>
                <a:cubicBezTo>
                  <a:pt x="221771" y="274248"/>
                  <a:pt x="274248" y="221771"/>
                  <a:pt x="276405" y="156713"/>
                </a:cubicBezTo>
                <a:lnTo>
                  <a:pt x="244056" y="156713"/>
                </a:lnTo>
                <a:close/>
                <a:moveTo>
                  <a:pt x="27676" y="156713"/>
                </a:moveTo>
                <a:cubicBezTo>
                  <a:pt x="30192" y="221771"/>
                  <a:pt x="82310" y="274248"/>
                  <a:pt x="147368" y="276764"/>
                </a:cubicBezTo>
                <a:lnTo>
                  <a:pt x="147368" y="244415"/>
                </a:lnTo>
                <a:cubicBezTo>
                  <a:pt x="100282" y="241899"/>
                  <a:pt x="62541" y="204159"/>
                  <a:pt x="60025" y="156713"/>
                </a:cubicBezTo>
                <a:lnTo>
                  <a:pt x="27676" y="156713"/>
                </a:lnTo>
                <a:close/>
                <a:moveTo>
                  <a:pt x="152042" y="100013"/>
                </a:moveTo>
                <a:cubicBezTo>
                  <a:pt x="162059" y="100013"/>
                  <a:pt x="171361" y="102875"/>
                  <a:pt x="179589" y="108241"/>
                </a:cubicBezTo>
                <a:cubicBezTo>
                  <a:pt x="181378" y="109672"/>
                  <a:pt x="182093" y="112177"/>
                  <a:pt x="181020" y="114681"/>
                </a:cubicBezTo>
                <a:cubicBezTo>
                  <a:pt x="179589" y="116827"/>
                  <a:pt x="176727" y="117543"/>
                  <a:pt x="174580" y="115754"/>
                </a:cubicBezTo>
                <a:cubicBezTo>
                  <a:pt x="167783" y="111819"/>
                  <a:pt x="160271" y="109315"/>
                  <a:pt x="152042" y="109315"/>
                </a:cubicBezTo>
                <a:cubicBezTo>
                  <a:pt x="129504" y="109315"/>
                  <a:pt x="110902" y="127917"/>
                  <a:pt x="110902" y="150813"/>
                </a:cubicBezTo>
                <a:cubicBezTo>
                  <a:pt x="110902" y="173351"/>
                  <a:pt x="129504" y="191954"/>
                  <a:pt x="152042" y="191954"/>
                </a:cubicBezTo>
                <a:cubicBezTo>
                  <a:pt x="173507" y="191954"/>
                  <a:pt x="191394" y="176213"/>
                  <a:pt x="193183" y="154748"/>
                </a:cubicBezTo>
                <a:cubicBezTo>
                  <a:pt x="193541" y="152602"/>
                  <a:pt x="195687" y="150813"/>
                  <a:pt x="198549" y="150813"/>
                </a:cubicBezTo>
                <a:cubicBezTo>
                  <a:pt x="201054" y="151171"/>
                  <a:pt x="202842" y="153317"/>
                  <a:pt x="202485" y="155822"/>
                </a:cubicBezTo>
                <a:cubicBezTo>
                  <a:pt x="199623" y="181579"/>
                  <a:pt x="178158" y="201255"/>
                  <a:pt x="152042" y="201255"/>
                </a:cubicBezTo>
                <a:cubicBezTo>
                  <a:pt x="124496" y="201255"/>
                  <a:pt x="101600" y="178360"/>
                  <a:pt x="101600" y="150813"/>
                </a:cubicBezTo>
                <a:cubicBezTo>
                  <a:pt x="101600" y="122909"/>
                  <a:pt x="124496" y="100013"/>
                  <a:pt x="152042" y="100013"/>
                </a:cubicBezTo>
                <a:close/>
                <a:moveTo>
                  <a:pt x="152041" y="69011"/>
                </a:moveTo>
                <a:cubicBezTo>
                  <a:pt x="106393" y="69011"/>
                  <a:pt x="69011" y="106393"/>
                  <a:pt x="69011" y="152400"/>
                </a:cubicBezTo>
                <a:cubicBezTo>
                  <a:pt x="69011" y="198048"/>
                  <a:pt x="106393" y="235429"/>
                  <a:pt x="152041" y="235429"/>
                </a:cubicBezTo>
                <a:cubicBezTo>
                  <a:pt x="198048" y="235429"/>
                  <a:pt x="235070" y="198048"/>
                  <a:pt x="235070" y="152400"/>
                </a:cubicBezTo>
                <a:cubicBezTo>
                  <a:pt x="235070" y="136585"/>
                  <a:pt x="230757" y="121848"/>
                  <a:pt x="222849" y="109268"/>
                </a:cubicBezTo>
                <a:lnTo>
                  <a:pt x="155276" y="176842"/>
                </a:lnTo>
                <a:cubicBezTo>
                  <a:pt x="154557" y="177561"/>
                  <a:pt x="153478" y="177920"/>
                  <a:pt x="152041" y="177920"/>
                </a:cubicBezTo>
                <a:cubicBezTo>
                  <a:pt x="150962" y="177920"/>
                  <a:pt x="149525" y="177561"/>
                  <a:pt x="148806" y="176842"/>
                </a:cubicBezTo>
                <a:lnTo>
                  <a:pt x="128677" y="156354"/>
                </a:lnTo>
                <a:cubicBezTo>
                  <a:pt x="126521" y="154557"/>
                  <a:pt x="126521" y="151681"/>
                  <a:pt x="128677" y="149884"/>
                </a:cubicBezTo>
                <a:cubicBezTo>
                  <a:pt x="130115" y="148087"/>
                  <a:pt x="132991" y="148087"/>
                  <a:pt x="135147" y="149884"/>
                </a:cubicBezTo>
                <a:lnTo>
                  <a:pt x="152041" y="166778"/>
                </a:lnTo>
                <a:lnTo>
                  <a:pt x="217458" y="101361"/>
                </a:lnTo>
                <a:cubicBezTo>
                  <a:pt x="202362" y="81951"/>
                  <a:pt x="178639" y="69011"/>
                  <a:pt x="152041" y="69011"/>
                </a:cubicBezTo>
                <a:close/>
                <a:moveTo>
                  <a:pt x="257714" y="37381"/>
                </a:moveTo>
                <a:lnTo>
                  <a:pt x="239383" y="56071"/>
                </a:lnTo>
                <a:lnTo>
                  <a:pt x="239383" y="86264"/>
                </a:lnTo>
                <a:lnTo>
                  <a:pt x="269576" y="86264"/>
                </a:lnTo>
                <a:lnTo>
                  <a:pt x="288266" y="67933"/>
                </a:lnTo>
                <a:lnTo>
                  <a:pt x="262387" y="67933"/>
                </a:lnTo>
                <a:cubicBezTo>
                  <a:pt x="261668" y="67933"/>
                  <a:pt x="261309" y="67573"/>
                  <a:pt x="260590" y="67573"/>
                </a:cubicBezTo>
                <a:cubicBezTo>
                  <a:pt x="259512" y="67214"/>
                  <a:pt x="258433" y="66136"/>
                  <a:pt x="258074" y="65057"/>
                </a:cubicBezTo>
                <a:cubicBezTo>
                  <a:pt x="257714" y="64338"/>
                  <a:pt x="257714" y="63979"/>
                  <a:pt x="257714" y="63260"/>
                </a:cubicBezTo>
                <a:lnTo>
                  <a:pt x="257714" y="37381"/>
                </a:lnTo>
                <a:close/>
                <a:moveTo>
                  <a:pt x="147368" y="27676"/>
                </a:moveTo>
                <a:cubicBezTo>
                  <a:pt x="82310" y="30192"/>
                  <a:pt x="30192" y="82670"/>
                  <a:pt x="27676" y="147728"/>
                </a:cubicBezTo>
                <a:lnTo>
                  <a:pt x="36011" y="147728"/>
                </a:lnTo>
                <a:lnTo>
                  <a:pt x="60025" y="147728"/>
                </a:lnTo>
                <a:cubicBezTo>
                  <a:pt x="60654" y="135866"/>
                  <a:pt x="63485" y="124612"/>
                  <a:pt x="68113" y="114368"/>
                </a:cubicBezTo>
                <a:lnTo>
                  <a:pt x="71500" y="109468"/>
                </a:lnTo>
                <a:lnTo>
                  <a:pt x="86983" y="87073"/>
                </a:lnTo>
                <a:lnTo>
                  <a:pt x="101702" y="76908"/>
                </a:lnTo>
                <a:lnTo>
                  <a:pt x="114210" y="68270"/>
                </a:lnTo>
                <a:cubicBezTo>
                  <a:pt x="124409" y="63687"/>
                  <a:pt x="135597" y="60924"/>
                  <a:pt x="147368" y="60385"/>
                </a:cubicBezTo>
                <a:lnTo>
                  <a:pt x="147368" y="27676"/>
                </a:lnTo>
                <a:close/>
                <a:moveTo>
                  <a:pt x="152041" y="0"/>
                </a:moveTo>
                <a:cubicBezTo>
                  <a:pt x="154557" y="0"/>
                  <a:pt x="156713" y="2156"/>
                  <a:pt x="156713" y="4672"/>
                </a:cubicBezTo>
                <a:lnTo>
                  <a:pt x="156713" y="18690"/>
                </a:lnTo>
                <a:cubicBezTo>
                  <a:pt x="179358" y="19409"/>
                  <a:pt x="201283" y="25879"/>
                  <a:pt x="220693" y="37381"/>
                </a:cubicBezTo>
                <a:cubicBezTo>
                  <a:pt x="222849" y="38459"/>
                  <a:pt x="223568" y="41694"/>
                  <a:pt x="222130" y="43491"/>
                </a:cubicBezTo>
                <a:cubicBezTo>
                  <a:pt x="221052" y="46007"/>
                  <a:pt x="217817" y="46726"/>
                  <a:pt x="216020" y="45288"/>
                </a:cubicBezTo>
                <a:cubicBezTo>
                  <a:pt x="198048" y="34505"/>
                  <a:pt x="177561" y="28754"/>
                  <a:pt x="156713" y="27676"/>
                </a:cubicBezTo>
                <a:lnTo>
                  <a:pt x="156713" y="60385"/>
                </a:lnTo>
                <a:cubicBezTo>
                  <a:pt x="184030" y="61463"/>
                  <a:pt x="208113" y="74762"/>
                  <a:pt x="224287" y="94890"/>
                </a:cubicBezTo>
                <a:lnTo>
                  <a:pt x="230038" y="89139"/>
                </a:lnTo>
                <a:lnTo>
                  <a:pt x="230038" y="53915"/>
                </a:lnTo>
                <a:cubicBezTo>
                  <a:pt x="230038" y="52837"/>
                  <a:pt x="230757" y="51758"/>
                  <a:pt x="231476" y="50680"/>
                </a:cubicBezTo>
                <a:lnTo>
                  <a:pt x="259152" y="23004"/>
                </a:lnTo>
                <a:cubicBezTo>
                  <a:pt x="260590" y="21566"/>
                  <a:pt x="262387" y="21206"/>
                  <a:pt x="264184" y="21925"/>
                </a:cubicBezTo>
                <a:cubicBezTo>
                  <a:pt x="265981" y="22644"/>
                  <a:pt x="267060" y="24441"/>
                  <a:pt x="267060" y="26238"/>
                </a:cubicBezTo>
                <a:lnTo>
                  <a:pt x="267060" y="52118"/>
                </a:lnTo>
                <a:lnTo>
                  <a:pt x="285750" y="33427"/>
                </a:lnTo>
                <a:cubicBezTo>
                  <a:pt x="287547" y="31271"/>
                  <a:pt x="290423" y="31271"/>
                  <a:pt x="292220" y="33427"/>
                </a:cubicBezTo>
                <a:cubicBezTo>
                  <a:pt x="294017" y="35224"/>
                  <a:pt x="294017" y="38100"/>
                  <a:pt x="292220" y="39897"/>
                </a:cubicBezTo>
                <a:lnTo>
                  <a:pt x="273529" y="58587"/>
                </a:lnTo>
                <a:lnTo>
                  <a:pt x="299409" y="58587"/>
                </a:lnTo>
                <a:cubicBezTo>
                  <a:pt x="301206" y="58587"/>
                  <a:pt x="303003" y="59666"/>
                  <a:pt x="303722" y="61463"/>
                </a:cubicBezTo>
                <a:cubicBezTo>
                  <a:pt x="304441" y="63260"/>
                  <a:pt x="304081" y="65057"/>
                  <a:pt x="302284" y="66495"/>
                </a:cubicBezTo>
                <a:lnTo>
                  <a:pt x="274967" y="94171"/>
                </a:lnTo>
                <a:cubicBezTo>
                  <a:pt x="273889" y="94890"/>
                  <a:pt x="272811" y="95609"/>
                  <a:pt x="271732" y="95609"/>
                </a:cubicBezTo>
                <a:lnTo>
                  <a:pt x="236508" y="95609"/>
                </a:lnTo>
                <a:lnTo>
                  <a:pt x="229679" y="102439"/>
                </a:lnTo>
                <a:cubicBezTo>
                  <a:pt x="237946" y="115738"/>
                  <a:pt x="243337" y="130834"/>
                  <a:pt x="244056" y="147728"/>
                </a:cubicBezTo>
                <a:lnTo>
                  <a:pt x="276405" y="147728"/>
                </a:lnTo>
                <a:cubicBezTo>
                  <a:pt x="276046" y="135507"/>
                  <a:pt x="273889" y="124005"/>
                  <a:pt x="270295" y="112863"/>
                </a:cubicBezTo>
                <a:cubicBezTo>
                  <a:pt x="269576" y="110346"/>
                  <a:pt x="270654" y="107830"/>
                  <a:pt x="273170" y="107112"/>
                </a:cubicBezTo>
                <a:cubicBezTo>
                  <a:pt x="275686" y="106033"/>
                  <a:pt x="278202" y="107471"/>
                  <a:pt x="278921" y="109987"/>
                </a:cubicBezTo>
                <a:cubicBezTo>
                  <a:pt x="282875" y="122208"/>
                  <a:pt x="285391" y="134788"/>
                  <a:pt x="285750" y="147728"/>
                </a:cubicBezTo>
                <a:lnTo>
                  <a:pt x="299768" y="147728"/>
                </a:lnTo>
                <a:cubicBezTo>
                  <a:pt x="302284" y="147728"/>
                  <a:pt x="304441" y="149884"/>
                  <a:pt x="304441" y="152400"/>
                </a:cubicBezTo>
                <a:cubicBezTo>
                  <a:pt x="304441" y="154916"/>
                  <a:pt x="302284" y="156713"/>
                  <a:pt x="299768" y="156713"/>
                </a:cubicBezTo>
                <a:lnTo>
                  <a:pt x="285750" y="156713"/>
                </a:lnTo>
                <a:cubicBezTo>
                  <a:pt x="283234" y="227163"/>
                  <a:pt x="226803" y="283594"/>
                  <a:pt x="156713" y="286110"/>
                </a:cubicBezTo>
                <a:lnTo>
                  <a:pt x="156713" y="300128"/>
                </a:lnTo>
                <a:cubicBezTo>
                  <a:pt x="156713" y="302284"/>
                  <a:pt x="154557" y="304441"/>
                  <a:pt x="152041" y="304441"/>
                </a:cubicBezTo>
                <a:cubicBezTo>
                  <a:pt x="149525" y="304441"/>
                  <a:pt x="147368" y="302284"/>
                  <a:pt x="147368" y="300128"/>
                </a:cubicBezTo>
                <a:lnTo>
                  <a:pt x="147368" y="286110"/>
                </a:lnTo>
                <a:cubicBezTo>
                  <a:pt x="77278" y="283594"/>
                  <a:pt x="20847" y="227163"/>
                  <a:pt x="18331" y="156713"/>
                </a:cubicBezTo>
                <a:lnTo>
                  <a:pt x="4673" y="156713"/>
                </a:lnTo>
                <a:cubicBezTo>
                  <a:pt x="1797" y="156713"/>
                  <a:pt x="0" y="154916"/>
                  <a:pt x="0" y="152400"/>
                </a:cubicBezTo>
                <a:cubicBezTo>
                  <a:pt x="0" y="149884"/>
                  <a:pt x="1797" y="147728"/>
                  <a:pt x="4673" y="147728"/>
                </a:cubicBezTo>
                <a:lnTo>
                  <a:pt x="18331" y="147728"/>
                </a:lnTo>
                <a:cubicBezTo>
                  <a:pt x="20847" y="77637"/>
                  <a:pt x="77278" y="20847"/>
                  <a:pt x="147368" y="18690"/>
                </a:cubicBezTo>
                <a:lnTo>
                  <a:pt x="147368" y="4672"/>
                </a:lnTo>
                <a:cubicBezTo>
                  <a:pt x="147368" y="2156"/>
                  <a:pt x="149525" y="0"/>
                  <a:pt x="152041" y="0"/>
                </a:cubicBezTo>
                <a:close/>
              </a:path>
            </a:pathLst>
          </a:custGeom>
          <a:solidFill>
            <a:srgbClr val="FFC000"/>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F7F7F"/>
              </a:solidFill>
              <a:effectLst/>
              <a:uLnTx/>
              <a:uFillTx/>
              <a:latin typeface="#9Slide03 Roboto Medium" panose="02000000000000000000" pitchFamily="2" charset="0"/>
              <a:ea typeface="#9Slide03 Roboto Medium" panose="02000000000000000000" pitchFamily="2" charset="0"/>
              <a:cs typeface="+mn-cs"/>
            </a:endParaRPr>
          </a:p>
        </p:txBody>
      </p:sp>
      <p:sp>
        <p:nvSpPr>
          <p:cNvPr id="19" name="Rectangle 18">
            <a:extLst>
              <a:ext uri="{FF2B5EF4-FFF2-40B4-BE49-F238E27FC236}">
                <a16:creationId xmlns:a16="http://schemas.microsoft.com/office/drawing/2014/main" id="{0EEF7546-02FE-EFCC-EE82-45FDDDBB3AFA}"/>
              </a:ext>
            </a:extLst>
          </p:cNvPr>
          <p:cNvSpPr/>
          <p:nvPr/>
        </p:nvSpPr>
        <p:spPr>
          <a:xfrm>
            <a:off x="504629" y="2799237"/>
            <a:ext cx="3850900" cy="116236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Chiến thắng Núi Thành (1965)</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a:extLst>
              <a:ext uri="{FF2B5EF4-FFF2-40B4-BE49-F238E27FC236}">
                <a16:creationId xmlns:a16="http://schemas.microsoft.com/office/drawing/2014/main" id="{22C14974-FBB5-B6AC-CBF0-77B2563907DE}"/>
              </a:ext>
            </a:extLst>
          </p:cNvPr>
          <p:cNvSpPr/>
          <p:nvPr/>
        </p:nvSpPr>
        <p:spPr>
          <a:xfrm>
            <a:off x="7641255" y="2874623"/>
            <a:ext cx="4159188" cy="116236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Phong trào chống thuế (1908)</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Rectangle 20">
            <a:extLst>
              <a:ext uri="{FF2B5EF4-FFF2-40B4-BE49-F238E27FC236}">
                <a16:creationId xmlns:a16="http://schemas.microsoft.com/office/drawing/2014/main" id="{5F038239-655A-0CF5-9DC2-0ECFDE01C976}"/>
              </a:ext>
            </a:extLst>
          </p:cNvPr>
          <p:cNvSpPr/>
          <p:nvPr/>
        </p:nvSpPr>
        <p:spPr>
          <a:xfrm>
            <a:off x="658285" y="4800071"/>
            <a:ext cx="3171190" cy="1162369"/>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Chiến thắng Bồ Bồ (1954)</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Rectangle 21">
            <a:extLst>
              <a:ext uri="{FF2B5EF4-FFF2-40B4-BE49-F238E27FC236}">
                <a16:creationId xmlns:a16="http://schemas.microsoft.com/office/drawing/2014/main" id="{D2DFFBA1-C4BD-B60B-588B-8862955FBE54}"/>
              </a:ext>
            </a:extLst>
          </p:cNvPr>
          <p:cNvSpPr/>
          <p:nvPr/>
        </p:nvSpPr>
        <p:spPr>
          <a:xfrm>
            <a:off x="7622507" y="4844745"/>
            <a:ext cx="4041174" cy="1162369"/>
          </a:xfrm>
          <a:prstGeom prst="rect">
            <a:avLst/>
          </a:prstGeom>
        </p:spPr>
        <p:txBody>
          <a:bodyPr wrap="square">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Cách mạng tháng Tám (1945)</a:t>
            </a:r>
            <a:endPar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239368470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alf Frame 1"/>
          <p:cNvSpPr/>
          <p:nvPr/>
        </p:nvSpPr>
        <p:spPr>
          <a:xfrm>
            <a:off x="1" y="1"/>
            <a:ext cx="9521372" cy="2815771"/>
          </a:xfrm>
          <a:prstGeom prst="halfFrame">
            <a:avLst>
              <a:gd name="adj1" fmla="val 16323"/>
              <a:gd name="adj2" fmla="val 13230"/>
            </a:avLst>
          </a:prstGeom>
          <a:solidFill>
            <a:srgbClr val="FFC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Half Frame 2"/>
          <p:cNvSpPr/>
          <p:nvPr/>
        </p:nvSpPr>
        <p:spPr>
          <a:xfrm rot="10800000">
            <a:off x="2670629" y="4042229"/>
            <a:ext cx="9521372" cy="2815771"/>
          </a:xfrm>
          <a:prstGeom prst="halfFrame">
            <a:avLst>
              <a:gd name="adj1" fmla="val 16323"/>
              <a:gd name="adj2" fmla="val 13230"/>
            </a:avLst>
          </a:prstGeom>
          <a:solidFill>
            <a:srgbClr val="FFC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43" name="Google Shape;1017;p52"/>
          <p:cNvSpPr txBox="1">
            <a:spLocks/>
          </p:cNvSpPr>
          <p:nvPr/>
        </p:nvSpPr>
        <p:spPr>
          <a:xfrm>
            <a:off x="1222618" y="547443"/>
            <a:ext cx="5498714" cy="15830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a:solidFill>
                    <a:srgbClr val="FF0066"/>
                  </a:solidFill>
                </a:ln>
                <a:solidFill>
                  <a:srgbClr val="FF3399"/>
                </a:solidFill>
                <a:effectLst/>
                <a:uLnTx/>
                <a:uFillTx/>
                <a:latin typeface="#9Slide03 SVNNeutraface 2" panose="02000600040000020004" pitchFamily="2" charset="0"/>
                <a:ea typeface="Tahoma" panose="020B0604030504040204" pitchFamily="34" charset="0"/>
                <a:cs typeface="Tahoma" panose="020B0604030504040204" pitchFamily="34" charset="0"/>
              </a:rPr>
              <a:t>VẬN DỤNG</a:t>
            </a:r>
          </a:p>
        </p:txBody>
      </p:sp>
      <p:sp>
        <p:nvSpPr>
          <p:cNvPr id="145" name="TextBox 8"/>
          <p:cNvSpPr txBox="1"/>
          <p:nvPr/>
        </p:nvSpPr>
        <p:spPr>
          <a:xfrm>
            <a:off x="771665" y="2815771"/>
            <a:ext cx="6844507" cy="1846659"/>
          </a:xfrm>
          <a:prstGeom prst="rect">
            <a:avLst/>
          </a:prstGeom>
        </p:spPr>
        <p:txBody>
          <a:bodyPr wrap="square" lIns="0" tIns="0" rIns="0" bIns="0" rtlCol="0" anchor="t">
            <a:spAutoFit/>
          </a:bodyPr>
          <a:lstStyle/>
          <a:p>
            <a:pPr lvl="0" algn="just" defTabSz="609630">
              <a:defRPr/>
            </a:pPr>
            <a:r>
              <a:rPr lang="vi-VN" sz="2400">
                <a:solidFill>
                  <a:srgbClr val="1AA3AA"/>
                </a:solidFill>
                <a:latin typeface="Playfair Display Black" panose="00000A00000000000000" pitchFamily="2" charset="0"/>
                <a:ea typeface="Tahoma" panose="020B0604030504040204" pitchFamily="34" charset="0"/>
                <a:cs typeface="Tahoma" panose="020B0604030504040204" pitchFamily="34" charset="0"/>
              </a:rPr>
              <a:t>1. Sưu tầm những chuyện kể về những nhân vật lịch sử của quê hương. </a:t>
            </a:r>
          </a:p>
          <a:p>
            <a:pPr lvl="0" algn="just" defTabSz="609630">
              <a:defRPr/>
            </a:pPr>
            <a:r>
              <a:rPr lang="vi-VN" sz="2400">
                <a:solidFill>
                  <a:srgbClr val="1AA3AA"/>
                </a:solidFill>
                <a:latin typeface="Playfair Display Black" panose="00000A00000000000000" pitchFamily="2" charset="0"/>
                <a:ea typeface="Tahoma" panose="020B0604030504040204" pitchFamily="34" charset="0"/>
                <a:cs typeface="Tahoma" panose="020B0604030504040204" pitchFamily="34" charset="0"/>
              </a:rPr>
              <a:t>2. Hãy tóm tắt về 3 nhân vật lịch sử trong 3 tác phẩm văn học viết về truyền thống yêu nước và cách mạng của người dân Đất Quảng.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8082" y="1338943"/>
            <a:ext cx="3834691" cy="4206545"/>
          </a:xfrm>
          <a:prstGeom prst="rect">
            <a:avLst/>
          </a:prstGeom>
        </p:spPr>
      </p:pic>
    </p:spTree>
    <p:extLst>
      <p:ext uri="{BB962C8B-B14F-4D97-AF65-F5344CB8AC3E}">
        <p14:creationId xmlns:p14="http://schemas.microsoft.com/office/powerpoint/2010/main" val="36698552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p:cTn id="7" dur="1000" fill="hold"/>
                                        <p:tgtEl>
                                          <p:spTgt spid="143"/>
                                        </p:tgtEl>
                                        <p:attrNameLst>
                                          <p:attrName>ppt_w</p:attrName>
                                        </p:attrNameLst>
                                      </p:cBhvr>
                                      <p:tavLst>
                                        <p:tav tm="0">
                                          <p:val>
                                            <p:fltVal val="0"/>
                                          </p:val>
                                        </p:tav>
                                        <p:tav tm="100000">
                                          <p:val>
                                            <p:strVal val="#ppt_w"/>
                                          </p:val>
                                        </p:tav>
                                      </p:tavLst>
                                    </p:anim>
                                    <p:anim calcmode="lin" valueType="num">
                                      <p:cBhvr>
                                        <p:cTn id="8" dur="1000" fill="hold"/>
                                        <p:tgtEl>
                                          <p:spTgt spid="143"/>
                                        </p:tgtEl>
                                        <p:attrNameLst>
                                          <p:attrName>ppt_h</p:attrName>
                                        </p:attrNameLst>
                                      </p:cBhvr>
                                      <p:tavLst>
                                        <p:tav tm="0">
                                          <p:val>
                                            <p:fltVal val="0"/>
                                          </p:val>
                                        </p:tav>
                                        <p:tav tm="100000">
                                          <p:val>
                                            <p:strVal val="#ppt_h"/>
                                          </p:val>
                                        </p:tav>
                                      </p:tavLst>
                                    </p:anim>
                                    <p:anim calcmode="lin" valueType="num">
                                      <p:cBhvr>
                                        <p:cTn id="9" dur="1000" fill="hold"/>
                                        <p:tgtEl>
                                          <p:spTgt spid="143"/>
                                        </p:tgtEl>
                                        <p:attrNameLst>
                                          <p:attrName>style.rotation</p:attrName>
                                        </p:attrNameLst>
                                      </p:cBhvr>
                                      <p:tavLst>
                                        <p:tav tm="0">
                                          <p:val>
                                            <p:fltVal val="90"/>
                                          </p:val>
                                        </p:tav>
                                        <p:tav tm="100000">
                                          <p:val>
                                            <p:fltVal val="0"/>
                                          </p:val>
                                        </p:tav>
                                      </p:tavLst>
                                    </p:anim>
                                    <p:animEffect transition="in" filter="fade">
                                      <p:cBhvr>
                                        <p:cTn id="10" dur="1000"/>
                                        <p:tgtEl>
                                          <p:spTgt spid="143"/>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45"/>
                                        </p:tgtEl>
                                        <p:attrNameLst>
                                          <p:attrName>style.visibility</p:attrName>
                                        </p:attrNameLst>
                                      </p:cBhvr>
                                      <p:to>
                                        <p:strVal val="visible"/>
                                      </p:to>
                                    </p:set>
                                    <p:anim calcmode="lin" valueType="num">
                                      <p:cBhvr>
                                        <p:cTn id="14" dur="1000" fill="hold"/>
                                        <p:tgtEl>
                                          <p:spTgt spid="145"/>
                                        </p:tgtEl>
                                        <p:attrNameLst>
                                          <p:attrName>ppt_w</p:attrName>
                                        </p:attrNameLst>
                                      </p:cBhvr>
                                      <p:tavLst>
                                        <p:tav tm="0">
                                          <p:val>
                                            <p:fltVal val="0"/>
                                          </p:val>
                                        </p:tav>
                                        <p:tav tm="100000">
                                          <p:val>
                                            <p:strVal val="#ppt_w"/>
                                          </p:val>
                                        </p:tav>
                                      </p:tavLst>
                                    </p:anim>
                                    <p:anim calcmode="lin" valueType="num">
                                      <p:cBhvr>
                                        <p:cTn id="15" dur="1000" fill="hold"/>
                                        <p:tgtEl>
                                          <p:spTgt spid="145"/>
                                        </p:tgtEl>
                                        <p:attrNameLst>
                                          <p:attrName>ppt_h</p:attrName>
                                        </p:attrNameLst>
                                      </p:cBhvr>
                                      <p:tavLst>
                                        <p:tav tm="0">
                                          <p:val>
                                            <p:fltVal val="0"/>
                                          </p:val>
                                        </p:tav>
                                        <p:tav tm="100000">
                                          <p:val>
                                            <p:strVal val="#ppt_h"/>
                                          </p:val>
                                        </p:tav>
                                      </p:tavLst>
                                    </p:anim>
                                    <p:anim calcmode="lin" valueType="num">
                                      <p:cBhvr>
                                        <p:cTn id="16" dur="1000" fill="hold"/>
                                        <p:tgtEl>
                                          <p:spTgt spid="145"/>
                                        </p:tgtEl>
                                        <p:attrNameLst>
                                          <p:attrName>style.rotation</p:attrName>
                                        </p:attrNameLst>
                                      </p:cBhvr>
                                      <p:tavLst>
                                        <p:tav tm="0">
                                          <p:val>
                                            <p:fltVal val="90"/>
                                          </p:val>
                                        </p:tav>
                                        <p:tav tm="100000">
                                          <p:val>
                                            <p:fltVal val="0"/>
                                          </p:val>
                                        </p:tav>
                                      </p:tavLst>
                                    </p:anim>
                                    <p:animEffect transition="in" filter="fade">
                                      <p:cBhvr>
                                        <p:cTn id="17" dur="1000"/>
                                        <p:tgtEl>
                                          <p:spTgt spid="14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D30EB6C-ED1C-622E-CB7E-D08B0A88E507}"/>
              </a:ext>
            </a:extLst>
          </p:cNvPr>
          <p:cNvGrpSpPr/>
          <p:nvPr/>
        </p:nvGrpSpPr>
        <p:grpSpPr>
          <a:xfrm>
            <a:off x="659259" y="1171658"/>
            <a:ext cx="4544787" cy="4544787"/>
            <a:chOff x="0" y="0"/>
            <a:chExt cx="837653" cy="837653"/>
          </a:xfrm>
        </p:grpSpPr>
        <p:sp>
          <p:nvSpPr>
            <p:cNvPr id="3" name="Freeform 3">
              <a:extLst>
                <a:ext uri="{FF2B5EF4-FFF2-40B4-BE49-F238E27FC236}">
                  <a16:creationId xmlns:a16="http://schemas.microsoft.com/office/drawing/2014/main" id="{70756FBD-5643-6857-760D-D17514EF114F}"/>
                </a:ext>
              </a:extLst>
            </p:cNvPr>
            <p:cNvSpPr/>
            <p:nvPr/>
          </p:nvSpPr>
          <p:spPr>
            <a:xfrm>
              <a:off x="0" y="0"/>
              <a:ext cx="837653" cy="837653"/>
            </a:xfrm>
            <a:custGeom>
              <a:avLst/>
              <a:gdLst/>
              <a:ahLst/>
              <a:cxnLst/>
              <a:rect l="l" t="t" r="r" b="b"/>
              <a:pathLst>
                <a:path w="837653" h="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CD182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4546F35-3B55-D5CA-FCB6-0411CE8A9EC8}"/>
                </a:ext>
              </a:extLst>
            </p:cNvPr>
            <p:cNvSpPr txBox="1"/>
            <p:nvPr/>
          </p:nvSpPr>
          <p:spPr>
            <a:xfrm>
              <a:off x="78530" y="21380"/>
              <a:ext cx="680593" cy="73774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CED2DAA0-0767-44D0-BB60-92E8B5EC2961}"/>
              </a:ext>
            </a:extLst>
          </p:cNvPr>
          <p:cNvSpPr/>
          <p:nvPr/>
        </p:nvSpPr>
        <p:spPr>
          <a:xfrm>
            <a:off x="858186" y="1370585"/>
            <a:ext cx="4146932" cy="4146932"/>
          </a:xfrm>
          <a:custGeom>
            <a:avLst/>
            <a:gdLst/>
            <a:ahLst/>
            <a:cxnLst/>
            <a:rect l="l" t="t" r="r" b="b"/>
            <a:pathLst>
              <a:path w="6220398" h="6220398">
                <a:moveTo>
                  <a:pt x="0" y="0"/>
                </a:moveTo>
                <a:lnTo>
                  <a:pt x="6220398" y="0"/>
                </a:lnTo>
                <a:lnTo>
                  <a:pt x="6220398" y="6220397"/>
                </a:lnTo>
                <a:lnTo>
                  <a:pt x="0" y="6220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3207283-2015-3B67-502D-32A52606389C}"/>
              </a:ext>
            </a:extLst>
          </p:cNvPr>
          <p:cNvSpPr/>
          <p:nvPr/>
        </p:nvSpPr>
        <p:spPr>
          <a:xfrm>
            <a:off x="974725" y="1425585"/>
            <a:ext cx="4036931" cy="4036931"/>
          </a:xfrm>
          <a:custGeom>
            <a:avLst/>
            <a:gdLst/>
            <a:ahLst/>
            <a:cxnLst/>
            <a:rect l="l" t="t" r="r" b="b"/>
            <a:pathLst>
              <a:path w="6055396" h="6055396">
                <a:moveTo>
                  <a:pt x="0" y="0"/>
                </a:moveTo>
                <a:lnTo>
                  <a:pt x="6055397" y="0"/>
                </a:lnTo>
                <a:lnTo>
                  <a:pt x="6055397" y="6055397"/>
                </a:lnTo>
                <a:lnTo>
                  <a:pt x="0" y="6055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5B3AE97-3E43-69EE-6EDC-389FA1C0E798}"/>
              </a:ext>
            </a:extLst>
          </p:cNvPr>
          <p:cNvGrpSpPr/>
          <p:nvPr/>
        </p:nvGrpSpPr>
        <p:grpSpPr>
          <a:xfrm>
            <a:off x="1013215" y="1599776"/>
            <a:ext cx="3870584" cy="3688549"/>
            <a:chOff x="0" y="0"/>
            <a:chExt cx="852913" cy="812800"/>
          </a:xfrm>
        </p:grpSpPr>
        <p:sp>
          <p:nvSpPr>
            <p:cNvPr id="8" name="Freeform 8">
              <a:extLst>
                <a:ext uri="{FF2B5EF4-FFF2-40B4-BE49-F238E27FC236}">
                  <a16:creationId xmlns:a16="http://schemas.microsoft.com/office/drawing/2014/main" id="{8559D553-ABBE-FF6E-C561-0B3020F3FBE3}"/>
                </a:ext>
              </a:extLst>
            </p:cNvPr>
            <p:cNvSpPr/>
            <p:nvPr/>
          </p:nvSpPr>
          <p:spPr>
            <a:xfrm>
              <a:off x="0" y="0"/>
              <a:ext cx="852913" cy="812800"/>
            </a:xfrm>
            <a:custGeom>
              <a:avLst/>
              <a:gdLst/>
              <a:ahLst/>
              <a:cxnLst/>
              <a:rect l="l" t="t" r="r" b="b"/>
              <a:pathLst>
                <a:path w="852913" h="812800">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FFBC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D761363C-F7A2-1786-C702-52D473E3BA6F}"/>
                </a:ext>
              </a:extLst>
            </p:cNvPr>
            <p:cNvSpPr txBox="1"/>
            <p:nvPr/>
          </p:nvSpPr>
          <p:spPr>
            <a:xfrm>
              <a:off x="79961" y="19050"/>
              <a:ext cx="692992"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DC8223B5-DBAF-93AE-DE1C-97F77EE86F45}"/>
              </a:ext>
            </a:extLst>
          </p:cNvPr>
          <p:cNvGrpSpPr/>
          <p:nvPr/>
        </p:nvGrpSpPr>
        <p:grpSpPr>
          <a:xfrm>
            <a:off x="1215426" y="1727832"/>
            <a:ext cx="3432452" cy="3432438"/>
            <a:chOff x="0" y="0"/>
            <a:chExt cx="6350000" cy="6349975"/>
          </a:xfrm>
        </p:grpSpPr>
        <p:sp>
          <p:nvSpPr>
            <p:cNvPr id="11" name="Freeform 11">
              <a:extLst>
                <a:ext uri="{FF2B5EF4-FFF2-40B4-BE49-F238E27FC236}">
                  <a16:creationId xmlns:a16="http://schemas.microsoft.com/office/drawing/2014/main" id="{38D13B56-8E91-BA2D-6BF4-33078A463413}"/>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a:extLst>
              <a:ext uri="{FF2B5EF4-FFF2-40B4-BE49-F238E27FC236}">
                <a16:creationId xmlns:a16="http://schemas.microsoft.com/office/drawing/2014/main" id="{DAD176EB-5884-D408-0447-0715F18EB624}"/>
              </a:ext>
            </a:extLst>
          </p:cNvPr>
          <p:cNvSpPr/>
          <p:nvPr/>
        </p:nvSpPr>
        <p:spPr>
          <a:xfrm rot="-10800000">
            <a:off x="2931652" y="500576"/>
            <a:ext cx="2928425" cy="5856849"/>
          </a:xfrm>
          <a:custGeom>
            <a:avLst/>
            <a:gdLst/>
            <a:ahLst/>
            <a:cxnLst/>
            <a:rect l="l" t="t" r="r" b="b"/>
            <a:pathLst>
              <a:path w="4392637" h="8785274">
                <a:moveTo>
                  <a:pt x="0" y="0"/>
                </a:moveTo>
                <a:lnTo>
                  <a:pt x="4392637" y="0"/>
                </a:lnTo>
                <a:lnTo>
                  <a:pt x="4392637" y="8785274"/>
                </a:lnTo>
                <a:lnTo>
                  <a:pt x="0" y="87852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2F9FF786-DCC8-2AD3-D0B2-4F06E863147D}"/>
              </a:ext>
            </a:extLst>
          </p:cNvPr>
          <p:cNvSpPr/>
          <p:nvPr/>
        </p:nvSpPr>
        <p:spPr>
          <a:xfrm rot="-5400000">
            <a:off x="-1201450" y="2929282"/>
            <a:ext cx="3402336" cy="999436"/>
          </a:xfrm>
          <a:custGeom>
            <a:avLst/>
            <a:gdLst/>
            <a:ahLst/>
            <a:cxnLst/>
            <a:rect l="l" t="t" r="r" b="b"/>
            <a:pathLst>
              <a:path w="5103504" h="1499154">
                <a:moveTo>
                  <a:pt x="0" y="0"/>
                </a:moveTo>
                <a:lnTo>
                  <a:pt x="5103504" y="0"/>
                </a:lnTo>
                <a:lnTo>
                  <a:pt x="5103504" y="1499154"/>
                </a:lnTo>
                <a:lnTo>
                  <a:pt x="0" y="1499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a:extLst>
              <a:ext uri="{FF2B5EF4-FFF2-40B4-BE49-F238E27FC236}">
                <a16:creationId xmlns:a16="http://schemas.microsoft.com/office/drawing/2014/main" id="{36C6A8E0-6087-6B27-630C-75C23DDC3188}"/>
              </a:ext>
            </a:extLst>
          </p:cNvPr>
          <p:cNvGrpSpPr/>
          <p:nvPr/>
        </p:nvGrpSpPr>
        <p:grpSpPr>
          <a:xfrm>
            <a:off x="869201" y="1568766"/>
            <a:ext cx="288029" cy="288029"/>
            <a:chOff x="0" y="0"/>
            <a:chExt cx="812800" cy="812800"/>
          </a:xfrm>
        </p:grpSpPr>
        <p:sp>
          <p:nvSpPr>
            <p:cNvPr id="15" name="Freeform 15">
              <a:extLst>
                <a:ext uri="{FF2B5EF4-FFF2-40B4-BE49-F238E27FC236}">
                  <a16:creationId xmlns:a16="http://schemas.microsoft.com/office/drawing/2014/main" id="{6DF0DA9D-5B36-5B8A-72EB-33EC9DD64EA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CD4C0D17-9FD3-9301-20D3-AD8688A1DAA2}"/>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07E38F32-71AB-F2C2-EE10-C40202C299EA}"/>
              </a:ext>
            </a:extLst>
          </p:cNvPr>
          <p:cNvGrpSpPr/>
          <p:nvPr/>
        </p:nvGrpSpPr>
        <p:grpSpPr>
          <a:xfrm>
            <a:off x="830710" y="4971103"/>
            <a:ext cx="288029" cy="288029"/>
            <a:chOff x="0" y="0"/>
            <a:chExt cx="812800" cy="812800"/>
          </a:xfrm>
        </p:grpSpPr>
        <p:sp>
          <p:nvSpPr>
            <p:cNvPr id="18" name="Freeform 18">
              <a:extLst>
                <a:ext uri="{FF2B5EF4-FFF2-40B4-BE49-F238E27FC236}">
                  <a16:creationId xmlns:a16="http://schemas.microsoft.com/office/drawing/2014/main" id="{612C0B43-222D-939B-3453-32D5A996BED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934F1CBC-5E11-9265-2370-FD65BC851479}"/>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F0B535B5-30A2-4526-AE28-13504DFA77B9}"/>
              </a:ext>
            </a:extLst>
          </p:cNvPr>
          <p:cNvGrpSpPr/>
          <p:nvPr/>
        </p:nvGrpSpPr>
        <p:grpSpPr>
          <a:xfrm>
            <a:off x="69218" y="6059727"/>
            <a:ext cx="1887995" cy="1887995"/>
            <a:chOff x="0" y="0"/>
            <a:chExt cx="812800" cy="812800"/>
          </a:xfrm>
        </p:grpSpPr>
        <p:sp>
          <p:nvSpPr>
            <p:cNvPr id="21" name="Freeform 21">
              <a:extLst>
                <a:ext uri="{FF2B5EF4-FFF2-40B4-BE49-F238E27FC236}">
                  <a16:creationId xmlns:a16="http://schemas.microsoft.com/office/drawing/2014/main" id="{C1B912ED-6EAF-1F06-6542-FB8D1813F70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a:extLst>
                <a:ext uri="{FF2B5EF4-FFF2-40B4-BE49-F238E27FC236}">
                  <a16:creationId xmlns:a16="http://schemas.microsoft.com/office/drawing/2014/main" id="{D2CFB515-D48F-4384-C85D-E2C0FD13FE72}"/>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AF348CE0-4F97-E407-B303-A8F5FF5BE40E}"/>
              </a:ext>
            </a:extLst>
          </p:cNvPr>
          <p:cNvGrpSpPr/>
          <p:nvPr/>
        </p:nvGrpSpPr>
        <p:grpSpPr>
          <a:xfrm>
            <a:off x="1215426" y="290069"/>
            <a:ext cx="791463" cy="791463"/>
            <a:chOff x="0" y="0"/>
            <a:chExt cx="812800" cy="812800"/>
          </a:xfrm>
        </p:grpSpPr>
        <p:sp>
          <p:nvSpPr>
            <p:cNvPr id="24" name="Freeform 24">
              <a:extLst>
                <a:ext uri="{FF2B5EF4-FFF2-40B4-BE49-F238E27FC236}">
                  <a16:creationId xmlns:a16="http://schemas.microsoft.com/office/drawing/2014/main" id="{E29400EF-3F13-F179-A628-F4940970C6B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8323EFBB-19CE-81C0-529B-57EE6189E07F}"/>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AC488BA7-ABF5-99F1-689D-49A0567F88D3}"/>
              </a:ext>
            </a:extLst>
          </p:cNvPr>
          <p:cNvGrpSpPr/>
          <p:nvPr/>
        </p:nvGrpSpPr>
        <p:grpSpPr>
          <a:xfrm>
            <a:off x="5011656" y="5807522"/>
            <a:ext cx="700385" cy="700385"/>
            <a:chOff x="0" y="0"/>
            <a:chExt cx="812800" cy="812800"/>
          </a:xfrm>
        </p:grpSpPr>
        <p:sp>
          <p:nvSpPr>
            <p:cNvPr id="27" name="Freeform 27">
              <a:extLst>
                <a:ext uri="{FF2B5EF4-FFF2-40B4-BE49-F238E27FC236}">
                  <a16:creationId xmlns:a16="http://schemas.microsoft.com/office/drawing/2014/main" id="{1331C348-9A45-2E19-DDC5-A211F47F779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733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7EA9D094-6A61-652C-5D5E-350595B26954}"/>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44BFF44E-165F-E71C-E03F-C90AEAB58B11}"/>
              </a:ext>
            </a:extLst>
          </p:cNvPr>
          <p:cNvGrpSpPr/>
          <p:nvPr/>
        </p:nvGrpSpPr>
        <p:grpSpPr>
          <a:xfrm>
            <a:off x="5361848" y="-598101"/>
            <a:ext cx="1196202" cy="1196202"/>
            <a:chOff x="0" y="0"/>
            <a:chExt cx="812800" cy="812800"/>
          </a:xfrm>
        </p:grpSpPr>
        <p:sp>
          <p:nvSpPr>
            <p:cNvPr id="30" name="Freeform 30">
              <a:extLst>
                <a:ext uri="{FF2B5EF4-FFF2-40B4-BE49-F238E27FC236}">
                  <a16:creationId xmlns:a16="http://schemas.microsoft.com/office/drawing/2014/main" id="{28E24C19-9386-0492-76A3-31FDEB3C04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F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84376D8A-59BD-4EAD-0A20-2ED61FE8761A}"/>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5">
            <a:extLst>
              <a:ext uri="{FF2B5EF4-FFF2-40B4-BE49-F238E27FC236}">
                <a16:creationId xmlns:a16="http://schemas.microsoft.com/office/drawing/2014/main" id="{56FF867C-BB89-DE82-011B-C9114E4849E6}"/>
              </a:ext>
            </a:extLst>
          </p:cNvPr>
          <p:cNvSpPr txBox="1"/>
          <p:nvPr/>
        </p:nvSpPr>
        <p:spPr>
          <a:xfrm>
            <a:off x="7480218" y="3965574"/>
            <a:ext cx="3993101" cy="436017"/>
          </a:xfrm>
          <a:prstGeom prst="rect">
            <a:avLst/>
          </a:prstGeom>
        </p:spPr>
        <p:txBody>
          <a:bodyPr lIns="0" tIns="0" rIns="0" bIns="0" rtlCol="0" anchor="t">
            <a:spAutoFit/>
          </a:bodyPr>
          <a:lstStyle/>
          <a:p>
            <a:pPr marL="0" marR="0" lvl="0" indent="0" algn="r" defTabSz="609630" rtl="0" eaLnBrk="1" fontAlgn="auto" latinLnBrk="0" hangingPunct="1">
              <a:lnSpc>
                <a:spcPts val="3432"/>
              </a:lnSpc>
              <a:spcBef>
                <a:spcPts val="0"/>
              </a:spcBef>
              <a:spcAft>
                <a:spcPts val="0"/>
              </a:spcAft>
              <a:buClrTx/>
              <a:buSzTx/>
              <a:buFontTx/>
              <a:buNone/>
              <a:tabLst/>
              <a:defRPr/>
            </a:pPr>
            <a:r>
              <a:rPr kumimoji="0" lang="en-US" sz="2859" b="0" i="0" u="none" strike="noStrike" kern="1200" cap="none" spc="0" normalizeH="0" baseline="0" noProof="0">
                <a:ln>
                  <a:noFill/>
                </a:ln>
                <a:solidFill>
                  <a:srgbClr val="FFFFFF"/>
                </a:solidFill>
                <a:effectLst/>
                <a:uLnTx/>
                <a:uFillTx/>
                <a:latin typeface="Poppins Semi-Bold"/>
                <a:ea typeface="Poppins Semi-Bold"/>
                <a:cs typeface="Poppins Semi-Bold"/>
                <a:sym typeface="Poppins Semi-Bold"/>
              </a:rPr>
              <a:t>Presentation - 2023</a:t>
            </a:r>
          </a:p>
        </p:txBody>
      </p:sp>
      <p:sp>
        <p:nvSpPr>
          <p:cNvPr id="33" name="TextBox 23">
            <a:extLst>
              <a:ext uri="{FF2B5EF4-FFF2-40B4-BE49-F238E27FC236}">
                <a16:creationId xmlns:a16="http://schemas.microsoft.com/office/drawing/2014/main" id="{2CDACCCE-D27C-D197-CA08-F54A767FEFD2}"/>
              </a:ext>
            </a:extLst>
          </p:cNvPr>
          <p:cNvSpPr txBox="1"/>
          <p:nvPr/>
        </p:nvSpPr>
        <p:spPr>
          <a:xfrm>
            <a:off x="6691689" y="2245342"/>
            <a:ext cx="4360287" cy="2367315"/>
          </a:xfrm>
          <a:prstGeom prst="rect">
            <a:avLst/>
          </a:prstGeom>
        </p:spPr>
        <p:txBody>
          <a:bodyPr wrap="square" lIns="0" tIns="0" rIns="0" bIns="0" rtlCol="0" anchor="t">
            <a:spAutoFit/>
          </a:bodyPr>
          <a:lstStyle/>
          <a:p>
            <a:pPr marL="0" marR="0" lvl="0" indent="0" algn="ctr" defTabSz="609630" rtl="0" eaLnBrk="1" fontAlgn="auto" latinLnBrk="0" hangingPunct="1">
              <a:lnSpc>
                <a:spcPts val="4573"/>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BÁO CÁO </a:t>
            </a:r>
          </a:p>
          <a:p>
            <a:pPr marL="0" marR="0" lvl="0" indent="0" algn="ctr" defTabSz="609630" rtl="0" eaLnBrk="1" fontAlgn="auto" latinLnBrk="0" hangingPunct="1">
              <a:lnSpc>
                <a:spcPct val="200000"/>
              </a:lnSpc>
              <a:spcBef>
                <a:spcPct val="0"/>
              </a:spcBef>
              <a:spcAft>
                <a:spcPts val="0"/>
              </a:spcAft>
              <a:buClrTx/>
              <a:buSzTx/>
              <a:buFontTx/>
              <a:buNone/>
              <a:tabLst/>
              <a:defRPr/>
            </a:pPr>
            <a:r>
              <a:rPr kumimoji="0" lang="en-US" sz="6600" b="0" i="0" u="none" strike="noStrike" kern="1200" cap="none" spc="0" normalizeH="0" baseline="0" noProof="0">
                <a:ln>
                  <a:noFill/>
                </a:ln>
                <a:solidFill>
                  <a:srgbClr val="BC1823"/>
                </a:solidFill>
                <a:effectLst/>
                <a:uLnTx/>
                <a:uFillTx/>
                <a:latin typeface="#9Slide03 Arima Madurai Black" panose="00000A00000000000000" pitchFamily="2" charset="0"/>
                <a:ea typeface="Montserrat Classic Bold"/>
                <a:cs typeface="#9Slide03 Arima Madurai Black" panose="00000A00000000000000" pitchFamily="2" charset="0"/>
                <a:sym typeface="Montserrat Classic Bold"/>
              </a:rPr>
              <a:t>SẢN PHẨM</a:t>
            </a:r>
          </a:p>
        </p:txBody>
      </p:sp>
    </p:spTree>
    <p:extLst>
      <p:ext uri="{BB962C8B-B14F-4D97-AF65-F5344CB8AC3E}">
        <p14:creationId xmlns:p14="http://schemas.microsoft.com/office/powerpoint/2010/main" val="21285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477081" y="162539"/>
            <a:ext cx="7734810" cy="651204"/>
          </a:xfrm>
          <a:prstGeom prst="rect">
            <a:avLst/>
          </a:prstGeom>
        </p:spPr>
        <p:txBody>
          <a:bodyPr wrap="none">
            <a:spAutoFit/>
          </a:bodyPr>
          <a:lstStyle/>
          <a:p>
            <a:pPr algn="just" defTabSz="609630">
              <a:lnSpc>
                <a:spcPts val="4948"/>
              </a:lnSpc>
            </a:pPr>
            <a:r>
              <a:rPr lang="vi-VN" sz="2800">
                <a:solidFill>
                  <a:srgbClr val="C00118"/>
                </a:solidFill>
                <a:latin typeface="#9Slide03 IcielUni Sans Heavy" panose="00000500000000000000" pitchFamily="2" charset="0"/>
                <a:ea typeface="Tahoma" panose="020B0604030504040204" pitchFamily="34" charset="0"/>
                <a:cs typeface="Tahoma" panose="020B0604030504040204" pitchFamily="34" charset="0"/>
              </a:rPr>
              <a:t>1. Khái niệm về truyền thống yêu nước và cách mạng</a:t>
            </a:r>
            <a:endParaRPr lang="en-US" sz="2800" dirty="0">
              <a:solidFill>
                <a:srgbClr val="C00118"/>
              </a:solidFill>
              <a:latin typeface="#9Slide03 IcielUni Sans Heavy" panose="00000500000000000000" pitchFamily="2" charset="0"/>
              <a:ea typeface="Tahoma" panose="020B0604030504040204" pitchFamily="34" charset="0"/>
              <a:cs typeface="Tahoma" panose="020B0604030504040204" pitchFamily="34" charset="0"/>
            </a:endParaRPr>
          </a:p>
        </p:txBody>
      </p:sp>
      <p:sp>
        <p:nvSpPr>
          <p:cNvPr id="57" name="AutoShape 14"/>
          <p:cNvSpPr/>
          <p:nvPr/>
        </p:nvSpPr>
        <p:spPr>
          <a:xfrm>
            <a:off x="1067029" y="1041400"/>
            <a:ext cx="10152000" cy="0"/>
          </a:xfrm>
          <a:prstGeom prst="line">
            <a:avLst/>
          </a:prstGeom>
          <a:ln w="47625" cap="rnd">
            <a:solidFill>
              <a:srgbClr val="FED43C"/>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30" name="Group 6"/>
          <p:cNvGrpSpPr/>
          <p:nvPr/>
        </p:nvGrpSpPr>
        <p:grpSpPr>
          <a:xfrm>
            <a:off x="472276" y="0"/>
            <a:ext cx="594753" cy="6858000"/>
            <a:chOff x="0" y="0"/>
            <a:chExt cx="325451" cy="3752725"/>
          </a:xfrm>
        </p:grpSpPr>
        <p:sp>
          <p:nvSpPr>
            <p:cNvPr id="42" name="Freeform 7"/>
            <p:cNvSpPr/>
            <p:nvPr/>
          </p:nvSpPr>
          <p:spPr>
            <a:xfrm>
              <a:off x="0" y="0"/>
              <a:ext cx="325451" cy="3752726"/>
            </a:xfrm>
            <a:custGeom>
              <a:avLst/>
              <a:gdLst/>
              <a:ahLst/>
              <a:cxnLst/>
              <a:rect l="l" t="t" r="r" b="b"/>
              <a:pathLst>
                <a:path w="325451" h="3752726">
                  <a:moveTo>
                    <a:pt x="0" y="0"/>
                  </a:moveTo>
                  <a:lnTo>
                    <a:pt x="325451" y="0"/>
                  </a:lnTo>
                  <a:lnTo>
                    <a:pt x="325451" y="3752726"/>
                  </a:lnTo>
                  <a:lnTo>
                    <a:pt x="0" y="3752726"/>
                  </a:lnTo>
                  <a:close/>
                </a:path>
              </a:pathLst>
            </a:custGeom>
            <a:solidFill>
              <a:srgbClr val="FFC000">
                <a:alpha val="80000"/>
              </a:srgbClr>
            </a:solidFill>
          </p:spPr>
          <p:txBody>
            <a:bodyPr/>
            <a:lstStyle/>
            <a:p>
              <a:pPr defTabSz="609630"/>
              <a:endParaRPr lang="en-US" sz="1200">
                <a:solidFill>
                  <a:prstClr val="black"/>
                </a:solidFill>
                <a:latin typeface="Calibri"/>
              </a:endParaRPr>
            </a:p>
          </p:txBody>
        </p:sp>
      </p:grpSp>
      <p:grpSp>
        <p:nvGrpSpPr>
          <p:cNvPr id="6" name="Group 5">
            <a:extLst>
              <a:ext uri="{FF2B5EF4-FFF2-40B4-BE49-F238E27FC236}">
                <a16:creationId xmlns:a16="http://schemas.microsoft.com/office/drawing/2014/main" id="{BEE88AC4-7C68-954E-C577-72E773FA5B6C}"/>
              </a:ext>
            </a:extLst>
          </p:cNvPr>
          <p:cNvGrpSpPr/>
          <p:nvPr/>
        </p:nvGrpSpPr>
        <p:grpSpPr>
          <a:xfrm>
            <a:off x="1249680" y="1706880"/>
            <a:ext cx="6096000" cy="3422909"/>
            <a:chOff x="1249680" y="1706880"/>
            <a:chExt cx="6096000" cy="3422909"/>
          </a:xfrm>
        </p:grpSpPr>
        <p:sp>
          <p:nvSpPr>
            <p:cNvPr id="5" name="TextBox 4">
              <a:extLst>
                <a:ext uri="{FF2B5EF4-FFF2-40B4-BE49-F238E27FC236}">
                  <a16:creationId xmlns:a16="http://schemas.microsoft.com/office/drawing/2014/main" id="{BA330C46-C0B3-267C-3B5F-F769537DC923}"/>
                </a:ext>
              </a:extLst>
            </p:cNvPr>
            <p:cNvSpPr txBox="1"/>
            <p:nvPr/>
          </p:nvSpPr>
          <p:spPr>
            <a:xfrm>
              <a:off x="1249680" y="1706880"/>
              <a:ext cx="1666240" cy="1569660"/>
            </a:xfrm>
            <a:prstGeom prst="rect">
              <a:avLst/>
            </a:prstGeom>
            <a:noFill/>
          </p:spPr>
          <p:txBody>
            <a:bodyPr wrap="square" rtlCol="0">
              <a:spAutoFit/>
            </a:bodyPr>
            <a:lstStyle/>
            <a:p>
              <a:r>
                <a:rPr lang="en-US" sz="9600">
                  <a:solidFill>
                    <a:srgbClr val="FF0000"/>
                  </a:solidFill>
                  <a:latin typeface="#9Slide03 Neutra" panose="02040603050506020204" pitchFamily="18" charset="0"/>
                </a:rPr>
                <a:t>“</a:t>
              </a:r>
            </a:p>
          </p:txBody>
        </p:sp>
        <p:sp>
          <p:nvSpPr>
            <p:cNvPr id="4" name="TextBox 3">
              <a:extLst>
                <a:ext uri="{FF2B5EF4-FFF2-40B4-BE49-F238E27FC236}">
                  <a16:creationId xmlns:a16="http://schemas.microsoft.com/office/drawing/2014/main" id="{DB0F93CB-D405-E51D-C6E2-54FBE3635CC2}"/>
                </a:ext>
              </a:extLst>
            </p:cNvPr>
            <p:cNvSpPr txBox="1"/>
            <p:nvPr/>
          </p:nvSpPr>
          <p:spPr>
            <a:xfrm>
              <a:off x="1249680" y="2082801"/>
              <a:ext cx="6096000" cy="3046988"/>
            </a:xfrm>
            <a:prstGeom prst="rect">
              <a:avLst/>
            </a:prstGeom>
            <a:noFill/>
          </p:spPr>
          <p:txBody>
            <a:bodyPr wrap="square">
              <a:spAutoFit/>
            </a:bodyPr>
            <a:lstStyle/>
            <a:p>
              <a:pPr algn="just">
                <a:buNone/>
              </a:pPr>
              <a:r>
                <a:rPr lang="en-US" sz="3200">
                  <a:solidFill>
                    <a:srgbClr val="002060"/>
                  </a:solidFill>
                  <a:latin typeface="#9Slide07 IcielBaliho Script" pitchFamily="2" charset="0"/>
                  <a:ea typeface="Times New Roman" panose="02020603050405020304" pitchFamily="18" charset="0"/>
                </a:rPr>
                <a:t>      </a:t>
              </a:r>
              <a:r>
                <a:rPr lang="en-US" sz="3200">
                  <a:solidFill>
                    <a:srgbClr val="002060"/>
                  </a:solidFill>
                  <a:effectLst/>
                  <a:latin typeface="#9Slide07 IcielBaliho Script" pitchFamily="2" charset="0"/>
                  <a:ea typeface="Times New Roman" panose="02020603050405020304" pitchFamily="18" charset="0"/>
                </a:rPr>
                <a:t>Truyền thống yêu nước và cách mạng của Đất Quảng là lòng yêu nước của nhân dân các dân tộc sống trên vùng đất này gắn kết với tinh thần cách mạng, được hình thành trong quá trình lịch sử đấu tranh dựng nước và giữ nước.</a:t>
              </a:r>
            </a:p>
          </p:txBody>
        </p:sp>
      </p:grpSp>
      <p:pic>
        <p:nvPicPr>
          <p:cNvPr id="1026" name="Picture 2" descr="Thể hiện lòng yêu nước trên mạng xã hội">
            <a:extLst>
              <a:ext uri="{FF2B5EF4-FFF2-40B4-BE49-F238E27FC236}">
                <a16:creationId xmlns:a16="http://schemas.microsoft.com/office/drawing/2014/main" id="{38265589-D7EB-AAA6-E6FA-54013913C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4094" y="2139599"/>
            <a:ext cx="3184935" cy="29333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9148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Lãnh thổ Việt Nam thời nhà Trần 1306">
            <a:extLst>
              <a:ext uri="{FF2B5EF4-FFF2-40B4-BE49-F238E27FC236}">
                <a16:creationId xmlns:a16="http://schemas.microsoft.com/office/drawing/2014/main" id="{C0D72A9F-F953-DB0C-59A6-2811E3AAB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52808" y="106046"/>
            <a:ext cx="3899811" cy="64194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E8367499-7F3D-73FD-4962-9BCAB132CF66}"/>
              </a:ext>
            </a:extLst>
          </p:cNvPr>
          <p:cNvSpPr txBox="1"/>
          <p:nvPr/>
        </p:nvSpPr>
        <p:spPr>
          <a:xfrm>
            <a:off x="5894962" y="1984443"/>
            <a:ext cx="5458838" cy="4192520"/>
          </a:xfrm>
          <a:prstGeom prst="rect">
            <a:avLst/>
          </a:prstGeom>
        </p:spPr>
        <p:txBody>
          <a:bodyPr vert="horz" lIns="91440" tIns="45720" rIns="91440" bIns="45720" rtlCol="0">
            <a:normAutofit/>
          </a:bodyPr>
          <a:lstStyle/>
          <a:p>
            <a:pPr algn="just">
              <a:lnSpc>
                <a:spcPct val="90000"/>
              </a:lnSpc>
              <a:spcAft>
                <a:spcPts val="600"/>
              </a:spcAft>
            </a:pPr>
            <a:r>
              <a:rPr lang="en-US" sz="3200" b="1">
                <a:solidFill>
                  <a:srgbClr val="C00000"/>
                </a:solidFill>
                <a:effectLst/>
                <a:latin typeface="#9Slide03 IcielUni Sans Heavy" panose="00000500000000000000" pitchFamily="2" charset="0"/>
              </a:rPr>
              <a:t>2. Vị trí địa lí, vai trò lịch sử của đất Quảng</a:t>
            </a:r>
            <a:endParaRPr lang="en-US" sz="3200">
              <a:solidFill>
                <a:srgbClr val="C00000"/>
              </a:solidFill>
              <a:effectLst/>
              <a:latin typeface="#9Slide03 IcielUni Sans Heavy" panose="00000500000000000000" pitchFamily="2" charset="0"/>
            </a:endParaRPr>
          </a:p>
          <a:p>
            <a:pPr algn="just">
              <a:lnSpc>
                <a:spcPct val="90000"/>
              </a:lnSpc>
              <a:spcAft>
                <a:spcPts val="600"/>
              </a:spcAft>
            </a:pPr>
            <a:r>
              <a:rPr lang="en-US" sz="3200">
                <a:solidFill>
                  <a:srgbClr val="002060"/>
                </a:solidFill>
                <a:effectLst/>
                <a:latin typeface="#9Slide07 IcielBaliho Script" pitchFamily="2" charset="0"/>
              </a:rPr>
              <a:t>- Vị trí: Là vùng đất mới sáp nhập vào Đại Việt từ thế kỷ XIV, mở rộng lãnh thổ về phía Nam.</a:t>
            </a:r>
          </a:p>
        </p:txBody>
      </p:sp>
    </p:spTree>
    <p:extLst>
      <p:ext uri="{BB962C8B-B14F-4D97-AF65-F5344CB8AC3E}">
        <p14:creationId xmlns:p14="http://schemas.microsoft.com/office/powerpoint/2010/main" val="40134031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VECTOR" val="6a34c20d-c5b2-460b-b8ea-c07c3108d59f"/>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ustom Theme">
  <a:themeElements>
    <a:clrScheme name="Custom">
      <a:dk1>
        <a:srgbClr val="000000"/>
      </a:dk1>
      <a:lt1>
        <a:srgbClr val="FFFFFF"/>
      </a:lt1>
      <a:dk2>
        <a:srgbClr val="333333"/>
      </a:dk2>
      <a:lt2>
        <a:srgbClr val="EEEEEE"/>
      </a:lt2>
      <a:accent1>
        <a:srgbClr val="004CC0"/>
      </a:accent1>
      <a:accent2>
        <a:srgbClr val="00B0F0"/>
      </a:accent2>
      <a:accent3>
        <a:srgbClr val="1D3EBF"/>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a:dk1>
        <a:srgbClr val="000000"/>
      </a:dk1>
      <a:lt1>
        <a:srgbClr val="FFFFFF"/>
      </a:lt1>
      <a:dk2>
        <a:srgbClr val="778495"/>
      </a:dk2>
      <a:lt2>
        <a:srgbClr val="F0F0F0"/>
      </a:lt2>
      <a:accent1>
        <a:srgbClr val="EE428C"/>
      </a:accent1>
      <a:accent2>
        <a:srgbClr val="FFC000"/>
      </a:accent2>
      <a:accent3>
        <a:srgbClr val="EE428C"/>
      </a:accent3>
      <a:accent4>
        <a:srgbClr val="FFC000"/>
      </a:accent4>
      <a:accent5>
        <a:srgbClr val="EE428C"/>
      </a:accent5>
      <a:accent6>
        <a:srgbClr val="FFC000"/>
      </a:accent6>
      <a:hlink>
        <a:srgbClr val="FC5505"/>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TotalTime>
  <Words>2738</Words>
  <Application>Microsoft Office PowerPoint</Application>
  <PresentationFormat>Widescreen</PresentationFormat>
  <Paragraphs>244</Paragraphs>
  <Slides>65</Slides>
  <Notes>8</Notes>
  <HiddenSlides>0</HiddenSlides>
  <MMClips>1</MMClips>
  <ScaleCrop>false</ScaleCrop>
  <HeadingPairs>
    <vt:vector size="6" baseType="variant">
      <vt:variant>
        <vt:lpstr>Fonts Used</vt:lpstr>
      </vt:variant>
      <vt:variant>
        <vt:i4>41</vt:i4>
      </vt:variant>
      <vt:variant>
        <vt:lpstr>Theme</vt:lpstr>
      </vt:variant>
      <vt:variant>
        <vt:i4>11</vt:i4>
      </vt:variant>
      <vt:variant>
        <vt:lpstr>Slide Titles</vt:lpstr>
      </vt:variant>
      <vt:variant>
        <vt:i4>65</vt:i4>
      </vt:variant>
    </vt:vector>
  </HeadingPairs>
  <TitlesOfParts>
    <vt:vector size="117" baseType="lpstr">
      <vt:lpstr>等线</vt:lpstr>
      <vt:lpstr>#9Slide02 Noi dung dai</vt:lpstr>
      <vt:lpstr>#9Slide03 AllRoundGothic</vt:lpstr>
      <vt:lpstr>#9Slide03 Ample</vt:lpstr>
      <vt:lpstr>#9Slide03 AmpleSoft Bold</vt:lpstr>
      <vt:lpstr>#9Slide03 Arima Madurai Black</vt:lpstr>
      <vt:lpstr>#9Slide03 Cabin</vt:lpstr>
      <vt:lpstr>#9Slide03 Cabin Condensed SemiB</vt:lpstr>
      <vt:lpstr>#9Slide03 FS Neusa Bold</vt:lpstr>
      <vt:lpstr>#9Slide03 IcielPanton Black</vt:lpstr>
      <vt:lpstr>#9Slide03 IcielUni Sans Heavy</vt:lpstr>
      <vt:lpstr>#9Slide03 Neutra</vt:lpstr>
      <vt:lpstr>#9Slide03 Oswald SemiBold</vt:lpstr>
      <vt:lpstr>#9Slide03 Roboto Medium</vt:lpstr>
      <vt:lpstr>#9Slide03 Saira SemiCondensed</vt:lpstr>
      <vt:lpstr>#9Slide03 Saira SemiCondensed B</vt:lpstr>
      <vt:lpstr>#9Slide03 SFU TradeGothic</vt:lpstr>
      <vt:lpstr>#9Slide03 SVNNeutraface 2</vt:lpstr>
      <vt:lpstr>#9Slide05 Braxton Regular</vt:lpstr>
      <vt:lpstr>#9Slide05 FS Blonde Script</vt:lpstr>
      <vt:lpstr>#9Slide07 IcielBaliho Script</vt:lpstr>
      <vt:lpstr>Aptos</vt:lpstr>
      <vt:lpstr>Aptos Display</vt:lpstr>
      <vt:lpstr>Arial</vt:lpstr>
      <vt:lpstr>Calibri</vt:lpstr>
      <vt:lpstr>Calibri Light</vt:lpstr>
      <vt:lpstr>Fredoka One</vt:lpstr>
      <vt:lpstr>Helvetica</vt:lpstr>
      <vt:lpstr>Helvetica Neue Medium</vt:lpstr>
      <vt:lpstr>Inter-Regular</vt:lpstr>
      <vt:lpstr>Londrina Solid</vt:lpstr>
      <vt:lpstr>MiSans</vt:lpstr>
      <vt:lpstr>Open Sans Bold</vt:lpstr>
      <vt:lpstr>Playfair Display Black</vt:lpstr>
      <vt:lpstr>Poppins Semi-Bold</vt:lpstr>
      <vt:lpstr>PT Sans</vt:lpstr>
      <vt:lpstr>Roboto</vt:lpstr>
      <vt:lpstr>Roboto Condensed Light</vt:lpstr>
      <vt:lpstr>Snap ITC</vt:lpstr>
      <vt:lpstr>system-ui</vt:lpstr>
      <vt:lpstr>Times New Roman</vt:lpstr>
      <vt:lpstr>1_Office Theme</vt:lpstr>
      <vt:lpstr>Office Theme</vt:lpstr>
      <vt:lpstr>Office</vt:lpstr>
      <vt:lpstr>Ancient History by Slidesgo</vt:lpstr>
      <vt:lpstr>2_Office Theme</vt:lpstr>
      <vt:lpstr>8_Office Theme</vt:lpstr>
      <vt:lpstr>3_Office Theme</vt:lpstr>
      <vt:lpstr>6_Office Theme</vt:lpstr>
      <vt:lpstr>4_Office 主题​​</vt:lpstr>
      <vt:lpstr>5_Office Theme</vt:lpstr>
      <vt:lpstr>1_Custom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Nguyễn Văn Quốc</dc:creator>
  <cp:lastModifiedBy>Nguyễn Văn Quốc</cp:lastModifiedBy>
  <cp:revision>138</cp:revision>
  <dcterms:created xsi:type="dcterms:W3CDTF">2024-09-22T01:38:12Z</dcterms:created>
  <dcterms:modified xsi:type="dcterms:W3CDTF">2025-09-07T03:10:16Z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2024-09-22T01:38:13Z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9fed56ff-dfeb-4501-9069-17bbfbe9bed8</vt:lpwstr>
  </property>
  <property fmtid="{D5CDD505-2E9C-101B-9397-08002B2CF9AE}" pid="7" name="MSIP_Label_defa4170-0d19-0005-0004-bc88714345d2_ActionId">
    <vt:lpwstr>d01d554e-97d3-427b-8984-d2587331d11f</vt:lpwstr>
  </property>
  <property fmtid="{D5CDD505-2E9C-101B-9397-08002B2CF9AE}" pid="8" name="MSIP_Label_defa4170-0d19-0005-0004-bc88714345d2_ContentBits">
    <vt:lpwstr>0</vt:lpwstr>
  </property>
</Properties>
</file>