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3" r:id="rId3"/>
    <p:sldMasterId id="2147483675" r:id="rId4"/>
    <p:sldMasterId id="2147483677" r:id="rId5"/>
  </p:sldMasterIdLst>
  <p:notesMasterIdLst>
    <p:notesMasterId r:id="rId45"/>
  </p:notesMasterIdLst>
  <p:sldIdLst>
    <p:sldId id="6202" r:id="rId6"/>
    <p:sldId id="257" r:id="rId7"/>
    <p:sldId id="6203" r:id="rId8"/>
    <p:sldId id="256" r:id="rId9"/>
    <p:sldId id="258" r:id="rId10"/>
    <p:sldId id="259" r:id="rId11"/>
    <p:sldId id="6205" r:id="rId12"/>
    <p:sldId id="6206" r:id="rId13"/>
    <p:sldId id="6207" r:id="rId14"/>
    <p:sldId id="6208" r:id="rId15"/>
    <p:sldId id="6204" r:id="rId16"/>
    <p:sldId id="261" r:id="rId17"/>
    <p:sldId id="6209" r:id="rId18"/>
    <p:sldId id="264" r:id="rId19"/>
    <p:sldId id="6210" r:id="rId20"/>
    <p:sldId id="262" r:id="rId21"/>
    <p:sldId id="6211" r:id="rId22"/>
    <p:sldId id="6212" r:id="rId23"/>
    <p:sldId id="6213" r:id="rId24"/>
    <p:sldId id="263" r:id="rId25"/>
    <p:sldId id="6215" r:id="rId26"/>
    <p:sldId id="6216" r:id="rId27"/>
    <p:sldId id="897" r:id="rId28"/>
    <p:sldId id="6214" r:id="rId29"/>
    <p:sldId id="6217" r:id="rId30"/>
    <p:sldId id="2007577358" r:id="rId31"/>
    <p:sldId id="2007577359" r:id="rId32"/>
    <p:sldId id="2007577378" r:id="rId33"/>
    <p:sldId id="2007577360" r:id="rId34"/>
    <p:sldId id="2007577379" r:id="rId35"/>
    <p:sldId id="2007577380" r:id="rId36"/>
    <p:sldId id="2007577382" r:id="rId37"/>
    <p:sldId id="2007577381" r:id="rId38"/>
    <p:sldId id="2007577383" r:id="rId39"/>
    <p:sldId id="269" r:id="rId40"/>
    <p:sldId id="2007577384" r:id="rId41"/>
    <p:sldId id="2007577385" r:id="rId42"/>
    <p:sldId id="2007577386" r:id="rId43"/>
    <p:sldId id="384" r:id="rId44"/>
  </p:sldIdLst>
  <p:sldSz cx="18288000" cy="10287000"/>
  <p:notesSz cx="6858000" cy="9144000"/>
  <p:embeddedFontLst>
    <p:embeddedFont>
      <p:font typeface="等线" panose="02010600030101010101" pitchFamily="2" charset="-122"/>
      <p:regular r:id="rId46"/>
      <p:bold r:id="rId47"/>
    </p:embeddedFont>
    <p:embeddedFont>
      <p:font typeface="#9Slide03 Ample" panose="02000000000000000000" pitchFamily="2" charset="0"/>
      <p:regular r:id="rId48"/>
    </p:embeddedFont>
    <p:embeddedFont>
      <p:font typeface="#9Slide03 AmpleSoft Bold" panose="02000000000000000000" pitchFamily="2" charset="0"/>
      <p:regular r:id="rId49"/>
    </p:embeddedFont>
    <p:embeddedFont>
      <p:font typeface="#9Slide03 Cabin" panose="00000500000000000000" pitchFamily="2" charset="0"/>
      <p:regular r:id="rId50"/>
    </p:embeddedFont>
    <p:embeddedFont>
      <p:font typeface="#9Slide03 Encode SeEx Bold" panose="00000805000000000000" pitchFamily="2" charset="0"/>
      <p:bold r:id="rId51"/>
    </p:embeddedFont>
    <p:embeddedFont>
      <p:font typeface="#9Slide03 IcielNovecento sans E" panose="00000900000000000000" pitchFamily="2" charset="0"/>
      <p:bold r:id="rId52"/>
    </p:embeddedFont>
    <p:embeddedFont>
      <p:font typeface="#9Slide03 IcielPanton Black" panose="00000A00000000000000" pitchFamily="2" charset="0"/>
      <p:bold r:id="rId53"/>
    </p:embeddedFont>
    <p:embeddedFont>
      <p:font typeface="#9Slide03 SVNNeutraface 2" panose="02000600040000020004" pitchFamily="2" charset="0"/>
      <p:bold r:id="rId54"/>
    </p:embeddedFont>
    <p:embeddedFont>
      <p:font typeface="#9Slide07 IcielBaliho Script" pitchFamily="2" charset="0"/>
      <p:regular r:id="rId55"/>
    </p:embeddedFont>
    <p:embeddedFont>
      <p:font typeface="Nunito" pitchFamily="2" charset="0"/>
      <p:regular r:id="rId56"/>
      <p:bold r:id="rId57"/>
      <p:italic r:id="rId58"/>
      <p:boldItalic r:id="rId59"/>
    </p:embeddedFont>
    <p:embeddedFont>
      <p:font typeface="Nunito Heavy" panose="020B0604020202020204" charset="0"/>
      <p:regular r:id="rId60"/>
    </p:embeddedFont>
    <p:embeddedFont>
      <p:font typeface="Nunito Ultra-Bold" panose="020B0604020202020204" charset="0"/>
      <p:regular r:id="rId61"/>
    </p:embeddedFont>
    <p:embeddedFont>
      <p:font typeface="Playfair Display Black" panose="00000A00000000000000" pitchFamily="2" charset="0"/>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874"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font" Target="fonts/font16.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1.fntdata"/><Relationship Id="rId59" Type="http://schemas.openxmlformats.org/officeDocument/2006/relationships/font" Target="fonts/font1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9.fntdata"/><Relationship Id="rId62"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4.fntdata"/><Relationship Id="rId57" Type="http://schemas.openxmlformats.org/officeDocument/2006/relationships/font" Target="fonts/font12.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diagrams/_rels/data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671482-6A08-4556-B30E-D538F66593EF}" type="doc">
      <dgm:prSet loTypeId="urn:microsoft.com/office/officeart/2008/layout/HexagonCluster" loCatId="relationship" qsTypeId="urn:microsoft.com/office/officeart/2005/8/quickstyle/simple1" qsCatId="simple" csTypeId="urn:microsoft.com/office/officeart/2005/8/colors/accent1_2" csCatId="accent1" phldr="1"/>
      <dgm:spPr/>
      <dgm:t>
        <a:bodyPr/>
        <a:lstStyle/>
        <a:p>
          <a:endParaRPr lang="en-US"/>
        </a:p>
      </dgm:t>
    </dgm:pt>
    <dgm:pt modelId="{9914599C-D4B1-44AE-A79A-394AF528B0F1}">
      <dgm:prSet custT="1"/>
      <dgm:spPr>
        <a:solidFill>
          <a:schemeClr val="accent2"/>
        </a:solidFill>
        <a:ln>
          <a:noFill/>
        </a:ln>
      </dgm:spPr>
      <dgm:t>
        <a:bodyPr/>
        <a:lstStyle/>
        <a:p>
          <a:r>
            <a:rPr lang="fr-FR" sz="4000">
              <a:latin typeface="#9Slide07 IcielBaliho Script" pitchFamily="2" charset="0"/>
            </a:rPr>
            <a:t>Ngũ phụng tề phi: 5 người đỗ đại khoa trong khoa thi Mậu Tuất (1898).</a:t>
          </a:r>
          <a:endParaRPr lang="en-US" sz="4000">
            <a:latin typeface="#9Slide07 IcielBaliho Script" pitchFamily="2" charset="0"/>
          </a:endParaRPr>
        </a:p>
      </dgm:t>
    </dgm:pt>
    <dgm:pt modelId="{C3A0EB8A-70C5-4DA2-AA12-4F4D8BA2056F}" type="parTrans" cxnId="{FE8D5CF1-2551-4C37-B2E7-F7DB1F0CCF6A}">
      <dgm:prSet/>
      <dgm:spPr/>
      <dgm:t>
        <a:bodyPr/>
        <a:lstStyle/>
        <a:p>
          <a:endParaRPr lang="en-US" sz="2400">
            <a:latin typeface="#9Slide07 IcielBaliho Script" pitchFamily="2" charset="0"/>
          </a:endParaRPr>
        </a:p>
      </dgm:t>
    </dgm:pt>
    <dgm:pt modelId="{D8AC245C-8F27-46C9-A6AD-0B389B223D52}" type="sibTrans" cxnId="{FE8D5CF1-2551-4C37-B2E7-F7DB1F0CCF6A}">
      <dgm:prSet/>
      <dgm:spPr>
        <a:blipFill dpi="0" rotWithShape="1">
          <a:blip xmlns:r="http://schemas.openxmlformats.org/officeDocument/2006/relationships" r:embed="rId1"/>
          <a:srcRect/>
          <a:stretch>
            <a:fillRect l="804" t="-2383" r="-804" b="-51617"/>
          </a:stretch>
        </a:blipFill>
      </dgm:spPr>
      <dgm:t>
        <a:bodyPr/>
        <a:lstStyle/>
        <a:p>
          <a:endParaRPr lang="en-US" sz="2400">
            <a:latin typeface="#9Slide07 IcielBaliho Script" pitchFamily="2" charset="0"/>
          </a:endParaRPr>
        </a:p>
      </dgm:t>
    </dgm:pt>
    <dgm:pt modelId="{DABD9640-8040-4F03-AB67-39AD518EE101}">
      <dgm:prSet custT="1"/>
      <dgm:spPr>
        <a:solidFill>
          <a:srgbClr val="002060"/>
        </a:solidFill>
        <a:ln>
          <a:noFill/>
        </a:ln>
      </dgm:spPr>
      <dgm:t>
        <a:bodyPr/>
        <a:lstStyle/>
        <a:p>
          <a:r>
            <a:rPr lang="fr-FR" sz="4000">
              <a:latin typeface="#9Slide07 IcielBaliho Script" pitchFamily="2" charset="0"/>
            </a:rPr>
            <a:t>Tứ hổ: 4 người đỗ đại khoa khoa thi Tân Sửu (1901).</a:t>
          </a:r>
          <a:endParaRPr lang="en-US" sz="4000">
            <a:latin typeface="#9Slide07 IcielBaliho Script" pitchFamily="2" charset="0"/>
          </a:endParaRPr>
        </a:p>
      </dgm:t>
    </dgm:pt>
    <dgm:pt modelId="{B8934AB1-691A-42F2-B1BB-B0343E776F6A}" type="parTrans" cxnId="{4B48133B-CD06-40CE-AFF0-4B80D57AF518}">
      <dgm:prSet/>
      <dgm:spPr/>
      <dgm:t>
        <a:bodyPr/>
        <a:lstStyle/>
        <a:p>
          <a:endParaRPr lang="en-US" sz="2400">
            <a:latin typeface="#9Slide07 IcielBaliho Script" pitchFamily="2" charset="0"/>
          </a:endParaRPr>
        </a:p>
      </dgm:t>
    </dgm:pt>
    <dgm:pt modelId="{632CD60A-7ED2-4D9A-81EA-82734DB37F04}" type="sibTrans" cxnId="{4B48133B-CD06-40CE-AFF0-4B80D57AF518}">
      <dgm:prSet/>
      <dgm:spPr>
        <a:blipFill>
          <a:blip xmlns:r="http://schemas.openxmlformats.org/officeDocument/2006/relationships" r:embed="rId2"/>
          <a:srcRect/>
          <a:stretch>
            <a:fillRect t="-22000" b="-22000"/>
          </a:stretch>
        </a:blipFill>
      </dgm:spPr>
      <dgm:t>
        <a:bodyPr/>
        <a:lstStyle/>
        <a:p>
          <a:endParaRPr lang="en-US" sz="2400">
            <a:latin typeface="#9Slide07 IcielBaliho Script" pitchFamily="2" charset="0"/>
          </a:endParaRPr>
        </a:p>
      </dgm:t>
    </dgm:pt>
    <dgm:pt modelId="{4A2A2223-DD6C-4B9C-831C-7983CCFB4E9D}">
      <dgm:prSet custT="1"/>
      <dgm:spPr>
        <a:solidFill>
          <a:srgbClr val="C00000"/>
        </a:solidFill>
      </dgm:spPr>
      <dgm:t>
        <a:bodyPr/>
        <a:lstStyle/>
        <a:p>
          <a:r>
            <a:rPr lang="fr-FR" sz="3300">
              <a:latin typeface="#9Slide07 IcielBaliho Script" pitchFamily="2" charset="0"/>
            </a:rPr>
            <a:t> Tứ kiệt: 4 nhà văn nổi tiếng gồm Trần Quý Cáp, Nguyễn Đình Hiến, Phan Châu Trinh, Huỳnh Thúc Kháng.</a:t>
          </a:r>
          <a:endParaRPr lang="en-US" sz="3300">
            <a:latin typeface="#9Slide07 IcielBaliho Script" pitchFamily="2" charset="0"/>
          </a:endParaRPr>
        </a:p>
      </dgm:t>
    </dgm:pt>
    <dgm:pt modelId="{7210EFF8-19A3-4034-9367-44FA8F4392B0}" type="parTrans" cxnId="{F5A21934-2D49-4FF2-A208-A95E401AF630}">
      <dgm:prSet/>
      <dgm:spPr/>
      <dgm:t>
        <a:bodyPr/>
        <a:lstStyle/>
        <a:p>
          <a:endParaRPr lang="en-US" sz="2400">
            <a:latin typeface="#9Slide07 IcielBaliho Script" pitchFamily="2" charset="0"/>
          </a:endParaRPr>
        </a:p>
      </dgm:t>
    </dgm:pt>
    <dgm:pt modelId="{CE2A31BC-CAC5-44BD-BEAF-B51A91C25823}" type="sibTrans" cxnId="{F5A21934-2D49-4FF2-A208-A95E401AF630}">
      <dgm:prSet/>
      <dgm:spPr>
        <a:blipFill>
          <a:blip xmlns:r="http://schemas.openxmlformats.org/officeDocument/2006/relationships" r:embed="rId3"/>
          <a:srcRect/>
          <a:stretch>
            <a:fillRect t="-8000" b="-8000"/>
          </a:stretch>
        </a:blipFill>
      </dgm:spPr>
      <dgm:t>
        <a:bodyPr/>
        <a:lstStyle/>
        <a:p>
          <a:endParaRPr lang="en-US" sz="2400">
            <a:latin typeface="#9Slide07 IcielBaliho Script" pitchFamily="2" charset="0"/>
          </a:endParaRPr>
        </a:p>
      </dgm:t>
    </dgm:pt>
    <dgm:pt modelId="{CB2920CB-8B1F-40AA-9AF2-9088FBF62877}" type="pres">
      <dgm:prSet presAssocID="{6A671482-6A08-4556-B30E-D538F66593EF}" presName="Name0" presStyleCnt="0">
        <dgm:presLayoutVars>
          <dgm:chMax val="21"/>
          <dgm:chPref val="21"/>
        </dgm:presLayoutVars>
      </dgm:prSet>
      <dgm:spPr/>
    </dgm:pt>
    <dgm:pt modelId="{93E77BA7-3767-4EFE-9A94-A33A6D14A873}" type="pres">
      <dgm:prSet presAssocID="{9914599C-D4B1-44AE-A79A-394AF528B0F1}" presName="text1" presStyleCnt="0"/>
      <dgm:spPr/>
    </dgm:pt>
    <dgm:pt modelId="{1F12B272-C457-4E41-93F0-126796280A91}" type="pres">
      <dgm:prSet presAssocID="{9914599C-D4B1-44AE-A79A-394AF528B0F1}" presName="textRepeatNode" presStyleLbl="alignNode1" presStyleIdx="0" presStyleCnt="3">
        <dgm:presLayoutVars>
          <dgm:chMax val="0"/>
          <dgm:chPref val="0"/>
          <dgm:bulletEnabled val="1"/>
        </dgm:presLayoutVars>
      </dgm:prSet>
      <dgm:spPr/>
    </dgm:pt>
    <dgm:pt modelId="{819AD9E9-72CA-4E07-9BF2-E8BD4BB7CB6B}" type="pres">
      <dgm:prSet presAssocID="{9914599C-D4B1-44AE-A79A-394AF528B0F1}" presName="textaccent1" presStyleCnt="0"/>
      <dgm:spPr/>
    </dgm:pt>
    <dgm:pt modelId="{F54F21EC-A023-4451-8967-4658596D5D37}" type="pres">
      <dgm:prSet presAssocID="{9914599C-D4B1-44AE-A79A-394AF528B0F1}" presName="accentRepeatNode" presStyleLbl="solidAlignAcc1" presStyleIdx="0" presStyleCnt="6" custLinFactY="10625" custLinFactNeighborX="-39006" custLinFactNeighborY="100000"/>
      <dgm:spPr>
        <a:solidFill>
          <a:srgbClr val="FFC000"/>
        </a:solidFill>
        <a:ln>
          <a:noFill/>
        </a:ln>
      </dgm:spPr>
    </dgm:pt>
    <dgm:pt modelId="{B5CFCE28-03D7-4345-902E-48A64F9B8A87}" type="pres">
      <dgm:prSet presAssocID="{D8AC245C-8F27-46C9-A6AD-0B389B223D52}" presName="image1" presStyleCnt="0"/>
      <dgm:spPr/>
    </dgm:pt>
    <dgm:pt modelId="{C9D75B1E-890A-40D7-8964-E2DF643137D9}" type="pres">
      <dgm:prSet presAssocID="{D8AC245C-8F27-46C9-A6AD-0B389B223D52}" presName="imageRepeatNode" presStyleLbl="alignAcc1" presStyleIdx="0" presStyleCnt="3"/>
      <dgm:spPr/>
    </dgm:pt>
    <dgm:pt modelId="{1321F0D8-2CB3-4333-AAED-68B5DE5897BF}" type="pres">
      <dgm:prSet presAssocID="{D8AC245C-8F27-46C9-A6AD-0B389B223D52}" presName="imageaccent1" presStyleCnt="0"/>
      <dgm:spPr/>
    </dgm:pt>
    <dgm:pt modelId="{32D0EA88-A726-4907-8C16-75903D0E8824}" type="pres">
      <dgm:prSet presAssocID="{D8AC245C-8F27-46C9-A6AD-0B389B223D52}" presName="accentRepeatNode" presStyleLbl="solidAlignAcc1" presStyleIdx="1" presStyleCnt="6"/>
      <dgm:spPr/>
    </dgm:pt>
    <dgm:pt modelId="{EF2C19E9-CBF9-4EB9-88E1-E3F092BEE9A2}" type="pres">
      <dgm:prSet presAssocID="{DABD9640-8040-4F03-AB67-39AD518EE101}" presName="text2" presStyleCnt="0"/>
      <dgm:spPr/>
    </dgm:pt>
    <dgm:pt modelId="{F94B863D-A5B5-4858-B829-A4ADAA673984}" type="pres">
      <dgm:prSet presAssocID="{DABD9640-8040-4F03-AB67-39AD518EE101}" presName="textRepeatNode" presStyleLbl="alignNode1" presStyleIdx="1" presStyleCnt="3">
        <dgm:presLayoutVars>
          <dgm:chMax val="0"/>
          <dgm:chPref val="0"/>
          <dgm:bulletEnabled val="1"/>
        </dgm:presLayoutVars>
      </dgm:prSet>
      <dgm:spPr/>
    </dgm:pt>
    <dgm:pt modelId="{76AB949B-F8A5-4695-9495-8ACD4567D14D}" type="pres">
      <dgm:prSet presAssocID="{DABD9640-8040-4F03-AB67-39AD518EE101}" presName="textaccent2" presStyleCnt="0"/>
      <dgm:spPr/>
    </dgm:pt>
    <dgm:pt modelId="{9C67FAC4-E7D6-4ED4-8709-526D1A4B872E}" type="pres">
      <dgm:prSet presAssocID="{DABD9640-8040-4F03-AB67-39AD518EE101}" presName="accentRepeatNode" presStyleLbl="solidAlignAcc1" presStyleIdx="2" presStyleCnt="6" custLinFactX="100000" custLinFactY="-200000" custLinFactNeighborX="118085" custLinFactNeighborY="-201122"/>
      <dgm:spPr>
        <a:solidFill>
          <a:schemeClr val="accent4">
            <a:lumMod val="20000"/>
            <a:lumOff val="80000"/>
          </a:schemeClr>
        </a:solidFill>
        <a:ln>
          <a:noFill/>
        </a:ln>
      </dgm:spPr>
    </dgm:pt>
    <dgm:pt modelId="{4A45BEBA-F1FD-4B50-8A04-8FA7FA544967}" type="pres">
      <dgm:prSet presAssocID="{632CD60A-7ED2-4D9A-81EA-82734DB37F04}" presName="image2" presStyleCnt="0"/>
      <dgm:spPr/>
    </dgm:pt>
    <dgm:pt modelId="{47C6A116-A2DF-482A-BF28-80451EBBF29B}" type="pres">
      <dgm:prSet presAssocID="{632CD60A-7ED2-4D9A-81EA-82734DB37F04}" presName="imageRepeatNode" presStyleLbl="alignAcc1" presStyleIdx="1" presStyleCnt="3"/>
      <dgm:spPr/>
    </dgm:pt>
    <dgm:pt modelId="{453AFF68-B492-4C0C-AAC0-8EB8EE8C45CE}" type="pres">
      <dgm:prSet presAssocID="{632CD60A-7ED2-4D9A-81EA-82734DB37F04}" presName="imageaccent2" presStyleCnt="0"/>
      <dgm:spPr/>
    </dgm:pt>
    <dgm:pt modelId="{DBCA444D-969C-4D24-9C6B-940118E77B81}" type="pres">
      <dgm:prSet presAssocID="{632CD60A-7ED2-4D9A-81EA-82734DB37F04}" presName="accentRepeatNode" presStyleLbl="solidAlignAcc1" presStyleIdx="3" presStyleCnt="6"/>
      <dgm:spPr/>
    </dgm:pt>
    <dgm:pt modelId="{8080E4C9-9073-4AC9-B977-BFCAABAF4432}" type="pres">
      <dgm:prSet presAssocID="{4A2A2223-DD6C-4B9C-831C-7983CCFB4E9D}" presName="text3" presStyleCnt="0"/>
      <dgm:spPr/>
    </dgm:pt>
    <dgm:pt modelId="{9362051F-351E-48E3-AC4E-4A56E32B9399}" type="pres">
      <dgm:prSet presAssocID="{4A2A2223-DD6C-4B9C-831C-7983CCFB4E9D}" presName="textRepeatNode" presStyleLbl="alignNode1" presStyleIdx="2" presStyleCnt="3">
        <dgm:presLayoutVars>
          <dgm:chMax val="0"/>
          <dgm:chPref val="0"/>
          <dgm:bulletEnabled val="1"/>
        </dgm:presLayoutVars>
      </dgm:prSet>
      <dgm:spPr/>
    </dgm:pt>
    <dgm:pt modelId="{091A61BC-3330-44E7-AEDE-549D8032C7F1}" type="pres">
      <dgm:prSet presAssocID="{4A2A2223-DD6C-4B9C-831C-7983CCFB4E9D}" presName="textaccent3" presStyleCnt="0"/>
      <dgm:spPr/>
    </dgm:pt>
    <dgm:pt modelId="{1D5C819F-1250-496D-AD79-052A366DA65F}" type="pres">
      <dgm:prSet presAssocID="{4A2A2223-DD6C-4B9C-831C-7983CCFB4E9D}" presName="accentRepeatNode" presStyleLbl="solidAlignAcc1" presStyleIdx="4" presStyleCnt="6" custLinFactNeighborX="-30475" custLinFactNeighborY="-80164"/>
      <dgm:spPr>
        <a:solidFill>
          <a:srgbClr val="002060"/>
        </a:solidFill>
      </dgm:spPr>
    </dgm:pt>
    <dgm:pt modelId="{7B130245-6F40-4FA2-B32A-7F901238FED6}" type="pres">
      <dgm:prSet presAssocID="{CE2A31BC-CAC5-44BD-BEAF-B51A91C25823}" presName="image3" presStyleCnt="0"/>
      <dgm:spPr/>
    </dgm:pt>
    <dgm:pt modelId="{CCB708F1-3238-4D9D-8178-59873F052BAD}" type="pres">
      <dgm:prSet presAssocID="{CE2A31BC-CAC5-44BD-BEAF-B51A91C25823}" presName="imageRepeatNode" presStyleLbl="alignAcc1" presStyleIdx="2" presStyleCnt="3"/>
      <dgm:spPr/>
    </dgm:pt>
    <dgm:pt modelId="{C8EAF368-D2AB-4C3A-ABA2-4A0F503A45D2}" type="pres">
      <dgm:prSet presAssocID="{CE2A31BC-CAC5-44BD-BEAF-B51A91C25823}" presName="imageaccent3" presStyleCnt="0"/>
      <dgm:spPr/>
    </dgm:pt>
    <dgm:pt modelId="{A8A5298B-27F0-46A5-B071-7CA6DB42035C}" type="pres">
      <dgm:prSet presAssocID="{CE2A31BC-CAC5-44BD-BEAF-B51A91C25823}" presName="accentRepeatNode" presStyleLbl="solidAlignAcc1" presStyleIdx="5" presStyleCnt="6"/>
      <dgm:spPr/>
    </dgm:pt>
  </dgm:ptLst>
  <dgm:cxnLst>
    <dgm:cxn modelId="{4744AA0E-787D-4B95-947E-AD7533DE5300}" type="presOf" srcId="{9914599C-D4B1-44AE-A79A-394AF528B0F1}" destId="{1F12B272-C457-4E41-93F0-126796280A91}" srcOrd="0" destOrd="0" presId="urn:microsoft.com/office/officeart/2008/layout/HexagonCluster"/>
    <dgm:cxn modelId="{8728A329-241A-400C-8CDB-CAE5E9671E68}" type="presOf" srcId="{4A2A2223-DD6C-4B9C-831C-7983CCFB4E9D}" destId="{9362051F-351E-48E3-AC4E-4A56E32B9399}" srcOrd="0" destOrd="0" presId="urn:microsoft.com/office/officeart/2008/layout/HexagonCluster"/>
    <dgm:cxn modelId="{F5A21934-2D49-4FF2-A208-A95E401AF630}" srcId="{6A671482-6A08-4556-B30E-D538F66593EF}" destId="{4A2A2223-DD6C-4B9C-831C-7983CCFB4E9D}" srcOrd="2" destOrd="0" parTransId="{7210EFF8-19A3-4034-9367-44FA8F4392B0}" sibTransId="{CE2A31BC-CAC5-44BD-BEAF-B51A91C25823}"/>
    <dgm:cxn modelId="{4B48133B-CD06-40CE-AFF0-4B80D57AF518}" srcId="{6A671482-6A08-4556-B30E-D538F66593EF}" destId="{DABD9640-8040-4F03-AB67-39AD518EE101}" srcOrd="1" destOrd="0" parTransId="{B8934AB1-691A-42F2-B1BB-B0343E776F6A}" sibTransId="{632CD60A-7ED2-4D9A-81EA-82734DB37F04}"/>
    <dgm:cxn modelId="{B66BDB67-C299-4D23-AD3A-C0AAFB92844B}" type="presOf" srcId="{632CD60A-7ED2-4D9A-81EA-82734DB37F04}" destId="{47C6A116-A2DF-482A-BF28-80451EBBF29B}" srcOrd="0" destOrd="0" presId="urn:microsoft.com/office/officeart/2008/layout/HexagonCluster"/>
    <dgm:cxn modelId="{2591A28F-601C-48B0-A632-03FF018B3BE8}" type="presOf" srcId="{CE2A31BC-CAC5-44BD-BEAF-B51A91C25823}" destId="{CCB708F1-3238-4D9D-8178-59873F052BAD}" srcOrd="0" destOrd="0" presId="urn:microsoft.com/office/officeart/2008/layout/HexagonCluster"/>
    <dgm:cxn modelId="{0F07B699-CC6D-47E0-A683-01CD02F9DAB5}" type="presOf" srcId="{DABD9640-8040-4F03-AB67-39AD518EE101}" destId="{F94B863D-A5B5-4858-B829-A4ADAA673984}" srcOrd="0" destOrd="0" presId="urn:microsoft.com/office/officeart/2008/layout/HexagonCluster"/>
    <dgm:cxn modelId="{0B25DFA5-31B0-4B80-BBD2-DB8CFB6996D5}" type="presOf" srcId="{D8AC245C-8F27-46C9-A6AD-0B389B223D52}" destId="{C9D75B1E-890A-40D7-8964-E2DF643137D9}" srcOrd="0" destOrd="0" presId="urn:microsoft.com/office/officeart/2008/layout/HexagonCluster"/>
    <dgm:cxn modelId="{90DD63CC-2AA7-4398-9E7D-E254C409C40B}" type="presOf" srcId="{6A671482-6A08-4556-B30E-D538F66593EF}" destId="{CB2920CB-8B1F-40AA-9AF2-9088FBF62877}" srcOrd="0" destOrd="0" presId="urn:microsoft.com/office/officeart/2008/layout/HexagonCluster"/>
    <dgm:cxn modelId="{FE8D5CF1-2551-4C37-B2E7-F7DB1F0CCF6A}" srcId="{6A671482-6A08-4556-B30E-D538F66593EF}" destId="{9914599C-D4B1-44AE-A79A-394AF528B0F1}" srcOrd="0" destOrd="0" parTransId="{C3A0EB8A-70C5-4DA2-AA12-4F4D8BA2056F}" sibTransId="{D8AC245C-8F27-46C9-A6AD-0B389B223D52}"/>
    <dgm:cxn modelId="{E1B776F5-9941-4C0A-80E9-23A51295FD8C}" type="presParOf" srcId="{CB2920CB-8B1F-40AA-9AF2-9088FBF62877}" destId="{93E77BA7-3767-4EFE-9A94-A33A6D14A873}" srcOrd="0" destOrd="0" presId="urn:microsoft.com/office/officeart/2008/layout/HexagonCluster"/>
    <dgm:cxn modelId="{7A2FDC96-4415-49E6-9148-E0A6B1932B7E}" type="presParOf" srcId="{93E77BA7-3767-4EFE-9A94-A33A6D14A873}" destId="{1F12B272-C457-4E41-93F0-126796280A91}" srcOrd="0" destOrd="0" presId="urn:microsoft.com/office/officeart/2008/layout/HexagonCluster"/>
    <dgm:cxn modelId="{751FB638-BFD1-420B-B7E5-AD9E813C1A21}" type="presParOf" srcId="{CB2920CB-8B1F-40AA-9AF2-9088FBF62877}" destId="{819AD9E9-72CA-4E07-9BF2-E8BD4BB7CB6B}" srcOrd="1" destOrd="0" presId="urn:microsoft.com/office/officeart/2008/layout/HexagonCluster"/>
    <dgm:cxn modelId="{AAEC1FF9-F495-4793-88B1-F3E8603BF17B}" type="presParOf" srcId="{819AD9E9-72CA-4E07-9BF2-E8BD4BB7CB6B}" destId="{F54F21EC-A023-4451-8967-4658596D5D37}" srcOrd="0" destOrd="0" presId="urn:microsoft.com/office/officeart/2008/layout/HexagonCluster"/>
    <dgm:cxn modelId="{2DB0B816-4850-4A31-BF82-397441F2A8EA}" type="presParOf" srcId="{CB2920CB-8B1F-40AA-9AF2-9088FBF62877}" destId="{B5CFCE28-03D7-4345-902E-48A64F9B8A87}" srcOrd="2" destOrd="0" presId="urn:microsoft.com/office/officeart/2008/layout/HexagonCluster"/>
    <dgm:cxn modelId="{ADF619E0-9B33-49A6-9894-6D882D4C715F}" type="presParOf" srcId="{B5CFCE28-03D7-4345-902E-48A64F9B8A87}" destId="{C9D75B1E-890A-40D7-8964-E2DF643137D9}" srcOrd="0" destOrd="0" presId="urn:microsoft.com/office/officeart/2008/layout/HexagonCluster"/>
    <dgm:cxn modelId="{A894BF4B-9EC9-4454-BB32-8EDF3DF5C83E}" type="presParOf" srcId="{CB2920CB-8B1F-40AA-9AF2-9088FBF62877}" destId="{1321F0D8-2CB3-4333-AAED-68B5DE5897BF}" srcOrd="3" destOrd="0" presId="urn:microsoft.com/office/officeart/2008/layout/HexagonCluster"/>
    <dgm:cxn modelId="{F7971574-DCDB-46FC-A1C2-F6EB3577515D}" type="presParOf" srcId="{1321F0D8-2CB3-4333-AAED-68B5DE5897BF}" destId="{32D0EA88-A726-4907-8C16-75903D0E8824}" srcOrd="0" destOrd="0" presId="urn:microsoft.com/office/officeart/2008/layout/HexagonCluster"/>
    <dgm:cxn modelId="{D7F3A8C6-BC61-4EE5-8FE9-47BAA054CAF3}" type="presParOf" srcId="{CB2920CB-8B1F-40AA-9AF2-9088FBF62877}" destId="{EF2C19E9-CBF9-4EB9-88E1-E3F092BEE9A2}" srcOrd="4" destOrd="0" presId="urn:microsoft.com/office/officeart/2008/layout/HexagonCluster"/>
    <dgm:cxn modelId="{E4B54271-0EC5-4591-A372-DD4E7D3EA01B}" type="presParOf" srcId="{EF2C19E9-CBF9-4EB9-88E1-E3F092BEE9A2}" destId="{F94B863D-A5B5-4858-B829-A4ADAA673984}" srcOrd="0" destOrd="0" presId="urn:microsoft.com/office/officeart/2008/layout/HexagonCluster"/>
    <dgm:cxn modelId="{3BD17F0A-C972-4777-86F2-39010F65D957}" type="presParOf" srcId="{CB2920CB-8B1F-40AA-9AF2-9088FBF62877}" destId="{76AB949B-F8A5-4695-9495-8ACD4567D14D}" srcOrd="5" destOrd="0" presId="urn:microsoft.com/office/officeart/2008/layout/HexagonCluster"/>
    <dgm:cxn modelId="{FC358467-3140-4109-9F6D-1FADD79582BE}" type="presParOf" srcId="{76AB949B-F8A5-4695-9495-8ACD4567D14D}" destId="{9C67FAC4-E7D6-4ED4-8709-526D1A4B872E}" srcOrd="0" destOrd="0" presId="urn:microsoft.com/office/officeart/2008/layout/HexagonCluster"/>
    <dgm:cxn modelId="{8680ADC6-98E0-4CAD-89CF-BE541D77DEC5}" type="presParOf" srcId="{CB2920CB-8B1F-40AA-9AF2-9088FBF62877}" destId="{4A45BEBA-F1FD-4B50-8A04-8FA7FA544967}" srcOrd="6" destOrd="0" presId="urn:microsoft.com/office/officeart/2008/layout/HexagonCluster"/>
    <dgm:cxn modelId="{5AC343B0-D7A5-4798-8902-1147CBAB888A}" type="presParOf" srcId="{4A45BEBA-F1FD-4B50-8A04-8FA7FA544967}" destId="{47C6A116-A2DF-482A-BF28-80451EBBF29B}" srcOrd="0" destOrd="0" presId="urn:microsoft.com/office/officeart/2008/layout/HexagonCluster"/>
    <dgm:cxn modelId="{6D06EB45-866C-479F-85A2-B351725E1B28}" type="presParOf" srcId="{CB2920CB-8B1F-40AA-9AF2-9088FBF62877}" destId="{453AFF68-B492-4C0C-AAC0-8EB8EE8C45CE}" srcOrd="7" destOrd="0" presId="urn:microsoft.com/office/officeart/2008/layout/HexagonCluster"/>
    <dgm:cxn modelId="{0224C11B-806A-47CF-97AB-9578AA9745E0}" type="presParOf" srcId="{453AFF68-B492-4C0C-AAC0-8EB8EE8C45CE}" destId="{DBCA444D-969C-4D24-9C6B-940118E77B81}" srcOrd="0" destOrd="0" presId="urn:microsoft.com/office/officeart/2008/layout/HexagonCluster"/>
    <dgm:cxn modelId="{940A676F-DE32-4E39-A0DE-3CCE42C71B75}" type="presParOf" srcId="{CB2920CB-8B1F-40AA-9AF2-9088FBF62877}" destId="{8080E4C9-9073-4AC9-B977-BFCAABAF4432}" srcOrd="8" destOrd="0" presId="urn:microsoft.com/office/officeart/2008/layout/HexagonCluster"/>
    <dgm:cxn modelId="{D0FC5EFC-2362-4919-ABAA-55EBD0AE110E}" type="presParOf" srcId="{8080E4C9-9073-4AC9-B977-BFCAABAF4432}" destId="{9362051F-351E-48E3-AC4E-4A56E32B9399}" srcOrd="0" destOrd="0" presId="urn:microsoft.com/office/officeart/2008/layout/HexagonCluster"/>
    <dgm:cxn modelId="{53068785-3E71-4BC8-AADB-3ADBCBEA4E6B}" type="presParOf" srcId="{CB2920CB-8B1F-40AA-9AF2-9088FBF62877}" destId="{091A61BC-3330-44E7-AEDE-549D8032C7F1}" srcOrd="9" destOrd="0" presId="urn:microsoft.com/office/officeart/2008/layout/HexagonCluster"/>
    <dgm:cxn modelId="{85FE36C9-135A-417B-AB23-2BB28311C764}" type="presParOf" srcId="{091A61BC-3330-44E7-AEDE-549D8032C7F1}" destId="{1D5C819F-1250-496D-AD79-052A366DA65F}" srcOrd="0" destOrd="0" presId="urn:microsoft.com/office/officeart/2008/layout/HexagonCluster"/>
    <dgm:cxn modelId="{DA624B07-8F1D-487D-A6F0-AA6BCF1EE67A}" type="presParOf" srcId="{CB2920CB-8B1F-40AA-9AF2-9088FBF62877}" destId="{7B130245-6F40-4FA2-B32A-7F901238FED6}" srcOrd="10" destOrd="0" presId="urn:microsoft.com/office/officeart/2008/layout/HexagonCluster"/>
    <dgm:cxn modelId="{2EA6DF7A-9995-46EF-9ACE-43ACB5DBFE93}" type="presParOf" srcId="{7B130245-6F40-4FA2-B32A-7F901238FED6}" destId="{CCB708F1-3238-4D9D-8178-59873F052BAD}" srcOrd="0" destOrd="0" presId="urn:microsoft.com/office/officeart/2008/layout/HexagonCluster"/>
    <dgm:cxn modelId="{2C287920-A8AB-4274-94F4-5E7CC044DE59}" type="presParOf" srcId="{CB2920CB-8B1F-40AA-9AF2-9088FBF62877}" destId="{C8EAF368-D2AB-4C3A-ABA2-4A0F503A45D2}" srcOrd="11" destOrd="0" presId="urn:microsoft.com/office/officeart/2008/layout/HexagonCluster"/>
    <dgm:cxn modelId="{F8AB21B7-5882-4618-9C5D-571C3DEBE90A}" type="presParOf" srcId="{C8EAF368-D2AB-4C3A-ABA2-4A0F503A45D2}" destId="{A8A5298B-27F0-46A5-B071-7CA6DB42035C}"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12B272-C457-4E41-93F0-126796280A91}">
      <dsp:nvSpPr>
        <dsp:cNvPr id="0" name=""/>
        <dsp:cNvSpPr/>
      </dsp:nvSpPr>
      <dsp:spPr>
        <a:xfrm>
          <a:off x="4555601" y="5450680"/>
          <a:ext cx="3850173" cy="3319521"/>
        </a:xfrm>
        <a:prstGeom prst="hexagon">
          <a:avLst>
            <a:gd name="adj" fmla="val 25000"/>
            <a:gd name="vf" fmla="val 115470"/>
          </a:avLst>
        </a:prstGeom>
        <a:solidFill>
          <a:schemeClr val="accent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a:lnSpc>
              <a:spcPct val="90000"/>
            </a:lnSpc>
            <a:spcBef>
              <a:spcPct val="0"/>
            </a:spcBef>
            <a:spcAft>
              <a:spcPct val="35000"/>
            </a:spcAft>
            <a:buNone/>
          </a:pPr>
          <a:r>
            <a:rPr lang="fr-FR" sz="4000" kern="1200">
              <a:latin typeface="#9Slide07 IcielBaliho Script" pitchFamily="2" charset="0"/>
            </a:rPr>
            <a:t>Ngũ phụng tề phi: 5 người đỗ đại khoa trong khoa thi Mậu Tuất (1898).</a:t>
          </a:r>
          <a:endParaRPr lang="en-US" sz="4000" kern="1200">
            <a:latin typeface="#9Slide07 IcielBaliho Script" pitchFamily="2" charset="0"/>
          </a:endParaRPr>
        </a:p>
      </dsp:txBody>
      <dsp:txXfrm>
        <a:off x="5153076" y="5965807"/>
        <a:ext cx="2655224" cy="2289267"/>
      </dsp:txXfrm>
    </dsp:sp>
    <dsp:sp modelId="{F54F21EC-A023-4451-8967-4658596D5D37}">
      <dsp:nvSpPr>
        <dsp:cNvPr id="0" name=""/>
        <dsp:cNvSpPr/>
      </dsp:nvSpPr>
      <dsp:spPr>
        <a:xfrm>
          <a:off x="4479790" y="7345981"/>
          <a:ext cx="450785" cy="388519"/>
        </a:xfrm>
        <a:prstGeom prst="hexagon">
          <a:avLst>
            <a:gd name="adj" fmla="val 25000"/>
            <a:gd name="vf" fmla="val 115470"/>
          </a:avLst>
        </a:prstGeom>
        <a:solidFill>
          <a:srgbClr val="FFC000"/>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9D75B1E-890A-40D7-8964-E2DF643137D9}">
      <dsp:nvSpPr>
        <dsp:cNvPr id="0" name=""/>
        <dsp:cNvSpPr/>
      </dsp:nvSpPr>
      <dsp:spPr>
        <a:xfrm>
          <a:off x="1264456" y="3667698"/>
          <a:ext cx="3850173" cy="3319521"/>
        </a:xfrm>
        <a:prstGeom prst="hexagon">
          <a:avLst>
            <a:gd name="adj" fmla="val 25000"/>
            <a:gd name="vf" fmla="val 115470"/>
          </a:avLst>
        </a:prstGeom>
        <a:blipFill dpi="0" rotWithShape="1">
          <a:blip xmlns:r="http://schemas.openxmlformats.org/officeDocument/2006/relationships" r:embed="rId1"/>
          <a:srcRect/>
          <a:stretch>
            <a:fillRect l="804" t="-2383" r="-804" b="-51617"/>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0EA88-A726-4907-8C16-75903D0E8824}">
      <dsp:nvSpPr>
        <dsp:cNvPr id="0" name=""/>
        <dsp:cNvSpPr/>
      </dsp:nvSpPr>
      <dsp:spPr>
        <a:xfrm>
          <a:off x="3885589" y="6548709"/>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4B863D-A5B5-4858-B829-A4ADAA673984}">
      <dsp:nvSpPr>
        <dsp:cNvPr id="0" name=""/>
        <dsp:cNvSpPr/>
      </dsp:nvSpPr>
      <dsp:spPr>
        <a:xfrm>
          <a:off x="7835785" y="3628232"/>
          <a:ext cx="3850173" cy="3319521"/>
        </a:xfrm>
        <a:prstGeom prst="hexagon">
          <a:avLst>
            <a:gd name="adj" fmla="val 25000"/>
            <a:gd name="vf" fmla="val 115470"/>
          </a:avLst>
        </a:prstGeom>
        <a:solidFill>
          <a:srgbClr val="00206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50800" rIns="0" bIns="50800" numCol="1" spcCol="1270" anchor="ctr" anchorCtr="0">
          <a:noAutofit/>
        </a:bodyPr>
        <a:lstStyle/>
        <a:p>
          <a:pPr marL="0" lvl="0" indent="0" algn="ctr" defTabSz="1778000">
            <a:lnSpc>
              <a:spcPct val="90000"/>
            </a:lnSpc>
            <a:spcBef>
              <a:spcPct val="0"/>
            </a:spcBef>
            <a:spcAft>
              <a:spcPct val="35000"/>
            </a:spcAft>
            <a:buNone/>
          </a:pPr>
          <a:r>
            <a:rPr lang="fr-FR" sz="4000" kern="1200">
              <a:latin typeface="#9Slide07 IcielBaliho Script" pitchFamily="2" charset="0"/>
            </a:rPr>
            <a:t>Tứ hổ: 4 người đỗ đại khoa khoa thi Tân Sửu (1901).</a:t>
          </a:r>
          <a:endParaRPr lang="en-US" sz="4000" kern="1200">
            <a:latin typeface="#9Slide07 IcielBaliho Script" pitchFamily="2" charset="0"/>
          </a:endParaRPr>
        </a:p>
      </dsp:txBody>
      <dsp:txXfrm>
        <a:off x="8433260" y="4143359"/>
        <a:ext cx="2655224" cy="2289267"/>
      </dsp:txXfrm>
    </dsp:sp>
    <dsp:sp modelId="{9C67FAC4-E7D6-4ED4-8709-526D1A4B872E}">
      <dsp:nvSpPr>
        <dsp:cNvPr id="0" name=""/>
        <dsp:cNvSpPr/>
      </dsp:nvSpPr>
      <dsp:spPr>
        <a:xfrm>
          <a:off x="11450975" y="4947296"/>
          <a:ext cx="450785" cy="388519"/>
        </a:xfrm>
        <a:prstGeom prst="hexagon">
          <a:avLst>
            <a:gd name="adj" fmla="val 25000"/>
            <a:gd name="vf" fmla="val 115470"/>
          </a:avLst>
        </a:prstGeom>
        <a:solidFill>
          <a:schemeClr val="accent4">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7C6A116-A2DF-482A-BF28-80451EBBF29B}">
      <dsp:nvSpPr>
        <dsp:cNvPr id="0" name=""/>
        <dsp:cNvSpPr/>
      </dsp:nvSpPr>
      <dsp:spPr>
        <a:xfrm>
          <a:off x="11115969" y="5450680"/>
          <a:ext cx="3850173" cy="3319521"/>
        </a:xfrm>
        <a:prstGeom prst="hexagon">
          <a:avLst>
            <a:gd name="adj" fmla="val 25000"/>
            <a:gd name="vf" fmla="val 115470"/>
          </a:avLst>
        </a:prstGeom>
        <a:blipFill>
          <a:blip xmlns:r="http://schemas.openxmlformats.org/officeDocument/2006/relationships" r:embed="rId2"/>
          <a:srcRect/>
          <a:stretch>
            <a:fillRect t="-22000" b="-22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CA444D-969C-4D24-9C6B-940118E77B81}">
      <dsp:nvSpPr>
        <dsp:cNvPr id="0" name=""/>
        <dsp:cNvSpPr/>
      </dsp:nvSpPr>
      <dsp:spPr>
        <a:xfrm>
          <a:off x="11215991" y="6916181"/>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62051F-351E-48E3-AC4E-4A56E32B9399}">
      <dsp:nvSpPr>
        <dsp:cNvPr id="0" name=""/>
        <dsp:cNvSpPr/>
      </dsp:nvSpPr>
      <dsp:spPr>
        <a:xfrm>
          <a:off x="4555601" y="1813677"/>
          <a:ext cx="3850173" cy="3319521"/>
        </a:xfrm>
        <a:prstGeom prst="hexagon">
          <a:avLst>
            <a:gd name="adj" fmla="val 25000"/>
            <a:gd name="vf" fmla="val 115470"/>
          </a:avLst>
        </a:prstGeom>
        <a:solidFill>
          <a:srgbClr val="C0000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41910" rIns="0" bIns="41910" numCol="1" spcCol="1270" anchor="ctr" anchorCtr="0">
          <a:noAutofit/>
        </a:bodyPr>
        <a:lstStyle/>
        <a:p>
          <a:pPr marL="0" lvl="0" indent="0" algn="ctr" defTabSz="1466850">
            <a:lnSpc>
              <a:spcPct val="90000"/>
            </a:lnSpc>
            <a:spcBef>
              <a:spcPct val="0"/>
            </a:spcBef>
            <a:spcAft>
              <a:spcPct val="35000"/>
            </a:spcAft>
            <a:buNone/>
          </a:pPr>
          <a:r>
            <a:rPr lang="fr-FR" sz="3300" kern="1200">
              <a:latin typeface="#9Slide07 IcielBaliho Script" pitchFamily="2" charset="0"/>
            </a:rPr>
            <a:t> Tứ kiệt: 4 nhà văn nổi tiếng gồm Trần Quý Cáp, Nguyễn Đình Hiến, Phan Châu Trinh, Huỳnh Thúc Kháng.</a:t>
          </a:r>
          <a:endParaRPr lang="en-US" sz="3300" kern="1200">
            <a:latin typeface="#9Slide07 IcielBaliho Script" pitchFamily="2" charset="0"/>
          </a:endParaRPr>
        </a:p>
      </dsp:txBody>
      <dsp:txXfrm>
        <a:off x="5153076" y="2328804"/>
        <a:ext cx="2655224" cy="2289267"/>
      </dsp:txXfrm>
    </dsp:sp>
    <dsp:sp modelId="{1D5C819F-1250-496D-AD79-052A366DA65F}">
      <dsp:nvSpPr>
        <dsp:cNvPr id="0" name=""/>
        <dsp:cNvSpPr/>
      </dsp:nvSpPr>
      <dsp:spPr>
        <a:xfrm>
          <a:off x="7028396" y="1574140"/>
          <a:ext cx="450785" cy="388519"/>
        </a:xfrm>
        <a:prstGeom prst="hexagon">
          <a:avLst>
            <a:gd name="adj" fmla="val 25000"/>
            <a:gd name="vf" fmla="val 115470"/>
          </a:avLst>
        </a:prstGeom>
        <a:solidFill>
          <a:srgbClr val="002060"/>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B708F1-3238-4D9D-8178-59873F052BAD}">
      <dsp:nvSpPr>
        <dsp:cNvPr id="0" name=""/>
        <dsp:cNvSpPr/>
      </dsp:nvSpPr>
      <dsp:spPr>
        <a:xfrm>
          <a:off x="7835785" y="0"/>
          <a:ext cx="3850173" cy="3319521"/>
        </a:xfrm>
        <a:prstGeom prst="hexagon">
          <a:avLst>
            <a:gd name="adj" fmla="val 25000"/>
            <a:gd name="vf" fmla="val 115470"/>
          </a:avLst>
        </a:prstGeom>
        <a:blipFill>
          <a:blip xmlns:r="http://schemas.openxmlformats.org/officeDocument/2006/relationships" r:embed="rId3"/>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A5298B-27F0-46A5-B071-7CA6DB42035C}">
      <dsp:nvSpPr>
        <dsp:cNvPr id="0" name=""/>
        <dsp:cNvSpPr/>
      </dsp:nvSpPr>
      <dsp:spPr>
        <a:xfrm>
          <a:off x="7949509" y="1457607"/>
          <a:ext cx="450785" cy="388519"/>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CB0A88-2817-49CB-94BC-579862C888BB}" type="datetimeFigureOut">
              <a:rPr lang="en-US" smtClean="0"/>
              <a:t>9/19/2025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C3B2DD-5ECA-4095-9D2D-5DFCC64CE546}" type="slidenum">
              <a:rPr lang="en-US" smtClean="0"/>
              <a:t>‹#›</a:t>
            </a:fld>
            <a:endParaRPr lang="en-US"/>
          </a:p>
        </p:txBody>
      </p:sp>
    </p:spTree>
    <p:extLst>
      <p:ext uri="{BB962C8B-B14F-4D97-AF65-F5344CB8AC3E}">
        <p14:creationId xmlns:p14="http://schemas.microsoft.com/office/powerpoint/2010/main" val="3215994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ACBFC2-B557-4E99-9802-09FCE7A695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4055300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EEBAD0-1CBE-44A3-80E4-72FA201ED24B}"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5494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D725-E8C9-1F98-C46D-4272A5BB4712}"/>
              </a:ext>
            </a:extLst>
          </p:cNvPr>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en-VN"/>
          </a:p>
        </p:txBody>
      </p:sp>
      <p:sp>
        <p:nvSpPr>
          <p:cNvPr id="3" name="Subtitle 2">
            <a:extLst>
              <a:ext uri="{FF2B5EF4-FFF2-40B4-BE49-F238E27FC236}">
                <a16:creationId xmlns:a16="http://schemas.microsoft.com/office/drawing/2014/main" id="{41AEB725-8B93-7028-2C35-D56865C4B546}"/>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VN"/>
          </a:p>
        </p:txBody>
      </p:sp>
      <p:sp>
        <p:nvSpPr>
          <p:cNvPr id="4" name="Date Placeholder 3">
            <a:extLst>
              <a:ext uri="{FF2B5EF4-FFF2-40B4-BE49-F238E27FC236}">
                <a16:creationId xmlns:a16="http://schemas.microsoft.com/office/drawing/2014/main" id="{05CF76B9-BC72-6625-2BEF-7A1F57BEDAE4}"/>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2A4DD8BA-9FA8-2976-8385-CB3FC615AF4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B5DCEF6A-98EC-5511-5B3C-D9E2B57510C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301577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DA51-21BB-C309-37B3-04681BAFC827}"/>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CD41FF97-786A-86D2-6BB7-4F935587CE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CA59DF9E-846E-4626-AA0D-DCC8E5AD4BCF}"/>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41353548-B812-0F8F-A58C-A4855433713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FC9E5EB-20B5-4800-F960-C59337794309}"/>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48370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4AF7E-0211-AA2C-2FB0-CCBC9B07B74F}"/>
              </a:ext>
            </a:extLst>
          </p:cNvPr>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en-VN"/>
          </a:p>
        </p:txBody>
      </p:sp>
      <p:sp>
        <p:nvSpPr>
          <p:cNvPr id="3" name="Text Placeholder 2">
            <a:extLst>
              <a:ext uri="{FF2B5EF4-FFF2-40B4-BE49-F238E27FC236}">
                <a16:creationId xmlns:a16="http://schemas.microsoft.com/office/drawing/2014/main" id="{B580A785-5A35-F037-4C1A-B9762A74B69F}"/>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DD1DFB-2785-88ED-ECCB-43E15652056E}"/>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DD13A3D9-5EE9-BD2D-957E-8CAB5B2F7E2E}"/>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A898DD7-EBC4-E443-C812-8EDDE1DB6C44}"/>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2048503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8FB02-3B5C-C6F5-59FE-DACBBA3E7300}"/>
              </a:ext>
            </a:extLst>
          </p:cNvPr>
          <p:cNvSpPr>
            <a:spLocks noGrp="1"/>
          </p:cNvSpPr>
          <p:nvPr>
            <p:ph type="title"/>
          </p:nvPr>
        </p:nvSpPr>
        <p:spPr/>
        <p:txBody>
          <a:bodyPr/>
          <a:lstStyle/>
          <a:p>
            <a:r>
              <a:rPr lang="en-GB"/>
              <a:t>Click to edit Master title style</a:t>
            </a:r>
            <a:endParaRPr lang="en-VN"/>
          </a:p>
        </p:txBody>
      </p:sp>
      <p:sp>
        <p:nvSpPr>
          <p:cNvPr id="3" name="Content Placeholder 2">
            <a:extLst>
              <a:ext uri="{FF2B5EF4-FFF2-40B4-BE49-F238E27FC236}">
                <a16:creationId xmlns:a16="http://schemas.microsoft.com/office/drawing/2014/main" id="{9C02161B-867D-471B-A0A2-056B164D476E}"/>
              </a:ext>
            </a:extLst>
          </p:cNvPr>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Content Placeholder 3">
            <a:extLst>
              <a:ext uri="{FF2B5EF4-FFF2-40B4-BE49-F238E27FC236}">
                <a16:creationId xmlns:a16="http://schemas.microsoft.com/office/drawing/2014/main" id="{87DF13A7-D26B-6BF7-D555-806875E10C66}"/>
              </a:ext>
            </a:extLst>
          </p:cNvPr>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Date Placeholder 4">
            <a:extLst>
              <a:ext uri="{FF2B5EF4-FFF2-40B4-BE49-F238E27FC236}">
                <a16:creationId xmlns:a16="http://schemas.microsoft.com/office/drawing/2014/main" id="{91E52DD4-F890-EEE0-E96F-71799E5CD492}"/>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6" name="Footer Placeholder 5">
            <a:extLst>
              <a:ext uri="{FF2B5EF4-FFF2-40B4-BE49-F238E27FC236}">
                <a16:creationId xmlns:a16="http://schemas.microsoft.com/office/drawing/2014/main" id="{3F0CAACE-E6A5-D24F-D942-EBFE10066F3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5A0C2C4-9270-DE44-B3BC-B7091256DF3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14977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4BDB5-3662-18D4-C3D8-D7B36981C55B}"/>
              </a:ext>
            </a:extLst>
          </p:cNvPr>
          <p:cNvSpPr>
            <a:spLocks noGrp="1"/>
          </p:cNvSpPr>
          <p:nvPr>
            <p:ph type="title"/>
          </p:nvPr>
        </p:nvSpPr>
        <p:spPr>
          <a:xfrm>
            <a:off x="1259682" y="547688"/>
            <a:ext cx="15773400" cy="1988345"/>
          </a:xfrm>
        </p:spPr>
        <p:txBody>
          <a:bodyPr/>
          <a:lstStyle/>
          <a:p>
            <a:r>
              <a:rPr lang="en-GB"/>
              <a:t>Click to edit Master title style</a:t>
            </a:r>
            <a:endParaRPr lang="en-VN"/>
          </a:p>
        </p:txBody>
      </p:sp>
      <p:sp>
        <p:nvSpPr>
          <p:cNvPr id="3" name="Text Placeholder 2">
            <a:extLst>
              <a:ext uri="{FF2B5EF4-FFF2-40B4-BE49-F238E27FC236}">
                <a16:creationId xmlns:a16="http://schemas.microsoft.com/office/drawing/2014/main" id="{18ECBBF4-7EC3-DB1A-9C9E-0352CA5AB58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a:extLst>
              <a:ext uri="{FF2B5EF4-FFF2-40B4-BE49-F238E27FC236}">
                <a16:creationId xmlns:a16="http://schemas.microsoft.com/office/drawing/2014/main" id="{364A15CE-DF2B-A634-A4B5-ACE9DA2A4388}"/>
              </a:ext>
            </a:extLst>
          </p:cNvPr>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5" name="Text Placeholder 4">
            <a:extLst>
              <a:ext uri="{FF2B5EF4-FFF2-40B4-BE49-F238E27FC236}">
                <a16:creationId xmlns:a16="http://schemas.microsoft.com/office/drawing/2014/main" id="{D5995012-82F2-FE56-4D52-80E14183A62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a:extLst>
              <a:ext uri="{FF2B5EF4-FFF2-40B4-BE49-F238E27FC236}">
                <a16:creationId xmlns:a16="http://schemas.microsoft.com/office/drawing/2014/main" id="{7ED0C7BE-B5AC-4B0C-3ED2-B3706AC69D81}"/>
              </a:ext>
            </a:extLst>
          </p:cNvPr>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7" name="Date Placeholder 6">
            <a:extLst>
              <a:ext uri="{FF2B5EF4-FFF2-40B4-BE49-F238E27FC236}">
                <a16:creationId xmlns:a16="http://schemas.microsoft.com/office/drawing/2014/main" id="{6A389A22-ADF7-CA51-7E40-9E6DB7C0E593}"/>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8" name="Footer Placeholder 7">
            <a:extLst>
              <a:ext uri="{FF2B5EF4-FFF2-40B4-BE49-F238E27FC236}">
                <a16:creationId xmlns:a16="http://schemas.microsoft.com/office/drawing/2014/main" id="{EF4FD87F-1133-484B-C1C9-FB7B25A68796}"/>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419624E7-6DE4-9336-9B06-463920C82B4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14917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69545-3DCF-01E5-65DD-A9ACA1425C5C}"/>
              </a:ext>
            </a:extLst>
          </p:cNvPr>
          <p:cNvSpPr>
            <a:spLocks noGrp="1"/>
          </p:cNvSpPr>
          <p:nvPr>
            <p:ph type="title"/>
          </p:nvPr>
        </p:nvSpPr>
        <p:spPr/>
        <p:txBody>
          <a:bodyPr/>
          <a:lstStyle/>
          <a:p>
            <a:r>
              <a:rPr lang="en-GB"/>
              <a:t>Click to edit Master title style</a:t>
            </a:r>
            <a:endParaRPr lang="en-VN"/>
          </a:p>
        </p:txBody>
      </p:sp>
      <p:sp>
        <p:nvSpPr>
          <p:cNvPr id="3" name="Date Placeholder 2">
            <a:extLst>
              <a:ext uri="{FF2B5EF4-FFF2-40B4-BE49-F238E27FC236}">
                <a16:creationId xmlns:a16="http://schemas.microsoft.com/office/drawing/2014/main" id="{33DD2083-422B-3E42-34E9-8844343DBC3F}"/>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4" name="Footer Placeholder 3">
            <a:extLst>
              <a:ext uri="{FF2B5EF4-FFF2-40B4-BE49-F238E27FC236}">
                <a16:creationId xmlns:a16="http://schemas.microsoft.com/office/drawing/2014/main" id="{6C5B9C01-B298-0EDF-B544-DB21D175E7AF}"/>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E26EA25-0FD2-964B-3AB6-82BDBB7EA27E}"/>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33403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66969C-4EAE-628A-CACB-D301EB9A3376}"/>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3" name="Footer Placeholder 2">
            <a:extLst>
              <a:ext uri="{FF2B5EF4-FFF2-40B4-BE49-F238E27FC236}">
                <a16:creationId xmlns:a16="http://schemas.microsoft.com/office/drawing/2014/main" id="{4CBA882B-4124-BE41-BA59-BE88020317C8}"/>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1FC8E153-16CF-5D83-EA06-29F1C3B82E05}"/>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5726730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2AE3-DEF4-35B7-17A5-6906C761C307}"/>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Content Placeholder 2">
            <a:extLst>
              <a:ext uri="{FF2B5EF4-FFF2-40B4-BE49-F238E27FC236}">
                <a16:creationId xmlns:a16="http://schemas.microsoft.com/office/drawing/2014/main" id="{82B0950A-5078-6B37-0D2D-AE2EB8E10E88}"/>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Text Placeholder 3">
            <a:extLst>
              <a:ext uri="{FF2B5EF4-FFF2-40B4-BE49-F238E27FC236}">
                <a16:creationId xmlns:a16="http://schemas.microsoft.com/office/drawing/2014/main" id="{8E7AE616-439F-A379-5D1B-2AD628057353}"/>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7BD28126-6972-C70A-4A4D-674CC3A2D476}"/>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6" name="Footer Placeholder 5">
            <a:extLst>
              <a:ext uri="{FF2B5EF4-FFF2-40B4-BE49-F238E27FC236}">
                <a16:creationId xmlns:a16="http://schemas.microsoft.com/office/drawing/2014/main" id="{67661716-8A73-8416-46BA-813597C222BC}"/>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395F39D8-0F4B-0981-4EF3-DCADF7A1054C}"/>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19327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AA67A-C53E-39E8-D150-73E765C9307C}"/>
              </a:ext>
            </a:extLst>
          </p:cNvPr>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en-VN"/>
          </a:p>
        </p:txBody>
      </p:sp>
      <p:sp>
        <p:nvSpPr>
          <p:cNvPr id="3" name="Picture Placeholder 2">
            <a:extLst>
              <a:ext uri="{FF2B5EF4-FFF2-40B4-BE49-F238E27FC236}">
                <a16:creationId xmlns:a16="http://schemas.microsoft.com/office/drawing/2014/main" id="{2FFFBCE9-F4B1-48F2-46B5-8EB68EC7DE66}"/>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VN"/>
          </a:p>
        </p:txBody>
      </p:sp>
      <p:sp>
        <p:nvSpPr>
          <p:cNvPr id="4" name="Text Placeholder 3">
            <a:extLst>
              <a:ext uri="{FF2B5EF4-FFF2-40B4-BE49-F238E27FC236}">
                <a16:creationId xmlns:a16="http://schemas.microsoft.com/office/drawing/2014/main" id="{48785DFD-BCC7-CD36-E772-CAAB75D5BE82}"/>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4">
            <a:extLst>
              <a:ext uri="{FF2B5EF4-FFF2-40B4-BE49-F238E27FC236}">
                <a16:creationId xmlns:a16="http://schemas.microsoft.com/office/drawing/2014/main" id="{F606D454-F64E-B6B3-143D-3968666B96BF}"/>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6" name="Footer Placeholder 5">
            <a:extLst>
              <a:ext uri="{FF2B5EF4-FFF2-40B4-BE49-F238E27FC236}">
                <a16:creationId xmlns:a16="http://schemas.microsoft.com/office/drawing/2014/main" id="{8D92050F-6D6A-EC7D-4826-2BB7F4E422BA}"/>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464A4062-F433-5C62-47B3-D8B0C58F104B}"/>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8288027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1FC3-3613-3DFF-0E32-2C2EC0B9BD75}"/>
              </a:ext>
            </a:extLst>
          </p:cNvPr>
          <p:cNvSpPr>
            <a:spLocks noGrp="1"/>
          </p:cNvSpPr>
          <p:nvPr>
            <p:ph type="title"/>
          </p:nvPr>
        </p:nvSpPr>
        <p:spPr/>
        <p:txBody>
          <a:bodyPr/>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6ACC6E3B-07D5-6E38-5363-C7C0414CEEB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46F3D30-CEFE-8EB7-9316-965517BF1341}"/>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A55CA2C0-BA53-8DC9-1D1F-FEE4CA9982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6A58AB8B-1DCD-66D5-AE98-7054DD6F036F}"/>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41568196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9E2895-810D-1D35-2BDA-80F4FAE6214D}"/>
              </a:ext>
            </a:extLst>
          </p:cNvPr>
          <p:cNvSpPr>
            <a:spLocks noGrp="1"/>
          </p:cNvSpPr>
          <p:nvPr>
            <p:ph type="title" orient="vert"/>
          </p:nvPr>
        </p:nvSpPr>
        <p:spPr>
          <a:xfrm>
            <a:off x="13087350" y="547688"/>
            <a:ext cx="3943350" cy="8717757"/>
          </a:xfrm>
        </p:spPr>
        <p:txBody>
          <a:bodyPr vert="eaVert"/>
          <a:lstStyle/>
          <a:p>
            <a:r>
              <a:rPr lang="en-GB"/>
              <a:t>Click to edit Master title style</a:t>
            </a:r>
            <a:endParaRPr lang="en-VN"/>
          </a:p>
        </p:txBody>
      </p:sp>
      <p:sp>
        <p:nvSpPr>
          <p:cNvPr id="3" name="Vertical Text Placeholder 2">
            <a:extLst>
              <a:ext uri="{FF2B5EF4-FFF2-40B4-BE49-F238E27FC236}">
                <a16:creationId xmlns:a16="http://schemas.microsoft.com/office/drawing/2014/main" id="{79470C0C-F984-8977-B4F5-1E6DB08A2E86}"/>
              </a:ext>
            </a:extLst>
          </p:cNvPr>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8124366C-28D2-BC8E-56C8-E8105D8F59FB}"/>
              </a:ext>
            </a:extLst>
          </p:cNvPr>
          <p:cNvSpPr>
            <a:spLocks noGrp="1"/>
          </p:cNvSpPr>
          <p:nvPr>
            <p:ph type="dt" sz="half" idx="10"/>
          </p:nvPr>
        </p:nvSpPr>
        <p:spPr/>
        <p:txBody>
          <a:body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F74406A5-E513-873D-DCFF-6F5FE88750C2}"/>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40F497-417F-A09B-606C-2F0FC93479F7}"/>
              </a:ext>
            </a:extLst>
          </p:cNvPr>
          <p:cNvSpPr>
            <a:spLocks noGrp="1"/>
          </p:cNvSpPr>
          <p:nvPr>
            <p:ph type="sldNum" sz="quarter" idx="12"/>
          </p:nvPr>
        </p:nvSpPr>
        <p:spPr/>
        <p:txBody>
          <a:bodyPr/>
          <a:lstStyle/>
          <a:p>
            <a:fld id="{900BC057-B0CB-854E-BCB0-D6A86855C9A4}" type="slidenum">
              <a:rPr lang="en-VN" smtClean="0"/>
              <a:t>‹#›</a:t>
            </a:fld>
            <a:endParaRPr lang="en-VN"/>
          </a:p>
        </p:txBody>
      </p:sp>
    </p:spTree>
    <p:extLst>
      <p:ext uri="{BB962C8B-B14F-4D97-AF65-F5344CB8AC3E}">
        <p14:creationId xmlns:p14="http://schemas.microsoft.com/office/powerpoint/2010/main" val="1503695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97"/>
        <p:cNvGrpSpPr/>
        <p:nvPr/>
      </p:nvGrpSpPr>
      <p:grpSpPr>
        <a:xfrm>
          <a:off x="0" y="0"/>
          <a:ext cx="0" cy="0"/>
          <a:chOff x="0" y="0"/>
          <a:chExt cx="0" cy="0"/>
        </a:xfrm>
      </p:grpSpPr>
      <p:sp>
        <p:nvSpPr>
          <p:cNvPr id="1098" name="Google Shape;1098;p26"/>
          <p:cNvSpPr/>
          <p:nvPr/>
        </p:nvSpPr>
        <p:spPr>
          <a:xfrm flipH="1">
            <a:off x="15664091" y="453591"/>
            <a:ext cx="15800" cy="1250"/>
          </a:xfrm>
          <a:custGeom>
            <a:avLst/>
            <a:gdLst/>
            <a:ahLst/>
            <a:cxnLst/>
            <a:rect l="l" t="t" r="r" b="b"/>
            <a:pathLst>
              <a:path w="139" h="11" extrusionOk="0">
                <a:moveTo>
                  <a:pt x="0" y="1"/>
                </a:moveTo>
                <a:cubicBezTo>
                  <a:pt x="38" y="5"/>
                  <a:pt x="80" y="6"/>
                  <a:pt x="117" y="9"/>
                </a:cubicBezTo>
                <a:lnTo>
                  <a:pt x="117" y="9"/>
                </a:lnTo>
                <a:cubicBezTo>
                  <a:pt x="75" y="4"/>
                  <a:pt x="40" y="1"/>
                  <a:pt x="0" y="1"/>
                </a:cubicBezTo>
                <a:close/>
                <a:moveTo>
                  <a:pt x="117" y="9"/>
                </a:moveTo>
                <a:cubicBezTo>
                  <a:pt x="124" y="9"/>
                  <a:pt x="131" y="10"/>
                  <a:pt x="138" y="11"/>
                </a:cubicBezTo>
                <a:cubicBezTo>
                  <a:pt x="131" y="10"/>
                  <a:pt x="124" y="9"/>
                  <a:pt x="117" y="9"/>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099" name="Google Shape;1099;p26"/>
          <p:cNvSpPr/>
          <p:nvPr/>
        </p:nvSpPr>
        <p:spPr>
          <a:xfrm flipH="1">
            <a:off x="15472889" y="508838"/>
            <a:ext cx="16937" cy="9437"/>
          </a:xfrm>
          <a:custGeom>
            <a:avLst/>
            <a:gdLst/>
            <a:ahLst/>
            <a:cxnLst/>
            <a:rect l="l" t="t" r="r" b="b"/>
            <a:pathLst>
              <a:path w="149" h="83" extrusionOk="0">
                <a:moveTo>
                  <a:pt x="0" y="1"/>
                </a:moveTo>
                <a:cubicBezTo>
                  <a:pt x="51" y="26"/>
                  <a:pt x="97" y="52"/>
                  <a:pt x="148" y="82"/>
                </a:cubicBezTo>
                <a:cubicBezTo>
                  <a:pt x="102" y="52"/>
                  <a:pt x="51" y="26"/>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0" name="Google Shape;1100;p26"/>
          <p:cNvSpPr/>
          <p:nvPr/>
        </p:nvSpPr>
        <p:spPr>
          <a:xfrm flipH="1">
            <a:off x="15608845" y="460638"/>
            <a:ext cx="15800" cy="3524"/>
          </a:xfrm>
          <a:custGeom>
            <a:avLst/>
            <a:gdLst/>
            <a:ahLst/>
            <a:cxnLst/>
            <a:rect l="l" t="t" r="r" b="b"/>
            <a:pathLst>
              <a:path w="139" h="31" extrusionOk="0">
                <a:moveTo>
                  <a:pt x="0" y="0"/>
                </a:moveTo>
                <a:cubicBezTo>
                  <a:pt x="46" y="5"/>
                  <a:pt x="97" y="21"/>
                  <a:pt x="138" y="31"/>
                </a:cubicBezTo>
                <a:cubicBezTo>
                  <a:pt x="97" y="21"/>
                  <a:pt x="46"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1" name="Google Shape;1101;p26"/>
          <p:cNvSpPr/>
          <p:nvPr/>
        </p:nvSpPr>
        <p:spPr>
          <a:xfrm flipH="1">
            <a:off x="15636241" y="456548"/>
            <a:ext cx="15800" cy="1818"/>
          </a:xfrm>
          <a:custGeom>
            <a:avLst/>
            <a:gdLst/>
            <a:ahLst/>
            <a:cxnLst/>
            <a:rect l="l" t="t" r="r" b="b"/>
            <a:pathLst>
              <a:path w="139" h="16" extrusionOk="0">
                <a:moveTo>
                  <a:pt x="1" y="0"/>
                </a:moveTo>
                <a:lnTo>
                  <a:pt x="139" y="16"/>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2" name="Google Shape;1102;p26"/>
          <p:cNvSpPr/>
          <p:nvPr/>
        </p:nvSpPr>
        <p:spPr>
          <a:xfrm flipH="1">
            <a:off x="15575198" y="466436"/>
            <a:ext cx="23303" cy="6480"/>
          </a:xfrm>
          <a:custGeom>
            <a:avLst/>
            <a:gdLst/>
            <a:ahLst/>
            <a:cxnLst/>
            <a:rect l="l" t="t" r="r" b="b"/>
            <a:pathLst>
              <a:path w="205" h="57" extrusionOk="0">
                <a:moveTo>
                  <a:pt x="0" y="0"/>
                </a:moveTo>
                <a:cubicBezTo>
                  <a:pt x="72" y="21"/>
                  <a:pt x="133" y="41"/>
                  <a:pt x="205" y="56"/>
                </a:cubicBezTo>
                <a:cubicBezTo>
                  <a:pt x="138" y="41"/>
                  <a:pt x="72" y="21"/>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3" name="Google Shape;1103;p26"/>
          <p:cNvSpPr/>
          <p:nvPr/>
        </p:nvSpPr>
        <p:spPr>
          <a:xfrm flipH="1">
            <a:off x="15498464" y="497243"/>
            <a:ext cx="14664" cy="7049"/>
          </a:xfrm>
          <a:custGeom>
            <a:avLst/>
            <a:gdLst/>
            <a:ahLst/>
            <a:cxnLst/>
            <a:rect l="l" t="t" r="r" b="b"/>
            <a:pathLst>
              <a:path w="129" h="62" extrusionOk="0">
                <a:moveTo>
                  <a:pt x="1" y="0"/>
                </a:moveTo>
                <a:cubicBezTo>
                  <a:pt x="47" y="16"/>
                  <a:pt x="88" y="36"/>
                  <a:pt x="128" y="62"/>
                </a:cubicBezTo>
                <a:cubicBezTo>
                  <a:pt x="88" y="36"/>
                  <a:pt x="47"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4" name="Google Shape;1104;p26"/>
          <p:cNvSpPr/>
          <p:nvPr/>
        </p:nvSpPr>
        <p:spPr>
          <a:xfrm flipH="1">
            <a:off x="15548485" y="475759"/>
            <a:ext cx="18074" cy="7049"/>
          </a:xfrm>
          <a:custGeom>
            <a:avLst/>
            <a:gdLst/>
            <a:ahLst/>
            <a:cxnLst/>
            <a:rect l="l" t="t" r="r" b="b"/>
            <a:pathLst>
              <a:path w="159" h="62" extrusionOk="0">
                <a:moveTo>
                  <a:pt x="0" y="0"/>
                </a:moveTo>
                <a:lnTo>
                  <a:pt x="0" y="0"/>
                </a:lnTo>
                <a:cubicBezTo>
                  <a:pt x="51" y="20"/>
                  <a:pt x="108" y="41"/>
                  <a:pt x="159" y="61"/>
                </a:cubicBezTo>
                <a:cubicBezTo>
                  <a:pt x="108" y="41"/>
                  <a:pt x="57" y="2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5" name="Google Shape;1105;p26"/>
          <p:cNvSpPr/>
          <p:nvPr/>
        </p:nvSpPr>
        <p:spPr>
          <a:xfrm flipH="1">
            <a:off x="15523475" y="486217"/>
            <a:ext cx="14664" cy="5912"/>
          </a:xfrm>
          <a:custGeom>
            <a:avLst/>
            <a:gdLst/>
            <a:ahLst/>
            <a:cxnLst/>
            <a:rect l="l" t="t" r="r" b="b"/>
            <a:pathLst>
              <a:path w="129" h="52" extrusionOk="0">
                <a:moveTo>
                  <a:pt x="1" y="0"/>
                </a:moveTo>
                <a:cubicBezTo>
                  <a:pt x="42" y="21"/>
                  <a:pt x="88" y="36"/>
                  <a:pt x="129" y="51"/>
                </a:cubicBezTo>
                <a:cubicBezTo>
                  <a:pt x="88" y="36"/>
                  <a:pt x="42" y="21"/>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6" name="Google Shape;1106;p26"/>
          <p:cNvSpPr/>
          <p:nvPr/>
        </p:nvSpPr>
        <p:spPr>
          <a:xfrm flipH="1">
            <a:off x="15692054" y="451886"/>
            <a:ext cx="20460" cy="683"/>
          </a:xfrm>
          <a:custGeom>
            <a:avLst/>
            <a:gdLst/>
            <a:ahLst/>
            <a:cxnLst/>
            <a:rect l="l" t="t" r="r" b="b"/>
            <a:pathLst>
              <a:path w="180" h="6" extrusionOk="0">
                <a:moveTo>
                  <a:pt x="1" y="0"/>
                </a:moveTo>
                <a:cubicBezTo>
                  <a:pt x="62" y="0"/>
                  <a:pt x="119" y="0"/>
                  <a:pt x="180" y="6"/>
                </a:cubicBezTo>
                <a:cubicBezTo>
                  <a:pt x="119" y="0"/>
                  <a:pt x="62" y="0"/>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7" name="Google Shape;1107;p26"/>
          <p:cNvSpPr/>
          <p:nvPr/>
        </p:nvSpPr>
        <p:spPr>
          <a:xfrm flipH="1">
            <a:off x="15513017" y="492584"/>
            <a:ext cx="10002" cy="4775"/>
          </a:xfrm>
          <a:custGeom>
            <a:avLst/>
            <a:gdLst/>
            <a:ahLst/>
            <a:cxnLst/>
            <a:rect l="l" t="t" r="r" b="b"/>
            <a:pathLst>
              <a:path w="88" h="42" extrusionOk="0">
                <a:moveTo>
                  <a:pt x="1" y="0"/>
                </a:moveTo>
                <a:cubicBezTo>
                  <a:pt x="31" y="16"/>
                  <a:pt x="57" y="26"/>
                  <a:pt x="88" y="41"/>
                </a:cubicBezTo>
                <a:cubicBezTo>
                  <a:pt x="57" y="26"/>
                  <a:pt x="31" y="1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8" name="Google Shape;1108;p26"/>
          <p:cNvSpPr/>
          <p:nvPr/>
        </p:nvSpPr>
        <p:spPr>
          <a:xfrm flipH="1">
            <a:off x="15488576" y="504178"/>
            <a:ext cx="10002" cy="4775"/>
          </a:xfrm>
          <a:custGeom>
            <a:avLst/>
            <a:gdLst/>
            <a:ahLst/>
            <a:cxnLst/>
            <a:rect l="l" t="t" r="r" b="b"/>
            <a:pathLst>
              <a:path w="88" h="42" extrusionOk="0">
                <a:moveTo>
                  <a:pt x="0" y="1"/>
                </a:moveTo>
                <a:cubicBezTo>
                  <a:pt x="26" y="11"/>
                  <a:pt x="52" y="26"/>
                  <a:pt x="87" y="41"/>
                </a:cubicBezTo>
                <a:cubicBezTo>
                  <a:pt x="52" y="26"/>
                  <a:pt x="26" y="1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09" name="Google Shape;1109;p26"/>
          <p:cNvSpPr/>
          <p:nvPr/>
        </p:nvSpPr>
        <p:spPr>
          <a:xfrm flipH="1">
            <a:off x="15466523" y="518159"/>
            <a:ext cx="6480" cy="3524"/>
          </a:xfrm>
          <a:custGeom>
            <a:avLst/>
            <a:gdLst/>
            <a:ahLst/>
            <a:cxnLst/>
            <a:rect l="l" t="t" r="r" b="b"/>
            <a:pathLst>
              <a:path w="57" h="31" extrusionOk="0">
                <a:moveTo>
                  <a:pt x="0" y="0"/>
                </a:moveTo>
                <a:lnTo>
                  <a:pt x="0" y="0"/>
                </a:lnTo>
                <a:cubicBezTo>
                  <a:pt x="21" y="10"/>
                  <a:pt x="41" y="21"/>
                  <a:pt x="57" y="31"/>
                </a:cubicBezTo>
                <a:cubicBezTo>
                  <a:pt x="41" y="16"/>
                  <a:pt x="21" y="5"/>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0" name="Google Shape;1110;p26"/>
          <p:cNvSpPr/>
          <p:nvPr/>
        </p:nvSpPr>
        <p:spPr>
          <a:xfrm flipH="1">
            <a:off x="15624646" y="458251"/>
            <a:ext cx="11708" cy="2501"/>
          </a:xfrm>
          <a:custGeom>
            <a:avLst/>
            <a:gdLst/>
            <a:ahLst/>
            <a:cxnLst/>
            <a:rect l="l" t="t" r="r" b="b"/>
            <a:pathLst>
              <a:path w="103" h="22" extrusionOk="0">
                <a:moveTo>
                  <a:pt x="1" y="1"/>
                </a:moveTo>
                <a:lnTo>
                  <a:pt x="1" y="1"/>
                </a:lnTo>
                <a:cubicBezTo>
                  <a:pt x="31" y="11"/>
                  <a:pt x="72" y="16"/>
                  <a:pt x="103" y="21"/>
                </a:cubicBezTo>
                <a:cubicBezTo>
                  <a:pt x="72" y="16"/>
                  <a:pt x="31" y="6"/>
                  <a:pt x="1"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1" name="Google Shape;1111;p26"/>
          <p:cNvSpPr/>
          <p:nvPr/>
        </p:nvSpPr>
        <p:spPr>
          <a:xfrm flipH="1">
            <a:off x="15651926" y="454727"/>
            <a:ext cx="12276" cy="1364"/>
          </a:xfrm>
          <a:custGeom>
            <a:avLst/>
            <a:gdLst/>
            <a:ahLst/>
            <a:cxnLst/>
            <a:rect l="l" t="t" r="r" b="b"/>
            <a:pathLst>
              <a:path w="108" h="12" extrusionOk="0">
                <a:moveTo>
                  <a:pt x="0" y="1"/>
                </a:moveTo>
                <a:cubicBezTo>
                  <a:pt x="41" y="6"/>
                  <a:pt x="72" y="6"/>
                  <a:pt x="108" y="11"/>
                </a:cubicBezTo>
                <a:cubicBezTo>
                  <a:pt x="72" y="6"/>
                  <a:pt x="36" y="1"/>
                  <a:pt x="0" y="1"/>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2" name="Google Shape;1112;p26"/>
          <p:cNvSpPr/>
          <p:nvPr/>
        </p:nvSpPr>
        <p:spPr>
          <a:xfrm flipH="1">
            <a:off x="15679780" y="451886"/>
            <a:ext cx="11708" cy="683"/>
          </a:xfrm>
          <a:custGeom>
            <a:avLst/>
            <a:gdLst/>
            <a:ahLst/>
            <a:cxnLst/>
            <a:rect l="l" t="t" r="r" b="b"/>
            <a:pathLst>
              <a:path w="103" h="6" extrusionOk="0">
                <a:moveTo>
                  <a:pt x="0" y="0"/>
                </a:moveTo>
                <a:cubicBezTo>
                  <a:pt x="31" y="6"/>
                  <a:pt x="61" y="6"/>
                  <a:pt x="102" y="6"/>
                </a:cubicBezTo>
                <a:cubicBezTo>
                  <a:pt x="72" y="6"/>
                  <a:pt x="31" y="0"/>
                  <a:pt x="0"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3" name="Google Shape;1113;p26"/>
          <p:cNvSpPr/>
          <p:nvPr/>
        </p:nvSpPr>
        <p:spPr>
          <a:xfrm flipH="1">
            <a:off x="15566444" y="472804"/>
            <a:ext cx="8867" cy="3071"/>
          </a:xfrm>
          <a:custGeom>
            <a:avLst/>
            <a:gdLst/>
            <a:ahLst/>
            <a:cxnLst/>
            <a:rect l="l" t="t" r="r" b="b"/>
            <a:pathLst>
              <a:path w="78" h="27" extrusionOk="0">
                <a:moveTo>
                  <a:pt x="1" y="0"/>
                </a:moveTo>
                <a:lnTo>
                  <a:pt x="1" y="0"/>
                </a:lnTo>
                <a:cubicBezTo>
                  <a:pt x="26" y="11"/>
                  <a:pt x="52" y="21"/>
                  <a:pt x="77" y="26"/>
                </a:cubicBezTo>
                <a:cubicBezTo>
                  <a:pt x="52" y="21"/>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4" name="Google Shape;1114;p26"/>
          <p:cNvSpPr/>
          <p:nvPr/>
        </p:nvSpPr>
        <p:spPr>
          <a:xfrm flipH="1">
            <a:off x="15537456" y="482695"/>
            <a:ext cx="10572" cy="3638"/>
          </a:xfrm>
          <a:custGeom>
            <a:avLst/>
            <a:gdLst/>
            <a:ahLst/>
            <a:cxnLst/>
            <a:rect l="l" t="t" r="r" b="b"/>
            <a:pathLst>
              <a:path w="93" h="32" extrusionOk="0">
                <a:moveTo>
                  <a:pt x="1" y="0"/>
                </a:moveTo>
                <a:cubicBezTo>
                  <a:pt x="37" y="11"/>
                  <a:pt x="57" y="26"/>
                  <a:pt x="93" y="31"/>
                </a:cubicBezTo>
                <a:cubicBezTo>
                  <a:pt x="62" y="16"/>
                  <a:pt x="26" y="6"/>
                  <a:pt x="1" y="0"/>
                </a:cubicBez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15" name="Google Shape;1115;p26"/>
          <p:cNvSpPr/>
          <p:nvPr/>
        </p:nvSpPr>
        <p:spPr>
          <a:xfrm flipH="1">
            <a:off x="15597818" y="464048"/>
            <a:ext cx="11141" cy="2501"/>
          </a:xfrm>
          <a:custGeom>
            <a:avLst/>
            <a:gdLst/>
            <a:ahLst/>
            <a:cxnLst/>
            <a:rect l="l" t="t" r="r" b="b"/>
            <a:pathLst>
              <a:path w="98" h="22" extrusionOk="0">
                <a:moveTo>
                  <a:pt x="0" y="1"/>
                </a:moveTo>
                <a:lnTo>
                  <a:pt x="97" y="21"/>
                </a:lnTo>
                <a:close/>
              </a:path>
            </a:pathLst>
          </a:custGeom>
          <a:solidFill>
            <a:srgbClr val="FFDD33"/>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1116" name="Google Shape;1116;p26"/>
          <p:cNvGrpSpPr/>
          <p:nvPr/>
        </p:nvGrpSpPr>
        <p:grpSpPr>
          <a:xfrm flipH="1">
            <a:off x="-192895" y="7600367"/>
            <a:ext cx="18403598" cy="3013224"/>
            <a:chOff x="-9053" y="3825998"/>
            <a:chExt cx="9169705" cy="1506612"/>
          </a:xfrm>
        </p:grpSpPr>
        <p:sp>
          <p:nvSpPr>
            <p:cNvPr id="1117" name="Google Shape;1117;p26"/>
            <p:cNvSpPr/>
            <p:nvPr/>
          </p:nvSpPr>
          <p:spPr>
            <a:xfrm>
              <a:off x="7667684" y="4194640"/>
              <a:ext cx="1492968" cy="468645"/>
            </a:xfrm>
            <a:custGeom>
              <a:avLst/>
              <a:gdLst/>
              <a:ahLst/>
              <a:cxnLst/>
              <a:rect l="l" t="t" r="r" b="b"/>
              <a:pathLst>
                <a:path w="196702" h="61745" extrusionOk="0">
                  <a:moveTo>
                    <a:pt x="145437" y="0"/>
                  </a:moveTo>
                  <a:cubicBezTo>
                    <a:pt x="137503" y="0"/>
                    <a:pt x="130967" y="8075"/>
                    <a:pt x="126423" y="14366"/>
                  </a:cubicBezTo>
                  <a:cubicBezTo>
                    <a:pt x="121484" y="21207"/>
                    <a:pt x="116329" y="23300"/>
                    <a:pt x="110225" y="23300"/>
                  </a:cubicBezTo>
                  <a:cubicBezTo>
                    <a:pt x="106128" y="23300"/>
                    <a:pt x="101603" y="22357"/>
                    <a:pt x="96430" y="21274"/>
                  </a:cubicBezTo>
                  <a:cubicBezTo>
                    <a:pt x="94066" y="20781"/>
                    <a:pt x="91974" y="20557"/>
                    <a:pt x="90081" y="20557"/>
                  </a:cubicBezTo>
                  <a:cubicBezTo>
                    <a:pt x="80686" y="20557"/>
                    <a:pt x="76219" y="26062"/>
                    <a:pt x="67960" y="31319"/>
                  </a:cubicBezTo>
                  <a:cubicBezTo>
                    <a:pt x="64638" y="33436"/>
                    <a:pt x="61890" y="34143"/>
                    <a:pt x="59236" y="34143"/>
                  </a:cubicBezTo>
                  <a:cubicBezTo>
                    <a:pt x="55117" y="34143"/>
                    <a:pt x="51223" y="32441"/>
                    <a:pt x="45761" y="31669"/>
                  </a:cubicBezTo>
                  <a:cubicBezTo>
                    <a:pt x="44868" y="31543"/>
                    <a:pt x="43970" y="31483"/>
                    <a:pt x="43069" y="31483"/>
                  </a:cubicBezTo>
                  <a:cubicBezTo>
                    <a:pt x="27130" y="31483"/>
                    <a:pt x="10355" y="50435"/>
                    <a:pt x="1409" y="59967"/>
                  </a:cubicBezTo>
                  <a:cubicBezTo>
                    <a:pt x="893" y="60528"/>
                    <a:pt x="421" y="61114"/>
                    <a:pt x="1" y="61745"/>
                  </a:cubicBezTo>
                  <a:lnTo>
                    <a:pt x="196702" y="61745"/>
                  </a:lnTo>
                  <a:lnTo>
                    <a:pt x="196702" y="25296"/>
                  </a:lnTo>
                  <a:cubicBezTo>
                    <a:pt x="190220" y="21089"/>
                    <a:pt x="183222" y="22249"/>
                    <a:pt x="176052" y="20631"/>
                  </a:cubicBezTo>
                  <a:cubicBezTo>
                    <a:pt x="166148" y="18394"/>
                    <a:pt x="161559" y="9190"/>
                    <a:pt x="154459" y="3550"/>
                  </a:cubicBezTo>
                  <a:cubicBezTo>
                    <a:pt x="151291" y="1033"/>
                    <a:pt x="148274" y="0"/>
                    <a:pt x="145437" y="0"/>
                  </a:cubicBezTo>
                  <a:close/>
                </a:path>
              </a:pathLst>
            </a:custGeom>
            <a:solidFill>
              <a:srgbClr val="468F59">
                <a:alpha val="36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8" name="Google Shape;1118;p26"/>
            <p:cNvSpPr/>
            <p:nvPr/>
          </p:nvSpPr>
          <p:spPr>
            <a:xfrm>
              <a:off x="-9053" y="3825998"/>
              <a:ext cx="4427525" cy="823738"/>
            </a:xfrm>
            <a:custGeom>
              <a:avLst/>
              <a:gdLst/>
              <a:ahLst/>
              <a:cxnLst/>
              <a:rect l="l" t="t" r="r" b="b"/>
              <a:pathLst>
                <a:path w="226096" h="42065" extrusionOk="0">
                  <a:moveTo>
                    <a:pt x="33018" y="1"/>
                  </a:moveTo>
                  <a:cubicBezTo>
                    <a:pt x="29112" y="1"/>
                    <a:pt x="25053" y="1393"/>
                    <a:pt x="20975" y="4928"/>
                  </a:cubicBezTo>
                  <a:cubicBezTo>
                    <a:pt x="13837" y="11116"/>
                    <a:pt x="9535" y="20122"/>
                    <a:pt x="0" y="24347"/>
                  </a:cubicBezTo>
                  <a:lnTo>
                    <a:pt x="0" y="42065"/>
                  </a:lnTo>
                  <a:lnTo>
                    <a:pt x="226095" y="42065"/>
                  </a:lnTo>
                  <a:cubicBezTo>
                    <a:pt x="226089" y="38362"/>
                    <a:pt x="190328" y="35978"/>
                    <a:pt x="185943" y="30912"/>
                  </a:cubicBezTo>
                  <a:cubicBezTo>
                    <a:pt x="179117" y="24742"/>
                    <a:pt x="172782" y="18850"/>
                    <a:pt x="161793" y="18850"/>
                  </a:cubicBezTo>
                  <a:cubicBezTo>
                    <a:pt x="159137" y="18850"/>
                    <a:pt x="156209" y="19194"/>
                    <a:pt x="152935" y="19962"/>
                  </a:cubicBezTo>
                  <a:cubicBezTo>
                    <a:pt x="145660" y="21676"/>
                    <a:pt x="140935" y="24373"/>
                    <a:pt x="135174" y="24373"/>
                  </a:cubicBezTo>
                  <a:cubicBezTo>
                    <a:pt x="132623" y="24373"/>
                    <a:pt x="129869" y="23844"/>
                    <a:pt x="126601" y="22467"/>
                  </a:cubicBezTo>
                  <a:cubicBezTo>
                    <a:pt x="117273" y="18537"/>
                    <a:pt x="111560" y="14016"/>
                    <a:pt x="102427" y="14016"/>
                  </a:cubicBezTo>
                  <a:cubicBezTo>
                    <a:pt x="99341" y="14016"/>
                    <a:pt x="95864" y="14532"/>
                    <a:pt x="91726" y="15762"/>
                  </a:cubicBezTo>
                  <a:cubicBezTo>
                    <a:pt x="84308" y="17966"/>
                    <a:pt x="78037" y="19823"/>
                    <a:pt x="72249" y="19823"/>
                  </a:cubicBezTo>
                  <a:cubicBezTo>
                    <a:pt x="66371" y="19823"/>
                    <a:pt x="60992" y="17907"/>
                    <a:pt x="55416" y="12493"/>
                  </a:cubicBezTo>
                  <a:cubicBezTo>
                    <a:pt x="49702" y="6946"/>
                    <a:pt x="41741" y="1"/>
                    <a:pt x="33018" y="1"/>
                  </a:cubicBezTo>
                  <a:close/>
                </a:path>
              </a:pathLst>
            </a:custGeom>
            <a:solidFill>
              <a:srgbClr val="468F59">
                <a:alpha val="2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19" name="Google Shape;1119;p26"/>
            <p:cNvSpPr/>
            <p:nvPr/>
          </p:nvSpPr>
          <p:spPr>
            <a:xfrm>
              <a:off x="0" y="4778200"/>
              <a:ext cx="9144316" cy="409382"/>
            </a:xfrm>
            <a:custGeom>
              <a:avLst/>
              <a:gdLst/>
              <a:ahLst/>
              <a:cxnLst/>
              <a:rect l="l" t="t" r="r" b="b"/>
              <a:pathLst>
                <a:path w="288396" h="39930" extrusionOk="0">
                  <a:moveTo>
                    <a:pt x="1" y="1"/>
                  </a:moveTo>
                  <a:lnTo>
                    <a:pt x="1" y="39930"/>
                  </a:lnTo>
                  <a:lnTo>
                    <a:pt x="288396" y="39930"/>
                  </a:lnTo>
                  <a:lnTo>
                    <a:pt x="2883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0" name="Google Shape;1120;p26"/>
            <p:cNvSpPr/>
            <p:nvPr/>
          </p:nvSpPr>
          <p:spPr>
            <a:xfrm>
              <a:off x="9" y="4621278"/>
              <a:ext cx="9144316" cy="95687"/>
            </a:xfrm>
            <a:custGeom>
              <a:avLst/>
              <a:gdLst/>
              <a:ahLst/>
              <a:cxnLst/>
              <a:rect l="l" t="t" r="r" b="b"/>
              <a:pathLst>
                <a:path w="288396" h="3411" extrusionOk="0">
                  <a:moveTo>
                    <a:pt x="1" y="1"/>
                  </a:moveTo>
                  <a:lnTo>
                    <a:pt x="1" y="3411"/>
                  </a:lnTo>
                  <a:lnTo>
                    <a:pt x="288396" y="3411"/>
                  </a:lnTo>
                  <a:lnTo>
                    <a:pt x="28839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1" name="Google Shape;1121;p26"/>
            <p:cNvSpPr/>
            <p:nvPr/>
          </p:nvSpPr>
          <p:spPr>
            <a:xfrm flipH="1">
              <a:off x="7452516" y="4857246"/>
              <a:ext cx="1692169" cy="135525"/>
            </a:xfrm>
            <a:custGeom>
              <a:avLst/>
              <a:gdLst/>
              <a:ahLst/>
              <a:cxnLst/>
              <a:rect l="l" t="t" r="r" b="b"/>
              <a:pathLst>
                <a:path w="91038" h="9032" extrusionOk="0">
                  <a:moveTo>
                    <a:pt x="0" y="1"/>
                  </a:moveTo>
                  <a:lnTo>
                    <a:pt x="0" y="9032"/>
                  </a:lnTo>
                  <a:lnTo>
                    <a:pt x="53466" y="9032"/>
                  </a:lnTo>
                  <a:lnTo>
                    <a:pt x="53447" y="9019"/>
                  </a:lnTo>
                  <a:cubicBezTo>
                    <a:pt x="74212" y="9019"/>
                    <a:pt x="91037" y="6998"/>
                    <a:pt x="91037" y="4513"/>
                  </a:cubicBezTo>
                  <a:cubicBezTo>
                    <a:pt x="91037" y="2021"/>
                    <a:pt x="74212" y="1"/>
                    <a:pt x="53447" y="1"/>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2" name="Google Shape;1122;p26"/>
            <p:cNvSpPr/>
            <p:nvPr/>
          </p:nvSpPr>
          <p:spPr>
            <a:xfrm flipH="1">
              <a:off x="828" y="4923201"/>
              <a:ext cx="3459273" cy="409409"/>
            </a:xfrm>
            <a:custGeom>
              <a:avLst/>
              <a:gdLst/>
              <a:ahLst/>
              <a:cxnLst/>
              <a:rect l="l" t="t" r="r" b="b"/>
              <a:pathLst>
                <a:path w="193987" h="28446" extrusionOk="0">
                  <a:moveTo>
                    <a:pt x="193987" y="1"/>
                  </a:moveTo>
                  <a:cubicBezTo>
                    <a:pt x="79451" y="2487"/>
                    <a:pt x="0" y="7923"/>
                    <a:pt x="0" y="14220"/>
                  </a:cubicBezTo>
                  <a:cubicBezTo>
                    <a:pt x="0" y="20523"/>
                    <a:pt x="79451" y="25960"/>
                    <a:pt x="193987" y="28445"/>
                  </a:cubicBezTo>
                  <a:lnTo>
                    <a:pt x="193987" y="1"/>
                  </a:ln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3" name="Google Shape;1123;p26"/>
            <p:cNvSpPr/>
            <p:nvPr/>
          </p:nvSpPr>
          <p:spPr>
            <a:xfrm>
              <a:off x="0" y="4692974"/>
              <a:ext cx="9144026" cy="95698"/>
            </a:xfrm>
            <a:custGeom>
              <a:avLst/>
              <a:gdLst/>
              <a:ahLst/>
              <a:cxnLst/>
              <a:rect l="l" t="t" r="r" b="b"/>
              <a:pathLst>
                <a:path w="286714" h="4832" extrusionOk="0">
                  <a:moveTo>
                    <a:pt x="1" y="1"/>
                  </a:moveTo>
                  <a:lnTo>
                    <a:pt x="1" y="4832"/>
                  </a:lnTo>
                  <a:lnTo>
                    <a:pt x="286713" y="4832"/>
                  </a:lnTo>
                  <a:lnTo>
                    <a:pt x="2867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24" name="Google Shape;1124;p26"/>
          <p:cNvGrpSpPr/>
          <p:nvPr/>
        </p:nvGrpSpPr>
        <p:grpSpPr>
          <a:xfrm flipH="1">
            <a:off x="1612" y="8603608"/>
            <a:ext cx="1889714" cy="695324"/>
            <a:chOff x="6769526" y="3527400"/>
            <a:chExt cx="1781405" cy="655471"/>
          </a:xfrm>
        </p:grpSpPr>
        <p:sp>
          <p:nvSpPr>
            <p:cNvPr id="1125" name="Google Shape;1125;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6" name="Google Shape;1126;p26"/>
            <p:cNvSpPr/>
            <p:nvPr/>
          </p:nvSpPr>
          <p:spPr>
            <a:xfrm>
              <a:off x="7785600" y="3527400"/>
              <a:ext cx="137303" cy="64396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7" name="Google Shape;112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8" name="Google Shape;112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29" name="Google Shape;1129;p26"/>
            <p:cNvSpPr/>
            <p:nvPr/>
          </p:nvSpPr>
          <p:spPr>
            <a:xfrm>
              <a:off x="7957774" y="3538128"/>
              <a:ext cx="135003" cy="633371"/>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0" name="Google Shape;1130;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1" name="Google Shape;1131;p26"/>
            <p:cNvSpPr/>
            <p:nvPr/>
          </p:nvSpPr>
          <p:spPr>
            <a:xfrm>
              <a:off x="7444650" y="3703925"/>
              <a:ext cx="97948" cy="459383"/>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2" name="Google Shape;1132;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3" name="Google Shape;1133;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4" name="Google Shape;1134;p26"/>
            <p:cNvSpPr/>
            <p:nvPr/>
          </p:nvSpPr>
          <p:spPr>
            <a:xfrm>
              <a:off x="7567473" y="3711577"/>
              <a:ext cx="96307" cy="451828"/>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5" name="Google Shape;1135;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6" name="Google Shape;1136;p26"/>
            <p:cNvSpPr/>
            <p:nvPr/>
          </p:nvSpPr>
          <p:spPr>
            <a:xfrm>
              <a:off x="7182275" y="3838777"/>
              <a:ext cx="73351" cy="344022"/>
            </a:xfrm>
            <a:custGeom>
              <a:avLst/>
              <a:gdLst/>
              <a:ahLst/>
              <a:cxnLst/>
              <a:rect l="l" t="t" r="r" b="b"/>
              <a:pathLst>
                <a:path w="7999" h="37516" extrusionOk="0">
                  <a:moveTo>
                    <a:pt x="7998" y="0"/>
                  </a:moveTo>
                  <a:lnTo>
                    <a:pt x="0" y="37515"/>
                  </a:lnTo>
                  <a:lnTo>
                    <a:pt x="7998" y="37515"/>
                  </a:lnTo>
                  <a:lnTo>
                    <a:pt x="7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7" name="Google Shape;1137;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8" name="Google Shape;1138;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39" name="Google Shape;1139;p26"/>
            <p:cNvSpPr/>
            <p:nvPr/>
          </p:nvSpPr>
          <p:spPr>
            <a:xfrm>
              <a:off x="7274256" y="3844508"/>
              <a:ext cx="72122" cy="338364"/>
            </a:xfrm>
            <a:custGeom>
              <a:avLst/>
              <a:gdLst/>
              <a:ahLst/>
              <a:cxnLst/>
              <a:rect l="l" t="t" r="r" b="b"/>
              <a:pathLst>
                <a:path w="7865" h="36899" extrusionOk="0">
                  <a:moveTo>
                    <a:pt x="7865" y="0"/>
                  </a:moveTo>
                  <a:lnTo>
                    <a:pt x="7515" y="1616"/>
                  </a:lnTo>
                  <a:lnTo>
                    <a:pt x="6932" y="4341"/>
                  </a:lnTo>
                  <a:lnTo>
                    <a:pt x="6907" y="4507"/>
                  </a:lnTo>
                  <a:lnTo>
                    <a:pt x="5415" y="11480"/>
                  </a:lnTo>
                  <a:lnTo>
                    <a:pt x="5349" y="11755"/>
                  </a:lnTo>
                  <a:lnTo>
                    <a:pt x="2974" y="22911"/>
                  </a:lnTo>
                  <a:lnTo>
                    <a:pt x="0" y="36890"/>
                  </a:lnTo>
                  <a:lnTo>
                    <a:pt x="7417" y="36890"/>
                  </a:lnTo>
                  <a:cubicBezTo>
                    <a:pt x="7517" y="36552"/>
                    <a:pt x="7675" y="36221"/>
                    <a:pt x="7865" y="35874"/>
                  </a:cubicBezTo>
                  <a:lnTo>
                    <a:pt x="7865" y="0"/>
                  </a:lnTo>
                  <a:close/>
                  <a:moveTo>
                    <a:pt x="7417" y="36890"/>
                  </a:moveTo>
                  <a:cubicBezTo>
                    <a:pt x="7417" y="36893"/>
                    <a:pt x="7416" y="36896"/>
                    <a:pt x="7415" y="36899"/>
                  </a:cubicBezTo>
                  <a:lnTo>
                    <a:pt x="7448" y="3689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0" name="Google Shape;1140;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1" name="Google Shape;1141;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2" name="Google Shape;1142;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3" name="Google Shape;1143;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4" name="Google Shape;1144;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45" name="Google Shape;1145;p26"/>
          <p:cNvGrpSpPr/>
          <p:nvPr/>
        </p:nvGrpSpPr>
        <p:grpSpPr>
          <a:xfrm>
            <a:off x="16152775" y="8603755"/>
            <a:ext cx="1889714" cy="695378"/>
            <a:chOff x="6769526" y="3527400"/>
            <a:chExt cx="1781405" cy="655398"/>
          </a:xfrm>
        </p:grpSpPr>
        <p:sp>
          <p:nvSpPr>
            <p:cNvPr id="1146" name="Google Shape;1146;p26"/>
            <p:cNvSpPr/>
            <p:nvPr/>
          </p:nvSpPr>
          <p:spPr>
            <a:xfrm>
              <a:off x="7786029" y="3527400"/>
              <a:ext cx="274297" cy="643962"/>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7" name="Google Shape;1147;p26"/>
            <p:cNvSpPr/>
            <p:nvPr/>
          </p:nvSpPr>
          <p:spPr>
            <a:xfrm>
              <a:off x="7958049" y="3527400"/>
              <a:ext cx="274589" cy="64396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8" name="Google Shape;1148;p26"/>
            <p:cNvSpPr/>
            <p:nvPr/>
          </p:nvSpPr>
          <p:spPr>
            <a:xfrm>
              <a:off x="7955903" y="3926076"/>
              <a:ext cx="53366" cy="245271"/>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49" name="Google Shape;1149;p26"/>
            <p:cNvSpPr/>
            <p:nvPr/>
          </p:nvSpPr>
          <p:spPr>
            <a:xfrm>
              <a:off x="7444956" y="3703925"/>
              <a:ext cx="195675" cy="45938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0" name="Google Shape;1150;p26"/>
            <p:cNvSpPr/>
            <p:nvPr/>
          </p:nvSpPr>
          <p:spPr>
            <a:xfrm>
              <a:off x="7567669" y="3703925"/>
              <a:ext cx="195883" cy="45938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1" name="Google Shape;1151;p26"/>
            <p:cNvSpPr/>
            <p:nvPr/>
          </p:nvSpPr>
          <p:spPr>
            <a:xfrm>
              <a:off x="7566138" y="3988325"/>
              <a:ext cx="38070" cy="174969"/>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2" name="Google Shape;1152;p26"/>
            <p:cNvSpPr/>
            <p:nvPr/>
          </p:nvSpPr>
          <p:spPr>
            <a:xfrm>
              <a:off x="7111229" y="367145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3" name="Google Shape;1153;p26"/>
            <p:cNvSpPr/>
            <p:nvPr/>
          </p:nvSpPr>
          <p:spPr>
            <a:xfrm>
              <a:off x="7274403" y="3838777"/>
              <a:ext cx="146692" cy="344022"/>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4" name="Google Shape;1154;p26"/>
            <p:cNvSpPr/>
            <p:nvPr/>
          </p:nvSpPr>
          <p:spPr>
            <a:xfrm>
              <a:off x="7273257" y="4051760"/>
              <a:ext cx="28510" cy="131030"/>
            </a:xfrm>
            <a:custGeom>
              <a:avLst/>
              <a:gdLst/>
              <a:ahLst/>
              <a:cxnLst/>
              <a:rect l="l" t="t" r="r" b="b"/>
              <a:pathLst>
                <a:path w="3109" h="14289" extrusionOk="0">
                  <a:moveTo>
                    <a:pt x="3042" y="0"/>
                  </a:moveTo>
                  <a:lnTo>
                    <a:pt x="1" y="14288"/>
                  </a:lnTo>
                  <a:lnTo>
                    <a:pt x="126" y="14288"/>
                  </a:lnTo>
                  <a:lnTo>
                    <a:pt x="3108" y="309"/>
                  </a:lnTo>
                  <a:lnTo>
                    <a:pt x="30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5" name="Google Shape;1155;p26"/>
            <p:cNvSpPr/>
            <p:nvPr/>
          </p:nvSpPr>
          <p:spPr>
            <a:xfrm>
              <a:off x="698367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6" name="Google Shape;1156;p26"/>
            <p:cNvSpPr/>
            <p:nvPr/>
          </p:nvSpPr>
          <p:spPr>
            <a:xfrm>
              <a:off x="6911575" y="3994130"/>
              <a:ext cx="72106" cy="169103"/>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7" name="Google Shape;1157;p26"/>
            <p:cNvSpPr/>
            <p:nvPr/>
          </p:nvSpPr>
          <p:spPr>
            <a:xfrm>
              <a:off x="8215279" y="3660001"/>
              <a:ext cx="217807" cy="511343"/>
            </a:xfrm>
            <a:custGeom>
              <a:avLst/>
              <a:gdLst/>
              <a:ahLst/>
              <a:cxnLst/>
              <a:rect l="l" t="t" r="r" b="b"/>
              <a:pathLst>
                <a:path w="15980" h="37516" extrusionOk="0">
                  <a:moveTo>
                    <a:pt x="7982" y="0"/>
                  </a:moveTo>
                  <a:lnTo>
                    <a:pt x="0" y="37515"/>
                  </a:lnTo>
                  <a:lnTo>
                    <a:pt x="15980" y="37515"/>
                  </a:lnTo>
                  <a:lnTo>
                    <a:pt x="798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8" name="Google Shape;1158;p26"/>
            <p:cNvSpPr/>
            <p:nvPr/>
          </p:nvSpPr>
          <p:spPr>
            <a:xfrm>
              <a:off x="8446351"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59" name="Google Shape;1159;p26"/>
            <p:cNvSpPr/>
            <p:nvPr/>
          </p:nvSpPr>
          <p:spPr>
            <a:xfrm>
              <a:off x="6769526" y="3918025"/>
              <a:ext cx="104580" cy="245261"/>
            </a:xfrm>
            <a:custGeom>
              <a:avLst/>
              <a:gdLst/>
              <a:ahLst/>
              <a:cxnLst/>
              <a:rect l="l" t="t" r="r" b="b"/>
              <a:pathLst>
                <a:path w="15997" h="37516" extrusionOk="0">
                  <a:moveTo>
                    <a:pt x="7999" y="0"/>
                  </a:moveTo>
                  <a:lnTo>
                    <a:pt x="1" y="37515"/>
                  </a:lnTo>
                  <a:lnTo>
                    <a:pt x="15997" y="37515"/>
                  </a:lnTo>
                  <a:lnTo>
                    <a:pt x="7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0" name="Google Shape;1160;p26"/>
          <p:cNvGrpSpPr/>
          <p:nvPr/>
        </p:nvGrpSpPr>
        <p:grpSpPr>
          <a:xfrm>
            <a:off x="13987820" y="7881801"/>
            <a:ext cx="4308482" cy="2613966"/>
            <a:chOff x="7065924" y="3940900"/>
            <a:chExt cx="2154241" cy="1306983"/>
          </a:xfrm>
        </p:grpSpPr>
        <p:sp>
          <p:nvSpPr>
            <p:cNvPr id="1161" name="Google Shape;1161;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2" name="Google Shape;1162;p26"/>
            <p:cNvSpPr/>
            <p:nvPr/>
          </p:nvSpPr>
          <p:spPr>
            <a:xfrm>
              <a:off x="7065924" y="4928398"/>
              <a:ext cx="521481" cy="319471"/>
            </a:xfrm>
            <a:custGeom>
              <a:avLst/>
              <a:gdLst/>
              <a:ahLst/>
              <a:cxnLst/>
              <a:rect l="l" t="t" r="r" b="b"/>
              <a:pathLst>
                <a:path w="9856" h="6038" extrusionOk="0">
                  <a:moveTo>
                    <a:pt x="8869" y="1"/>
                  </a:moveTo>
                  <a:cubicBezTo>
                    <a:pt x="6912" y="1"/>
                    <a:pt x="4969" y="1651"/>
                    <a:pt x="4907" y="3638"/>
                  </a:cubicBezTo>
                  <a:cubicBezTo>
                    <a:pt x="4528" y="3006"/>
                    <a:pt x="3841" y="2721"/>
                    <a:pt x="3115" y="2721"/>
                  </a:cubicBezTo>
                  <a:cubicBezTo>
                    <a:pt x="2263" y="2721"/>
                    <a:pt x="1356" y="3113"/>
                    <a:pt x="825" y="3797"/>
                  </a:cubicBezTo>
                  <a:cubicBezTo>
                    <a:pt x="367" y="4380"/>
                    <a:pt x="108" y="5163"/>
                    <a:pt x="0" y="6038"/>
                  </a:cubicBezTo>
                  <a:lnTo>
                    <a:pt x="5199" y="6038"/>
                  </a:lnTo>
                  <a:cubicBezTo>
                    <a:pt x="5817" y="4636"/>
                    <a:pt x="7342" y="3620"/>
                    <a:pt x="8881" y="3620"/>
                  </a:cubicBezTo>
                  <a:cubicBezTo>
                    <a:pt x="9208" y="3620"/>
                    <a:pt x="9536" y="3665"/>
                    <a:pt x="9856" y="3763"/>
                  </a:cubicBezTo>
                  <a:cubicBezTo>
                    <a:pt x="8889" y="2822"/>
                    <a:pt x="8664" y="1206"/>
                    <a:pt x="9323" y="31"/>
                  </a:cubicBezTo>
                  <a:cubicBezTo>
                    <a:pt x="9172" y="11"/>
                    <a:pt x="9021" y="1"/>
                    <a:pt x="88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3" name="Google Shape;1163;p26"/>
            <p:cNvSpPr/>
            <p:nvPr/>
          </p:nvSpPr>
          <p:spPr>
            <a:xfrm>
              <a:off x="7447203" y="3942646"/>
              <a:ext cx="1772961" cy="919100"/>
            </a:xfrm>
            <a:custGeom>
              <a:avLst/>
              <a:gdLst/>
              <a:ahLst/>
              <a:cxnLst/>
              <a:rect l="l" t="t" r="r" b="b"/>
              <a:pathLst>
                <a:path w="33509" h="17371" extrusionOk="0">
                  <a:moveTo>
                    <a:pt x="16800" y="13239"/>
                  </a:moveTo>
                  <a:cubicBezTo>
                    <a:pt x="16802" y="13270"/>
                    <a:pt x="16803" y="13300"/>
                    <a:pt x="16805" y="13330"/>
                  </a:cubicBezTo>
                  <a:cubicBezTo>
                    <a:pt x="16804" y="13300"/>
                    <a:pt x="16802" y="13269"/>
                    <a:pt x="16800" y="13239"/>
                  </a:cubicBezTo>
                  <a:close/>
                  <a:moveTo>
                    <a:pt x="33509" y="0"/>
                  </a:moveTo>
                  <a:cubicBezTo>
                    <a:pt x="32051" y="0"/>
                    <a:pt x="30584" y="134"/>
                    <a:pt x="29168" y="309"/>
                  </a:cubicBezTo>
                  <a:cubicBezTo>
                    <a:pt x="26544" y="625"/>
                    <a:pt x="23395" y="1458"/>
                    <a:pt x="22712" y="4008"/>
                  </a:cubicBezTo>
                  <a:cubicBezTo>
                    <a:pt x="22340" y="3142"/>
                    <a:pt x="21476" y="2750"/>
                    <a:pt x="20545" y="2750"/>
                  </a:cubicBezTo>
                  <a:cubicBezTo>
                    <a:pt x="19534" y="2750"/>
                    <a:pt x="18446" y="3213"/>
                    <a:pt x="17829" y="4033"/>
                  </a:cubicBezTo>
                  <a:cubicBezTo>
                    <a:pt x="16657" y="5575"/>
                    <a:pt x="16703" y="7682"/>
                    <a:pt x="16800" y="9615"/>
                  </a:cubicBezTo>
                  <a:lnTo>
                    <a:pt x="16800" y="9615"/>
                  </a:lnTo>
                  <a:cubicBezTo>
                    <a:pt x="16703" y="8290"/>
                    <a:pt x="15335" y="7495"/>
                    <a:pt x="13972" y="7495"/>
                  </a:cubicBezTo>
                  <a:cubicBezTo>
                    <a:pt x="13305" y="7495"/>
                    <a:pt x="12638" y="7685"/>
                    <a:pt x="12123" y="8098"/>
                  </a:cubicBezTo>
                  <a:cubicBezTo>
                    <a:pt x="10523" y="9381"/>
                    <a:pt x="10290" y="11764"/>
                    <a:pt x="10773" y="13747"/>
                  </a:cubicBezTo>
                  <a:cubicBezTo>
                    <a:pt x="8549" y="8931"/>
                    <a:pt x="4733" y="4866"/>
                    <a:pt x="59" y="2325"/>
                  </a:cubicBezTo>
                  <a:lnTo>
                    <a:pt x="59" y="2325"/>
                  </a:lnTo>
                  <a:cubicBezTo>
                    <a:pt x="1" y="3633"/>
                    <a:pt x="167" y="4949"/>
                    <a:pt x="509" y="6207"/>
                  </a:cubicBezTo>
                  <a:cubicBezTo>
                    <a:pt x="4966" y="8757"/>
                    <a:pt x="8607" y="12714"/>
                    <a:pt x="10773" y="17371"/>
                  </a:cubicBezTo>
                  <a:cubicBezTo>
                    <a:pt x="10290" y="15380"/>
                    <a:pt x="10523" y="13005"/>
                    <a:pt x="12123" y="11722"/>
                  </a:cubicBezTo>
                  <a:cubicBezTo>
                    <a:pt x="12638" y="11310"/>
                    <a:pt x="13305" y="11119"/>
                    <a:pt x="13972" y="11119"/>
                  </a:cubicBezTo>
                  <a:cubicBezTo>
                    <a:pt x="15335" y="11119"/>
                    <a:pt x="16703" y="11914"/>
                    <a:pt x="16800" y="13239"/>
                  </a:cubicBezTo>
                  <a:lnTo>
                    <a:pt x="16800" y="13239"/>
                  </a:lnTo>
                  <a:cubicBezTo>
                    <a:pt x="16703" y="11306"/>
                    <a:pt x="16657" y="9199"/>
                    <a:pt x="17829" y="7657"/>
                  </a:cubicBezTo>
                  <a:cubicBezTo>
                    <a:pt x="18446" y="6837"/>
                    <a:pt x="19534" y="6374"/>
                    <a:pt x="20545" y="6374"/>
                  </a:cubicBezTo>
                  <a:cubicBezTo>
                    <a:pt x="21476" y="6374"/>
                    <a:pt x="22340" y="6766"/>
                    <a:pt x="22712" y="7632"/>
                  </a:cubicBezTo>
                  <a:cubicBezTo>
                    <a:pt x="23386" y="5091"/>
                    <a:pt x="26544" y="4258"/>
                    <a:pt x="29168" y="3933"/>
                  </a:cubicBezTo>
                  <a:cubicBezTo>
                    <a:pt x="30584" y="3766"/>
                    <a:pt x="32051" y="3633"/>
                    <a:pt x="33509" y="3625"/>
                  </a:cubicBezTo>
                  <a:lnTo>
                    <a:pt x="335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4" name="Google Shape;1164;p26"/>
            <p:cNvSpPr/>
            <p:nvPr/>
          </p:nvSpPr>
          <p:spPr>
            <a:xfrm>
              <a:off x="7529216" y="4699531"/>
              <a:ext cx="238518" cy="216032"/>
            </a:xfrm>
            <a:custGeom>
              <a:avLst/>
              <a:gdLst/>
              <a:ahLst/>
              <a:cxnLst/>
              <a:rect l="l" t="t" r="r" b="b"/>
              <a:pathLst>
                <a:path w="4508" h="4083" extrusionOk="0">
                  <a:moveTo>
                    <a:pt x="1192" y="0"/>
                  </a:moveTo>
                  <a:cubicBezTo>
                    <a:pt x="1000" y="167"/>
                    <a:pt x="834" y="350"/>
                    <a:pt x="700" y="558"/>
                  </a:cubicBezTo>
                  <a:cubicBezTo>
                    <a:pt x="0" y="1600"/>
                    <a:pt x="50" y="3066"/>
                    <a:pt x="775" y="4082"/>
                  </a:cubicBezTo>
                  <a:cubicBezTo>
                    <a:pt x="1357" y="3293"/>
                    <a:pt x="2358" y="2833"/>
                    <a:pt x="3346" y="2833"/>
                  </a:cubicBezTo>
                  <a:cubicBezTo>
                    <a:pt x="3745" y="2833"/>
                    <a:pt x="4141" y="2908"/>
                    <a:pt x="4508" y="3066"/>
                  </a:cubicBezTo>
                  <a:cubicBezTo>
                    <a:pt x="3216" y="2266"/>
                    <a:pt x="2108" y="1208"/>
                    <a:pt x="1192" y="0"/>
                  </a:cubicBezTo>
                  <a:close/>
                </a:path>
              </a:pathLst>
            </a:custGeom>
            <a:solidFill>
              <a:srgbClr val="468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5" name="Google Shape;1165;p26"/>
            <p:cNvSpPr/>
            <p:nvPr/>
          </p:nvSpPr>
          <p:spPr>
            <a:xfrm>
              <a:off x="7065924" y="3940900"/>
              <a:ext cx="2154231" cy="1306983"/>
            </a:xfrm>
            <a:custGeom>
              <a:avLst/>
              <a:gdLst/>
              <a:ahLst/>
              <a:cxnLst/>
              <a:rect l="l" t="t" r="r" b="b"/>
              <a:pathLst>
                <a:path w="40715" h="24702" extrusionOk="0">
                  <a:moveTo>
                    <a:pt x="40706" y="0"/>
                  </a:moveTo>
                  <a:lnTo>
                    <a:pt x="40706" y="0"/>
                  </a:lnTo>
                  <a:lnTo>
                    <a:pt x="40706" y="0"/>
                  </a:lnTo>
                  <a:cubicBezTo>
                    <a:pt x="40709" y="0"/>
                    <a:pt x="40712" y="0"/>
                    <a:pt x="40715" y="0"/>
                  </a:cubicBezTo>
                  <a:close/>
                  <a:moveTo>
                    <a:pt x="40706" y="0"/>
                  </a:moveTo>
                  <a:cubicBezTo>
                    <a:pt x="39251" y="1"/>
                    <a:pt x="37788" y="134"/>
                    <a:pt x="36374" y="317"/>
                  </a:cubicBezTo>
                  <a:cubicBezTo>
                    <a:pt x="33750" y="625"/>
                    <a:pt x="30601" y="1458"/>
                    <a:pt x="29918" y="4007"/>
                  </a:cubicBezTo>
                  <a:cubicBezTo>
                    <a:pt x="29546" y="3141"/>
                    <a:pt x="28682" y="2749"/>
                    <a:pt x="27751" y="2749"/>
                  </a:cubicBezTo>
                  <a:cubicBezTo>
                    <a:pt x="26740" y="2749"/>
                    <a:pt x="25652" y="3212"/>
                    <a:pt x="25035" y="4032"/>
                  </a:cubicBezTo>
                  <a:cubicBezTo>
                    <a:pt x="23863" y="5583"/>
                    <a:pt x="23909" y="7682"/>
                    <a:pt x="24006" y="9615"/>
                  </a:cubicBezTo>
                  <a:lnTo>
                    <a:pt x="24006" y="9615"/>
                  </a:lnTo>
                  <a:cubicBezTo>
                    <a:pt x="23909" y="8292"/>
                    <a:pt x="22546" y="7497"/>
                    <a:pt x="21185" y="7497"/>
                  </a:cubicBezTo>
                  <a:cubicBezTo>
                    <a:pt x="20515" y="7497"/>
                    <a:pt x="19846" y="7689"/>
                    <a:pt x="19329" y="8106"/>
                  </a:cubicBezTo>
                  <a:cubicBezTo>
                    <a:pt x="17729" y="9381"/>
                    <a:pt x="17496" y="11772"/>
                    <a:pt x="17979" y="13747"/>
                  </a:cubicBezTo>
                  <a:cubicBezTo>
                    <a:pt x="15755" y="8939"/>
                    <a:pt x="11939" y="4866"/>
                    <a:pt x="7265" y="2325"/>
                  </a:cubicBezTo>
                  <a:lnTo>
                    <a:pt x="7265" y="2325"/>
                  </a:lnTo>
                  <a:cubicBezTo>
                    <a:pt x="7049" y="6823"/>
                    <a:pt x="9431" y="11364"/>
                    <a:pt x="13255" y="13755"/>
                  </a:cubicBezTo>
                  <a:cubicBezTo>
                    <a:pt x="12887" y="13596"/>
                    <a:pt x="12490" y="13521"/>
                    <a:pt x="12090" y="13521"/>
                  </a:cubicBezTo>
                  <a:cubicBezTo>
                    <a:pt x="11062" y="13521"/>
                    <a:pt x="10022" y="14019"/>
                    <a:pt x="9440" y="14871"/>
                  </a:cubicBezTo>
                  <a:cubicBezTo>
                    <a:pt x="8640" y="16063"/>
                    <a:pt x="8831" y="17812"/>
                    <a:pt x="9848" y="18812"/>
                  </a:cubicBezTo>
                  <a:cubicBezTo>
                    <a:pt x="9525" y="18710"/>
                    <a:pt x="9194" y="18663"/>
                    <a:pt x="8863" y="18663"/>
                  </a:cubicBezTo>
                  <a:cubicBezTo>
                    <a:pt x="6909" y="18663"/>
                    <a:pt x="4963" y="20316"/>
                    <a:pt x="4899" y="22311"/>
                  </a:cubicBezTo>
                  <a:cubicBezTo>
                    <a:pt x="4523" y="21673"/>
                    <a:pt x="3835" y="21386"/>
                    <a:pt x="3106" y="21386"/>
                  </a:cubicBezTo>
                  <a:cubicBezTo>
                    <a:pt x="2254" y="21386"/>
                    <a:pt x="1347" y="21778"/>
                    <a:pt x="817" y="22461"/>
                  </a:cubicBezTo>
                  <a:cubicBezTo>
                    <a:pt x="359" y="23044"/>
                    <a:pt x="100" y="23827"/>
                    <a:pt x="0" y="24702"/>
                  </a:cubicBezTo>
                  <a:lnTo>
                    <a:pt x="40706" y="24702"/>
                  </a:lnTo>
                  <a:lnTo>
                    <a:pt x="40706" y="0"/>
                  </a:lnTo>
                  <a:close/>
                </a:path>
              </a:pathLst>
            </a:custGeom>
            <a:solidFill>
              <a:srgbClr val="262034">
                <a:alpha val="528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1166" name="Google Shape;1166;p26"/>
          <p:cNvGrpSpPr/>
          <p:nvPr/>
        </p:nvGrpSpPr>
        <p:grpSpPr>
          <a:xfrm>
            <a:off x="15476214" y="7349495"/>
            <a:ext cx="2460240" cy="3146520"/>
            <a:chOff x="5791475" y="1450100"/>
            <a:chExt cx="1065777" cy="1363074"/>
          </a:xfrm>
        </p:grpSpPr>
        <p:sp>
          <p:nvSpPr>
            <p:cNvPr id="1167" name="Google Shape;1167;p26"/>
            <p:cNvSpPr/>
            <p:nvPr/>
          </p:nvSpPr>
          <p:spPr>
            <a:xfrm>
              <a:off x="6158688" y="1805226"/>
              <a:ext cx="446388" cy="1007949"/>
            </a:xfrm>
            <a:custGeom>
              <a:avLst/>
              <a:gdLst/>
              <a:ahLst/>
              <a:cxnLst/>
              <a:rect l="l" t="t" r="r" b="b"/>
              <a:pathLst>
                <a:path w="9895" h="22343" extrusionOk="0">
                  <a:moveTo>
                    <a:pt x="369" y="0"/>
                  </a:moveTo>
                  <a:cubicBezTo>
                    <a:pt x="185" y="0"/>
                    <a:pt x="0" y="179"/>
                    <a:pt x="147" y="357"/>
                  </a:cubicBezTo>
                  <a:cubicBezTo>
                    <a:pt x="1446" y="2056"/>
                    <a:pt x="2879" y="3639"/>
                    <a:pt x="4021" y="5464"/>
                  </a:cubicBezTo>
                  <a:cubicBezTo>
                    <a:pt x="5187" y="7322"/>
                    <a:pt x="6179" y="9296"/>
                    <a:pt x="6945" y="11354"/>
                  </a:cubicBezTo>
                  <a:cubicBezTo>
                    <a:pt x="8303" y="14961"/>
                    <a:pt x="8794" y="18585"/>
                    <a:pt x="8944" y="22343"/>
                  </a:cubicBezTo>
                  <a:lnTo>
                    <a:pt x="9878" y="22343"/>
                  </a:lnTo>
                  <a:cubicBezTo>
                    <a:pt x="9894" y="18469"/>
                    <a:pt x="8944" y="14478"/>
                    <a:pt x="7570" y="10929"/>
                  </a:cubicBezTo>
                  <a:cubicBezTo>
                    <a:pt x="6062" y="7055"/>
                    <a:pt x="3771" y="2789"/>
                    <a:pt x="530" y="57"/>
                  </a:cubicBezTo>
                  <a:cubicBezTo>
                    <a:pt x="483" y="17"/>
                    <a:pt x="426" y="0"/>
                    <a:pt x="3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8" name="Google Shape;1168;p26"/>
            <p:cNvSpPr/>
            <p:nvPr/>
          </p:nvSpPr>
          <p:spPr>
            <a:xfrm>
              <a:off x="5791475" y="1450100"/>
              <a:ext cx="698973" cy="699830"/>
            </a:xfrm>
            <a:custGeom>
              <a:avLst/>
              <a:gdLst/>
              <a:ahLst/>
              <a:cxnLst/>
              <a:rect l="l" t="t" r="r" b="b"/>
              <a:pathLst>
                <a:path w="15494" h="15513" extrusionOk="0">
                  <a:moveTo>
                    <a:pt x="11044" y="0"/>
                  </a:moveTo>
                  <a:cubicBezTo>
                    <a:pt x="10663" y="0"/>
                    <a:pt x="10238" y="282"/>
                    <a:pt x="9945" y="581"/>
                  </a:cubicBezTo>
                  <a:cubicBezTo>
                    <a:pt x="8587" y="1972"/>
                    <a:pt x="7904" y="3971"/>
                    <a:pt x="8120" y="5896"/>
                  </a:cubicBezTo>
                  <a:cubicBezTo>
                    <a:pt x="7580" y="4567"/>
                    <a:pt x="6717" y="3013"/>
                    <a:pt x="5282" y="3013"/>
                  </a:cubicBezTo>
                  <a:cubicBezTo>
                    <a:pt x="5279" y="3013"/>
                    <a:pt x="5275" y="3013"/>
                    <a:pt x="5271" y="3013"/>
                  </a:cubicBezTo>
                  <a:cubicBezTo>
                    <a:pt x="4038" y="3038"/>
                    <a:pt x="3121" y="4413"/>
                    <a:pt x="3346" y="5621"/>
                  </a:cubicBezTo>
                  <a:cubicBezTo>
                    <a:pt x="3575" y="6806"/>
                    <a:pt x="4629" y="7694"/>
                    <a:pt x="5794" y="8003"/>
                  </a:cubicBezTo>
                  <a:lnTo>
                    <a:pt x="5794" y="8003"/>
                  </a:lnTo>
                  <a:cubicBezTo>
                    <a:pt x="5685" y="7978"/>
                    <a:pt x="5567" y="7967"/>
                    <a:pt x="5444" y="7967"/>
                  </a:cubicBezTo>
                  <a:cubicBezTo>
                    <a:pt x="3506" y="7967"/>
                    <a:pt x="0" y="10791"/>
                    <a:pt x="2830" y="10845"/>
                  </a:cubicBezTo>
                  <a:cubicBezTo>
                    <a:pt x="2311" y="11509"/>
                    <a:pt x="477" y="14419"/>
                    <a:pt x="1577" y="14419"/>
                  </a:cubicBezTo>
                  <a:cubicBezTo>
                    <a:pt x="1802" y="14419"/>
                    <a:pt x="2149" y="14297"/>
                    <a:pt x="2655" y="14010"/>
                  </a:cubicBezTo>
                  <a:cubicBezTo>
                    <a:pt x="4571" y="12919"/>
                    <a:pt x="6379" y="11644"/>
                    <a:pt x="8045" y="10195"/>
                  </a:cubicBezTo>
                  <a:lnTo>
                    <a:pt x="8045" y="10195"/>
                  </a:lnTo>
                  <a:cubicBezTo>
                    <a:pt x="7245" y="11811"/>
                    <a:pt x="7029" y="13711"/>
                    <a:pt x="7420" y="15460"/>
                  </a:cubicBezTo>
                  <a:cubicBezTo>
                    <a:pt x="7499" y="15496"/>
                    <a:pt x="7576" y="15512"/>
                    <a:pt x="7652" y="15512"/>
                  </a:cubicBezTo>
                  <a:cubicBezTo>
                    <a:pt x="8055" y="15512"/>
                    <a:pt x="8421" y="15061"/>
                    <a:pt x="8645" y="14669"/>
                  </a:cubicBezTo>
                  <a:cubicBezTo>
                    <a:pt x="9078" y="13877"/>
                    <a:pt x="9620" y="13152"/>
                    <a:pt x="9745" y="12261"/>
                  </a:cubicBezTo>
                  <a:cubicBezTo>
                    <a:pt x="9878" y="11278"/>
                    <a:pt x="9928" y="10295"/>
                    <a:pt x="9878" y="9312"/>
                  </a:cubicBezTo>
                  <a:lnTo>
                    <a:pt x="9878" y="9312"/>
                  </a:lnTo>
                  <a:cubicBezTo>
                    <a:pt x="10078" y="9795"/>
                    <a:pt x="10328" y="10270"/>
                    <a:pt x="10678" y="10645"/>
                  </a:cubicBezTo>
                  <a:cubicBezTo>
                    <a:pt x="11167" y="11153"/>
                    <a:pt x="11888" y="11515"/>
                    <a:pt x="12602" y="11515"/>
                  </a:cubicBezTo>
                  <a:cubicBezTo>
                    <a:pt x="12824" y="11515"/>
                    <a:pt x="13046" y="11480"/>
                    <a:pt x="13260" y="11403"/>
                  </a:cubicBezTo>
                  <a:cubicBezTo>
                    <a:pt x="14194" y="11070"/>
                    <a:pt x="14943" y="9645"/>
                    <a:pt x="14302" y="8762"/>
                  </a:cubicBezTo>
                  <a:cubicBezTo>
                    <a:pt x="14085" y="8462"/>
                    <a:pt x="13760" y="8270"/>
                    <a:pt x="13435" y="8095"/>
                  </a:cubicBezTo>
                  <a:cubicBezTo>
                    <a:pt x="12782" y="7735"/>
                    <a:pt x="12109" y="7402"/>
                    <a:pt x="11391" y="7236"/>
                  </a:cubicBezTo>
                  <a:lnTo>
                    <a:pt x="11391" y="7236"/>
                  </a:lnTo>
                  <a:cubicBezTo>
                    <a:pt x="11753" y="7307"/>
                    <a:pt x="12124" y="7366"/>
                    <a:pt x="12486" y="7366"/>
                  </a:cubicBezTo>
                  <a:cubicBezTo>
                    <a:pt x="12857" y="7366"/>
                    <a:pt x="13217" y="7304"/>
                    <a:pt x="13544" y="7129"/>
                  </a:cubicBezTo>
                  <a:cubicBezTo>
                    <a:pt x="14335" y="6712"/>
                    <a:pt x="15185" y="5371"/>
                    <a:pt x="15352" y="4505"/>
                  </a:cubicBezTo>
                  <a:cubicBezTo>
                    <a:pt x="15493" y="3755"/>
                    <a:pt x="15143" y="2855"/>
                    <a:pt x="14410" y="2663"/>
                  </a:cubicBezTo>
                  <a:cubicBezTo>
                    <a:pt x="14303" y="2634"/>
                    <a:pt x="14195" y="2621"/>
                    <a:pt x="14087" y="2621"/>
                  </a:cubicBezTo>
                  <a:cubicBezTo>
                    <a:pt x="13640" y="2621"/>
                    <a:pt x="13190" y="2845"/>
                    <a:pt x="12794" y="3080"/>
                  </a:cubicBezTo>
                  <a:cubicBezTo>
                    <a:pt x="11986" y="3563"/>
                    <a:pt x="11211" y="4130"/>
                    <a:pt x="10503" y="4763"/>
                  </a:cubicBezTo>
                  <a:cubicBezTo>
                    <a:pt x="11411" y="3738"/>
                    <a:pt x="11894" y="2355"/>
                    <a:pt x="11794" y="1006"/>
                  </a:cubicBezTo>
                  <a:cubicBezTo>
                    <a:pt x="11778" y="689"/>
                    <a:pt x="11703" y="347"/>
                    <a:pt x="11461" y="147"/>
                  </a:cubicBezTo>
                  <a:cubicBezTo>
                    <a:pt x="11336" y="44"/>
                    <a:pt x="11193" y="0"/>
                    <a:pt x="110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69" name="Google Shape;1169;p26"/>
            <p:cNvSpPr/>
            <p:nvPr/>
          </p:nvSpPr>
          <p:spPr>
            <a:xfrm>
              <a:off x="5813174" y="1815286"/>
              <a:ext cx="416073" cy="334645"/>
            </a:xfrm>
            <a:custGeom>
              <a:avLst/>
              <a:gdLst/>
              <a:ahLst/>
              <a:cxnLst/>
              <a:rect l="l" t="t" r="r" b="b"/>
              <a:pathLst>
                <a:path w="9223" h="7418" extrusionOk="0">
                  <a:moveTo>
                    <a:pt x="5340" y="0"/>
                  </a:moveTo>
                  <a:lnTo>
                    <a:pt x="5340" y="0"/>
                  </a:lnTo>
                  <a:cubicBezTo>
                    <a:pt x="4232" y="917"/>
                    <a:pt x="2907" y="242"/>
                    <a:pt x="1891" y="1242"/>
                  </a:cubicBezTo>
                  <a:cubicBezTo>
                    <a:pt x="1641" y="1475"/>
                    <a:pt x="1141" y="1925"/>
                    <a:pt x="1282" y="2333"/>
                  </a:cubicBezTo>
                  <a:cubicBezTo>
                    <a:pt x="1349" y="2507"/>
                    <a:pt x="1874" y="2800"/>
                    <a:pt x="2164" y="2800"/>
                  </a:cubicBezTo>
                  <a:cubicBezTo>
                    <a:pt x="2234" y="2800"/>
                    <a:pt x="2291" y="2782"/>
                    <a:pt x="2324" y="2741"/>
                  </a:cubicBezTo>
                  <a:lnTo>
                    <a:pt x="2324" y="2741"/>
                  </a:lnTo>
                  <a:cubicBezTo>
                    <a:pt x="1826" y="3412"/>
                    <a:pt x="1" y="6324"/>
                    <a:pt x="1099" y="6324"/>
                  </a:cubicBezTo>
                  <a:cubicBezTo>
                    <a:pt x="1323" y="6324"/>
                    <a:pt x="1669" y="6202"/>
                    <a:pt x="2174" y="5915"/>
                  </a:cubicBezTo>
                  <a:cubicBezTo>
                    <a:pt x="4090" y="4824"/>
                    <a:pt x="5898" y="3549"/>
                    <a:pt x="7564" y="2100"/>
                  </a:cubicBezTo>
                  <a:lnTo>
                    <a:pt x="7564" y="2100"/>
                  </a:lnTo>
                  <a:cubicBezTo>
                    <a:pt x="6764" y="3716"/>
                    <a:pt x="6548" y="5616"/>
                    <a:pt x="6939" y="7365"/>
                  </a:cubicBezTo>
                  <a:cubicBezTo>
                    <a:pt x="7018" y="7401"/>
                    <a:pt x="7095" y="7417"/>
                    <a:pt x="7171" y="7417"/>
                  </a:cubicBezTo>
                  <a:cubicBezTo>
                    <a:pt x="7574" y="7417"/>
                    <a:pt x="7940" y="6966"/>
                    <a:pt x="8164" y="6574"/>
                  </a:cubicBezTo>
                  <a:cubicBezTo>
                    <a:pt x="9222" y="4666"/>
                    <a:pt x="9114" y="3474"/>
                    <a:pt x="9064" y="1308"/>
                  </a:cubicBezTo>
                  <a:lnTo>
                    <a:pt x="9064" y="1308"/>
                  </a:lnTo>
                  <a:cubicBezTo>
                    <a:pt x="9005" y="1742"/>
                    <a:pt x="8822" y="2266"/>
                    <a:pt x="8397" y="2291"/>
                  </a:cubicBezTo>
                  <a:cubicBezTo>
                    <a:pt x="8389" y="2292"/>
                    <a:pt x="8381" y="2292"/>
                    <a:pt x="8373" y="2292"/>
                  </a:cubicBezTo>
                  <a:cubicBezTo>
                    <a:pt x="8224" y="2292"/>
                    <a:pt x="8082" y="2220"/>
                    <a:pt x="7947" y="2125"/>
                  </a:cubicBezTo>
                  <a:cubicBezTo>
                    <a:pt x="7356" y="1675"/>
                    <a:pt x="7264" y="834"/>
                    <a:pt x="7223" y="84"/>
                  </a:cubicBezTo>
                  <a:cubicBezTo>
                    <a:pt x="6681" y="750"/>
                    <a:pt x="6056" y="1350"/>
                    <a:pt x="5381" y="1892"/>
                  </a:cubicBezTo>
                  <a:cubicBezTo>
                    <a:pt x="5216" y="2024"/>
                    <a:pt x="4990" y="2145"/>
                    <a:pt x="4795" y="2145"/>
                  </a:cubicBezTo>
                  <a:cubicBezTo>
                    <a:pt x="4694" y="2145"/>
                    <a:pt x="4602" y="2112"/>
                    <a:pt x="4532" y="2033"/>
                  </a:cubicBezTo>
                  <a:cubicBezTo>
                    <a:pt x="4373" y="1833"/>
                    <a:pt x="4482" y="1533"/>
                    <a:pt x="4607" y="1300"/>
                  </a:cubicBezTo>
                  <a:cubicBezTo>
                    <a:pt x="4848" y="867"/>
                    <a:pt x="5090" y="434"/>
                    <a:pt x="5340" y="0"/>
                  </a:cubicBezTo>
                  <a:close/>
                </a:path>
              </a:pathLst>
            </a:custGeom>
            <a:solidFill>
              <a:srgbClr val="FFD653">
                <a:alpha val="373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0" name="Google Shape;1170;p26"/>
            <p:cNvSpPr/>
            <p:nvPr/>
          </p:nvSpPr>
          <p:spPr>
            <a:xfrm>
              <a:off x="6081862" y="1742655"/>
              <a:ext cx="181939" cy="133488"/>
            </a:xfrm>
            <a:custGeom>
              <a:avLst/>
              <a:gdLst/>
              <a:ahLst/>
              <a:cxnLst/>
              <a:rect l="l" t="t" r="r" b="b"/>
              <a:pathLst>
                <a:path w="4033" h="2959" extrusionOk="0">
                  <a:moveTo>
                    <a:pt x="2716" y="0"/>
                  </a:moveTo>
                  <a:cubicBezTo>
                    <a:pt x="1887" y="0"/>
                    <a:pt x="900" y="1216"/>
                    <a:pt x="433" y="1660"/>
                  </a:cubicBezTo>
                  <a:cubicBezTo>
                    <a:pt x="225" y="1869"/>
                    <a:pt x="0" y="2119"/>
                    <a:pt x="34" y="2410"/>
                  </a:cubicBezTo>
                  <a:cubicBezTo>
                    <a:pt x="84" y="2718"/>
                    <a:pt x="408" y="2902"/>
                    <a:pt x="717" y="2943"/>
                  </a:cubicBezTo>
                  <a:cubicBezTo>
                    <a:pt x="789" y="2953"/>
                    <a:pt x="862" y="2958"/>
                    <a:pt x="934" y="2958"/>
                  </a:cubicBezTo>
                  <a:cubicBezTo>
                    <a:pt x="1514" y="2958"/>
                    <a:pt x="2069" y="2643"/>
                    <a:pt x="2491" y="2235"/>
                  </a:cubicBezTo>
                  <a:cubicBezTo>
                    <a:pt x="3016" y="1735"/>
                    <a:pt x="4033" y="511"/>
                    <a:pt x="3016" y="61"/>
                  </a:cubicBezTo>
                  <a:cubicBezTo>
                    <a:pt x="2919" y="19"/>
                    <a:pt x="2819" y="0"/>
                    <a:pt x="27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1" name="Google Shape;1171;p26"/>
            <p:cNvSpPr/>
            <p:nvPr/>
          </p:nvSpPr>
          <p:spPr>
            <a:xfrm>
              <a:off x="6572682" y="1597212"/>
              <a:ext cx="284570" cy="1215962"/>
            </a:xfrm>
            <a:custGeom>
              <a:avLst/>
              <a:gdLst/>
              <a:ahLst/>
              <a:cxnLst/>
              <a:rect l="l" t="t" r="r" b="b"/>
              <a:pathLst>
                <a:path w="6308" h="26954" extrusionOk="0">
                  <a:moveTo>
                    <a:pt x="4772" y="1"/>
                  </a:moveTo>
                  <a:cubicBezTo>
                    <a:pt x="4652" y="1"/>
                    <a:pt x="4538" y="61"/>
                    <a:pt x="4466" y="211"/>
                  </a:cubicBezTo>
                  <a:cubicBezTo>
                    <a:pt x="509" y="8575"/>
                    <a:pt x="1" y="17839"/>
                    <a:pt x="184" y="26954"/>
                  </a:cubicBezTo>
                  <a:lnTo>
                    <a:pt x="2200" y="26954"/>
                  </a:lnTo>
                  <a:cubicBezTo>
                    <a:pt x="5241" y="18481"/>
                    <a:pt x="6307" y="9400"/>
                    <a:pt x="5241" y="419"/>
                  </a:cubicBezTo>
                  <a:cubicBezTo>
                    <a:pt x="5214" y="194"/>
                    <a:pt x="4985" y="1"/>
                    <a:pt x="47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1172" name="Google Shape;1172;p26"/>
            <p:cNvSpPr/>
            <p:nvPr/>
          </p:nvSpPr>
          <p:spPr>
            <a:xfrm>
              <a:off x="6585449" y="1597212"/>
              <a:ext cx="271803" cy="1215962"/>
            </a:xfrm>
            <a:custGeom>
              <a:avLst/>
              <a:gdLst/>
              <a:ahLst/>
              <a:cxnLst/>
              <a:rect l="l" t="t" r="r" b="b"/>
              <a:pathLst>
                <a:path w="6025" h="26954" extrusionOk="0">
                  <a:moveTo>
                    <a:pt x="4488" y="1"/>
                  </a:moveTo>
                  <a:cubicBezTo>
                    <a:pt x="4369" y="1"/>
                    <a:pt x="4255" y="61"/>
                    <a:pt x="4183" y="211"/>
                  </a:cubicBezTo>
                  <a:cubicBezTo>
                    <a:pt x="3850" y="927"/>
                    <a:pt x="3542" y="1652"/>
                    <a:pt x="3250" y="2377"/>
                  </a:cubicBezTo>
                  <a:cubicBezTo>
                    <a:pt x="3942" y="10716"/>
                    <a:pt x="2817" y="19089"/>
                    <a:pt x="1" y="26954"/>
                  </a:cubicBezTo>
                  <a:lnTo>
                    <a:pt x="1917" y="26954"/>
                  </a:lnTo>
                  <a:cubicBezTo>
                    <a:pt x="4950" y="18481"/>
                    <a:pt x="6024" y="9400"/>
                    <a:pt x="4950" y="419"/>
                  </a:cubicBezTo>
                  <a:cubicBezTo>
                    <a:pt x="4928" y="194"/>
                    <a:pt x="4701" y="1"/>
                    <a:pt x="4488" y="1"/>
                  </a:cubicBezTo>
                  <a:close/>
                </a:path>
              </a:pathLst>
            </a:custGeom>
            <a:solidFill>
              <a:srgbClr val="262034">
                <a:alpha val="62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1173" name="Google Shape;1173;p26"/>
          <p:cNvSpPr/>
          <p:nvPr/>
        </p:nvSpPr>
        <p:spPr>
          <a:xfrm flipH="1">
            <a:off x="16254176" y="294800"/>
            <a:ext cx="1414920" cy="1415130"/>
          </a:xfrm>
          <a:custGeom>
            <a:avLst/>
            <a:gdLst/>
            <a:ahLst/>
            <a:cxnLst/>
            <a:rect l="l" t="t" r="r" b="b"/>
            <a:pathLst>
              <a:path w="54170" h="54178" extrusionOk="0">
                <a:moveTo>
                  <a:pt x="27085" y="0"/>
                </a:moveTo>
                <a:cubicBezTo>
                  <a:pt x="12123" y="0"/>
                  <a:pt x="1" y="12122"/>
                  <a:pt x="1" y="27085"/>
                </a:cubicBezTo>
                <a:cubicBezTo>
                  <a:pt x="1" y="42056"/>
                  <a:pt x="12123" y="54177"/>
                  <a:pt x="27085" y="54177"/>
                </a:cubicBezTo>
                <a:cubicBezTo>
                  <a:pt x="42040" y="54177"/>
                  <a:pt x="54170" y="42056"/>
                  <a:pt x="54170" y="27085"/>
                </a:cubicBezTo>
                <a:cubicBezTo>
                  <a:pt x="54170" y="12130"/>
                  <a:pt x="42048" y="0"/>
                  <a:pt x="27085" y="0"/>
                </a:cubicBezTo>
                <a:close/>
              </a:path>
            </a:pathLst>
          </a:custGeom>
          <a:solidFill>
            <a:schemeClr val="accent5"/>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4" name="Google Shape;1174;p26"/>
          <p:cNvSpPr/>
          <p:nvPr/>
        </p:nvSpPr>
        <p:spPr>
          <a:xfrm flipH="1">
            <a:off x="14776493" y="407354"/>
            <a:ext cx="2211954" cy="413753"/>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5" name="Google Shape;1175;p26"/>
          <p:cNvSpPr/>
          <p:nvPr/>
        </p:nvSpPr>
        <p:spPr>
          <a:xfrm flipH="1">
            <a:off x="16823426" y="1203308"/>
            <a:ext cx="1722518" cy="322202"/>
          </a:xfrm>
          <a:custGeom>
            <a:avLst/>
            <a:gdLst/>
            <a:ahLst/>
            <a:cxnLst/>
            <a:rect l="l" t="t" r="r" b="b"/>
            <a:pathLst>
              <a:path w="74439" h="13924" extrusionOk="0">
                <a:moveTo>
                  <a:pt x="45306" y="1"/>
                </a:moveTo>
                <a:cubicBezTo>
                  <a:pt x="44279" y="1"/>
                  <a:pt x="43224" y="239"/>
                  <a:pt x="42322" y="652"/>
                </a:cubicBezTo>
                <a:cubicBezTo>
                  <a:pt x="40514" y="1468"/>
                  <a:pt x="39206" y="2843"/>
                  <a:pt x="37990" y="4193"/>
                </a:cubicBezTo>
                <a:cubicBezTo>
                  <a:pt x="36589" y="5759"/>
                  <a:pt x="34801" y="7527"/>
                  <a:pt x="32506" y="7527"/>
                </a:cubicBezTo>
                <a:cubicBezTo>
                  <a:pt x="32372" y="7527"/>
                  <a:pt x="32237" y="7521"/>
                  <a:pt x="32100" y="7508"/>
                </a:cubicBezTo>
                <a:cubicBezTo>
                  <a:pt x="30375" y="7342"/>
                  <a:pt x="29092" y="6175"/>
                  <a:pt x="27668" y="5359"/>
                </a:cubicBezTo>
                <a:cubicBezTo>
                  <a:pt x="26370" y="4621"/>
                  <a:pt x="24745" y="4200"/>
                  <a:pt x="23170" y="4200"/>
                </a:cubicBezTo>
                <a:cubicBezTo>
                  <a:pt x="21651" y="4200"/>
                  <a:pt x="20179" y="4592"/>
                  <a:pt x="19095" y="5467"/>
                </a:cubicBezTo>
                <a:cubicBezTo>
                  <a:pt x="17837" y="6484"/>
                  <a:pt x="17229" y="8008"/>
                  <a:pt x="15788" y="8825"/>
                </a:cubicBezTo>
                <a:cubicBezTo>
                  <a:pt x="14892" y="9326"/>
                  <a:pt x="13875" y="9476"/>
                  <a:pt x="12802" y="9476"/>
                </a:cubicBezTo>
                <a:cubicBezTo>
                  <a:pt x="11201" y="9476"/>
                  <a:pt x="9478" y="9141"/>
                  <a:pt x="7856" y="9141"/>
                </a:cubicBezTo>
                <a:cubicBezTo>
                  <a:pt x="4649" y="9141"/>
                  <a:pt x="1516" y="10674"/>
                  <a:pt x="0" y="12990"/>
                </a:cubicBezTo>
                <a:lnTo>
                  <a:pt x="74439" y="13923"/>
                </a:lnTo>
                <a:cubicBezTo>
                  <a:pt x="72903" y="11834"/>
                  <a:pt x="70000" y="10543"/>
                  <a:pt x="67074" y="10543"/>
                </a:cubicBezTo>
                <a:cubicBezTo>
                  <a:pt x="66699" y="10543"/>
                  <a:pt x="66323" y="10564"/>
                  <a:pt x="65949" y="10608"/>
                </a:cubicBezTo>
                <a:cubicBezTo>
                  <a:pt x="65112" y="10705"/>
                  <a:pt x="64243" y="10899"/>
                  <a:pt x="63418" y="10899"/>
                </a:cubicBezTo>
                <a:cubicBezTo>
                  <a:pt x="62979" y="10899"/>
                  <a:pt x="62553" y="10844"/>
                  <a:pt x="62150" y="10691"/>
                </a:cubicBezTo>
                <a:cubicBezTo>
                  <a:pt x="59559" y="9716"/>
                  <a:pt x="60184" y="5759"/>
                  <a:pt x="57443" y="5192"/>
                </a:cubicBezTo>
                <a:cubicBezTo>
                  <a:pt x="57245" y="5153"/>
                  <a:pt x="57047" y="5136"/>
                  <a:pt x="56847" y="5136"/>
                </a:cubicBezTo>
                <a:cubicBezTo>
                  <a:pt x="55806" y="5136"/>
                  <a:pt x="54748" y="5589"/>
                  <a:pt x="53688" y="5589"/>
                </a:cubicBezTo>
                <a:cubicBezTo>
                  <a:pt x="53584" y="5589"/>
                  <a:pt x="53481" y="5585"/>
                  <a:pt x="53378" y="5576"/>
                </a:cubicBezTo>
                <a:cubicBezTo>
                  <a:pt x="50678" y="5326"/>
                  <a:pt x="50220" y="2176"/>
                  <a:pt x="48121" y="768"/>
                </a:cubicBezTo>
                <a:cubicBezTo>
                  <a:pt x="47327" y="236"/>
                  <a:pt x="46330" y="1"/>
                  <a:pt x="45306" y="1"/>
                </a:cubicBezTo>
                <a:close/>
              </a:path>
            </a:pathLst>
          </a:custGeom>
          <a:solidFill>
            <a:schemeClr val="accent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1176" name="Google Shape;1176;p26"/>
          <p:cNvSpPr txBox="1">
            <a:spLocks noGrp="1"/>
          </p:cNvSpPr>
          <p:nvPr>
            <p:ph type="subTitle" idx="1"/>
          </p:nvPr>
        </p:nvSpPr>
        <p:spPr>
          <a:xfrm>
            <a:off x="1439951" y="2002500"/>
            <a:ext cx="10885200" cy="64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2801"/>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1177" name="Google Shape;1177;p26"/>
          <p:cNvSpPr txBox="1">
            <a:spLocks noGrp="1"/>
          </p:cNvSpPr>
          <p:nvPr>
            <p:ph type="title"/>
          </p:nvPr>
        </p:nvSpPr>
        <p:spPr>
          <a:xfrm>
            <a:off x="1433600" y="917450"/>
            <a:ext cx="113544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495081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081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247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03D80-7F25-24BE-1BE7-8CFD42390373}"/>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a:extLst>
              <a:ext uri="{FF2B5EF4-FFF2-40B4-BE49-F238E27FC236}">
                <a16:creationId xmlns:a16="http://schemas.microsoft.com/office/drawing/2014/main" id="{75C81CA5-8AA6-F495-760C-BB1A98560252}"/>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794EB95D-6E7E-CB6B-9872-7B6A395E4EAC}"/>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3EDC9918-ECE7-0068-FE14-30DBFE4C876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FA5EAC2-B120-1D46-365A-A0B49FC12ED8}"/>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42333427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B465F-4B8C-E35F-694E-DFE4EDFFFD0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D878EC5-5941-231A-E5F9-FE1AFB6630A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546000A-CB2A-2DEF-C8CC-C81521A88DB1}"/>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059D1628-9969-847B-BF46-72848EE4ECA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E051507-2B20-3755-46B1-C516E8A427C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547120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75F53-F0E2-0AE3-A150-B69124DA2DE8}"/>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8FC168D-6774-71BD-EE1B-1D566490034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D7428E-D17E-8DC5-0E58-8A2B2584E687}"/>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EA7F70D5-B4C3-4BBF-BF03-A490F2C3E47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41E1264-57ED-B22E-BC82-5B00002DA5E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592877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ADA34-9093-B87C-162E-716B8D69CA4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1DB7F29-A2EB-FEC0-4CC6-B2DFFD67B953}"/>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4B7331F-869D-9AF9-DC08-DB2D14A8F8D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913BD6BC-BA8A-BDBA-AAD5-6FEF00D19C94}"/>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6" name="Footer Placeholder 5">
            <a:extLst>
              <a:ext uri="{FF2B5EF4-FFF2-40B4-BE49-F238E27FC236}">
                <a16:creationId xmlns:a16="http://schemas.microsoft.com/office/drawing/2014/main" id="{9D104306-1B57-4F45-025F-7689CE2571E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AF599ED7-73FD-13D4-A044-D5D4DFC142B0}"/>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4064277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186-C020-CE85-14F9-734E34981413}"/>
              </a:ext>
            </a:extLst>
          </p:cNvPr>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A8A17CE-2408-7C57-2FA2-9D34E9B6BAC0}"/>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5B88ACC-B3D2-71DF-74AD-CAEC9853CB1B}"/>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7B1648A-BACE-0EE9-DC11-E1D7C8E7A0C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925873B-AA86-08C7-54CC-E4123342BDEE}"/>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64E8278F-E954-203A-197C-A2A2D4F77B3C}"/>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8" name="Footer Placeholder 7">
            <a:extLst>
              <a:ext uri="{FF2B5EF4-FFF2-40B4-BE49-F238E27FC236}">
                <a16:creationId xmlns:a16="http://schemas.microsoft.com/office/drawing/2014/main" id="{36BCBF81-DABF-9884-AE08-6E3354337F75}"/>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6216C9D5-1266-F3D2-DA82-66EE73EB908F}"/>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8094453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1180F-3F01-654F-3397-FB8BD363BC0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2372DBEE-70E4-A721-01C8-B1355033139E}"/>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4" name="Footer Placeholder 3">
            <a:extLst>
              <a:ext uri="{FF2B5EF4-FFF2-40B4-BE49-F238E27FC236}">
                <a16:creationId xmlns:a16="http://schemas.microsoft.com/office/drawing/2014/main" id="{8E366747-B72B-75BA-2553-1C98331956C8}"/>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BFFC2E8-D6FD-CF9D-1B3C-FCA8F9292DF8}"/>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7315969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AED5CB-04D0-36F0-9C7C-4677DA7BFE04}"/>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3" name="Footer Placeholder 2">
            <a:extLst>
              <a:ext uri="{FF2B5EF4-FFF2-40B4-BE49-F238E27FC236}">
                <a16:creationId xmlns:a16="http://schemas.microsoft.com/office/drawing/2014/main" id="{8EB86B0E-3AE7-CBC4-00B9-C63E69EBA6F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9E2CB879-C964-586E-77D3-A06F78E3F764}"/>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2191443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20AD2-2301-32BE-096C-43A51A935872}"/>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7A8EBC-6029-A7DD-4089-DE207EBBA392}"/>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85D3304D-9560-DB46-1C91-B6139959B90D}"/>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1353E6D-46DB-0893-A0AA-BC9F35239BE7}"/>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6" name="Footer Placeholder 5">
            <a:extLst>
              <a:ext uri="{FF2B5EF4-FFF2-40B4-BE49-F238E27FC236}">
                <a16:creationId xmlns:a16="http://schemas.microsoft.com/office/drawing/2014/main" id="{59734DCB-6A9C-F53A-366E-5C95D80E562F}"/>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7A68C45-2166-2199-7659-DA597F7D6A61}"/>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12350236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BF954-8532-01D5-F290-0521BE93B383}"/>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DDF7F84-D6B4-1496-05AF-9EF5E80E319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a:extLst>
              <a:ext uri="{FF2B5EF4-FFF2-40B4-BE49-F238E27FC236}">
                <a16:creationId xmlns:a16="http://schemas.microsoft.com/office/drawing/2014/main" id="{AEB53C36-3008-B9B1-FE78-D8D30F937BBC}"/>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12F80F3-6971-228F-527C-AF8ACF8542E8}"/>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6" name="Footer Placeholder 5">
            <a:extLst>
              <a:ext uri="{FF2B5EF4-FFF2-40B4-BE49-F238E27FC236}">
                <a16:creationId xmlns:a16="http://schemas.microsoft.com/office/drawing/2014/main" id="{4CE33CA9-8FD4-D459-F03F-97E51820004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E3B6CA1-56E1-B7CE-2025-E8A1A9945F6D}"/>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7253821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74F9F-7E13-F5A9-076F-D028F8BAA394}"/>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CD3CB6A-4C35-D13C-5CA6-43E310D73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9792BB-C017-479C-4FDD-D4B500BE78C6}"/>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4BD30463-1058-E542-3642-A12D8A9957A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179C9FE-4E56-103F-BEFB-9D94B5A982B1}"/>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807442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A89831-26CE-F7BD-DDC1-C44722B94677}"/>
              </a:ext>
            </a:extLst>
          </p:cNvPr>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499849B-D09B-E860-93F0-B066745AC868}"/>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C51A164-722E-4038-19A6-06DD03B4D8BB}"/>
              </a:ext>
            </a:extLst>
          </p:cNvPr>
          <p:cNvSpPr>
            <a:spLocks noGrp="1"/>
          </p:cNvSpPr>
          <p:nvPr>
            <p:ph type="dt" sz="half" idx="10"/>
          </p:nvPr>
        </p:nvSpPr>
        <p:spPr/>
        <p:txBody>
          <a:body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F2F68D61-F8CB-D698-A933-0C24876B661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B94998-1824-EAD7-A68F-C16D56C3F4C6}"/>
              </a:ext>
            </a:extLst>
          </p:cNvPr>
          <p:cNvSpPr>
            <a:spLocks noGrp="1"/>
          </p:cNvSpPr>
          <p:nvPr>
            <p:ph type="sldNum" sz="quarter" idx="12"/>
          </p:nvPr>
        </p:nvSpPr>
        <p:spPr/>
        <p:txBody>
          <a:bodyPr/>
          <a:lstStyle/>
          <a:p>
            <a:fld id="{F38FD4E4-5507-4AEE-8806-F1BC74870836}" type="slidenum">
              <a:rPr lang="vi-VN" smtClean="0"/>
              <a:t>‹#›</a:t>
            </a:fld>
            <a:endParaRPr lang="vi-VN"/>
          </a:p>
        </p:txBody>
      </p:sp>
    </p:spTree>
    <p:extLst>
      <p:ext uri="{BB962C8B-B14F-4D97-AF65-F5344CB8AC3E}">
        <p14:creationId xmlns:p14="http://schemas.microsoft.com/office/powerpoint/2010/main" val="1945998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5.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AA31A67-69E8-A98F-920D-28F6138B4731}"/>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a:t>Click to edit Master title style</a:t>
            </a:r>
            <a:endParaRPr lang="en-VN"/>
          </a:p>
        </p:txBody>
      </p:sp>
      <p:sp>
        <p:nvSpPr>
          <p:cNvPr id="3" name="Text Placeholder 2">
            <a:extLst>
              <a:ext uri="{FF2B5EF4-FFF2-40B4-BE49-F238E27FC236}">
                <a16:creationId xmlns:a16="http://schemas.microsoft.com/office/drawing/2014/main" id="{45C5FBB6-6DC9-7FFB-2EF3-D3D23A575EA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VN"/>
          </a:p>
        </p:txBody>
      </p:sp>
      <p:sp>
        <p:nvSpPr>
          <p:cNvPr id="4" name="Date Placeholder 3">
            <a:extLst>
              <a:ext uri="{FF2B5EF4-FFF2-40B4-BE49-F238E27FC236}">
                <a16:creationId xmlns:a16="http://schemas.microsoft.com/office/drawing/2014/main" id="{59294F0D-3755-2DB8-22E5-AE6EBD365CEC}"/>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6ED87D1-FBEB-E843-885B-BD353258C842}" type="datetimeFigureOut">
              <a:rPr lang="en-VN" smtClean="0"/>
              <a:t>09/19/2025</a:t>
            </a:fld>
            <a:endParaRPr lang="en-VN"/>
          </a:p>
        </p:txBody>
      </p:sp>
      <p:sp>
        <p:nvSpPr>
          <p:cNvPr id="5" name="Footer Placeholder 4">
            <a:extLst>
              <a:ext uri="{FF2B5EF4-FFF2-40B4-BE49-F238E27FC236}">
                <a16:creationId xmlns:a16="http://schemas.microsoft.com/office/drawing/2014/main" id="{62079F40-FD16-E197-2580-ECAA8840D259}"/>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9DD4AF44-9EA2-8541-0368-8728998A90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00BC057-B0CB-854E-BCB0-D6A86855C9A4}" type="slidenum">
              <a:rPr lang="en-VN" smtClean="0"/>
              <a:t>‹#›</a:t>
            </a:fld>
            <a:endParaRPr lang="en-VN"/>
          </a:p>
        </p:txBody>
      </p:sp>
    </p:spTree>
    <p:extLst>
      <p:ext uri="{BB962C8B-B14F-4D97-AF65-F5344CB8AC3E}">
        <p14:creationId xmlns:p14="http://schemas.microsoft.com/office/powerpoint/2010/main" val="34202447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313822"/>
      </p:ext>
    </p:extLst>
  </p:cSld>
  <p:clrMap bg1="lt1" tx1="dk1" bg2="lt2" tx2="dk2" accent1="accent1" accent2="accent2" accent3="accent3" accent4="accent4" accent5="accent5" accent6="accent6" hlink="hlink" folHlink="folHlink"/>
  <p:sldLayoutIdLst>
    <p:sldLayoutId id="2147483674"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57012"/>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306D0F-1613-585D-98A5-CFE49A83EF5B}"/>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C2F9259-DAD1-731A-905B-65041FBE323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85FB29-C176-A886-1E8B-E61A07833B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1F74623-1B90-476F-A4A4-E3479BEA5D57}" type="datetimeFigureOut">
              <a:rPr lang="vi-VN" smtClean="0"/>
              <a:t>19/09/2025</a:t>
            </a:fld>
            <a:endParaRPr lang="vi-VN"/>
          </a:p>
        </p:txBody>
      </p:sp>
      <p:sp>
        <p:nvSpPr>
          <p:cNvPr id="5" name="Footer Placeholder 4">
            <a:extLst>
              <a:ext uri="{FF2B5EF4-FFF2-40B4-BE49-F238E27FC236}">
                <a16:creationId xmlns:a16="http://schemas.microsoft.com/office/drawing/2014/main" id="{51F8F5D9-5321-14C4-E548-A3367029C15C}"/>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31B2147-7ADF-09FA-59F1-F44FB96017FD}"/>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F38FD4E4-5507-4AEE-8806-F1BC74870836}" type="slidenum">
              <a:rPr lang="vi-VN" smtClean="0"/>
              <a:t>‹#›</a:t>
            </a:fld>
            <a:endParaRPr lang="vi-VN"/>
          </a:p>
        </p:txBody>
      </p:sp>
    </p:spTree>
    <p:extLst>
      <p:ext uri="{BB962C8B-B14F-4D97-AF65-F5344CB8AC3E}">
        <p14:creationId xmlns:p14="http://schemas.microsoft.com/office/powerpoint/2010/main" val="46321632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1.pn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5.svg"/><Relationship Id="rId5" Type="http://schemas.openxmlformats.org/officeDocument/2006/relationships/image" Target="../media/image33.png"/><Relationship Id="rId10" Type="http://schemas.openxmlformats.org/officeDocument/2006/relationships/image" Target="../media/image4.png"/><Relationship Id="rId4" Type="http://schemas.openxmlformats.org/officeDocument/2006/relationships/image" Target="../media/image32.svg"/><Relationship Id="rId9"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svg"/><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5.sv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49.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microsoft.com/office/2007/relationships/hdphoto" Target="../media/hdphoto3.wdp"/><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openxmlformats.org/officeDocument/2006/relationships/image" Target="../media/image70.png"/><Relationship Id="rId5" Type="http://schemas.microsoft.com/office/2007/relationships/hdphoto" Target="../media/hdphoto2.wdp"/><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sv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5.svg"/><Relationship Id="rId10"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6128687" y="2251055"/>
            <a:ext cx="5943600" cy="5943600"/>
            <a:chOff x="3883949" y="1474165"/>
            <a:chExt cx="3962400" cy="3962400"/>
          </a:xfrm>
        </p:grpSpPr>
        <p:sp>
          <p:nvSpPr>
            <p:cNvPr id="43" name="Oval 42"/>
            <p:cNvSpPr/>
            <p:nvPr/>
          </p:nvSpPr>
          <p:spPr>
            <a:xfrm>
              <a:off x="3883949" y="1474165"/>
              <a:ext cx="3962400" cy="3962400"/>
            </a:xfrm>
            <a:prstGeom prst="ellipse">
              <a:avLst/>
            </a:prstGeom>
            <a:solidFill>
              <a:schemeClr val="tx1">
                <a:lumMod val="75000"/>
                <a:lumOff val="2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44" name="TextBox 43"/>
            <p:cNvSpPr txBox="1"/>
            <p:nvPr/>
          </p:nvSpPr>
          <p:spPr>
            <a:xfrm>
              <a:off x="4188749" y="3178366"/>
              <a:ext cx="3352800" cy="553998"/>
            </a:xfrm>
            <a:prstGeom prst="rect">
              <a:avLst/>
            </a:prstGeom>
            <a:noFill/>
          </p:spPr>
          <p:txBody>
            <a:bodyPr wrap="square" lIns="0" tIns="0" rIns="0" bIns="0" rtlCol="0">
              <a:spAutoFit/>
            </a:bodyPr>
            <a:lstStyle/>
            <a:p>
              <a:pPr algn="ctr" defTabSz="1371566">
                <a:defRPr/>
              </a:pPr>
              <a:r>
                <a:rPr lang="en-US" sz="5400">
                  <a:solidFill>
                    <a:prstClr val="white"/>
                  </a:solidFill>
                  <a:latin typeface="#9Slide03 IcielPanton Black" panose="00000A00000000000000" pitchFamily="2" charset="0"/>
                </a:rPr>
                <a:t>CÓ GÌ Ở</a:t>
              </a:r>
            </a:p>
          </p:txBody>
        </p:sp>
      </p:grpSp>
      <p:sp>
        <p:nvSpPr>
          <p:cNvPr id="55" name="Oval 54"/>
          <p:cNvSpPr/>
          <p:nvPr/>
        </p:nvSpPr>
        <p:spPr>
          <a:xfrm>
            <a:off x="6400799" y="2286000"/>
            <a:ext cx="5715005" cy="57150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C6E51"/>
              </a:solidFill>
              <a:latin typeface="#9Slide02 Noi dung dai"/>
            </a:endParaRPr>
          </a:p>
        </p:txBody>
      </p:sp>
      <p:sp>
        <p:nvSpPr>
          <p:cNvPr id="56" name="Oval 55"/>
          <p:cNvSpPr/>
          <p:nvPr/>
        </p:nvSpPr>
        <p:spPr>
          <a:xfrm>
            <a:off x="7182941" y="3068141"/>
            <a:ext cx="4150722" cy="4150722"/>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57" name="Oval 56"/>
          <p:cNvSpPr/>
          <p:nvPr/>
        </p:nvSpPr>
        <p:spPr>
          <a:xfrm>
            <a:off x="7851276" y="3736476"/>
            <a:ext cx="2814048" cy="2814048"/>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58" name="Oval 57"/>
          <p:cNvSpPr/>
          <p:nvPr/>
        </p:nvSpPr>
        <p:spPr>
          <a:xfrm>
            <a:off x="8625142" y="4510342"/>
            <a:ext cx="1266323" cy="1266323"/>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59" name="Arc 58"/>
          <p:cNvSpPr/>
          <p:nvPr/>
        </p:nvSpPr>
        <p:spPr>
          <a:xfrm rot="20481717">
            <a:off x="4777433" y="945403"/>
            <a:ext cx="8961737" cy="8396192"/>
          </a:xfrm>
          <a:prstGeom prst="arc">
            <a:avLst>
              <a:gd name="adj1" fmla="val 16646192"/>
              <a:gd name="adj2" fmla="val 16036918"/>
            </a:avLst>
          </a:prstGeom>
          <a:ln w="8890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60" name="Arc 59"/>
          <p:cNvSpPr/>
          <p:nvPr/>
        </p:nvSpPr>
        <p:spPr>
          <a:xfrm rot="20568184">
            <a:off x="2853230" y="-1168347"/>
            <a:ext cx="12590316" cy="12659886"/>
          </a:xfrm>
          <a:prstGeom prst="arc">
            <a:avLst>
              <a:gd name="adj1" fmla="val 16654886"/>
              <a:gd name="adj2" fmla="val 16036918"/>
            </a:avLst>
          </a:prstGeom>
          <a:ln w="8890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61" name="Arc 60"/>
          <p:cNvSpPr/>
          <p:nvPr/>
        </p:nvSpPr>
        <p:spPr>
          <a:xfrm rot="20424303">
            <a:off x="919885" y="-3236778"/>
            <a:ext cx="16542149" cy="16366391"/>
          </a:xfrm>
          <a:prstGeom prst="arc">
            <a:avLst>
              <a:gd name="adj1" fmla="val 16628503"/>
              <a:gd name="adj2" fmla="val 16036918"/>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45" name="Arc 44"/>
          <p:cNvSpPr/>
          <p:nvPr/>
        </p:nvSpPr>
        <p:spPr>
          <a:xfrm rot="20416599">
            <a:off x="5158591" y="1488045"/>
            <a:ext cx="8085194" cy="7469622"/>
          </a:xfrm>
          <a:prstGeom prst="arc">
            <a:avLst>
              <a:gd name="adj1" fmla="val 17495719"/>
              <a:gd name="adj2" fmla="val 14652653"/>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46" name="Arc 45"/>
          <p:cNvSpPr/>
          <p:nvPr/>
        </p:nvSpPr>
        <p:spPr>
          <a:xfrm rot="20617034">
            <a:off x="4237400" y="947503"/>
            <a:ext cx="9608021" cy="8907281"/>
          </a:xfrm>
          <a:prstGeom prst="arc">
            <a:avLst>
              <a:gd name="adj1" fmla="val 17495719"/>
              <a:gd name="adj2" fmla="val 14816700"/>
            </a:avLst>
          </a:prstGeom>
          <a:ln w="381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47" name="Arc 46"/>
          <p:cNvSpPr/>
          <p:nvPr/>
        </p:nvSpPr>
        <p:spPr>
          <a:xfrm rot="21406139">
            <a:off x="7186370" y="3422711"/>
            <a:ext cx="3686177" cy="3429000"/>
          </a:xfrm>
          <a:prstGeom prst="arc">
            <a:avLst>
              <a:gd name="adj1" fmla="val 17495719"/>
              <a:gd name="adj2" fmla="val 14850599"/>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48" name="Arc 47"/>
          <p:cNvSpPr/>
          <p:nvPr/>
        </p:nvSpPr>
        <p:spPr>
          <a:xfrm rot="21264636">
            <a:off x="6618538" y="2962043"/>
            <a:ext cx="4792499" cy="4481022"/>
          </a:xfrm>
          <a:prstGeom prst="arc">
            <a:avLst>
              <a:gd name="adj1" fmla="val 17495719"/>
              <a:gd name="adj2" fmla="val 14850599"/>
            </a:avLst>
          </a:prstGeom>
          <a:ln w="88900">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49" name="Arc 48"/>
          <p:cNvSpPr/>
          <p:nvPr/>
        </p:nvSpPr>
        <p:spPr>
          <a:xfrm rot="21042090">
            <a:off x="6157414" y="2546264"/>
            <a:ext cx="5745947" cy="5581877"/>
          </a:xfrm>
          <a:prstGeom prst="arc">
            <a:avLst>
              <a:gd name="adj1" fmla="val 17495719"/>
              <a:gd name="adj2" fmla="val 14850599"/>
            </a:avLst>
          </a:prstGeom>
          <a:ln w="1016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50" name="Arc 49"/>
          <p:cNvSpPr/>
          <p:nvPr/>
        </p:nvSpPr>
        <p:spPr>
          <a:xfrm rot="20884398">
            <a:off x="5657597" y="2025385"/>
            <a:ext cx="6767627" cy="6444116"/>
          </a:xfrm>
          <a:prstGeom prst="arc">
            <a:avLst>
              <a:gd name="adj1" fmla="val 17495719"/>
              <a:gd name="adj2" fmla="val 14850599"/>
            </a:avLst>
          </a:prstGeom>
          <a:ln w="1143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51" name="Arc 50"/>
          <p:cNvSpPr/>
          <p:nvPr/>
        </p:nvSpPr>
        <p:spPr>
          <a:xfrm rot="20481717">
            <a:off x="4560542" y="985213"/>
            <a:ext cx="8961737" cy="8396192"/>
          </a:xfrm>
          <a:prstGeom prst="arc">
            <a:avLst>
              <a:gd name="adj1" fmla="val 17495719"/>
              <a:gd name="adj2" fmla="val 14850599"/>
            </a:avLst>
          </a:prstGeom>
          <a:ln w="8890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52" name="Arc 51"/>
          <p:cNvSpPr/>
          <p:nvPr/>
        </p:nvSpPr>
        <p:spPr>
          <a:xfrm>
            <a:off x="7757873" y="3895999"/>
            <a:ext cx="2686050" cy="2498513"/>
          </a:xfrm>
          <a:prstGeom prst="arc">
            <a:avLst>
              <a:gd name="adj1" fmla="val 17495719"/>
              <a:gd name="adj2" fmla="val 14850599"/>
            </a:avLst>
          </a:prstGeom>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53" name="Arc 52"/>
          <p:cNvSpPr/>
          <p:nvPr/>
        </p:nvSpPr>
        <p:spPr>
          <a:xfrm rot="489092">
            <a:off x="8303807" y="4311944"/>
            <a:ext cx="1740066" cy="1625369"/>
          </a:xfrm>
          <a:prstGeom prst="arc">
            <a:avLst>
              <a:gd name="adj1" fmla="val 17495719"/>
              <a:gd name="adj2" fmla="val 14850599"/>
            </a:avLst>
          </a:prstGeom>
          <a:ln w="38100">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54" name="Arc 53"/>
          <p:cNvSpPr/>
          <p:nvPr/>
        </p:nvSpPr>
        <p:spPr>
          <a:xfrm rot="1249885">
            <a:off x="8762819" y="4700360"/>
            <a:ext cx="990965" cy="886283"/>
          </a:xfrm>
          <a:prstGeom prst="arc">
            <a:avLst>
              <a:gd name="adj1" fmla="val 17495719"/>
              <a:gd name="adj2" fmla="val 14850599"/>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371566">
              <a:defRPr/>
            </a:pPr>
            <a:endParaRPr lang="en-US" sz="2700">
              <a:solidFill>
                <a:prstClr val="black"/>
              </a:solidFill>
              <a:latin typeface="#9Slide02 Noi dung dai"/>
            </a:endParaRPr>
          </a:p>
        </p:txBody>
      </p:sp>
      <p:sp>
        <p:nvSpPr>
          <p:cNvPr id="10" name="Donut 9"/>
          <p:cNvSpPr/>
          <p:nvPr/>
        </p:nvSpPr>
        <p:spPr>
          <a:xfrm>
            <a:off x="6752244" y="3429002"/>
            <a:ext cx="2057400" cy="2057400"/>
          </a:xfrm>
          <a:prstGeom prst="donut">
            <a:avLst>
              <a:gd name="adj" fmla="val 658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11" name="Donut 10"/>
          <p:cNvSpPr/>
          <p:nvPr/>
        </p:nvSpPr>
        <p:spPr>
          <a:xfrm>
            <a:off x="9315450" y="4914900"/>
            <a:ext cx="1143000" cy="1143000"/>
          </a:xfrm>
          <a:prstGeom prst="donut">
            <a:avLst>
              <a:gd name="adj" fmla="val 2184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12" name="Donut 11"/>
          <p:cNvSpPr/>
          <p:nvPr/>
        </p:nvSpPr>
        <p:spPr>
          <a:xfrm>
            <a:off x="9086850" y="6343650"/>
            <a:ext cx="1257300" cy="1257300"/>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13" name="Donut 12"/>
          <p:cNvSpPr/>
          <p:nvPr/>
        </p:nvSpPr>
        <p:spPr>
          <a:xfrm>
            <a:off x="11201400" y="4914900"/>
            <a:ext cx="914400" cy="914400"/>
          </a:xfrm>
          <a:prstGeom prst="donut">
            <a:avLst>
              <a:gd name="adj" fmla="val 3693"/>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cxnSp>
        <p:nvCxnSpPr>
          <p:cNvPr id="14" name="Straight Connector 13"/>
          <p:cNvCxnSpPr/>
          <p:nvPr/>
        </p:nvCxnSpPr>
        <p:spPr>
          <a:xfrm flipV="1">
            <a:off x="9580792" y="1261382"/>
            <a:ext cx="1526723" cy="12573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Multiply 14"/>
          <p:cNvSpPr/>
          <p:nvPr/>
        </p:nvSpPr>
        <p:spPr>
          <a:xfrm>
            <a:off x="9895115" y="2661557"/>
            <a:ext cx="2645231" cy="2686050"/>
          </a:xfrm>
          <a:prstGeom prst="mathMultiply">
            <a:avLst>
              <a:gd name="adj1" fmla="val 1636"/>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16" name="Multiply 15"/>
          <p:cNvSpPr/>
          <p:nvPr/>
        </p:nvSpPr>
        <p:spPr>
          <a:xfrm rot="20028486">
            <a:off x="5923414" y="5629277"/>
            <a:ext cx="2645231" cy="268605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17" name="12-Point Star 16"/>
          <p:cNvSpPr/>
          <p:nvPr/>
        </p:nvSpPr>
        <p:spPr>
          <a:xfrm>
            <a:off x="2332205" y="3498275"/>
            <a:ext cx="2079492" cy="1981404"/>
          </a:xfrm>
          <a:prstGeom prst="star12">
            <a:avLst>
              <a:gd name="adj" fmla="val 3634"/>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18" name="Oval 17"/>
          <p:cNvSpPr/>
          <p:nvPr/>
        </p:nvSpPr>
        <p:spPr>
          <a:xfrm>
            <a:off x="2923973" y="4057903"/>
            <a:ext cx="895955" cy="857000"/>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19" name="Multiply 18"/>
          <p:cNvSpPr/>
          <p:nvPr/>
        </p:nvSpPr>
        <p:spPr>
          <a:xfrm rot="15698754">
            <a:off x="12997324" y="4136655"/>
            <a:ext cx="2645231" cy="2686050"/>
          </a:xfrm>
          <a:prstGeom prst="mathMultiply">
            <a:avLst>
              <a:gd name="adj1" fmla="val 1636"/>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20" name="Multiply 19"/>
          <p:cNvSpPr/>
          <p:nvPr/>
        </p:nvSpPr>
        <p:spPr>
          <a:xfrm rot="2163725">
            <a:off x="4085788" y="1250432"/>
            <a:ext cx="2645231" cy="2686050"/>
          </a:xfrm>
          <a:prstGeom prst="mathMultiply">
            <a:avLst>
              <a:gd name="adj1" fmla="val 163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21" name="Donut 20"/>
          <p:cNvSpPr/>
          <p:nvPr/>
        </p:nvSpPr>
        <p:spPr>
          <a:xfrm>
            <a:off x="3238885" y="6377270"/>
            <a:ext cx="2590418" cy="2590418"/>
          </a:xfrm>
          <a:prstGeom prst="donut">
            <a:avLst>
              <a:gd name="adj" fmla="val 839"/>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22" name="Donut 21"/>
          <p:cNvSpPr/>
          <p:nvPr/>
        </p:nvSpPr>
        <p:spPr>
          <a:xfrm>
            <a:off x="13420136" y="1890032"/>
            <a:ext cx="2057400" cy="2057400"/>
          </a:xfrm>
          <a:prstGeom prst="donut">
            <a:avLst>
              <a:gd name="adj" fmla="val 10502"/>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23" name="Donut 22"/>
          <p:cNvSpPr/>
          <p:nvPr/>
        </p:nvSpPr>
        <p:spPr>
          <a:xfrm>
            <a:off x="12227501" y="7100975"/>
            <a:ext cx="1143000" cy="1143000"/>
          </a:xfrm>
          <a:prstGeom prst="donut">
            <a:avLst>
              <a:gd name="adj" fmla="val 2184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black"/>
              </a:solidFill>
              <a:latin typeface="#9Slide02 Noi dung dai"/>
            </a:endParaRPr>
          </a:p>
        </p:txBody>
      </p:sp>
      <p:sp>
        <p:nvSpPr>
          <p:cNvPr id="24" name="Multiply 23"/>
          <p:cNvSpPr/>
          <p:nvPr/>
        </p:nvSpPr>
        <p:spPr>
          <a:xfrm rot="20028486">
            <a:off x="14094676" y="6766289"/>
            <a:ext cx="2645231" cy="268605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25" name="Multiply 24"/>
          <p:cNvSpPr/>
          <p:nvPr/>
        </p:nvSpPr>
        <p:spPr>
          <a:xfrm rot="17076524">
            <a:off x="14094676" y="6766289"/>
            <a:ext cx="2645231" cy="2686050"/>
          </a:xfrm>
          <a:prstGeom prst="mathMultiply">
            <a:avLst>
              <a:gd name="adj1" fmla="val 1636"/>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3" name="Rectangle 2"/>
          <p:cNvSpPr/>
          <p:nvPr/>
        </p:nvSpPr>
        <p:spPr>
          <a:xfrm>
            <a:off x="-118380" y="5018639"/>
            <a:ext cx="18977880" cy="52578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2" name="Rectangle 1"/>
          <p:cNvSpPr/>
          <p:nvPr/>
        </p:nvSpPr>
        <p:spPr>
          <a:xfrm>
            <a:off x="-153053" y="-226662"/>
            <a:ext cx="19012554" cy="533361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FCE54">
                  <a:lumMod val="60000"/>
                  <a:lumOff val="40000"/>
                </a:srgbClr>
              </a:solidFill>
              <a:latin typeface="#9Slide02 Noi dung dai"/>
            </a:endParaRPr>
          </a:p>
        </p:txBody>
      </p:sp>
      <p:sp>
        <p:nvSpPr>
          <p:cNvPr id="8" name="Rectangle 7"/>
          <p:cNvSpPr/>
          <p:nvPr/>
        </p:nvSpPr>
        <p:spPr>
          <a:xfrm>
            <a:off x="-187459" y="-214451"/>
            <a:ext cx="19046960" cy="50292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FCE54">
                  <a:lumMod val="60000"/>
                  <a:lumOff val="40000"/>
                </a:srgbClr>
              </a:solidFill>
              <a:latin typeface="#9Slide02 Noi dung dai"/>
            </a:endParaRPr>
          </a:p>
        </p:txBody>
      </p:sp>
      <p:sp>
        <p:nvSpPr>
          <p:cNvPr id="9" name="Rectangle 8"/>
          <p:cNvSpPr/>
          <p:nvPr/>
        </p:nvSpPr>
        <p:spPr>
          <a:xfrm>
            <a:off x="-172711" y="4814752"/>
            <a:ext cx="19046960" cy="551221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6" name="Rectangle 5"/>
          <p:cNvSpPr/>
          <p:nvPr/>
        </p:nvSpPr>
        <p:spPr>
          <a:xfrm>
            <a:off x="-214735" y="-214451"/>
            <a:ext cx="19046960" cy="50292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FCE54">
                  <a:lumMod val="60000"/>
                  <a:lumOff val="40000"/>
                </a:srgbClr>
              </a:solidFill>
              <a:latin typeface="#9Slide02 Noi dung dai"/>
            </a:endParaRPr>
          </a:p>
        </p:txBody>
      </p:sp>
      <p:sp>
        <p:nvSpPr>
          <p:cNvPr id="7" name="Rectangle 6"/>
          <p:cNvSpPr/>
          <p:nvPr/>
        </p:nvSpPr>
        <p:spPr>
          <a:xfrm>
            <a:off x="-233721" y="4814752"/>
            <a:ext cx="19116083" cy="551221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4" name="Rectangle 3"/>
          <p:cNvSpPr/>
          <p:nvPr/>
        </p:nvSpPr>
        <p:spPr>
          <a:xfrm>
            <a:off x="-405536" y="-238117"/>
            <a:ext cx="19279782" cy="513059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FCE54">
                  <a:lumMod val="60000"/>
                  <a:lumOff val="40000"/>
                </a:srgbClr>
              </a:solidFill>
              <a:latin typeface="#9Slide02 Noi dung dai"/>
            </a:endParaRPr>
          </a:p>
        </p:txBody>
      </p:sp>
      <p:sp>
        <p:nvSpPr>
          <p:cNvPr id="5" name="Rectangle 4"/>
          <p:cNvSpPr/>
          <p:nvPr/>
        </p:nvSpPr>
        <p:spPr>
          <a:xfrm>
            <a:off x="-405536" y="4866666"/>
            <a:ext cx="19279782" cy="54366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srgbClr val="FFCE54">
                  <a:lumMod val="60000"/>
                  <a:lumOff val="40000"/>
                </a:srgbClr>
              </a:solidFill>
              <a:latin typeface="#9Slide02 Noi dung dai"/>
            </a:endParaRPr>
          </a:p>
        </p:txBody>
      </p:sp>
      <p:sp>
        <p:nvSpPr>
          <p:cNvPr id="62" name="Rectangle 61"/>
          <p:cNvSpPr/>
          <p:nvPr/>
        </p:nvSpPr>
        <p:spPr>
          <a:xfrm>
            <a:off x="-392377" y="-257877"/>
            <a:ext cx="10268564" cy="108823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63" name="Rectangle 62"/>
          <p:cNvSpPr/>
          <p:nvPr/>
        </p:nvSpPr>
        <p:spPr>
          <a:xfrm>
            <a:off x="8901104" y="-317674"/>
            <a:ext cx="9931121" cy="109109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64" name="Decagon 63"/>
          <p:cNvSpPr/>
          <p:nvPr/>
        </p:nvSpPr>
        <p:spPr>
          <a:xfrm>
            <a:off x="5715000" y="1600200"/>
            <a:ext cx="7086600" cy="7086600"/>
          </a:xfrm>
          <a:prstGeom prst="decagon">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sp>
        <p:nvSpPr>
          <p:cNvPr id="65" name="Oval 64"/>
          <p:cNvSpPr/>
          <p:nvPr/>
        </p:nvSpPr>
        <p:spPr>
          <a:xfrm>
            <a:off x="6629400" y="2514600"/>
            <a:ext cx="5257800" cy="5257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566">
              <a:defRPr/>
            </a:pPr>
            <a:endParaRPr lang="en-US" sz="2700">
              <a:solidFill>
                <a:prstClr val="white"/>
              </a:solidFill>
              <a:latin typeface="#9Slide02 Noi dung dai"/>
            </a:endParaRPr>
          </a:p>
        </p:txBody>
      </p:sp>
      <p:cxnSp>
        <p:nvCxnSpPr>
          <p:cNvPr id="66" name="Straight Connector 65"/>
          <p:cNvCxnSpPr/>
          <p:nvPr/>
        </p:nvCxnSpPr>
        <p:spPr>
          <a:xfrm>
            <a:off x="2857500" y="3543300"/>
            <a:ext cx="72009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0515600" y="6858000"/>
            <a:ext cx="7200900" cy="0"/>
          </a:xfrm>
          <a:prstGeom prst="line">
            <a:avLst/>
          </a:prstGeom>
          <a:ln w="76200" cap="rnd">
            <a:solidFill>
              <a:schemeClr val="bg1"/>
            </a:solidFill>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5316815" y="4478589"/>
            <a:ext cx="7807416" cy="1107996"/>
          </a:xfrm>
          <a:prstGeom prst="rect">
            <a:avLst/>
          </a:prstGeom>
          <a:noFill/>
          <a:effectLst>
            <a:outerShdw blurRad="50800" dist="38100" dir="10800000" algn="r" rotWithShape="0">
              <a:prstClr val="black">
                <a:alpha val="40000"/>
              </a:prstClr>
            </a:outerShdw>
          </a:effectLst>
        </p:spPr>
        <p:txBody>
          <a:bodyPr wrap="square" lIns="0" tIns="0" rIns="0" bIns="0" rtlCol="0">
            <a:spAutoFit/>
          </a:bodyPr>
          <a:lstStyle/>
          <a:p>
            <a:pPr algn="ctr" defTabSz="1371566">
              <a:defRPr/>
            </a:pPr>
            <a:r>
              <a:rPr lang="en-US" sz="7200" dirty="0">
                <a:solidFill>
                  <a:prstClr val="white"/>
                </a:solidFill>
                <a:latin typeface="#9Slide03 IcielPanton Black" panose="00000A00000000000000" pitchFamily="2" charset="0"/>
              </a:rPr>
              <a:t>KHỞI ĐỘNG</a:t>
            </a:r>
          </a:p>
        </p:txBody>
      </p:sp>
      <p:pic>
        <p:nvPicPr>
          <p:cNvPr id="27" name="TOP 10 FREE 2D  3D  Intro Templates  - Blender Sony Vegas Adobe After Effects  Cinema 4D 3">
            <a:hlinkClick r:id="" action="ppaction://media"/>
            <a:extLst>
              <a:ext uri="{FF2B5EF4-FFF2-40B4-BE49-F238E27FC236}">
                <a16:creationId xmlns:a16="http://schemas.microsoft.com/office/drawing/2014/main" id="{F6A2B367-F67E-48A3-B25F-928BA3E72569}"/>
              </a:ext>
            </a:extLst>
          </p:cNvPr>
          <p:cNvPicPr>
            <a:picLocks noChangeAspect="1"/>
          </p:cNvPicPr>
          <p:nvPr>
            <a:audioFile r:link="rId1"/>
            <p:extLst>
              <p:ext uri="{DAA4B4D4-6D71-4841-9C94-3DE7FCFB9230}">
                <p14:media xmlns:p14="http://schemas.microsoft.com/office/powerpoint/2010/main" r:embed="rId2">
                  <p14:trim st="53359" end="66937.875"/>
                </p14:media>
              </p:ext>
            </p:extLst>
          </p:nvPr>
        </p:nvPicPr>
        <p:blipFill>
          <a:blip r:embed="rId4"/>
          <a:stretch>
            <a:fillRect/>
          </a:stretch>
        </p:blipFill>
        <p:spPr>
          <a:xfrm>
            <a:off x="-6092296" y="1129172"/>
            <a:ext cx="731045" cy="731045"/>
          </a:xfrm>
          <a:prstGeom prst="rect">
            <a:avLst/>
          </a:prstGeom>
        </p:spPr>
      </p:pic>
    </p:spTree>
    <p:extLst>
      <p:ext uri="{BB962C8B-B14F-4D97-AF65-F5344CB8AC3E}">
        <p14:creationId xmlns:p14="http://schemas.microsoft.com/office/powerpoint/2010/main" val="1563230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7" fill="hold"/>
                                        <p:tgtEl>
                                          <p:spTgt spid="27"/>
                                        </p:tgtEl>
                                      </p:cBhvr>
                                    </p:cmd>
                                  </p:childTnLst>
                                </p:cTn>
                              </p:par>
                              <p:par>
                                <p:cTn id="7" presetID="2" presetClass="exit" presetSubtype="1" decel="100000" fill="hold" grpId="0" nodeType="withEffect">
                                  <p:stCondLst>
                                    <p:cond delay="0"/>
                                  </p:stCondLst>
                                  <p:childTnLst>
                                    <p:anim calcmode="lin" valueType="num">
                                      <p:cBhvr additive="base">
                                        <p:cTn id="8" dur="1000"/>
                                        <p:tgtEl>
                                          <p:spTgt spid="4"/>
                                        </p:tgtEl>
                                        <p:attrNameLst>
                                          <p:attrName>ppt_x</p:attrName>
                                        </p:attrNameLst>
                                      </p:cBhvr>
                                      <p:tavLst>
                                        <p:tav tm="0">
                                          <p:val>
                                            <p:strVal val="ppt_x"/>
                                          </p:val>
                                        </p:tav>
                                        <p:tav tm="100000">
                                          <p:val>
                                            <p:strVal val="ppt_x"/>
                                          </p:val>
                                        </p:tav>
                                      </p:tavLst>
                                    </p:anim>
                                    <p:anim calcmode="lin" valueType="num">
                                      <p:cBhvr additive="base">
                                        <p:cTn id="9" dur="1000"/>
                                        <p:tgtEl>
                                          <p:spTgt spid="4"/>
                                        </p:tgtEl>
                                        <p:attrNameLst>
                                          <p:attrName>ppt_y</p:attrName>
                                        </p:attrNameLst>
                                      </p:cBhvr>
                                      <p:tavLst>
                                        <p:tav tm="0">
                                          <p:val>
                                            <p:strVal val="ppt_y"/>
                                          </p:val>
                                        </p:tav>
                                        <p:tav tm="100000">
                                          <p:val>
                                            <p:strVal val="0-ppt_h/2"/>
                                          </p:val>
                                        </p:tav>
                                      </p:tavLst>
                                    </p:anim>
                                    <p:set>
                                      <p:cBhvr>
                                        <p:cTn id="10" dur="1" fill="hold">
                                          <p:stCondLst>
                                            <p:cond delay="999"/>
                                          </p:stCondLst>
                                        </p:cTn>
                                        <p:tgtEl>
                                          <p:spTgt spid="4"/>
                                        </p:tgtEl>
                                        <p:attrNameLst>
                                          <p:attrName>style.visibility</p:attrName>
                                        </p:attrNameLst>
                                      </p:cBhvr>
                                      <p:to>
                                        <p:strVal val="hidden"/>
                                      </p:to>
                                    </p:set>
                                  </p:childTnLst>
                                </p:cTn>
                              </p:par>
                              <p:par>
                                <p:cTn id="11" presetID="2" presetClass="exit" presetSubtype="4" decel="100000" fill="hold" grpId="0" nodeType="withEffect">
                                  <p:stCondLst>
                                    <p:cond delay="0"/>
                                  </p:stCondLst>
                                  <p:childTnLst>
                                    <p:anim calcmode="lin" valueType="num">
                                      <p:cBhvr additive="base">
                                        <p:cTn id="12" dur="1000"/>
                                        <p:tgtEl>
                                          <p:spTgt spid="5"/>
                                        </p:tgtEl>
                                        <p:attrNameLst>
                                          <p:attrName>ppt_x</p:attrName>
                                        </p:attrNameLst>
                                      </p:cBhvr>
                                      <p:tavLst>
                                        <p:tav tm="0">
                                          <p:val>
                                            <p:strVal val="ppt_x"/>
                                          </p:val>
                                        </p:tav>
                                        <p:tav tm="100000">
                                          <p:val>
                                            <p:strVal val="ppt_x"/>
                                          </p:val>
                                        </p:tav>
                                      </p:tavLst>
                                    </p:anim>
                                    <p:anim calcmode="lin" valueType="num">
                                      <p:cBhvr additive="base">
                                        <p:cTn id="13" dur="1000"/>
                                        <p:tgtEl>
                                          <p:spTgt spid="5"/>
                                        </p:tgtEl>
                                        <p:attrNameLst>
                                          <p:attrName>ppt_y</p:attrName>
                                        </p:attrNameLst>
                                      </p:cBhvr>
                                      <p:tavLst>
                                        <p:tav tm="0">
                                          <p:val>
                                            <p:strVal val="ppt_y"/>
                                          </p:val>
                                        </p:tav>
                                        <p:tav tm="100000">
                                          <p:val>
                                            <p:strVal val="1+ppt_h/2"/>
                                          </p:val>
                                        </p:tav>
                                      </p:tavLst>
                                    </p:anim>
                                    <p:set>
                                      <p:cBhvr>
                                        <p:cTn id="14" dur="1" fill="hold">
                                          <p:stCondLst>
                                            <p:cond delay="999"/>
                                          </p:stCondLst>
                                        </p:cTn>
                                        <p:tgtEl>
                                          <p:spTgt spid="5"/>
                                        </p:tgtEl>
                                        <p:attrNameLst>
                                          <p:attrName>style.visibility</p:attrName>
                                        </p:attrNameLst>
                                      </p:cBhvr>
                                      <p:to>
                                        <p:strVal val="hidden"/>
                                      </p:to>
                                    </p:set>
                                  </p:childTnLst>
                                </p:cTn>
                              </p:par>
                              <p:par>
                                <p:cTn id="15" presetID="2" presetClass="exit" presetSubtype="1" decel="80000" fill="hold" grpId="0" nodeType="withEffect">
                                  <p:stCondLst>
                                    <p:cond delay="200"/>
                                  </p:stCondLst>
                                  <p:childTnLst>
                                    <p:anim calcmode="lin" valueType="num">
                                      <p:cBhvr additive="base">
                                        <p:cTn id="16" dur="1000"/>
                                        <p:tgtEl>
                                          <p:spTgt spid="6"/>
                                        </p:tgtEl>
                                        <p:attrNameLst>
                                          <p:attrName>ppt_x</p:attrName>
                                        </p:attrNameLst>
                                      </p:cBhvr>
                                      <p:tavLst>
                                        <p:tav tm="0">
                                          <p:val>
                                            <p:strVal val="ppt_x"/>
                                          </p:val>
                                        </p:tav>
                                        <p:tav tm="100000">
                                          <p:val>
                                            <p:strVal val="ppt_x"/>
                                          </p:val>
                                        </p:tav>
                                      </p:tavLst>
                                    </p:anim>
                                    <p:anim calcmode="lin" valueType="num">
                                      <p:cBhvr additive="base">
                                        <p:cTn id="17" dur="1000"/>
                                        <p:tgtEl>
                                          <p:spTgt spid="6"/>
                                        </p:tgtEl>
                                        <p:attrNameLst>
                                          <p:attrName>ppt_y</p:attrName>
                                        </p:attrNameLst>
                                      </p:cBhvr>
                                      <p:tavLst>
                                        <p:tav tm="0">
                                          <p:val>
                                            <p:strVal val="ppt_y"/>
                                          </p:val>
                                        </p:tav>
                                        <p:tav tm="100000">
                                          <p:val>
                                            <p:strVal val="0-ppt_h/2"/>
                                          </p:val>
                                        </p:tav>
                                      </p:tavLst>
                                    </p:anim>
                                    <p:set>
                                      <p:cBhvr>
                                        <p:cTn id="18" dur="1" fill="hold">
                                          <p:stCondLst>
                                            <p:cond delay="999"/>
                                          </p:stCondLst>
                                        </p:cTn>
                                        <p:tgtEl>
                                          <p:spTgt spid="6"/>
                                        </p:tgtEl>
                                        <p:attrNameLst>
                                          <p:attrName>style.visibility</p:attrName>
                                        </p:attrNameLst>
                                      </p:cBhvr>
                                      <p:to>
                                        <p:strVal val="hidden"/>
                                      </p:to>
                                    </p:set>
                                  </p:childTnLst>
                                </p:cTn>
                              </p:par>
                              <p:par>
                                <p:cTn id="19" presetID="2" presetClass="exit" presetSubtype="4" decel="100000" fill="hold" grpId="0" nodeType="withEffect">
                                  <p:stCondLst>
                                    <p:cond delay="200"/>
                                  </p:stCondLst>
                                  <p:childTnLst>
                                    <p:anim calcmode="lin" valueType="num">
                                      <p:cBhvr additive="base">
                                        <p:cTn id="20" dur="1000"/>
                                        <p:tgtEl>
                                          <p:spTgt spid="7"/>
                                        </p:tgtEl>
                                        <p:attrNameLst>
                                          <p:attrName>ppt_x</p:attrName>
                                        </p:attrNameLst>
                                      </p:cBhvr>
                                      <p:tavLst>
                                        <p:tav tm="0">
                                          <p:val>
                                            <p:strVal val="ppt_x"/>
                                          </p:val>
                                        </p:tav>
                                        <p:tav tm="100000">
                                          <p:val>
                                            <p:strVal val="ppt_x"/>
                                          </p:val>
                                        </p:tav>
                                      </p:tavLst>
                                    </p:anim>
                                    <p:anim calcmode="lin" valueType="num">
                                      <p:cBhvr additive="base">
                                        <p:cTn id="21" dur="1000"/>
                                        <p:tgtEl>
                                          <p:spTgt spid="7"/>
                                        </p:tgtEl>
                                        <p:attrNameLst>
                                          <p:attrName>ppt_y</p:attrName>
                                        </p:attrNameLst>
                                      </p:cBhvr>
                                      <p:tavLst>
                                        <p:tav tm="0">
                                          <p:val>
                                            <p:strVal val="ppt_y"/>
                                          </p:val>
                                        </p:tav>
                                        <p:tav tm="100000">
                                          <p:val>
                                            <p:strVal val="1+ppt_h/2"/>
                                          </p:val>
                                        </p:tav>
                                      </p:tavLst>
                                    </p:anim>
                                    <p:set>
                                      <p:cBhvr>
                                        <p:cTn id="22" dur="1" fill="hold">
                                          <p:stCondLst>
                                            <p:cond delay="999"/>
                                          </p:stCondLst>
                                        </p:cTn>
                                        <p:tgtEl>
                                          <p:spTgt spid="7"/>
                                        </p:tgtEl>
                                        <p:attrNameLst>
                                          <p:attrName>style.visibility</p:attrName>
                                        </p:attrNameLst>
                                      </p:cBhvr>
                                      <p:to>
                                        <p:strVal val="hidden"/>
                                      </p:to>
                                    </p:set>
                                  </p:childTnLst>
                                </p:cTn>
                              </p:par>
                              <p:par>
                                <p:cTn id="23" presetID="2" presetClass="exit" presetSubtype="1" decel="80000" fill="hold" grpId="0" nodeType="withEffect">
                                  <p:stCondLst>
                                    <p:cond delay="500"/>
                                  </p:stCondLst>
                                  <p:childTnLst>
                                    <p:anim calcmode="lin" valueType="num">
                                      <p:cBhvr additive="base">
                                        <p:cTn id="24" dur="1000"/>
                                        <p:tgtEl>
                                          <p:spTgt spid="8"/>
                                        </p:tgtEl>
                                        <p:attrNameLst>
                                          <p:attrName>ppt_x</p:attrName>
                                        </p:attrNameLst>
                                      </p:cBhvr>
                                      <p:tavLst>
                                        <p:tav tm="0">
                                          <p:val>
                                            <p:strVal val="ppt_x"/>
                                          </p:val>
                                        </p:tav>
                                        <p:tav tm="100000">
                                          <p:val>
                                            <p:strVal val="ppt_x"/>
                                          </p:val>
                                        </p:tav>
                                      </p:tavLst>
                                    </p:anim>
                                    <p:anim calcmode="lin" valueType="num">
                                      <p:cBhvr additive="base">
                                        <p:cTn id="25" dur="1000"/>
                                        <p:tgtEl>
                                          <p:spTgt spid="8"/>
                                        </p:tgtEl>
                                        <p:attrNameLst>
                                          <p:attrName>ppt_y</p:attrName>
                                        </p:attrNameLst>
                                      </p:cBhvr>
                                      <p:tavLst>
                                        <p:tav tm="0">
                                          <p:val>
                                            <p:strVal val="ppt_y"/>
                                          </p:val>
                                        </p:tav>
                                        <p:tav tm="100000">
                                          <p:val>
                                            <p:strVal val="0-ppt_h/2"/>
                                          </p:val>
                                        </p:tav>
                                      </p:tavLst>
                                    </p:anim>
                                    <p:set>
                                      <p:cBhvr>
                                        <p:cTn id="26" dur="1" fill="hold">
                                          <p:stCondLst>
                                            <p:cond delay="999"/>
                                          </p:stCondLst>
                                        </p:cTn>
                                        <p:tgtEl>
                                          <p:spTgt spid="8"/>
                                        </p:tgtEl>
                                        <p:attrNameLst>
                                          <p:attrName>style.visibility</p:attrName>
                                        </p:attrNameLst>
                                      </p:cBhvr>
                                      <p:to>
                                        <p:strVal val="hidden"/>
                                      </p:to>
                                    </p:set>
                                  </p:childTnLst>
                                </p:cTn>
                              </p:par>
                              <p:par>
                                <p:cTn id="27" presetID="2" presetClass="exit" presetSubtype="4" decel="100000" fill="hold" grpId="0" nodeType="withEffect">
                                  <p:stCondLst>
                                    <p:cond delay="500"/>
                                  </p:stCondLst>
                                  <p:childTnLst>
                                    <p:anim calcmode="lin" valueType="num">
                                      <p:cBhvr additive="base">
                                        <p:cTn id="28" dur="1000"/>
                                        <p:tgtEl>
                                          <p:spTgt spid="9"/>
                                        </p:tgtEl>
                                        <p:attrNameLst>
                                          <p:attrName>ppt_x</p:attrName>
                                        </p:attrNameLst>
                                      </p:cBhvr>
                                      <p:tavLst>
                                        <p:tav tm="0">
                                          <p:val>
                                            <p:strVal val="ppt_x"/>
                                          </p:val>
                                        </p:tav>
                                        <p:tav tm="100000">
                                          <p:val>
                                            <p:strVal val="ppt_x"/>
                                          </p:val>
                                        </p:tav>
                                      </p:tavLst>
                                    </p:anim>
                                    <p:anim calcmode="lin" valueType="num">
                                      <p:cBhvr additive="base">
                                        <p:cTn id="29" dur="1000"/>
                                        <p:tgtEl>
                                          <p:spTgt spid="9"/>
                                        </p:tgtEl>
                                        <p:attrNameLst>
                                          <p:attrName>ppt_y</p:attrName>
                                        </p:attrNameLst>
                                      </p:cBhvr>
                                      <p:tavLst>
                                        <p:tav tm="0">
                                          <p:val>
                                            <p:strVal val="ppt_y"/>
                                          </p:val>
                                        </p:tav>
                                        <p:tav tm="100000">
                                          <p:val>
                                            <p:strVal val="1+ppt_h/2"/>
                                          </p:val>
                                        </p:tav>
                                      </p:tavLst>
                                    </p:anim>
                                    <p:set>
                                      <p:cBhvr>
                                        <p:cTn id="30" dur="1" fill="hold">
                                          <p:stCondLst>
                                            <p:cond delay="999"/>
                                          </p:stCondLst>
                                        </p:cTn>
                                        <p:tgtEl>
                                          <p:spTgt spid="9"/>
                                        </p:tgtEl>
                                        <p:attrNameLst>
                                          <p:attrName>style.visibility</p:attrName>
                                        </p:attrNameLst>
                                      </p:cBhvr>
                                      <p:to>
                                        <p:strVal val="hidden"/>
                                      </p:to>
                                    </p:set>
                                  </p:childTnLst>
                                </p:cTn>
                              </p:par>
                              <p:par>
                                <p:cTn id="31" presetID="2" presetClass="exit" presetSubtype="1" decel="80000" fill="hold" grpId="0" nodeType="withEffect">
                                  <p:stCondLst>
                                    <p:cond delay="700"/>
                                  </p:stCondLst>
                                  <p:childTnLst>
                                    <p:anim calcmode="lin" valueType="num">
                                      <p:cBhvr additive="base">
                                        <p:cTn id="32" dur="1000"/>
                                        <p:tgtEl>
                                          <p:spTgt spid="2"/>
                                        </p:tgtEl>
                                        <p:attrNameLst>
                                          <p:attrName>ppt_x</p:attrName>
                                        </p:attrNameLst>
                                      </p:cBhvr>
                                      <p:tavLst>
                                        <p:tav tm="0">
                                          <p:val>
                                            <p:strVal val="ppt_x"/>
                                          </p:val>
                                        </p:tav>
                                        <p:tav tm="100000">
                                          <p:val>
                                            <p:strVal val="ppt_x"/>
                                          </p:val>
                                        </p:tav>
                                      </p:tavLst>
                                    </p:anim>
                                    <p:anim calcmode="lin" valueType="num">
                                      <p:cBhvr additive="base">
                                        <p:cTn id="33" dur="1000"/>
                                        <p:tgtEl>
                                          <p:spTgt spid="2"/>
                                        </p:tgtEl>
                                        <p:attrNameLst>
                                          <p:attrName>ppt_y</p:attrName>
                                        </p:attrNameLst>
                                      </p:cBhvr>
                                      <p:tavLst>
                                        <p:tav tm="0">
                                          <p:val>
                                            <p:strVal val="ppt_y"/>
                                          </p:val>
                                        </p:tav>
                                        <p:tav tm="100000">
                                          <p:val>
                                            <p:strVal val="0-ppt_h/2"/>
                                          </p:val>
                                        </p:tav>
                                      </p:tavLst>
                                    </p:anim>
                                    <p:set>
                                      <p:cBhvr>
                                        <p:cTn id="34" dur="1" fill="hold">
                                          <p:stCondLst>
                                            <p:cond delay="999"/>
                                          </p:stCondLst>
                                        </p:cTn>
                                        <p:tgtEl>
                                          <p:spTgt spid="2"/>
                                        </p:tgtEl>
                                        <p:attrNameLst>
                                          <p:attrName>style.visibility</p:attrName>
                                        </p:attrNameLst>
                                      </p:cBhvr>
                                      <p:to>
                                        <p:strVal val="hidden"/>
                                      </p:to>
                                    </p:set>
                                  </p:childTnLst>
                                </p:cTn>
                              </p:par>
                              <p:par>
                                <p:cTn id="35" presetID="2" presetClass="exit" presetSubtype="4" decel="100000" fill="hold" grpId="0" nodeType="withEffect">
                                  <p:stCondLst>
                                    <p:cond delay="700"/>
                                  </p:stCondLst>
                                  <p:childTnLst>
                                    <p:anim calcmode="lin" valueType="num">
                                      <p:cBhvr additive="base">
                                        <p:cTn id="36" dur="1000"/>
                                        <p:tgtEl>
                                          <p:spTgt spid="3"/>
                                        </p:tgtEl>
                                        <p:attrNameLst>
                                          <p:attrName>ppt_x</p:attrName>
                                        </p:attrNameLst>
                                      </p:cBhvr>
                                      <p:tavLst>
                                        <p:tav tm="0">
                                          <p:val>
                                            <p:strVal val="ppt_x"/>
                                          </p:val>
                                        </p:tav>
                                        <p:tav tm="100000">
                                          <p:val>
                                            <p:strVal val="ppt_x"/>
                                          </p:val>
                                        </p:tav>
                                      </p:tavLst>
                                    </p:anim>
                                    <p:anim calcmode="lin" valueType="num">
                                      <p:cBhvr additive="base">
                                        <p:cTn id="37" dur="1000"/>
                                        <p:tgtEl>
                                          <p:spTgt spid="3"/>
                                        </p:tgtEl>
                                        <p:attrNameLst>
                                          <p:attrName>ppt_y</p:attrName>
                                        </p:attrNameLst>
                                      </p:cBhvr>
                                      <p:tavLst>
                                        <p:tav tm="0">
                                          <p:val>
                                            <p:strVal val="ppt_y"/>
                                          </p:val>
                                        </p:tav>
                                        <p:tav tm="100000">
                                          <p:val>
                                            <p:strVal val="1+ppt_h/2"/>
                                          </p:val>
                                        </p:tav>
                                      </p:tavLst>
                                    </p:anim>
                                    <p:set>
                                      <p:cBhvr>
                                        <p:cTn id="38" dur="1" fill="hold">
                                          <p:stCondLst>
                                            <p:cond delay="999"/>
                                          </p:stCondLst>
                                        </p:cTn>
                                        <p:tgtEl>
                                          <p:spTgt spid="3"/>
                                        </p:tgtEl>
                                        <p:attrNameLst>
                                          <p:attrName>style.visibility</p:attrName>
                                        </p:attrNameLst>
                                      </p:cBhvr>
                                      <p:to>
                                        <p:strVal val="hidden"/>
                                      </p:to>
                                    </p:set>
                                  </p:childTnLst>
                                </p:cTn>
                              </p:par>
                              <p:par>
                                <p:cTn id="39" presetID="6" presetClass="entr" presetSubtype="32" fill="hold" grpId="0" nodeType="withEffect">
                                  <p:stCondLst>
                                    <p:cond delay="700"/>
                                  </p:stCondLst>
                                  <p:childTnLst>
                                    <p:set>
                                      <p:cBhvr>
                                        <p:cTn id="40" dur="1" fill="hold">
                                          <p:stCondLst>
                                            <p:cond delay="0"/>
                                          </p:stCondLst>
                                        </p:cTn>
                                        <p:tgtEl>
                                          <p:spTgt spid="10"/>
                                        </p:tgtEl>
                                        <p:attrNameLst>
                                          <p:attrName>style.visibility</p:attrName>
                                        </p:attrNameLst>
                                      </p:cBhvr>
                                      <p:to>
                                        <p:strVal val="visible"/>
                                      </p:to>
                                    </p:set>
                                    <p:animEffect transition="in" filter="circle(out)">
                                      <p:cBhvr>
                                        <p:cTn id="41" dur="500"/>
                                        <p:tgtEl>
                                          <p:spTgt spid="10"/>
                                        </p:tgtEl>
                                      </p:cBhvr>
                                    </p:animEffect>
                                  </p:childTnLst>
                                </p:cTn>
                              </p:par>
                              <p:par>
                                <p:cTn id="42" presetID="6" presetClass="entr" presetSubtype="32" fill="hold" grpId="0" nodeType="withEffect">
                                  <p:stCondLst>
                                    <p:cond delay="800"/>
                                  </p:stCondLst>
                                  <p:childTnLst>
                                    <p:set>
                                      <p:cBhvr>
                                        <p:cTn id="43" dur="1" fill="hold">
                                          <p:stCondLst>
                                            <p:cond delay="0"/>
                                          </p:stCondLst>
                                        </p:cTn>
                                        <p:tgtEl>
                                          <p:spTgt spid="11"/>
                                        </p:tgtEl>
                                        <p:attrNameLst>
                                          <p:attrName>style.visibility</p:attrName>
                                        </p:attrNameLst>
                                      </p:cBhvr>
                                      <p:to>
                                        <p:strVal val="visible"/>
                                      </p:to>
                                    </p:set>
                                    <p:animEffect transition="in" filter="circle(out)">
                                      <p:cBhvr>
                                        <p:cTn id="44" dur="500"/>
                                        <p:tgtEl>
                                          <p:spTgt spid="11"/>
                                        </p:tgtEl>
                                      </p:cBhvr>
                                    </p:animEffect>
                                  </p:childTnLst>
                                </p:cTn>
                              </p:par>
                              <p:par>
                                <p:cTn id="45" presetID="6" presetClass="entr" presetSubtype="32" fill="hold" grpId="0" nodeType="withEffect">
                                  <p:stCondLst>
                                    <p:cond delay="900"/>
                                  </p:stCondLst>
                                  <p:childTnLst>
                                    <p:set>
                                      <p:cBhvr>
                                        <p:cTn id="46" dur="1" fill="hold">
                                          <p:stCondLst>
                                            <p:cond delay="0"/>
                                          </p:stCondLst>
                                        </p:cTn>
                                        <p:tgtEl>
                                          <p:spTgt spid="12"/>
                                        </p:tgtEl>
                                        <p:attrNameLst>
                                          <p:attrName>style.visibility</p:attrName>
                                        </p:attrNameLst>
                                      </p:cBhvr>
                                      <p:to>
                                        <p:strVal val="visible"/>
                                      </p:to>
                                    </p:set>
                                    <p:animEffect transition="in" filter="circle(out)">
                                      <p:cBhvr>
                                        <p:cTn id="47" dur="500"/>
                                        <p:tgtEl>
                                          <p:spTgt spid="12"/>
                                        </p:tgtEl>
                                      </p:cBhvr>
                                    </p:animEffect>
                                  </p:childTnLst>
                                </p:cTn>
                              </p:par>
                              <p:par>
                                <p:cTn id="48" presetID="6" presetClass="entr" presetSubtype="32" fill="hold" grpId="0" nodeType="withEffect">
                                  <p:stCondLst>
                                    <p:cond delay="1000"/>
                                  </p:stCondLst>
                                  <p:childTnLst>
                                    <p:set>
                                      <p:cBhvr>
                                        <p:cTn id="49" dur="1" fill="hold">
                                          <p:stCondLst>
                                            <p:cond delay="0"/>
                                          </p:stCondLst>
                                        </p:cTn>
                                        <p:tgtEl>
                                          <p:spTgt spid="13"/>
                                        </p:tgtEl>
                                        <p:attrNameLst>
                                          <p:attrName>style.visibility</p:attrName>
                                        </p:attrNameLst>
                                      </p:cBhvr>
                                      <p:to>
                                        <p:strVal val="visible"/>
                                      </p:to>
                                    </p:set>
                                    <p:animEffect transition="in" filter="circle(out)">
                                      <p:cBhvr>
                                        <p:cTn id="50" dur="500"/>
                                        <p:tgtEl>
                                          <p:spTgt spid="13"/>
                                        </p:tgtEl>
                                      </p:cBhvr>
                                    </p:animEffect>
                                  </p:childTnLst>
                                </p:cTn>
                              </p:par>
                              <p:par>
                                <p:cTn id="51" presetID="6" presetClass="exit" presetSubtype="32" fill="hold" grpId="1" nodeType="withEffect">
                                  <p:stCondLst>
                                    <p:cond delay="1100"/>
                                  </p:stCondLst>
                                  <p:childTnLst>
                                    <p:animEffect transition="out" filter="circle(out)">
                                      <p:cBhvr>
                                        <p:cTn id="52" dur="600"/>
                                        <p:tgtEl>
                                          <p:spTgt spid="10"/>
                                        </p:tgtEl>
                                      </p:cBhvr>
                                    </p:animEffect>
                                    <p:set>
                                      <p:cBhvr>
                                        <p:cTn id="53" dur="1" fill="hold">
                                          <p:stCondLst>
                                            <p:cond delay="599"/>
                                          </p:stCondLst>
                                        </p:cTn>
                                        <p:tgtEl>
                                          <p:spTgt spid="10"/>
                                        </p:tgtEl>
                                        <p:attrNameLst>
                                          <p:attrName>style.visibility</p:attrName>
                                        </p:attrNameLst>
                                      </p:cBhvr>
                                      <p:to>
                                        <p:strVal val="hidden"/>
                                      </p:to>
                                    </p:set>
                                  </p:childTnLst>
                                </p:cTn>
                              </p:par>
                              <p:par>
                                <p:cTn id="54" presetID="6" presetClass="exit" presetSubtype="32" fill="hold" grpId="1" nodeType="withEffect">
                                  <p:stCondLst>
                                    <p:cond delay="1300"/>
                                  </p:stCondLst>
                                  <p:childTnLst>
                                    <p:animEffect transition="out" filter="circle(out)">
                                      <p:cBhvr>
                                        <p:cTn id="55" dur="600"/>
                                        <p:tgtEl>
                                          <p:spTgt spid="11"/>
                                        </p:tgtEl>
                                      </p:cBhvr>
                                    </p:animEffect>
                                    <p:set>
                                      <p:cBhvr>
                                        <p:cTn id="56" dur="1" fill="hold">
                                          <p:stCondLst>
                                            <p:cond delay="599"/>
                                          </p:stCondLst>
                                        </p:cTn>
                                        <p:tgtEl>
                                          <p:spTgt spid="11"/>
                                        </p:tgtEl>
                                        <p:attrNameLst>
                                          <p:attrName>style.visibility</p:attrName>
                                        </p:attrNameLst>
                                      </p:cBhvr>
                                      <p:to>
                                        <p:strVal val="hidden"/>
                                      </p:to>
                                    </p:set>
                                  </p:childTnLst>
                                </p:cTn>
                              </p:par>
                              <p:par>
                                <p:cTn id="57" presetID="6" presetClass="exit" presetSubtype="32" fill="hold" grpId="1" nodeType="withEffect">
                                  <p:stCondLst>
                                    <p:cond delay="1500"/>
                                  </p:stCondLst>
                                  <p:childTnLst>
                                    <p:animEffect transition="out" filter="circle(out)">
                                      <p:cBhvr>
                                        <p:cTn id="58" dur="600"/>
                                        <p:tgtEl>
                                          <p:spTgt spid="12"/>
                                        </p:tgtEl>
                                      </p:cBhvr>
                                    </p:animEffect>
                                    <p:set>
                                      <p:cBhvr>
                                        <p:cTn id="59" dur="1" fill="hold">
                                          <p:stCondLst>
                                            <p:cond delay="599"/>
                                          </p:stCondLst>
                                        </p:cTn>
                                        <p:tgtEl>
                                          <p:spTgt spid="12"/>
                                        </p:tgtEl>
                                        <p:attrNameLst>
                                          <p:attrName>style.visibility</p:attrName>
                                        </p:attrNameLst>
                                      </p:cBhvr>
                                      <p:to>
                                        <p:strVal val="hidden"/>
                                      </p:to>
                                    </p:set>
                                  </p:childTnLst>
                                </p:cTn>
                              </p:par>
                              <p:par>
                                <p:cTn id="60" presetID="6" presetClass="exit" presetSubtype="32" fill="hold" grpId="1" nodeType="withEffect">
                                  <p:stCondLst>
                                    <p:cond delay="1600"/>
                                  </p:stCondLst>
                                  <p:childTnLst>
                                    <p:animEffect transition="out" filter="circle(out)">
                                      <p:cBhvr>
                                        <p:cTn id="61" dur="600"/>
                                        <p:tgtEl>
                                          <p:spTgt spid="13"/>
                                        </p:tgtEl>
                                      </p:cBhvr>
                                    </p:animEffect>
                                    <p:set>
                                      <p:cBhvr>
                                        <p:cTn id="62" dur="1" fill="hold">
                                          <p:stCondLst>
                                            <p:cond delay="599"/>
                                          </p:stCondLst>
                                        </p:cTn>
                                        <p:tgtEl>
                                          <p:spTgt spid="13"/>
                                        </p:tgtEl>
                                        <p:attrNameLst>
                                          <p:attrName>style.visibility</p:attrName>
                                        </p:attrNameLst>
                                      </p:cBhvr>
                                      <p:to>
                                        <p:strVal val="hidden"/>
                                      </p:to>
                                    </p:set>
                                  </p:childTnLst>
                                </p:cTn>
                              </p:par>
                              <p:par>
                                <p:cTn id="63" presetID="6" presetClass="entr" presetSubtype="32" fill="hold" grpId="0" nodeType="withEffect">
                                  <p:stCondLst>
                                    <p:cond delay="1300"/>
                                  </p:stCondLst>
                                  <p:childTnLst>
                                    <p:set>
                                      <p:cBhvr>
                                        <p:cTn id="64" dur="1" fill="hold">
                                          <p:stCondLst>
                                            <p:cond delay="0"/>
                                          </p:stCondLst>
                                        </p:cTn>
                                        <p:tgtEl>
                                          <p:spTgt spid="15"/>
                                        </p:tgtEl>
                                        <p:attrNameLst>
                                          <p:attrName>style.visibility</p:attrName>
                                        </p:attrNameLst>
                                      </p:cBhvr>
                                      <p:to>
                                        <p:strVal val="visible"/>
                                      </p:to>
                                    </p:set>
                                    <p:animEffect transition="in" filter="circle(out)">
                                      <p:cBhvr>
                                        <p:cTn id="65" dur="500"/>
                                        <p:tgtEl>
                                          <p:spTgt spid="15"/>
                                        </p:tgtEl>
                                      </p:cBhvr>
                                    </p:animEffect>
                                  </p:childTnLst>
                                </p:cTn>
                              </p:par>
                              <p:par>
                                <p:cTn id="66" presetID="6" presetClass="entr" presetSubtype="32" fill="hold" grpId="0" nodeType="withEffect">
                                  <p:stCondLst>
                                    <p:cond delay="1400"/>
                                  </p:stCondLst>
                                  <p:childTnLst>
                                    <p:set>
                                      <p:cBhvr>
                                        <p:cTn id="67" dur="1" fill="hold">
                                          <p:stCondLst>
                                            <p:cond delay="0"/>
                                          </p:stCondLst>
                                        </p:cTn>
                                        <p:tgtEl>
                                          <p:spTgt spid="16"/>
                                        </p:tgtEl>
                                        <p:attrNameLst>
                                          <p:attrName>style.visibility</p:attrName>
                                        </p:attrNameLst>
                                      </p:cBhvr>
                                      <p:to>
                                        <p:strVal val="visible"/>
                                      </p:to>
                                    </p:set>
                                    <p:animEffect transition="in" filter="circle(out)">
                                      <p:cBhvr>
                                        <p:cTn id="68" dur="500"/>
                                        <p:tgtEl>
                                          <p:spTgt spid="16"/>
                                        </p:tgtEl>
                                      </p:cBhvr>
                                    </p:animEffect>
                                  </p:childTnLst>
                                </p:cTn>
                              </p:par>
                              <p:par>
                                <p:cTn id="69" presetID="22" presetClass="entr" presetSubtype="8" fill="hold" nodeType="withEffect">
                                  <p:stCondLst>
                                    <p:cond delay="1600"/>
                                  </p:stCondLst>
                                  <p:childTnLst>
                                    <p:set>
                                      <p:cBhvr>
                                        <p:cTn id="70" dur="1" fill="hold">
                                          <p:stCondLst>
                                            <p:cond delay="0"/>
                                          </p:stCondLst>
                                        </p:cTn>
                                        <p:tgtEl>
                                          <p:spTgt spid="14"/>
                                        </p:tgtEl>
                                        <p:attrNameLst>
                                          <p:attrName>style.visibility</p:attrName>
                                        </p:attrNameLst>
                                      </p:cBhvr>
                                      <p:to>
                                        <p:strVal val="visible"/>
                                      </p:to>
                                    </p:set>
                                    <p:animEffect transition="in" filter="wipe(left)">
                                      <p:cBhvr>
                                        <p:cTn id="71" dur="500"/>
                                        <p:tgtEl>
                                          <p:spTgt spid="14"/>
                                        </p:tgtEl>
                                      </p:cBhvr>
                                    </p:animEffect>
                                  </p:childTnLst>
                                </p:cTn>
                              </p:par>
                              <p:par>
                                <p:cTn id="72" presetID="6" presetClass="exit" presetSubtype="32" fill="hold" grpId="1" nodeType="withEffect">
                                  <p:stCondLst>
                                    <p:cond delay="1700"/>
                                  </p:stCondLst>
                                  <p:childTnLst>
                                    <p:animEffect transition="out" filter="circle(out)">
                                      <p:cBhvr>
                                        <p:cTn id="73" dur="500"/>
                                        <p:tgtEl>
                                          <p:spTgt spid="15"/>
                                        </p:tgtEl>
                                      </p:cBhvr>
                                    </p:animEffect>
                                    <p:set>
                                      <p:cBhvr>
                                        <p:cTn id="74" dur="1" fill="hold">
                                          <p:stCondLst>
                                            <p:cond delay="499"/>
                                          </p:stCondLst>
                                        </p:cTn>
                                        <p:tgtEl>
                                          <p:spTgt spid="15"/>
                                        </p:tgtEl>
                                        <p:attrNameLst>
                                          <p:attrName>style.visibility</p:attrName>
                                        </p:attrNameLst>
                                      </p:cBhvr>
                                      <p:to>
                                        <p:strVal val="hidden"/>
                                      </p:to>
                                    </p:set>
                                  </p:childTnLst>
                                </p:cTn>
                              </p:par>
                              <p:par>
                                <p:cTn id="75" presetID="6" presetClass="exit" presetSubtype="32" fill="hold" grpId="1" nodeType="withEffect">
                                  <p:stCondLst>
                                    <p:cond delay="1800"/>
                                  </p:stCondLst>
                                  <p:childTnLst>
                                    <p:animEffect transition="out" filter="circle(out)">
                                      <p:cBhvr>
                                        <p:cTn id="76" dur="500"/>
                                        <p:tgtEl>
                                          <p:spTgt spid="16"/>
                                        </p:tgtEl>
                                      </p:cBhvr>
                                    </p:animEffect>
                                    <p:set>
                                      <p:cBhvr>
                                        <p:cTn id="77" dur="1" fill="hold">
                                          <p:stCondLst>
                                            <p:cond delay="499"/>
                                          </p:stCondLst>
                                        </p:cTn>
                                        <p:tgtEl>
                                          <p:spTgt spid="16"/>
                                        </p:tgtEl>
                                        <p:attrNameLst>
                                          <p:attrName>style.visibility</p:attrName>
                                        </p:attrNameLst>
                                      </p:cBhvr>
                                      <p:to>
                                        <p:strVal val="hidden"/>
                                      </p:to>
                                    </p:set>
                                  </p:childTnLst>
                                </p:cTn>
                              </p:par>
                              <p:par>
                                <p:cTn id="78" presetID="22" presetClass="exit" presetSubtype="8" fill="hold" nodeType="withEffect">
                                  <p:stCondLst>
                                    <p:cond delay="2100"/>
                                  </p:stCondLst>
                                  <p:childTnLst>
                                    <p:animEffect transition="out" filter="wipe(left)">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par>
                                <p:cTn id="81" presetID="6" presetClass="entr" presetSubtype="32" fill="hold" grpId="0" nodeType="withEffect">
                                  <p:stCondLst>
                                    <p:cond delay="1700"/>
                                  </p:stCondLst>
                                  <p:childTnLst>
                                    <p:set>
                                      <p:cBhvr>
                                        <p:cTn id="82" dur="1" fill="hold">
                                          <p:stCondLst>
                                            <p:cond delay="0"/>
                                          </p:stCondLst>
                                        </p:cTn>
                                        <p:tgtEl>
                                          <p:spTgt spid="17"/>
                                        </p:tgtEl>
                                        <p:attrNameLst>
                                          <p:attrName>style.visibility</p:attrName>
                                        </p:attrNameLst>
                                      </p:cBhvr>
                                      <p:to>
                                        <p:strVal val="visible"/>
                                      </p:to>
                                    </p:set>
                                    <p:animEffect transition="in" filter="circle(out)">
                                      <p:cBhvr>
                                        <p:cTn id="83" dur="500"/>
                                        <p:tgtEl>
                                          <p:spTgt spid="17"/>
                                        </p:tgtEl>
                                      </p:cBhvr>
                                    </p:animEffect>
                                  </p:childTnLst>
                                </p:cTn>
                              </p:par>
                              <p:par>
                                <p:cTn id="84" presetID="6" presetClass="entr" presetSubtype="32" fill="hold" grpId="0" nodeType="withEffect">
                                  <p:stCondLst>
                                    <p:cond delay="1800"/>
                                  </p:stCondLst>
                                  <p:childTnLst>
                                    <p:set>
                                      <p:cBhvr>
                                        <p:cTn id="85" dur="1" fill="hold">
                                          <p:stCondLst>
                                            <p:cond delay="0"/>
                                          </p:stCondLst>
                                        </p:cTn>
                                        <p:tgtEl>
                                          <p:spTgt spid="18"/>
                                        </p:tgtEl>
                                        <p:attrNameLst>
                                          <p:attrName>style.visibility</p:attrName>
                                        </p:attrNameLst>
                                      </p:cBhvr>
                                      <p:to>
                                        <p:strVal val="visible"/>
                                      </p:to>
                                    </p:set>
                                    <p:animEffect transition="in" filter="circle(out)">
                                      <p:cBhvr>
                                        <p:cTn id="86" dur="500"/>
                                        <p:tgtEl>
                                          <p:spTgt spid="18"/>
                                        </p:tgtEl>
                                      </p:cBhvr>
                                    </p:animEffect>
                                  </p:childTnLst>
                                </p:cTn>
                              </p:par>
                              <p:par>
                                <p:cTn id="87" presetID="6" presetClass="exit" presetSubtype="32" fill="hold" grpId="1" nodeType="withEffect">
                                  <p:stCondLst>
                                    <p:cond delay="2200"/>
                                  </p:stCondLst>
                                  <p:childTnLst>
                                    <p:animEffect transition="out" filter="circle(out)">
                                      <p:cBhvr>
                                        <p:cTn id="88" dur="500"/>
                                        <p:tgtEl>
                                          <p:spTgt spid="18"/>
                                        </p:tgtEl>
                                      </p:cBhvr>
                                    </p:animEffect>
                                    <p:set>
                                      <p:cBhvr>
                                        <p:cTn id="89" dur="1" fill="hold">
                                          <p:stCondLst>
                                            <p:cond delay="499"/>
                                          </p:stCondLst>
                                        </p:cTn>
                                        <p:tgtEl>
                                          <p:spTgt spid="18"/>
                                        </p:tgtEl>
                                        <p:attrNameLst>
                                          <p:attrName>style.visibility</p:attrName>
                                        </p:attrNameLst>
                                      </p:cBhvr>
                                      <p:to>
                                        <p:strVal val="hidden"/>
                                      </p:to>
                                    </p:set>
                                  </p:childTnLst>
                                </p:cTn>
                              </p:par>
                              <p:par>
                                <p:cTn id="90" presetID="6" presetClass="exit" presetSubtype="32" fill="hold" grpId="1" nodeType="withEffect">
                                  <p:stCondLst>
                                    <p:cond delay="2300"/>
                                  </p:stCondLst>
                                  <p:childTnLst>
                                    <p:animEffect transition="out" filter="circle(out)">
                                      <p:cBhvr>
                                        <p:cTn id="91" dur="500"/>
                                        <p:tgtEl>
                                          <p:spTgt spid="17"/>
                                        </p:tgtEl>
                                      </p:cBhvr>
                                    </p:animEffect>
                                    <p:set>
                                      <p:cBhvr>
                                        <p:cTn id="92" dur="1" fill="hold">
                                          <p:stCondLst>
                                            <p:cond delay="499"/>
                                          </p:stCondLst>
                                        </p:cTn>
                                        <p:tgtEl>
                                          <p:spTgt spid="17"/>
                                        </p:tgtEl>
                                        <p:attrNameLst>
                                          <p:attrName>style.visibility</p:attrName>
                                        </p:attrNameLst>
                                      </p:cBhvr>
                                      <p:to>
                                        <p:strVal val="hidden"/>
                                      </p:to>
                                    </p:set>
                                  </p:childTnLst>
                                </p:cTn>
                              </p:par>
                              <p:par>
                                <p:cTn id="93" presetID="6" presetClass="entr" presetSubtype="32" fill="hold" grpId="0" nodeType="withEffect">
                                  <p:stCondLst>
                                    <p:cond delay="1700"/>
                                  </p:stCondLst>
                                  <p:childTnLst>
                                    <p:set>
                                      <p:cBhvr>
                                        <p:cTn id="94" dur="1" fill="hold">
                                          <p:stCondLst>
                                            <p:cond delay="0"/>
                                          </p:stCondLst>
                                        </p:cTn>
                                        <p:tgtEl>
                                          <p:spTgt spid="19"/>
                                        </p:tgtEl>
                                        <p:attrNameLst>
                                          <p:attrName>style.visibility</p:attrName>
                                        </p:attrNameLst>
                                      </p:cBhvr>
                                      <p:to>
                                        <p:strVal val="visible"/>
                                      </p:to>
                                    </p:set>
                                    <p:animEffect transition="in" filter="circle(out)">
                                      <p:cBhvr>
                                        <p:cTn id="95" dur="500"/>
                                        <p:tgtEl>
                                          <p:spTgt spid="19"/>
                                        </p:tgtEl>
                                      </p:cBhvr>
                                    </p:animEffect>
                                  </p:childTnLst>
                                </p:cTn>
                              </p:par>
                              <p:par>
                                <p:cTn id="96" presetID="6" presetClass="exit" presetSubtype="32" fill="hold" grpId="1" nodeType="withEffect">
                                  <p:stCondLst>
                                    <p:cond delay="2100"/>
                                  </p:stCondLst>
                                  <p:childTnLst>
                                    <p:animEffect transition="out" filter="circle(out)">
                                      <p:cBhvr>
                                        <p:cTn id="97" dur="500"/>
                                        <p:tgtEl>
                                          <p:spTgt spid="19"/>
                                        </p:tgtEl>
                                      </p:cBhvr>
                                    </p:animEffect>
                                    <p:set>
                                      <p:cBhvr>
                                        <p:cTn id="98" dur="1" fill="hold">
                                          <p:stCondLst>
                                            <p:cond delay="499"/>
                                          </p:stCondLst>
                                        </p:cTn>
                                        <p:tgtEl>
                                          <p:spTgt spid="19"/>
                                        </p:tgtEl>
                                        <p:attrNameLst>
                                          <p:attrName>style.visibility</p:attrName>
                                        </p:attrNameLst>
                                      </p:cBhvr>
                                      <p:to>
                                        <p:strVal val="hidden"/>
                                      </p:to>
                                    </p:set>
                                  </p:childTnLst>
                                </p:cTn>
                              </p:par>
                              <p:par>
                                <p:cTn id="99" presetID="6" presetClass="entr" presetSubtype="32" fill="hold" grpId="0" nodeType="withEffect">
                                  <p:stCondLst>
                                    <p:cond delay="1600"/>
                                  </p:stCondLst>
                                  <p:childTnLst>
                                    <p:set>
                                      <p:cBhvr>
                                        <p:cTn id="100" dur="1" fill="hold">
                                          <p:stCondLst>
                                            <p:cond delay="0"/>
                                          </p:stCondLst>
                                        </p:cTn>
                                        <p:tgtEl>
                                          <p:spTgt spid="20"/>
                                        </p:tgtEl>
                                        <p:attrNameLst>
                                          <p:attrName>style.visibility</p:attrName>
                                        </p:attrNameLst>
                                      </p:cBhvr>
                                      <p:to>
                                        <p:strVal val="visible"/>
                                      </p:to>
                                    </p:set>
                                    <p:animEffect transition="in" filter="circle(out)">
                                      <p:cBhvr>
                                        <p:cTn id="101" dur="500"/>
                                        <p:tgtEl>
                                          <p:spTgt spid="20"/>
                                        </p:tgtEl>
                                      </p:cBhvr>
                                    </p:animEffect>
                                  </p:childTnLst>
                                </p:cTn>
                              </p:par>
                              <p:par>
                                <p:cTn id="102" presetID="6" presetClass="exit" presetSubtype="32" fill="hold" grpId="1" nodeType="withEffect">
                                  <p:stCondLst>
                                    <p:cond delay="1900"/>
                                  </p:stCondLst>
                                  <p:childTnLst>
                                    <p:animEffect transition="out" filter="circle(out)">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6" presetClass="entr" presetSubtype="32" fill="hold" grpId="0" nodeType="withEffect">
                                  <p:stCondLst>
                                    <p:cond delay="1600"/>
                                  </p:stCondLst>
                                  <p:childTnLst>
                                    <p:set>
                                      <p:cBhvr>
                                        <p:cTn id="106" dur="1" fill="hold">
                                          <p:stCondLst>
                                            <p:cond delay="0"/>
                                          </p:stCondLst>
                                        </p:cTn>
                                        <p:tgtEl>
                                          <p:spTgt spid="21"/>
                                        </p:tgtEl>
                                        <p:attrNameLst>
                                          <p:attrName>style.visibility</p:attrName>
                                        </p:attrNameLst>
                                      </p:cBhvr>
                                      <p:to>
                                        <p:strVal val="visible"/>
                                      </p:to>
                                    </p:set>
                                    <p:animEffect transition="in" filter="circle(out)">
                                      <p:cBhvr>
                                        <p:cTn id="107" dur="500"/>
                                        <p:tgtEl>
                                          <p:spTgt spid="21"/>
                                        </p:tgtEl>
                                      </p:cBhvr>
                                    </p:animEffect>
                                  </p:childTnLst>
                                </p:cTn>
                              </p:par>
                              <p:par>
                                <p:cTn id="108" presetID="6" presetClass="exit" presetSubtype="32" fill="hold" grpId="1" nodeType="withEffect">
                                  <p:stCondLst>
                                    <p:cond delay="1800"/>
                                  </p:stCondLst>
                                  <p:childTnLst>
                                    <p:animEffect transition="out" filter="circle(out)">
                                      <p:cBhvr>
                                        <p:cTn id="109" dur="600"/>
                                        <p:tgtEl>
                                          <p:spTgt spid="21"/>
                                        </p:tgtEl>
                                      </p:cBhvr>
                                    </p:animEffect>
                                    <p:set>
                                      <p:cBhvr>
                                        <p:cTn id="110" dur="1" fill="hold">
                                          <p:stCondLst>
                                            <p:cond delay="599"/>
                                          </p:stCondLst>
                                        </p:cTn>
                                        <p:tgtEl>
                                          <p:spTgt spid="21"/>
                                        </p:tgtEl>
                                        <p:attrNameLst>
                                          <p:attrName>style.visibility</p:attrName>
                                        </p:attrNameLst>
                                      </p:cBhvr>
                                      <p:to>
                                        <p:strVal val="hidden"/>
                                      </p:to>
                                    </p:set>
                                  </p:childTnLst>
                                </p:cTn>
                              </p:par>
                              <p:par>
                                <p:cTn id="111" presetID="6" presetClass="entr" presetSubtype="32" fill="hold" grpId="0" nodeType="withEffect">
                                  <p:stCondLst>
                                    <p:cond delay="1600"/>
                                  </p:stCondLst>
                                  <p:childTnLst>
                                    <p:set>
                                      <p:cBhvr>
                                        <p:cTn id="112" dur="1" fill="hold">
                                          <p:stCondLst>
                                            <p:cond delay="0"/>
                                          </p:stCondLst>
                                        </p:cTn>
                                        <p:tgtEl>
                                          <p:spTgt spid="22"/>
                                        </p:tgtEl>
                                        <p:attrNameLst>
                                          <p:attrName>style.visibility</p:attrName>
                                        </p:attrNameLst>
                                      </p:cBhvr>
                                      <p:to>
                                        <p:strVal val="visible"/>
                                      </p:to>
                                    </p:set>
                                    <p:animEffect transition="in" filter="circle(out)">
                                      <p:cBhvr>
                                        <p:cTn id="113" dur="500"/>
                                        <p:tgtEl>
                                          <p:spTgt spid="22"/>
                                        </p:tgtEl>
                                      </p:cBhvr>
                                    </p:animEffect>
                                  </p:childTnLst>
                                </p:cTn>
                              </p:par>
                              <p:par>
                                <p:cTn id="114" presetID="6" presetClass="exit" presetSubtype="32" fill="hold" grpId="1" nodeType="withEffect">
                                  <p:stCondLst>
                                    <p:cond delay="1900"/>
                                  </p:stCondLst>
                                  <p:childTnLst>
                                    <p:animEffect transition="out" filter="circle(out)">
                                      <p:cBhvr>
                                        <p:cTn id="115" dur="600"/>
                                        <p:tgtEl>
                                          <p:spTgt spid="22"/>
                                        </p:tgtEl>
                                      </p:cBhvr>
                                    </p:animEffect>
                                    <p:set>
                                      <p:cBhvr>
                                        <p:cTn id="116" dur="1" fill="hold">
                                          <p:stCondLst>
                                            <p:cond delay="599"/>
                                          </p:stCondLst>
                                        </p:cTn>
                                        <p:tgtEl>
                                          <p:spTgt spid="22"/>
                                        </p:tgtEl>
                                        <p:attrNameLst>
                                          <p:attrName>style.visibility</p:attrName>
                                        </p:attrNameLst>
                                      </p:cBhvr>
                                      <p:to>
                                        <p:strVal val="hidden"/>
                                      </p:to>
                                    </p:set>
                                  </p:childTnLst>
                                </p:cTn>
                              </p:par>
                              <p:par>
                                <p:cTn id="117" presetID="6" presetClass="entr" presetSubtype="32" fill="hold" grpId="0" nodeType="withEffect">
                                  <p:stCondLst>
                                    <p:cond delay="1400"/>
                                  </p:stCondLst>
                                  <p:childTnLst>
                                    <p:set>
                                      <p:cBhvr>
                                        <p:cTn id="118" dur="1" fill="hold">
                                          <p:stCondLst>
                                            <p:cond delay="0"/>
                                          </p:stCondLst>
                                        </p:cTn>
                                        <p:tgtEl>
                                          <p:spTgt spid="23"/>
                                        </p:tgtEl>
                                        <p:attrNameLst>
                                          <p:attrName>style.visibility</p:attrName>
                                        </p:attrNameLst>
                                      </p:cBhvr>
                                      <p:to>
                                        <p:strVal val="visible"/>
                                      </p:to>
                                    </p:set>
                                    <p:animEffect transition="in" filter="circle(out)">
                                      <p:cBhvr>
                                        <p:cTn id="119" dur="500"/>
                                        <p:tgtEl>
                                          <p:spTgt spid="23"/>
                                        </p:tgtEl>
                                      </p:cBhvr>
                                    </p:animEffect>
                                  </p:childTnLst>
                                </p:cTn>
                              </p:par>
                              <p:par>
                                <p:cTn id="120" presetID="6" presetClass="exit" presetSubtype="32" fill="hold" grpId="1" nodeType="withEffect">
                                  <p:stCondLst>
                                    <p:cond delay="1800"/>
                                  </p:stCondLst>
                                  <p:childTnLst>
                                    <p:animEffect transition="out" filter="circle(out)">
                                      <p:cBhvr>
                                        <p:cTn id="121" dur="600"/>
                                        <p:tgtEl>
                                          <p:spTgt spid="23"/>
                                        </p:tgtEl>
                                      </p:cBhvr>
                                    </p:animEffect>
                                    <p:set>
                                      <p:cBhvr>
                                        <p:cTn id="122" dur="1" fill="hold">
                                          <p:stCondLst>
                                            <p:cond delay="599"/>
                                          </p:stCondLst>
                                        </p:cTn>
                                        <p:tgtEl>
                                          <p:spTgt spid="23"/>
                                        </p:tgtEl>
                                        <p:attrNameLst>
                                          <p:attrName>style.visibility</p:attrName>
                                        </p:attrNameLst>
                                      </p:cBhvr>
                                      <p:to>
                                        <p:strVal val="hidden"/>
                                      </p:to>
                                    </p:set>
                                  </p:childTnLst>
                                </p:cTn>
                              </p:par>
                              <p:par>
                                <p:cTn id="123" presetID="6" presetClass="entr" presetSubtype="32" fill="hold" grpId="0" nodeType="withEffect">
                                  <p:stCondLst>
                                    <p:cond delay="1400"/>
                                  </p:stCondLst>
                                  <p:childTnLst>
                                    <p:set>
                                      <p:cBhvr>
                                        <p:cTn id="124" dur="1" fill="hold">
                                          <p:stCondLst>
                                            <p:cond delay="0"/>
                                          </p:stCondLst>
                                        </p:cTn>
                                        <p:tgtEl>
                                          <p:spTgt spid="24"/>
                                        </p:tgtEl>
                                        <p:attrNameLst>
                                          <p:attrName>style.visibility</p:attrName>
                                        </p:attrNameLst>
                                      </p:cBhvr>
                                      <p:to>
                                        <p:strVal val="visible"/>
                                      </p:to>
                                    </p:set>
                                    <p:animEffect transition="in" filter="circle(out)">
                                      <p:cBhvr>
                                        <p:cTn id="125" dur="500"/>
                                        <p:tgtEl>
                                          <p:spTgt spid="24"/>
                                        </p:tgtEl>
                                      </p:cBhvr>
                                    </p:animEffect>
                                  </p:childTnLst>
                                </p:cTn>
                              </p:par>
                              <p:par>
                                <p:cTn id="126" presetID="6" presetClass="exit" presetSubtype="32" fill="hold" grpId="1" nodeType="withEffect">
                                  <p:stCondLst>
                                    <p:cond delay="1700"/>
                                  </p:stCondLst>
                                  <p:childTnLst>
                                    <p:animEffect transition="out" filter="circle(out)">
                                      <p:cBhvr>
                                        <p:cTn id="127" dur="500"/>
                                        <p:tgtEl>
                                          <p:spTgt spid="24"/>
                                        </p:tgtEl>
                                      </p:cBhvr>
                                    </p:animEffect>
                                    <p:set>
                                      <p:cBhvr>
                                        <p:cTn id="128" dur="1" fill="hold">
                                          <p:stCondLst>
                                            <p:cond delay="499"/>
                                          </p:stCondLst>
                                        </p:cTn>
                                        <p:tgtEl>
                                          <p:spTgt spid="24"/>
                                        </p:tgtEl>
                                        <p:attrNameLst>
                                          <p:attrName>style.visibility</p:attrName>
                                        </p:attrNameLst>
                                      </p:cBhvr>
                                      <p:to>
                                        <p:strVal val="hidden"/>
                                      </p:to>
                                    </p:set>
                                  </p:childTnLst>
                                </p:cTn>
                              </p:par>
                              <p:par>
                                <p:cTn id="129" presetID="6" presetClass="entr" presetSubtype="32" fill="hold" grpId="0" nodeType="withEffect">
                                  <p:stCondLst>
                                    <p:cond delay="1400"/>
                                  </p:stCondLst>
                                  <p:childTnLst>
                                    <p:set>
                                      <p:cBhvr>
                                        <p:cTn id="130" dur="1" fill="hold">
                                          <p:stCondLst>
                                            <p:cond delay="0"/>
                                          </p:stCondLst>
                                        </p:cTn>
                                        <p:tgtEl>
                                          <p:spTgt spid="25"/>
                                        </p:tgtEl>
                                        <p:attrNameLst>
                                          <p:attrName>style.visibility</p:attrName>
                                        </p:attrNameLst>
                                      </p:cBhvr>
                                      <p:to>
                                        <p:strVal val="visible"/>
                                      </p:to>
                                    </p:set>
                                    <p:animEffect transition="in" filter="circle(out)">
                                      <p:cBhvr>
                                        <p:cTn id="131" dur="500"/>
                                        <p:tgtEl>
                                          <p:spTgt spid="25"/>
                                        </p:tgtEl>
                                      </p:cBhvr>
                                    </p:animEffect>
                                  </p:childTnLst>
                                </p:cTn>
                              </p:par>
                              <p:par>
                                <p:cTn id="132" presetID="6" presetClass="exit" presetSubtype="32" fill="hold" grpId="1" nodeType="withEffect">
                                  <p:stCondLst>
                                    <p:cond delay="1700"/>
                                  </p:stCondLst>
                                  <p:childTnLst>
                                    <p:animEffect transition="out" filter="circle(out)">
                                      <p:cBhvr>
                                        <p:cTn id="133" dur="500"/>
                                        <p:tgtEl>
                                          <p:spTgt spid="25"/>
                                        </p:tgtEl>
                                      </p:cBhvr>
                                    </p:animEffect>
                                    <p:set>
                                      <p:cBhvr>
                                        <p:cTn id="134" dur="1" fill="hold">
                                          <p:stCondLst>
                                            <p:cond delay="499"/>
                                          </p:stCondLst>
                                        </p:cTn>
                                        <p:tgtEl>
                                          <p:spTgt spid="25"/>
                                        </p:tgtEl>
                                        <p:attrNameLst>
                                          <p:attrName>style.visibility</p:attrName>
                                        </p:attrNameLst>
                                      </p:cBhvr>
                                      <p:to>
                                        <p:strVal val="hidden"/>
                                      </p:to>
                                    </p:set>
                                  </p:childTnLst>
                                </p:cTn>
                              </p:par>
                              <p:par>
                                <p:cTn id="135" presetID="21" presetClass="entr" presetSubtype="1" fill="hold" grpId="0" nodeType="withEffect">
                                  <p:stCondLst>
                                    <p:cond delay="1700"/>
                                  </p:stCondLst>
                                  <p:childTnLst>
                                    <p:set>
                                      <p:cBhvr>
                                        <p:cTn id="136" dur="1" fill="hold">
                                          <p:stCondLst>
                                            <p:cond delay="0"/>
                                          </p:stCondLst>
                                        </p:cTn>
                                        <p:tgtEl>
                                          <p:spTgt spid="52"/>
                                        </p:tgtEl>
                                        <p:attrNameLst>
                                          <p:attrName>style.visibility</p:attrName>
                                        </p:attrNameLst>
                                      </p:cBhvr>
                                      <p:to>
                                        <p:strVal val="visible"/>
                                      </p:to>
                                    </p:set>
                                    <p:animEffect transition="in" filter="wheel(1)">
                                      <p:cBhvr>
                                        <p:cTn id="137" dur="500"/>
                                        <p:tgtEl>
                                          <p:spTgt spid="52"/>
                                        </p:tgtEl>
                                      </p:cBhvr>
                                    </p:animEffect>
                                  </p:childTnLst>
                                </p:cTn>
                              </p:par>
                              <p:par>
                                <p:cTn id="138" presetID="21" presetClass="entr" presetSubtype="1" fill="hold" grpId="0" nodeType="withEffect">
                                  <p:stCondLst>
                                    <p:cond delay="1800"/>
                                  </p:stCondLst>
                                  <p:childTnLst>
                                    <p:set>
                                      <p:cBhvr>
                                        <p:cTn id="139" dur="1" fill="hold">
                                          <p:stCondLst>
                                            <p:cond delay="0"/>
                                          </p:stCondLst>
                                        </p:cTn>
                                        <p:tgtEl>
                                          <p:spTgt spid="53"/>
                                        </p:tgtEl>
                                        <p:attrNameLst>
                                          <p:attrName>style.visibility</p:attrName>
                                        </p:attrNameLst>
                                      </p:cBhvr>
                                      <p:to>
                                        <p:strVal val="visible"/>
                                      </p:to>
                                    </p:set>
                                    <p:animEffect transition="in" filter="wheel(1)">
                                      <p:cBhvr>
                                        <p:cTn id="140" dur="500"/>
                                        <p:tgtEl>
                                          <p:spTgt spid="53"/>
                                        </p:tgtEl>
                                      </p:cBhvr>
                                    </p:animEffect>
                                  </p:childTnLst>
                                </p:cTn>
                              </p:par>
                              <p:par>
                                <p:cTn id="141" presetID="21" presetClass="entr" presetSubtype="1" fill="hold" grpId="0" nodeType="withEffect">
                                  <p:stCondLst>
                                    <p:cond delay="1900"/>
                                  </p:stCondLst>
                                  <p:childTnLst>
                                    <p:set>
                                      <p:cBhvr>
                                        <p:cTn id="142" dur="1" fill="hold">
                                          <p:stCondLst>
                                            <p:cond delay="0"/>
                                          </p:stCondLst>
                                        </p:cTn>
                                        <p:tgtEl>
                                          <p:spTgt spid="54"/>
                                        </p:tgtEl>
                                        <p:attrNameLst>
                                          <p:attrName>style.visibility</p:attrName>
                                        </p:attrNameLst>
                                      </p:cBhvr>
                                      <p:to>
                                        <p:strVal val="visible"/>
                                      </p:to>
                                    </p:set>
                                    <p:animEffect transition="in" filter="wheel(1)">
                                      <p:cBhvr>
                                        <p:cTn id="143" dur="500"/>
                                        <p:tgtEl>
                                          <p:spTgt spid="54"/>
                                        </p:tgtEl>
                                      </p:cBhvr>
                                    </p:animEffect>
                                  </p:childTnLst>
                                </p:cTn>
                              </p:par>
                              <p:par>
                                <p:cTn id="144" presetID="21" presetClass="entr" presetSubtype="1" fill="hold" grpId="0" nodeType="withEffect">
                                  <p:stCondLst>
                                    <p:cond delay="2000"/>
                                  </p:stCondLst>
                                  <p:childTnLst>
                                    <p:set>
                                      <p:cBhvr>
                                        <p:cTn id="145" dur="1" fill="hold">
                                          <p:stCondLst>
                                            <p:cond delay="0"/>
                                          </p:stCondLst>
                                        </p:cTn>
                                        <p:tgtEl>
                                          <p:spTgt spid="47"/>
                                        </p:tgtEl>
                                        <p:attrNameLst>
                                          <p:attrName>style.visibility</p:attrName>
                                        </p:attrNameLst>
                                      </p:cBhvr>
                                      <p:to>
                                        <p:strVal val="visible"/>
                                      </p:to>
                                    </p:set>
                                    <p:animEffect transition="in" filter="wheel(1)">
                                      <p:cBhvr>
                                        <p:cTn id="146" dur="500"/>
                                        <p:tgtEl>
                                          <p:spTgt spid="47"/>
                                        </p:tgtEl>
                                      </p:cBhvr>
                                    </p:animEffect>
                                  </p:childTnLst>
                                </p:cTn>
                              </p:par>
                              <p:par>
                                <p:cTn id="147" presetID="21" presetClass="entr" presetSubtype="1" fill="hold" grpId="0" nodeType="withEffect">
                                  <p:stCondLst>
                                    <p:cond delay="2100"/>
                                  </p:stCondLst>
                                  <p:childTnLst>
                                    <p:set>
                                      <p:cBhvr>
                                        <p:cTn id="148" dur="1" fill="hold">
                                          <p:stCondLst>
                                            <p:cond delay="0"/>
                                          </p:stCondLst>
                                        </p:cTn>
                                        <p:tgtEl>
                                          <p:spTgt spid="48"/>
                                        </p:tgtEl>
                                        <p:attrNameLst>
                                          <p:attrName>style.visibility</p:attrName>
                                        </p:attrNameLst>
                                      </p:cBhvr>
                                      <p:to>
                                        <p:strVal val="visible"/>
                                      </p:to>
                                    </p:set>
                                    <p:animEffect transition="in" filter="wheel(1)">
                                      <p:cBhvr>
                                        <p:cTn id="149" dur="500"/>
                                        <p:tgtEl>
                                          <p:spTgt spid="48"/>
                                        </p:tgtEl>
                                      </p:cBhvr>
                                    </p:animEffect>
                                  </p:childTnLst>
                                </p:cTn>
                              </p:par>
                              <p:par>
                                <p:cTn id="150" presetID="21" presetClass="entr" presetSubtype="1" fill="hold" grpId="0" nodeType="withEffect">
                                  <p:stCondLst>
                                    <p:cond delay="2200"/>
                                  </p:stCondLst>
                                  <p:childTnLst>
                                    <p:set>
                                      <p:cBhvr>
                                        <p:cTn id="151" dur="1" fill="hold">
                                          <p:stCondLst>
                                            <p:cond delay="0"/>
                                          </p:stCondLst>
                                        </p:cTn>
                                        <p:tgtEl>
                                          <p:spTgt spid="49"/>
                                        </p:tgtEl>
                                        <p:attrNameLst>
                                          <p:attrName>style.visibility</p:attrName>
                                        </p:attrNameLst>
                                      </p:cBhvr>
                                      <p:to>
                                        <p:strVal val="visible"/>
                                      </p:to>
                                    </p:set>
                                    <p:animEffect transition="in" filter="wheel(1)">
                                      <p:cBhvr>
                                        <p:cTn id="152" dur="500"/>
                                        <p:tgtEl>
                                          <p:spTgt spid="49"/>
                                        </p:tgtEl>
                                      </p:cBhvr>
                                    </p:animEffect>
                                  </p:childTnLst>
                                </p:cTn>
                              </p:par>
                              <p:par>
                                <p:cTn id="153" presetID="21" presetClass="entr" presetSubtype="1" fill="hold" grpId="0" nodeType="withEffect">
                                  <p:stCondLst>
                                    <p:cond delay="2300"/>
                                  </p:stCondLst>
                                  <p:childTnLst>
                                    <p:set>
                                      <p:cBhvr>
                                        <p:cTn id="154" dur="1" fill="hold">
                                          <p:stCondLst>
                                            <p:cond delay="0"/>
                                          </p:stCondLst>
                                        </p:cTn>
                                        <p:tgtEl>
                                          <p:spTgt spid="50"/>
                                        </p:tgtEl>
                                        <p:attrNameLst>
                                          <p:attrName>style.visibility</p:attrName>
                                        </p:attrNameLst>
                                      </p:cBhvr>
                                      <p:to>
                                        <p:strVal val="visible"/>
                                      </p:to>
                                    </p:set>
                                    <p:animEffect transition="in" filter="wheel(1)">
                                      <p:cBhvr>
                                        <p:cTn id="155" dur="500"/>
                                        <p:tgtEl>
                                          <p:spTgt spid="50"/>
                                        </p:tgtEl>
                                      </p:cBhvr>
                                    </p:animEffect>
                                  </p:childTnLst>
                                </p:cTn>
                              </p:par>
                              <p:par>
                                <p:cTn id="156" presetID="21" presetClass="entr" presetSubtype="1" fill="hold" grpId="0" nodeType="withEffect">
                                  <p:stCondLst>
                                    <p:cond delay="2500"/>
                                  </p:stCondLst>
                                  <p:childTnLst>
                                    <p:set>
                                      <p:cBhvr>
                                        <p:cTn id="157" dur="1" fill="hold">
                                          <p:stCondLst>
                                            <p:cond delay="0"/>
                                          </p:stCondLst>
                                        </p:cTn>
                                        <p:tgtEl>
                                          <p:spTgt spid="51"/>
                                        </p:tgtEl>
                                        <p:attrNameLst>
                                          <p:attrName>style.visibility</p:attrName>
                                        </p:attrNameLst>
                                      </p:cBhvr>
                                      <p:to>
                                        <p:strVal val="visible"/>
                                      </p:to>
                                    </p:set>
                                    <p:animEffect transition="in" filter="wheel(1)">
                                      <p:cBhvr>
                                        <p:cTn id="158" dur="700"/>
                                        <p:tgtEl>
                                          <p:spTgt spid="51"/>
                                        </p:tgtEl>
                                      </p:cBhvr>
                                    </p:animEffect>
                                  </p:childTnLst>
                                </p:cTn>
                              </p:par>
                              <p:par>
                                <p:cTn id="159" presetID="21" presetClass="entr" presetSubtype="1" fill="hold" grpId="0" nodeType="withEffect">
                                  <p:stCondLst>
                                    <p:cond delay="2500"/>
                                  </p:stCondLst>
                                  <p:childTnLst>
                                    <p:set>
                                      <p:cBhvr>
                                        <p:cTn id="160" dur="1" fill="hold">
                                          <p:stCondLst>
                                            <p:cond delay="0"/>
                                          </p:stCondLst>
                                        </p:cTn>
                                        <p:tgtEl>
                                          <p:spTgt spid="45"/>
                                        </p:tgtEl>
                                        <p:attrNameLst>
                                          <p:attrName>style.visibility</p:attrName>
                                        </p:attrNameLst>
                                      </p:cBhvr>
                                      <p:to>
                                        <p:strVal val="visible"/>
                                      </p:to>
                                    </p:set>
                                    <p:animEffect transition="in" filter="wheel(1)">
                                      <p:cBhvr>
                                        <p:cTn id="161" dur="500"/>
                                        <p:tgtEl>
                                          <p:spTgt spid="45"/>
                                        </p:tgtEl>
                                      </p:cBhvr>
                                    </p:animEffect>
                                  </p:childTnLst>
                                </p:cTn>
                              </p:par>
                              <p:par>
                                <p:cTn id="162" presetID="21" presetClass="entr" presetSubtype="1" fill="hold" grpId="0" nodeType="withEffect">
                                  <p:stCondLst>
                                    <p:cond delay="2600"/>
                                  </p:stCondLst>
                                  <p:childTnLst>
                                    <p:set>
                                      <p:cBhvr>
                                        <p:cTn id="163" dur="1" fill="hold">
                                          <p:stCondLst>
                                            <p:cond delay="0"/>
                                          </p:stCondLst>
                                        </p:cTn>
                                        <p:tgtEl>
                                          <p:spTgt spid="46"/>
                                        </p:tgtEl>
                                        <p:attrNameLst>
                                          <p:attrName>style.visibility</p:attrName>
                                        </p:attrNameLst>
                                      </p:cBhvr>
                                      <p:to>
                                        <p:strVal val="visible"/>
                                      </p:to>
                                    </p:set>
                                    <p:animEffect transition="in" filter="wheel(1)">
                                      <p:cBhvr>
                                        <p:cTn id="164" dur="700"/>
                                        <p:tgtEl>
                                          <p:spTgt spid="46"/>
                                        </p:tgtEl>
                                      </p:cBhvr>
                                    </p:animEffect>
                                  </p:childTnLst>
                                </p:cTn>
                              </p:par>
                              <p:par>
                                <p:cTn id="165" presetID="21" presetClass="exit" presetSubtype="1" fill="hold" grpId="1" nodeType="withEffect">
                                  <p:stCondLst>
                                    <p:cond delay="1600"/>
                                  </p:stCondLst>
                                  <p:childTnLst>
                                    <p:animEffect transition="out" filter="wheel(1)">
                                      <p:cBhvr>
                                        <p:cTn id="166" dur="500"/>
                                        <p:tgtEl>
                                          <p:spTgt spid="52"/>
                                        </p:tgtEl>
                                      </p:cBhvr>
                                    </p:animEffect>
                                    <p:set>
                                      <p:cBhvr>
                                        <p:cTn id="167" dur="1" fill="hold">
                                          <p:stCondLst>
                                            <p:cond delay="499"/>
                                          </p:stCondLst>
                                        </p:cTn>
                                        <p:tgtEl>
                                          <p:spTgt spid="52"/>
                                        </p:tgtEl>
                                        <p:attrNameLst>
                                          <p:attrName>style.visibility</p:attrName>
                                        </p:attrNameLst>
                                      </p:cBhvr>
                                      <p:to>
                                        <p:strVal val="hidden"/>
                                      </p:to>
                                    </p:set>
                                  </p:childTnLst>
                                </p:cTn>
                              </p:par>
                              <p:par>
                                <p:cTn id="168" presetID="21" presetClass="exit" presetSubtype="1" fill="hold" grpId="1" nodeType="withEffect">
                                  <p:stCondLst>
                                    <p:cond delay="1700"/>
                                  </p:stCondLst>
                                  <p:childTnLst>
                                    <p:animEffect transition="out" filter="wheel(1)">
                                      <p:cBhvr>
                                        <p:cTn id="169" dur="500"/>
                                        <p:tgtEl>
                                          <p:spTgt spid="53"/>
                                        </p:tgtEl>
                                      </p:cBhvr>
                                    </p:animEffect>
                                    <p:set>
                                      <p:cBhvr>
                                        <p:cTn id="170" dur="1" fill="hold">
                                          <p:stCondLst>
                                            <p:cond delay="499"/>
                                          </p:stCondLst>
                                        </p:cTn>
                                        <p:tgtEl>
                                          <p:spTgt spid="53"/>
                                        </p:tgtEl>
                                        <p:attrNameLst>
                                          <p:attrName>style.visibility</p:attrName>
                                        </p:attrNameLst>
                                      </p:cBhvr>
                                      <p:to>
                                        <p:strVal val="hidden"/>
                                      </p:to>
                                    </p:set>
                                  </p:childTnLst>
                                </p:cTn>
                              </p:par>
                              <p:par>
                                <p:cTn id="171" presetID="21" presetClass="exit" presetSubtype="1" fill="hold" grpId="1" nodeType="withEffect">
                                  <p:stCondLst>
                                    <p:cond delay="1800"/>
                                  </p:stCondLst>
                                  <p:childTnLst>
                                    <p:animEffect transition="out" filter="wheel(1)">
                                      <p:cBhvr>
                                        <p:cTn id="172" dur="500"/>
                                        <p:tgtEl>
                                          <p:spTgt spid="54"/>
                                        </p:tgtEl>
                                      </p:cBhvr>
                                    </p:animEffect>
                                    <p:set>
                                      <p:cBhvr>
                                        <p:cTn id="173" dur="1" fill="hold">
                                          <p:stCondLst>
                                            <p:cond delay="499"/>
                                          </p:stCondLst>
                                        </p:cTn>
                                        <p:tgtEl>
                                          <p:spTgt spid="54"/>
                                        </p:tgtEl>
                                        <p:attrNameLst>
                                          <p:attrName>style.visibility</p:attrName>
                                        </p:attrNameLst>
                                      </p:cBhvr>
                                      <p:to>
                                        <p:strVal val="hidden"/>
                                      </p:to>
                                    </p:set>
                                  </p:childTnLst>
                                </p:cTn>
                              </p:par>
                              <p:par>
                                <p:cTn id="174" presetID="21" presetClass="exit" presetSubtype="1" fill="hold" grpId="1" nodeType="withEffect">
                                  <p:stCondLst>
                                    <p:cond delay="1900"/>
                                  </p:stCondLst>
                                  <p:childTnLst>
                                    <p:animEffect transition="out" filter="wheel(1)">
                                      <p:cBhvr>
                                        <p:cTn id="175" dur="500"/>
                                        <p:tgtEl>
                                          <p:spTgt spid="47"/>
                                        </p:tgtEl>
                                      </p:cBhvr>
                                    </p:animEffect>
                                    <p:set>
                                      <p:cBhvr>
                                        <p:cTn id="176" dur="1" fill="hold">
                                          <p:stCondLst>
                                            <p:cond delay="499"/>
                                          </p:stCondLst>
                                        </p:cTn>
                                        <p:tgtEl>
                                          <p:spTgt spid="47"/>
                                        </p:tgtEl>
                                        <p:attrNameLst>
                                          <p:attrName>style.visibility</p:attrName>
                                        </p:attrNameLst>
                                      </p:cBhvr>
                                      <p:to>
                                        <p:strVal val="hidden"/>
                                      </p:to>
                                    </p:set>
                                  </p:childTnLst>
                                </p:cTn>
                              </p:par>
                              <p:par>
                                <p:cTn id="177" presetID="21" presetClass="exit" presetSubtype="1" fill="hold" grpId="1" nodeType="withEffect">
                                  <p:stCondLst>
                                    <p:cond delay="2000"/>
                                  </p:stCondLst>
                                  <p:childTnLst>
                                    <p:animEffect transition="out" filter="wheel(1)">
                                      <p:cBhvr>
                                        <p:cTn id="178" dur="500"/>
                                        <p:tgtEl>
                                          <p:spTgt spid="48"/>
                                        </p:tgtEl>
                                      </p:cBhvr>
                                    </p:animEffect>
                                    <p:set>
                                      <p:cBhvr>
                                        <p:cTn id="179" dur="1" fill="hold">
                                          <p:stCondLst>
                                            <p:cond delay="499"/>
                                          </p:stCondLst>
                                        </p:cTn>
                                        <p:tgtEl>
                                          <p:spTgt spid="48"/>
                                        </p:tgtEl>
                                        <p:attrNameLst>
                                          <p:attrName>style.visibility</p:attrName>
                                        </p:attrNameLst>
                                      </p:cBhvr>
                                      <p:to>
                                        <p:strVal val="hidden"/>
                                      </p:to>
                                    </p:set>
                                  </p:childTnLst>
                                </p:cTn>
                              </p:par>
                              <p:par>
                                <p:cTn id="180" presetID="21" presetClass="exit" presetSubtype="1" fill="hold" grpId="1" nodeType="withEffect">
                                  <p:stCondLst>
                                    <p:cond delay="2300"/>
                                  </p:stCondLst>
                                  <p:childTnLst>
                                    <p:animEffect transition="out" filter="wheel(1)">
                                      <p:cBhvr>
                                        <p:cTn id="181" dur="500"/>
                                        <p:tgtEl>
                                          <p:spTgt spid="49"/>
                                        </p:tgtEl>
                                      </p:cBhvr>
                                    </p:animEffect>
                                    <p:set>
                                      <p:cBhvr>
                                        <p:cTn id="182" dur="1" fill="hold">
                                          <p:stCondLst>
                                            <p:cond delay="499"/>
                                          </p:stCondLst>
                                        </p:cTn>
                                        <p:tgtEl>
                                          <p:spTgt spid="49"/>
                                        </p:tgtEl>
                                        <p:attrNameLst>
                                          <p:attrName>style.visibility</p:attrName>
                                        </p:attrNameLst>
                                      </p:cBhvr>
                                      <p:to>
                                        <p:strVal val="hidden"/>
                                      </p:to>
                                    </p:set>
                                  </p:childTnLst>
                                </p:cTn>
                              </p:par>
                              <p:par>
                                <p:cTn id="183" presetID="21" presetClass="exit" presetSubtype="1" fill="hold" grpId="1" nodeType="withEffect">
                                  <p:stCondLst>
                                    <p:cond delay="2500"/>
                                  </p:stCondLst>
                                  <p:childTnLst>
                                    <p:animEffect transition="out" filter="wheel(1)">
                                      <p:cBhvr>
                                        <p:cTn id="184" dur="500"/>
                                        <p:tgtEl>
                                          <p:spTgt spid="50"/>
                                        </p:tgtEl>
                                      </p:cBhvr>
                                    </p:animEffect>
                                    <p:set>
                                      <p:cBhvr>
                                        <p:cTn id="185" dur="1" fill="hold">
                                          <p:stCondLst>
                                            <p:cond delay="499"/>
                                          </p:stCondLst>
                                        </p:cTn>
                                        <p:tgtEl>
                                          <p:spTgt spid="50"/>
                                        </p:tgtEl>
                                        <p:attrNameLst>
                                          <p:attrName>style.visibility</p:attrName>
                                        </p:attrNameLst>
                                      </p:cBhvr>
                                      <p:to>
                                        <p:strVal val="hidden"/>
                                      </p:to>
                                    </p:set>
                                  </p:childTnLst>
                                </p:cTn>
                              </p:par>
                              <p:par>
                                <p:cTn id="186" presetID="21" presetClass="exit" presetSubtype="1" fill="hold" grpId="1" nodeType="withEffect">
                                  <p:stCondLst>
                                    <p:cond delay="3200"/>
                                  </p:stCondLst>
                                  <p:childTnLst>
                                    <p:animEffect transition="out" filter="wheel(1)">
                                      <p:cBhvr>
                                        <p:cTn id="187" dur="700"/>
                                        <p:tgtEl>
                                          <p:spTgt spid="51"/>
                                        </p:tgtEl>
                                      </p:cBhvr>
                                    </p:animEffect>
                                    <p:set>
                                      <p:cBhvr>
                                        <p:cTn id="188" dur="1" fill="hold">
                                          <p:stCondLst>
                                            <p:cond delay="699"/>
                                          </p:stCondLst>
                                        </p:cTn>
                                        <p:tgtEl>
                                          <p:spTgt spid="51"/>
                                        </p:tgtEl>
                                        <p:attrNameLst>
                                          <p:attrName>style.visibility</p:attrName>
                                        </p:attrNameLst>
                                      </p:cBhvr>
                                      <p:to>
                                        <p:strVal val="hidden"/>
                                      </p:to>
                                    </p:set>
                                  </p:childTnLst>
                                </p:cTn>
                              </p:par>
                              <p:par>
                                <p:cTn id="189" presetID="21" presetClass="exit" presetSubtype="1" fill="hold" grpId="1" nodeType="withEffect">
                                  <p:stCondLst>
                                    <p:cond delay="3000"/>
                                  </p:stCondLst>
                                  <p:childTnLst>
                                    <p:animEffect transition="out" filter="wheel(1)">
                                      <p:cBhvr>
                                        <p:cTn id="190" dur="500"/>
                                        <p:tgtEl>
                                          <p:spTgt spid="45"/>
                                        </p:tgtEl>
                                      </p:cBhvr>
                                    </p:animEffect>
                                    <p:set>
                                      <p:cBhvr>
                                        <p:cTn id="191" dur="1" fill="hold">
                                          <p:stCondLst>
                                            <p:cond delay="499"/>
                                          </p:stCondLst>
                                        </p:cTn>
                                        <p:tgtEl>
                                          <p:spTgt spid="45"/>
                                        </p:tgtEl>
                                        <p:attrNameLst>
                                          <p:attrName>style.visibility</p:attrName>
                                        </p:attrNameLst>
                                      </p:cBhvr>
                                      <p:to>
                                        <p:strVal val="hidden"/>
                                      </p:to>
                                    </p:set>
                                  </p:childTnLst>
                                </p:cTn>
                              </p:par>
                              <p:par>
                                <p:cTn id="192" presetID="21" presetClass="exit" presetSubtype="1" fill="hold" grpId="1" nodeType="withEffect">
                                  <p:stCondLst>
                                    <p:cond delay="3300"/>
                                  </p:stCondLst>
                                  <p:childTnLst>
                                    <p:animEffect transition="out" filter="wheel(1)">
                                      <p:cBhvr>
                                        <p:cTn id="193" dur="700"/>
                                        <p:tgtEl>
                                          <p:spTgt spid="46"/>
                                        </p:tgtEl>
                                      </p:cBhvr>
                                    </p:animEffect>
                                    <p:set>
                                      <p:cBhvr>
                                        <p:cTn id="194" dur="1" fill="hold">
                                          <p:stCondLst>
                                            <p:cond delay="699"/>
                                          </p:stCondLst>
                                        </p:cTn>
                                        <p:tgtEl>
                                          <p:spTgt spid="46"/>
                                        </p:tgtEl>
                                        <p:attrNameLst>
                                          <p:attrName>style.visibility</p:attrName>
                                        </p:attrNameLst>
                                      </p:cBhvr>
                                      <p:to>
                                        <p:strVal val="hidden"/>
                                      </p:to>
                                    </p:set>
                                  </p:childTnLst>
                                </p:cTn>
                              </p:par>
                              <p:par>
                                <p:cTn id="195" presetID="21" presetClass="entr" presetSubtype="1" fill="hold" nodeType="withEffect">
                                  <p:stCondLst>
                                    <p:cond delay="2100"/>
                                  </p:stCondLst>
                                  <p:childTnLst>
                                    <p:set>
                                      <p:cBhvr>
                                        <p:cTn id="196" dur="1" fill="hold">
                                          <p:stCondLst>
                                            <p:cond delay="0"/>
                                          </p:stCondLst>
                                        </p:cTn>
                                        <p:tgtEl>
                                          <p:spTgt spid="42"/>
                                        </p:tgtEl>
                                        <p:attrNameLst>
                                          <p:attrName>style.visibility</p:attrName>
                                        </p:attrNameLst>
                                      </p:cBhvr>
                                      <p:to>
                                        <p:strVal val="visible"/>
                                      </p:to>
                                    </p:set>
                                    <p:animEffect transition="in" filter="wheel(1)">
                                      <p:cBhvr>
                                        <p:cTn id="197" dur="900"/>
                                        <p:tgtEl>
                                          <p:spTgt spid="42"/>
                                        </p:tgtEl>
                                      </p:cBhvr>
                                    </p:animEffect>
                                  </p:childTnLst>
                                </p:cTn>
                              </p:par>
                              <p:par>
                                <p:cTn id="198" presetID="1" presetClass="exit" presetSubtype="0" fill="hold" nodeType="withEffect">
                                  <p:stCondLst>
                                    <p:cond delay="3400"/>
                                  </p:stCondLst>
                                  <p:childTnLst>
                                    <p:set>
                                      <p:cBhvr>
                                        <p:cTn id="199" dur="1" fill="hold">
                                          <p:stCondLst>
                                            <p:cond delay="0"/>
                                          </p:stCondLst>
                                        </p:cTn>
                                        <p:tgtEl>
                                          <p:spTgt spid="42"/>
                                        </p:tgtEl>
                                        <p:attrNameLst>
                                          <p:attrName>style.visibility</p:attrName>
                                        </p:attrNameLst>
                                      </p:cBhvr>
                                      <p:to>
                                        <p:strVal val="hidden"/>
                                      </p:to>
                                    </p:set>
                                  </p:childTnLst>
                                </p:cTn>
                              </p:par>
                              <p:par>
                                <p:cTn id="200" presetID="21" presetClass="entr" presetSubtype="1" fill="hold" grpId="0" nodeType="withEffect">
                                  <p:stCondLst>
                                    <p:cond delay="3000"/>
                                  </p:stCondLst>
                                  <p:childTnLst>
                                    <p:set>
                                      <p:cBhvr>
                                        <p:cTn id="201" dur="1" fill="hold">
                                          <p:stCondLst>
                                            <p:cond delay="0"/>
                                          </p:stCondLst>
                                        </p:cTn>
                                        <p:tgtEl>
                                          <p:spTgt spid="58"/>
                                        </p:tgtEl>
                                        <p:attrNameLst>
                                          <p:attrName>style.visibility</p:attrName>
                                        </p:attrNameLst>
                                      </p:cBhvr>
                                      <p:to>
                                        <p:strVal val="visible"/>
                                      </p:to>
                                    </p:set>
                                    <p:animEffect transition="in" filter="wheel(1)">
                                      <p:cBhvr>
                                        <p:cTn id="202" dur="800"/>
                                        <p:tgtEl>
                                          <p:spTgt spid="58"/>
                                        </p:tgtEl>
                                      </p:cBhvr>
                                    </p:animEffect>
                                  </p:childTnLst>
                                </p:cTn>
                              </p:par>
                              <p:par>
                                <p:cTn id="203" presetID="21" presetClass="entr" presetSubtype="1" fill="hold" grpId="0" nodeType="withEffect">
                                  <p:stCondLst>
                                    <p:cond delay="3000"/>
                                  </p:stCondLst>
                                  <p:childTnLst>
                                    <p:set>
                                      <p:cBhvr>
                                        <p:cTn id="204" dur="1" fill="hold">
                                          <p:stCondLst>
                                            <p:cond delay="0"/>
                                          </p:stCondLst>
                                        </p:cTn>
                                        <p:tgtEl>
                                          <p:spTgt spid="57"/>
                                        </p:tgtEl>
                                        <p:attrNameLst>
                                          <p:attrName>style.visibility</p:attrName>
                                        </p:attrNameLst>
                                      </p:cBhvr>
                                      <p:to>
                                        <p:strVal val="visible"/>
                                      </p:to>
                                    </p:set>
                                    <p:animEffect transition="in" filter="wheel(1)">
                                      <p:cBhvr>
                                        <p:cTn id="205" dur="600"/>
                                        <p:tgtEl>
                                          <p:spTgt spid="57"/>
                                        </p:tgtEl>
                                      </p:cBhvr>
                                    </p:animEffect>
                                  </p:childTnLst>
                                </p:cTn>
                              </p:par>
                              <p:par>
                                <p:cTn id="206" presetID="21" presetClass="entr" presetSubtype="1" fill="hold" grpId="0" nodeType="withEffect">
                                  <p:stCondLst>
                                    <p:cond delay="3000"/>
                                  </p:stCondLst>
                                  <p:childTnLst>
                                    <p:set>
                                      <p:cBhvr>
                                        <p:cTn id="207" dur="1" fill="hold">
                                          <p:stCondLst>
                                            <p:cond delay="0"/>
                                          </p:stCondLst>
                                        </p:cTn>
                                        <p:tgtEl>
                                          <p:spTgt spid="56"/>
                                        </p:tgtEl>
                                        <p:attrNameLst>
                                          <p:attrName>style.visibility</p:attrName>
                                        </p:attrNameLst>
                                      </p:cBhvr>
                                      <p:to>
                                        <p:strVal val="visible"/>
                                      </p:to>
                                    </p:set>
                                    <p:animEffect transition="in" filter="wheel(1)">
                                      <p:cBhvr>
                                        <p:cTn id="208" dur="700"/>
                                        <p:tgtEl>
                                          <p:spTgt spid="56"/>
                                        </p:tgtEl>
                                      </p:cBhvr>
                                    </p:animEffect>
                                  </p:childTnLst>
                                </p:cTn>
                              </p:par>
                              <p:par>
                                <p:cTn id="209" presetID="21" presetClass="entr" presetSubtype="1" fill="hold" grpId="0" nodeType="withEffect">
                                  <p:stCondLst>
                                    <p:cond delay="3000"/>
                                  </p:stCondLst>
                                  <p:childTnLst>
                                    <p:set>
                                      <p:cBhvr>
                                        <p:cTn id="210" dur="1" fill="hold">
                                          <p:stCondLst>
                                            <p:cond delay="0"/>
                                          </p:stCondLst>
                                        </p:cTn>
                                        <p:tgtEl>
                                          <p:spTgt spid="55"/>
                                        </p:tgtEl>
                                        <p:attrNameLst>
                                          <p:attrName>style.visibility</p:attrName>
                                        </p:attrNameLst>
                                      </p:cBhvr>
                                      <p:to>
                                        <p:strVal val="visible"/>
                                      </p:to>
                                    </p:set>
                                    <p:animEffect transition="in" filter="wheel(1)">
                                      <p:cBhvr>
                                        <p:cTn id="211" dur="800"/>
                                        <p:tgtEl>
                                          <p:spTgt spid="55"/>
                                        </p:tgtEl>
                                      </p:cBhvr>
                                    </p:animEffect>
                                  </p:childTnLst>
                                </p:cTn>
                              </p:par>
                              <p:par>
                                <p:cTn id="212" presetID="21" presetClass="entr" presetSubtype="1" fill="hold" grpId="0" nodeType="withEffect">
                                  <p:stCondLst>
                                    <p:cond delay="3000"/>
                                  </p:stCondLst>
                                  <p:childTnLst>
                                    <p:set>
                                      <p:cBhvr>
                                        <p:cTn id="213" dur="1" fill="hold">
                                          <p:stCondLst>
                                            <p:cond delay="0"/>
                                          </p:stCondLst>
                                        </p:cTn>
                                        <p:tgtEl>
                                          <p:spTgt spid="59"/>
                                        </p:tgtEl>
                                        <p:attrNameLst>
                                          <p:attrName>style.visibility</p:attrName>
                                        </p:attrNameLst>
                                      </p:cBhvr>
                                      <p:to>
                                        <p:strVal val="visible"/>
                                      </p:to>
                                    </p:set>
                                    <p:animEffect transition="in" filter="wheel(1)">
                                      <p:cBhvr>
                                        <p:cTn id="214" dur="700"/>
                                        <p:tgtEl>
                                          <p:spTgt spid="59"/>
                                        </p:tgtEl>
                                      </p:cBhvr>
                                    </p:animEffect>
                                  </p:childTnLst>
                                </p:cTn>
                              </p:par>
                              <p:par>
                                <p:cTn id="215" presetID="21" presetClass="entr" presetSubtype="1" fill="hold" grpId="0" nodeType="withEffect">
                                  <p:stCondLst>
                                    <p:cond delay="3100"/>
                                  </p:stCondLst>
                                  <p:childTnLst>
                                    <p:set>
                                      <p:cBhvr>
                                        <p:cTn id="216" dur="1" fill="hold">
                                          <p:stCondLst>
                                            <p:cond delay="0"/>
                                          </p:stCondLst>
                                        </p:cTn>
                                        <p:tgtEl>
                                          <p:spTgt spid="60"/>
                                        </p:tgtEl>
                                        <p:attrNameLst>
                                          <p:attrName>style.visibility</p:attrName>
                                        </p:attrNameLst>
                                      </p:cBhvr>
                                      <p:to>
                                        <p:strVal val="visible"/>
                                      </p:to>
                                    </p:set>
                                    <p:animEffect transition="in" filter="wheel(1)">
                                      <p:cBhvr>
                                        <p:cTn id="217" dur="600"/>
                                        <p:tgtEl>
                                          <p:spTgt spid="60"/>
                                        </p:tgtEl>
                                      </p:cBhvr>
                                    </p:animEffect>
                                  </p:childTnLst>
                                </p:cTn>
                              </p:par>
                              <p:par>
                                <p:cTn id="218" presetID="21" presetClass="entr" presetSubtype="1" fill="hold" grpId="0" nodeType="withEffect">
                                  <p:stCondLst>
                                    <p:cond delay="3200"/>
                                  </p:stCondLst>
                                  <p:childTnLst>
                                    <p:set>
                                      <p:cBhvr>
                                        <p:cTn id="219" dur="1" fill="hold">
                                          <p:stCondLst>
                                            <p:cond delay="0"/>
                                          </p:stCondLst>
                                        </p:cTn>
                                        <p:tgtEl>
                                          <p:spTgt spid="61"/>
                                        </p:tgtEl>
                                        <p:attrNameLst>
                                          <p:attrName>style.visibility</p:attrName>
                                        </p:attrNameLst>
                                      </p:cBhvr>
                                      <p:to>
                                        <p:strVal val="visible"/>
                                      </p:to>
                                    </p:set>
                                    <p:animEffect transition="in" filter="wheel(1)">
                                      <p:cBhvr>
                                        <p:cTn id="220" dur="500"/>
                                        <p:tgtEl>
                                          <p:spTgt spid="61"/>
                                        </p:tgtEl>
                                      </p:cBhvr>
                                    </p:animEffect>
                                  </p:childTnLst>
                                </p:cTn>
                              </p:par>
                              <p:par>
                                <p:cTn id="221" presetID="23" presetClass="exit" presetSubtype="16" fill="hold" grpId="1" nodeType="withEffect">
                                  <p:stCondLst>
                                    <p:cond delay="3800"/>
                                  </p:stCondLst>
                                  <p:childTnLst>
                                    <p:anim calcmode="lin" valueType="num">
                                      <p:cBhvr>
                                        <p:cTn id="222" dur="500"/>
                                        <p:tgtEl>
                                          <p:spTgt spid="58"/>
                                        </p:tgtEl>
                                        <p:attrNameLst>
                                          <p:attrName>ppt_w</p:attrName>
                                        </p:attrNameLst>
                                      </p:cBhvr>
                                      <p:tavLst>
                                        <p:tav tm="0">
                                          <p:val>
                                            <p:strVal val="ppt_w"/>
                                          </p:val>
                                        </p:tav>
                                        <p:tav tm="100000">
                                          <p:val>
                                            <p:strVal val="4*ppt_w"/>
                                          </p:val>
                                        </p:tav>
                                      </p:tavLst>
                                    </p:anim>
                                    <p:anim calcmode="lin" valueType="num">
                                      <p:cBhvr>
                                        <p:cTn id="223" dur="500"/>
                                        <p:tgtEl>
                                          <p:spTgt spid="58"/>
                                        </p:tgtEl>
                                        <p:attrNameLst>
                                          <p:attrName>ppt_h</p:attrName>
                                        </p:attrNameLst>
                                      </p:cBhvr>
                                      <p:tavLst>
                                        <p:tav tm="0">
                                          <p:val>
                                            <p:strVal val="ppt_h"/>
                                          </p:val>
                                        </p:tav>
                                        <p:tav tm="100000">
                                          <p:val>
                                            <p:strVal val="4*ppt_h"/>
                                          </p:val>
                                        </p:tav>
                                      </p:tavLst>
                                    </p:anim>
                                    <p:set>
                                      <p:cBhvr>
                                        <p:cTn id="224" dur="1" fill="hold">
                                          <p:stCondLst>
                                            <p:cond delay="499"/>
                                          </p:stCondLst>
                                        </p:cTn>
                                        <p:tgtEl>
                                          <p:spTgt spid="58"/>
                                        </p:tgtEl>
                                        <p:attrNameLst>
                                          <p:attrName>style.visibility</p:attrName>
                                        </p:attrNameLst>
                                      </p:cBhvr>
                                      <p:to>
                                        <p:strVal val="hidden"/>
                                      </p:to>
                                    </p:set>
                                  </p:childTnLst>
                                </p:cTn>
                              </p:par>
                              <p:par>
                                <p:cTn id="225" presetID="23" presetClass="exit" presetSubtype="16" fill="hold" grpId="1" nodeType="withEffect">
                                  <p:stCondLst>
                                    <p:cond delay="3600"/>
                                  </p:stCondLst>
                                  <p:childTnLst>
                                    <p:anim calcmode="lin" valueType="num">
                                      <p:cBhvr>
                                        <p:cTn id="226" dur="600"/>
                                        <p:tgtEl>
                                          <p:spTgt spid="57"/>
                                        </p:tgtEl>
                                        <p:attrNameLst>
                                          <p:attrName>ppt_w</p:attrName>
                                        </p:attrNameLst>
                                      </p:cBhvr>
                                      <p:tavLst>
                                        <p:tav tm="0">
                                          <p:val>
                                            <p:strVal val="ppt_w"/>
                                          </p:val>
                                        </p:tav>
                                        <p:tav tm="100000">
                                          <p:val>
                                            <p:strVal val="4*ppt_w"/>
                                          </p:val>
                                        </p:tav>
                                      </p:tavLst>
                                    </p:anim>
                                    <p:anim calcmode="lin" valueType="num">
                                      <p:cBhvr>
                                        <p:cTn id="227" dur="600"/>
                                        <p:tgtEl>
                                          <p:spTgt spid="57"/>
                                        </p:tgtEl>
                                        <p:attrNameLst>
                                          <p:attrName>ppt_h</p:attrName>
                                        </p:attrNameLst>
                                      </p:cBhvr>
                                      <p:tavLst>
                                        <p:tav tm="0">
                                          <p:val>
                                            <p:strVal val="ppt_h"/>
                                          </p:val>
                                        </p:tav>
                                        <p:tav tm="100000">
                                          <p:val>
                                            <p:strVal val="4*ppt_h"/>
                                          </p:val>
                                        </p:tav>
                                      </p:tavLst>
                                    </p:anim>
                                    <p:set>
                                      <p:cBhvr>
                                        <p:cTn id="228" dur="1" fill="hold">
                                          <p:stCondLst>
                                            <p:cond delay="599"/>
                                          </p:stCondLst>
                                        </p:cTn>
                                        <p:tgtEl>
                                          <p:spTgt spid="57"/>
                                        </p:tgtEl>
                                        <p:attrNameLst>
                                          <p:attrName>style.visibility</p:attrName>
                                        </p:attrNameLst>
                                      </p:cBhvr>
                                      <p:to>
                                        <p:strVal val="hidden"/>
                                      </p:to>
                                    </p:set>
                                  </p:childTnLst>
                                </p:cTn>
                              </p:par>
                              <p:par>
                                <p:cTn id="229" presetID="23" presetClass="exit" presetSubtype="16" fill="hold" grpId="1" nodeType="withEffect">
                                  <p:stCondLst>
                                    <p:cond delay="3700"/>
                                  </p:stCondLst>
                                  <p:childTnLst>
                                    <p:anim calcmode="lin" valueType="num">
                                      <p:cBhvr>
                                        <p:cTn id="230" dur="700"/>
                                        <p:tgtEl>
                                          <p:spTgt spid="56"/>
                                        </p:tgtEl>
                                        <p:attrNameLst>
                                          <p:attrName>ppt_w</p:attrName>
                                        </p:attrNameLst>
                                      </p:cBhvr>
                                      <p:tavLst>
                                        <p:tav tm="0">
                                          <p:val>
                                            <p:strVal val="ppt_w"/>
                                          </p:val>
                                        </p:tav>
                                        <p:tav tm="100000">
                                          <p:val>
                                            <p:strVal val="4*ppt_w"/>
                                          </p:val>
                                        </p:tav>
                                      </p:tavLst>
                                    </p:anim>
                                    <p:anim calcmode="lin" valueType="num">
                                      <p:cBhvr>
                                        <p:cTn id="231" dur="700"/>
                                        <p:tgtEl>
                                          <p:spTgt spid="56"/>
                                        </p:tgtEl>
                                        <p:attrNameLst>
                                          <p:attrName>ppt_h</p:attrName>
                                        </p:attrNameLst>
                                      </p:cBhvr>
                                      <p:tavLst>
                                        <p:tav tm="0">
                                          <p:val>
                                            <p:strVal val="ppt_h"/>
                                          </p:val>
                                        </p:tav>
                                        <p:tav tm="100000">
                                          <p:val>
                                            <p:strVal val="4*ppt_h"/>
                                          </p:val>
                                        </p:tav>
                                      </p:tavLst>
                                    </p:anim>
                                    <p:set>
                                      <p:cBhvr>
                                        <p:cTn id="232" dur="1" fill="hold">
                                          <p:stCondLst>
                                            <p:cond delay="699"/>
                                          </p:stCondLst>
                                        </p:cTn>
                                        <p:tgtEl>
                                          <p:spTgt spid="56"/>
                                        </p:tgtEl>
                                        <p:attrNameLst>
                                          <p:attrName>style.visibility</p:attrName>
                                        </p:attrNameLst>
                                      </p:cBhvr>
                                      <p:to>
                                        <p:strVal val="hidden"/>
                                      </p:to>
                                    </p:set>
                                  </p:childTnLst>
                                </p:cTn>
                              </p:par>
                              <p:par>
                                <p:cTn id="233" presetID="23" presetClass="exit" presetSubtype="16" fill="hold" grpId="1" nodeType="withEffect">
                                  <p:stCondLst>
                                    <p:cond delay="3800"/>
                                  </p:stCondLst>
                                  <p:childTnLst>
                                    <p:anim calcmode="lin" valueType="num">
                                      <p:cBhvr>
                                        <p:cTn id="234" dur="800"/>
                                        <p:tgtEl>
                                          <p:spTgt spid="55"/>
                                        </p:tgtEl>
                                        <p:attrNameLst>
                                          <p:attrName>ppt_w</p:attrName>
                                        </p:attrNameLst>
                                      </p:cBhvr>
                                      <p:tavLst>
                                        <p:tav tm="0">
                                          <p:val>
                                            <p:strVal val="ppt_w"/>
                                          </p:val>
                                        </p:tav>
                                        <p:tav tm="100000">
                                          <p:val>
                                            <p:strVal val="4*ppt_w"/>
                                          </p:val>
                                        </p:tav>
                                      </p:tavLst>
                                    </p:anim>
                                    <p:anim calcmode="lin" valueType="num">
                                      <p:cBhvr>
                                        <p:cTn id="235" dur="800"/>
                                        <p:tgtEl>
                                          <p:spTgt spid="55"/>
                                        </p:tgtEl>
                                        <p:attrNameLst>
                                          <p:attrName>ppt_h</p:attrName>
                                        </p:attrNameLst>
                                      </p:cBhvr>
                                      <p:tavLst>
                                        <p:tav tm="0">
                                          <p:val>
                                            <p:strVal val="ppt_h"/>
                                          </p:val>
                                        </p:tav>
                                        <p:tav tm="100000">
                                          <p:val>
                                            <p:strVal val="4*ppt_h"/>
                                          </p:val>
                                        </p:tav>
                                      </p:tavLst>
                                    </p:anim>
                                    <p:set>
                                      <p:cBhvr>
                                        <p:cTn id="236" dur="1" fill="hold">
                                          <p:stCondLst>
                                            <p:cond delay="799"/>
                                          </p:stCondLst>
                                        </p:cTn>
                                        <p:tgtEl>
                                          <p:spTgt spid="55"/>
                                        </p:tgtEl>
                                        <p:attrNameLst>
                                          <p:attrName>style.visibility</p:attrName>
                                        </p:attrNameLst>
                                      </p:cBhvr>
                                      <p:to>
                                        <p:strVal val="hidden"/>
                                      </p:to>
                                    </p:set>
                                  </p:childTnLst>
                                </p:cTn>
                              </p:par>
                              <p:par>
                                <p:cTn id="237" presetID="21" presetClass="exit" presetSubtype="1" fill="hold" grpId="1" nodeType="withEffect">
                                  <p:stCondLst>
                                    <p:cond delay="3700"/>
                                  </p:stCondLst>
                                  <p:childTnLst>
                                    <p:animEffect transition="out" filter="wheel(1)">
                                      <p:cBhvr>
                                        <p:cTn id="238" dur="500"/>
                                        <p:tgtEl>
                                          <p:spTgt spid="59"/>
                                        </p:tgtEl>
                                      </p:cBhvr>
                                    </p:animEffect>
                                    <p:set>
                                      <p:cBhvr>
                                        <p:cTn id="239" dur="1" fill="hold">
                                          <p:stCondLst>
                                            <p:cond delay="499"/>
                                          </p:stCondLst>
                                        </p:cTn>
                                        <p:tgtEl>
                                          <p:spTgt spid="59"/>
                                        </p:tgtEl>
                                        <p:attrNameLst>
                                          <p:attrName>style.visibility</p:attrName>
                                        </p:attrNameLst>
                                      </p:cBhvr>
                                      <p:to>
                                        <p:strVal val="hidden"/>
                                      </p:to>
                                    </p:set>
                                  </p:childTnLst>
                                </p:cTn>
                              </p:par>
                              <p:par>
                                <p:cTn id="240" presetID="21" presetClass="exit" presetSubtype="1" fill="hold" grpId="1" nodeType="withEffect">
                                  <p:stCondLst>
                                    <p:cond delay="3700"/>
                                  </p:stCondLst>
                                  <p:childTnLst>
                                    <p:animEffect transition="out" filter="wheel(1)">
                                      <p:cBhvr>
                                        <p:cTn id="241" dur="600"/>
                                        <p:tgtEl>
                                          <p:spTgt spid="60"/>
                                        </p:tgtEl>
                                      </p:cBhvr>
                                    </p:animEffect>
                                    <p:set>
                                      <p:cBhvr>
                                        <p:cTn id="242" dur="1" fill="hold">
                                          <p:stCondLst>
                                            <p:cond delay="599"/>
                                          </p:stCondLst>
                                        </p:cTn>
                                        <p:tgtEl>
                                          <p:spTgt spid="60"/>
                                        </p:tgtEl>
                                        <p:attrNameLst>
                                          <p:attrName>style.visibility</p:attrName>
                                        </p:attrNameLst>
                                      </p:cBhvr>
                                      <p:to>
                                        <p:strVal val="hidden"/>
                                      </p:to>
                                    </p:set>
                                  </p:childTnLst>
                                </p:cTn>
                              </p:par>
                              <p:par>
                                <p:cTn id="243" presetID="21" presetClass="exit" presetSubtype="1" fill="hold" grpId="1" nodeType="withEffect">
                                  <p:stCondLst>
                                    <p:cond delay="3700"/>
                                  </p:stCondLst>
                                  <p:childTnLst>
                                    <p:animEffect transition="out" filter="wheel(1)">
                                      <p:cBhvr>
                                        <p:cTn id="244" dur="700"/>
                                        <p:tgtEl>
                                          <p:spTgt spid="61"/>
                                        </p:tgtEl>
                                      </p:cBhvr>
                                    </p:animEffect>
                                    <p:set>
                                      <p:cBhvr>
                                        <p:cTn id="245" dur="1" fill="hold">
                                          <p:stCondLst>
                                            <p:cond delay="699"/>
                                          </p:stCondLst>
                                        </p:cTn>
                                        <p:tgtEl>
                                          <p:spTgt spid="61"/>
                                        </p:tgtEl>
                                        <p:attrNameLst>
                                          <p:attrName>style.visibility</p:attrName>
                                        </p:attrNameLst>
                                      </p:cBhvr>
                                      <p:to>
                                        <p:strVal val="hidden"/>
                                      </p:to>
                                    </p:set>
                                  </p:childTnLst>
                                </p:cTn>
                              </p:par>
                              <p:par>
                                <p:cTn id="246" presetID="2" presetClass="entr" presetSubtype="4" fill="hold" grpId="0" nodeType="withEffect">
                                  <p:stCondLst>
                                    <p:cond delay="4000"/>
                                  </p:stCondLst>
                                  <p:childTnLst>
                                    <p:set>
                                      <p:cBhvr>
                                        <p:cTn id="247" dur="1" fill="hold">
                                          <p:stCondLst>
                                            <p:cond delay="0"/>
                                          </p:stCondLst>
                                        </p:cTn>
                                        <p:tgtEl>
                                          <p:spTgt spid="62"/>
                                        </p:tgtEl>
                                        <p:attrNameLst>
                                          <p:attrName>style.visibility</p:attrName>
                                        </p:attrNameLst>
                                      </p:cBhvr>
                                      <p:to>
                                        <p:strVal val="visible"/>
                                      </p:to>
                                    </p:set>
                                    <p:anim calcmode="lin" valueType="num">
                                      <p:cBhvr additive="base">
                                        <p:cTn id="248" dur="500" fill="hold"/>
                                        <p:tgtEl>
                                          <p:spTgt spid="62"/>
                                        </p:tgtEl>
                                        <p:attrNameLst>
                                          <p:attrName>ppt_x</p:attrName>
                                        </p:attrNameLst>
                                      </p:cBhvr>
                                      <p:tavLst>
                                        <p:tav tm="0">
                                          <p:val>
                                            <p:strVal val="#ppt_x"/>
                                          </p:val>
                                        </p:tav>
                                        <p:tav tm="100000">
                                          <p:val>
                                            <p:strVal val="#ppt_x"/>
                                          </p:val>
                                        </p:tav>
                                      </p:tavLst>
                                    </p:anim>
                                    <p:anim calcmode="lin" valueType="num">
                                      <p:cBhvr additive="base">
                                        <p:cTn id="249" dur="500" fill="hold"/>
                                        <p:tgtEl>
                                          <p:spTgt spid="62"/>
                                        </p:tgtEl>
                                        <p:attrNameLst>
                                          <p:attrName>ppt_y</p:attrName>
                                        </p:attrNameLst>
                                      </p:cBhvr>
                                      <p:tavLst>
                                        <p:tav tm="0">
                                          <p:val>
                                            <p:strVal val="1+#ppt_h/2"/>
                                          </p:val>
                                        </p:tav>
                                        <p:tav tm="100000">
                                          <p:val>
                                            <p:strVal val="#ppt_y"/>
                                          </p:val>
                                        </p:tav>
                                      </p:tavLst>
                                    </p:anim>
                                  </p:childTnLst>
                                </p:cTn>
                              </p:par>
                              <p:par>
                                <p:cTn id="250" presetID="2" presetClass="entr" presetSubtype="1" fill="hold" grpId="0" nodeType="withEffect">
                                  <p:stCondLst>
                                    <p:cond delay="4000"/>
                                  </p:stCondLst>
                                  <p:childTnLst>
                                    <p:set>
                                      <p:cBhvr>
                                        <p:cTn id="251" dur="1" fill="hold">
                                          <p:stCondLst>
                                            <p:cond delay="0"/>
                                          </p:stCondLst>
                                        </p:cTn>
                                        <p:tgtEl>
                                          <p:spTgt spid="63"/>
                                        </p:tgtEl>
                                        <p:attrNameLst>
                                          <p:attrName>style.visibility</p:attrName>
                                        </p:attrNameLst>
                                      </p:cBhvr>
                                      <p:to>
                                        <p:strVal val="visible"/>
                                      </p:to>
                                    </p:set>
                                    <p:anim calcmode="lin" valueType="num">
                                      <p:cBhvr additive="base">
                                        <p:cTn id="252" dur="500" fill="hold"/>
                                        <p:tgtEl>
                                          <p:spTgt spid="63"/>
                                        </p:tgtEl>
                                        <p:attrNameLst>
                                          <p:attrName>ppt_x</p:attrName>
                                        </p:attrNameLst>
                                      </p:cBhvr>
                                      <p:tavLst>
                                        <p:tav tm="0">
                                          <p:val>
                                            <p:strVal val="#ppt_x"/>
                                          </p:val>
                                        </p:tav>
                                        <p:tav tm="100000">
                                          <p:val>
                                            <p:strVal val="#ppt_x"/>
                                          </p:val>
                                        </p:tav>
                                      </p:tavLst>
                                    </p:anim>
                                    <p:anim calcmode="lin" valueType="num">
                                      <p:cBhvr additive="base">
                                        <p:cTn id="253" dur="500" fill="hold"/>
                                        <p:tgtEl>
                                          <p:spTgt spid="63"/>
                                        </p:tgtEl>
                                        <p:attrNameLst>
                                          <p:attrName>ppt_y</p:attrName>
                                        </p:attrNameLst>
                                      </p:cBhvr>
                                      <p:tavLst>
                                        <p:tav tm="0">
                                          <p:val>
                                            <p:strVal val="0-#ppt_h/2"/>
                                          </p:val>
                                        </p:tav>
                                        <p:tav tm="100000">
                                          <p:val>
                                            <p:strVal val="#ppt_y"/>
                                          </p:val>
                                        </p:tav>
                                      </p:tavLst>
                                    </p:anim>
                                  </p:childTnLst>
                                </p:cTn>
                              </p:par>
                              <p:par>
                                <p:cTn id="254" presetID="6" presetClass="entr" presetSubtype="32" fill="hold" grpId="0" nodeType="withEffect">
                                  <p:stCondLst>
                                    <p:cond delay="3900"/>
                                  </p:stCondLst>
                                  <p:childTnLst>
                                    <p:set>
                                      <p:cBhvr>
                                        <p:cTn id="255" dur="1" fill="hold">
                                          <p:stCondLst>
                                            <p:cond delay="0"/>
                                          </p:stCondLst>
                                        </p:cTn>
                                        <p:tgtEl>
                                          <p:spTgt spid="65"/>
                                        </p:tgtEl>
                                        <p:attrNameLst>
                                          <p:attrName>style.visibility</p:attrName>
                                        </p:attrNameLst>
                                      </p:cBhvr>
                                      <p:to>
                                        <p:strVal val="visible"/>
                                      </p:to>
                                    </p:set>
                                    <p:animEffect transition="in" filter="circle(out)">
                                      <p:cBhvr>
                                        <p:cTn id="256" dur="500"/>
                                        <p:tgtEl>
                                          <p:spTgt spid="65"/>
                                        </p:tgtEl>
                                      </p:cBhvr>
                                    </p:animEffect>
                                  </p:childTnLst>
                                </p:cTn>
                              </p:par>
                              <p:par>
                                <p:cTn id="257" presetID="6" presetClass="entr" presetSubtype="32" fill="hold" grpId="0" nodeType="withEffect">
                                  <p:stCondLst>
                                    <p:cond delay="3900"/>
                                  </p:stCondLst>
                                  <p:childTnLst>
                                    <p:set>
                                      <p:cBhvr>
                                        <p:cTn id="258" dur="1" fill="hold">
                                          <p:stCondLst>
                                            <p:cond delay="0"/>
                                          </p:stCondLst>
                                        </p:cTn>
                                        <p:tgtEl>
                                          <p:spTgt spid="64"/>
                                        </p:tgtEl>
                                        <p:attrNameLst>
                                          <p:attrName>style.visibility</p:attrName>
                                        </p:attrNameLst>
                                      </p:cBhvr>
                                      <p:to>
                                        <p:strVal val="visible"/>
                                      </p:to>
                                    </p:set>
                                    <p:animEffect transition="in" filter="circle(out)">
                                      <p:cBhvr>
                                        <p:cTn id="259" dur="500"/>
                                        <p:tgtEl>
                                          <p:spTgt spid="64"/>
                                        </p:tgtEl>
                                      </p:cBhvr>
                                    </p:animEffect>
                                  </p:childTnLst>
                                </p:cTn>
                              </p:par>
                              <p:par>
                                <p:cTn id="260" presetID="8" presetClass="emph" presetSubtype="0" decel="100000" fill="hold" grpId="1" nodeType="withEffect">
                                  <p:stCondLst>
                                    <p:cond delay="3900"/>
                                  </p:stCondLst>
                                  <p:childTnLst>
                                    <p:animRot by="43200000">
                                      <p:cBhvr>
                                        <p:cTn id="261" dur="800" fill="hold"/>
                                        <p:tgtEl>
                                          <p:spTgt spid="64"/>
                                        </p:tgtEl>
                                        <p:attrNameLst>
                                          <p:attrName>r</p:attrName>
                                        </p:attrNameLst>
                                      </p:cBhvr>
                                    </p:animRot>
                                  </p:childTnLst>
                                </p:cTn>
                              </p:par>
                              <p:par>
                                <p:cTn id="262" presetID="21" presetClass="exit" presetSubtype="1" fill="hold" grpId="2" nodeType="withEffect">
                                  <p:stCondLst>
                                    <p:cond delay="4200"/>
                                  </p:stCondLst>
                                  <p:childTnLst>
                                    <p:animEffect transition="out" filter="wheel(1)">
                                      <p:cBhvr>
                                        <p:cTn id="263" dur="500"/>
                                        <p:tgtEl>
                                          <p:spTgt spid="64"/>
                                        </p:tgtEl>
                                      </p:cBhvr>
                                    </p:animEffect>
                                    <p:set>
                                      <p:cBhvr>
                                        <p:cTn id="264" dur="1" fill="hold">
                                          <p:stCondLst>
                                            <p:cond delay="499"/>
                                          </p:stCondLst>
                                        </p:cTn>
                                        <p:tgtEl>
                                          <p:spTgt spid="64"/>
                                        </p:tgtEl>
                                        <p:attrNameLst>
                                          <p:attrName>style.visibility</p:attrName>
                                        </p:attrNameLst>
                                      </p:cBhvr>
                                      <p:to>
                                        <p:strVal val="hidden"/>
                                      </p:to>
                                    </p:set>
                                  </p:childTnLst>
                                </p:cTn>
                              </p:par>
                              <p:par>
                                <p:cTn id="265" presetID="53" presetClass="entr" presetSubtype="528" fill="hold" grpId="0" nodeType="withEffect">
                                  <p:stCondLst>
                                    <p:cond delay="4300"/>
                                  </p:stCondLst>
                                  <p:childTnLst>
                                    <p:set>
                                      <p:cBhvr>
                                        <p:cTn id="266" dur="1" fill="hold">
                                          <p:stCondLst>
                                            <p:cond delay="0"/>
                                          </p:stCondLst>
                                        </p:cTn>
                                        <p:tgtEl>
                                          <p:spTgt spid="68"/>
                                        </p:tgtEl>
                                        <p:attrNameLst>
                                          <p:attrName>style.visibility</p:attrName>
                                        </p:attrNameLst>
                                      </p:cBhvr>
                                      <p:to>
                                        <p:strVal val="visible"/>
                                      </p:to>
                                    </p:set>
                                    <p:anim calcmode="lin" valueType="num">
                                      <p:cBhvr>
                                        <p:cTn id="267" dur="500" fill="hold"/>
                                        <p:tgtEl>
                                          <p:spTgt spid="68"/>
                                        </p:tgtEl>
                                        <p:attrNameLst>
                                          <p:attrName>ppt_w</p:attrName>
                                        </p:attrNameLst>
                                      </p:cBhvr>
                                      <p:tavLst>
                                        <p:tav tm="0">
                                          <p:val>
                                            <p:fltVal val="0"/>
                                          </p:val>
                                        </p:tav>
                                        <p:tav tm="100000">
                                          <p:val>
                                            <p:strVal val="#ppt_w"/>
                                          </p:val>
                                        </p:tav>
                                      </p:tavLst>
                                    </p:anim>
                                    <p:anim calcmode="lin" valueType="num">
                                      <p:cBhvr>
                                        <p:cTn id="268" dur="500" fill="hold"/>
                                        <p:tgtEl>
                                          <p:spTgt spid="68"/>
                                        </p:tgtEl>
                                        <p:attrNameLst>
                                          <p:attrName>ppt_h</p:attrName>
                                        </p:attrNameLst>
                                      </p:cBhvr>
                                      <p:tavLst>
                                        <p:tav tm="0">
                                          <p:val>
                                            <p:fltVal val="0"/>
                                          </p:val>
                                        </p:tav>
                                        <p:tav tm="100000">
                                          <p:val>
                                            <p:strVal val="#ppt_h"/>
                                          </p:val>
                                        </p:tav>
                                      </p:tavLst>
                                    </p:anim>
                                    <p:animEffect transition="in" filter="fade">
                                      <p:cBhvr>
                                        <p:cTn id="269" dur="500"/>
                                        <p:tgtEl>
                                          <p:spTgt spid="68"/>
                                        </p:tgtEl>
                                      </p:cBhvr>
                                    </p:animEffect>
                                    <p:anim calcmode="lin" valueType="num">
                                      <p:cBhvr>
                                        <p:cTn id="270" dur="500" fill="hold"/>
                                        <p:tgtEl>
                                          <p:spTgt spid="68"/>
                                        </p:tgtEl>
                                        <p:attrNameLst>
                                          <p:attrName>ppt_x</p:attrName>
                                        </p:attrNameLst>
                                      </p:cBhvr>
                                      <p:tavLst>
                                        <p:tav tm="0">
                                          <p:val>
                                            <p:fltVal val="0.5"/>
                                          </p:val>
                                        </p:tav>
                                        <p:tav tm="100000">
                                          <p:val>
                                            <p:strVal val="#ppt_x"/>
                                          </p:val>
                                        </p:tav>
                                      </p:tavLst>
                                    </p:anim>
                                    <p:anim calcmode="lin" valueType="num">
                                      <p:cBhvr>
                                        <p:cTn id="271" dur="500" fill="hold"/>
                                        <p:tgtEl>
                                          <p:spTgt spid="68"/>
                                        </p:tgtEl>
                                        <p:attrNameLst>
                                          <p:attrName>ppt_y</p:attrName>
                                        </p:attrNameLst>
                                      </p:cBhvr>
                                      <p:tavLst>
                                        <p:tav tm="0">
                                          <p:val>
                                            <p:fltVal val="0.5"/>
                                          </p:val>
                                        </p:tav>
                                        <p:tav tm="100000">
                                          <p:val>
                                            <p:strVal val="#ppt_y"/>
                                          </p:val>
                                        </p:tav>
                                      </p:tavLst>
                                    </p:anim>
                                  </p:childTnLst>
                                </p:cTn>
                              </p:par>
                              <p:par>
                                <p:cTn id="272" presetID="2" presetClass="entr" presetSubtype="8" decel="100000" fill="hold" nodeType="withEffect">
                                  <p:stCondLst>
                                    <p:cond delay="4300"/>
                                  </p:stCondLst>
                                  <p:childTnLst>
                                    <p:set>
                                      <p:cBhvr>
                                        <p:cTn id="273" dur="1" fill="hold">
                                          <p:stCondLst>
                                            <p:cond delay="0"/>
                                          </p:stCondLst>
                                        </p:cTn>
                                        <p:tgtEl>
                                          <p:spTgt spid="66"/>
                                        </p:tgtEl>
                                        <p:attrNameLst>
                                          <p:attrName>style.visibility</p:attrName>
                                        </p:attrNameLst>
                                      </p:cBhvr>
                                      <p:to>
                                        <p:strVal val="visible"/>
                                      </p:to>
                                    </p:set>
                                    <p:anim calcmode="lin" valueType="num">
                                      <p:cBhvr additive="base">
                                        <p:cTn id="274" dur="400" fill="hold"/>
                                        <p:tgtEl>
                                          <p:spTgt spid="66"/>
                                        </p:tgtEl>
                                        <p:attrNameLst>
                                          <p:attrName>ppt_x</p:attrName>
                                        </p:attrNameLst>
                                      </p:cBhvr>
                                      <p:tavLst>
                                        <p:tav tm="0">
                                          <p:val>
                                            <p:strVal val="0-#ppt_w/2"/>
                                          </p:val>
                                        </p:tav>
                                        <p:tav tm="100000">
                                          <p:val>
                                            <p:strVal val="#ppt_x"/>
                                          </p:val>
                                        </p:tav>
                                      </p:tavLst>
                                    </p:anim>
                                    <p:anim calcmode="lin" valueType="num">
                                      <p:cBhvr additive="base">
                                        <p:cTn id="275" dur="400" fill="hold"/>
                                        <p:tgtEl>
                                          <p:spTgt spid="66"/>
                                        </p:tgtEl>
                                        <p:attrNameLst>
                                          <p:attrName>ppt_y</p:attrName>
                                        </p:attrNameLst>
                                      </p:cBhvr>
                                      <p:tavLst>
                                        <p:tav tm="0">
                                          <p:val>
                                            <p:strVal val="#ppt_y"/>
                                          </p:val>
                                        </p:tav>
                                        <p:tav tm="100000">
                                          <p:val>
                                            <p:strVal val="#ppt_y"/>
                                          </p:val>
                                        </p:tav>
                                      </p:tavLst>
                                    </p:anim>
                                  </p:childTnLst>
                                </p:cTn>
                              </p:par>
                              <p:par>
                                <p:cTn id="276" presetID="27" presetClass="emph" presetSubtype="0" repeatCount="3000" fill="remove" grpId="2" nodeType="withEffect">
                                  <p:stCondLst>
                                    <p:cond delay="4400"/>
                                  </p:stCondLst>
                                  <p:childTnLst>
                                    <p:animClr clrSpc="rgb" dir="cw">
                                      <p:cBhvr override="childStyle">
                                        <p:cTn id="277" dur="50" autoRev="1" fill="remove"/>
                                        <p:tgtEl>
                                          <p:spTgt spid="65"/>
                                        </p:tgtEl>
                                        <p:attrNameLst>
                                          <p:attrName>style.color</p:attrName>
                                        </p:attrNameLst>
                                      </p:cBhvr>
                                      <p:to>
                                        <a:schemeClr val="bg1"/>
                                      </p:to>
                                    </p:animClr>
                                    <p:animClr clrSpc="rgb" dir="cw">
                                      <p:cBhvr>
                                        <p:cTn id="278" dur="50" autoRev="1" fill="remove"/>
                                        <p:tgtEl>
                                          <p:spTgt spid="65"/>
                                        </p:tgtEl>
                                        <p:attrNameLst>
                                          <p:attrName>fillcolor</p:attrName>
                                        </p:attrNameLst>
                                      </p:cBhvr>
                                      <p:to>
                                        <a:schemeClr val="bg1"/>
                                      </p:to>
                                    </p:animClr>
                                    <p:set>
                                      <p:cBhvr>
                                        <p:cTn id="279" dur="50" autoRev="1" fill="remove"/>
                                        <p:tgtEl>
                                          <p:spTgt spid="65"/>
                                        </p:tgtEl>
                                        <p:attrNameLst>
                                          <p:attrName>fill.type</p:attrName>
                                        </p:attrNameLst>
                                      </p:cBhvr>
                                      <p:to>
                                        <p:strVal val="solid"/>
                                      </p:to>
                                    </p:set>
                                    <p:set>
                                      <p:cBhvr>
                                        <p:cTn id="280" dur="50" autoRev="1" fill="remove"/>
                                        <p:tgtEl>
                                          <p:spTgt spid="65"/>
                                        </p:tgtEl>
                                        <p:attrNameLst>
                                          <p:attrName>fill.on</p:attrName>
                                        </p:attrNameLst>
                                      </p:cBhvr>
                                      <p:to>
                                        <p:strVal val="true"/>
                                      </p:to>
                                    </p:set>
                                  </p:childTnLst>
                                </p:cTn>
                              </p:par>
                              <p:par>
                                <p:cTn id="281" presetID="23" presetClass="exit" presetSubtype="16" fill="hold" grpId="1" nodeType="withEffect">
                                  <p:stCondLst>
                                    <p:cond delay="4300"/>
                                  </p:stCondLst>
                                  <p:childTnLst>
                                    <p:anim calcmode="lin" valueType="num">
                                      <p:cBhvr>
                                        <p:cTn id="282" dur="700"/>
                                        <p:tgtEl>
                                          <p:spTgt spid="65"/>
                                        </p:tgtEl>
                                        <p:attrNameLst>
                                          <p:attrName>ppt_w</p:attrName>
                                        </p:attrNameLst>
                                      </p:cBhvr>
                                      <p:tavLst>
                                        <p:tav tm="0">
                                          <p:val>
                                            <p:strVal val="ppt_w"/>
                                          </p:val>
                                        </p:tav>
                                        <p:tav tm="100000">
                                          <p:val>
                                            <p:strVal val="4*ppt_w"/>
                                          </p:val>
                                        </p:tav>
                                      </p:tavLst>
                                    </p:anim>
                                    <p:anim calcmode="lin" valueType="num">
                                      <p:cBhvr>
                                        <p:cTn id="283" dur="700"/>
                                        <p:tgtEl>
                                          <p:spTgt spid="65"/>
                                        </p:tgtEl>
                                        <p:attrNameLst>
                                          <p:attrName>ppt_h</p:attrName>
                                        </p:attrNameLst>
                                      </p:cBhvr>
                                      <p:tavLst>
                                        <p:tav tm="0">
                                          <p:val>
                                            <p:strVal val="ppt_h"/>
                                          </p:val>
                                        </p:tav>
                                        <p:tav tm="100000">
                                          <p:val>
                                            <p:strVal val="4*ppt_h"/>
                                          </p:val>
                                        </p:tav>
                                      </p:tavLst>
                                    </p:anim>
                                    <p:set>
                                      <p:cBhvr>
                                        <p:cTn id="284" dur="1" fill="hold">
                                          <p:stCondLst>
                                            <p:cond delay="699"/>
                                          </p:stCondLst>
                                        </p:cTn>
                                        <p:tgtEl>
                                          <p:spTgt spid="65"/>
                                        </p:tgtEl>
                                        <p:attrNameLst>
                                          <p:attrName>style.visibility</p:attrName>
                                        </p:attrNameLst>
                                      </p:cBhvr>
                                      <p:to>
                                        <p:strVal val="hidden"/>
                                      </p:to>
                                    </p:set>
                                  </p:childTnLst>
                                </p:cTn>
                              </p:par>
                              <p:par>
                                <p:cTn id="285" presetID="63" presetClass="path" presetSubtype="0" accel="100000" fill="hold" nodeType="withEffect">
                                  <p:stCondLst>
                                    <p:cond delay="4600"/>
                                  </p:stCondLst>
                                  <p:childTnLst>
                                    <p:animMotion origin="layout" path="M 5E-6 -4.44444E-6 L 0.17188 -4.44444E-6 " pathEditMode="relative" rAng="0" ptsTypes="AA">
                                      <p:cBhvr>
                                        <p:cTn id="286" dur="700" fill="hold"/>
                                        <p:tgtEl>
                                          <p:spTgt spid="66"/>
                                        </p:tgtEl>
                                        <p:attrNameLst>
                                          <p:attrName>ppt_x</p:attrName>
                                          <p:attrName>ppt_y</p:attrName>
                                        </p:attrNameLst>
                                      </p:cBhvr>
                                      <p:rCtr x="8594" y="0"/>
                                    </p:animMotion>
                                  </p:childTnLst>
                                </p:cTn>
                              </p:par>
                              <p:par>
                                <p:cTn id="287" presetID="2" presetClass="exit" presetSubtype="2" accel="100000" fill="hold" nodeType="withEffect">
                                  <p:stCondLst>
                                    <p:cond delay="4900"/>
                                  </p:stCondLst>
                                  <p:childTnLst>
                                    <p:anim calcmode="lin" valueType="num">
                                      <p:cBhvr additive="base">
                                        <p:cTn id="288" dur="500"/>
                                        <p:tgtEl>
                                          <p:spTgt spid="66"/>
                                        </p:tgtEl>
                                        <p:attrNameLst>
                                          <p:attrName>ppt_x</p:attrName>
                                        </p:attrNameLst>
                                      </p:cBhvr>
                                      <p:tavLst>
                                        <p:tav tm="0">
                                          <p:val>
                                            <p:strVal val="ppt_x"/>
                                          </p:val>
                                        </p:tav>
                                        <p:tav tm="100000">
                                          <p:val>
                                            <p:strVal val="1+ppt_w/2"/>
                                          </p:val>
                                        </p:tav>
                                      </p:tavLst>
                                    </p:anim>
                                    <p:anim calcmode="lin" valueType="num">
                                      <p:cBhvr additive="base">
                                        <p:cTn id="289" dur="500"/>
                                        <p:tgtEl>
                                          <p:spTgt spid="66"/>
                                        </p:tgtEl>
                                        <p:attrNameLst>
                                          <p:attrName>ppt_y</p:attrName>
                                        </p:attrNameLst>
                                      </p:cBhvr>
                                      <p:tavLst>
                                        <p:tav tm="0">
                                          <p:val>
                                            <p:strVal val="ppt_y"/>
                                          </p:val>
                                        </p:tav>
                                        <p:tav tm="100000">
                                          <p:val>
                                            <p:strVal val="ppt_y"/>
                                          </p:val>
                                        </p:tav>
                                      </p:tavLst>
                                    </p:anim>
                                    <p:set>
                                      <p:cBhvr>
                                        <p:cTn id="290" dur="1" fill="hold">
                                          <p:stCondLst>
                                            <p:cond delay="499"/>
                                          </p:stCondLst>
                                        </p:cTn>
                                        <p:tgtEl>
                                          <p:spTgt spid="66"/>
                                        </p:tgtEl>
                                        <p:attrNameLst>
                                          <p:attrName>style.visibility</p:attrName>
                                        </p:attrNameLst>
                                      </p:cBhvr>
                                      <p:to>
                                        <p:strVal val="hidden"/>
                                      </p:to>
                                    </p:set>
                                  </p:childTnLst>
                                </p:cTn>
                              </p:par>
                              <p:par>
                                <p:cTn id="291" presetID="2" presetClass="entr" presetSubtype="2" decel="100000" fill="hold" nodeType="withEffect">
                                  <p:stCondLst>
                                    <p:cond delay="4300"/>
                                  </p:stCondLst>
                                  <p:childTnLst>
                                    <p:set>
                                      <p:cBhvr>
                                        <p:cTn id="292" dur="1" fill="hold">
                                          <p:stCondLst>
                                            <p:cond delay="0"/>
                                          </p:stCondLst>
                                        </p:cTn>
                                        <p:tgtEl>
                                          <p:spTgt spid="67"/>
                                        </p:tgtEl>
                                        <p:attrNameLst>
                                          <p:attrName>style.visibility</p:attrName>
                                        </p:attrNameLst>
                                      </p:cBhvr>
                                      <p:to>
                                        <p:strVal val="visible"/>
                                      </p:to>
                                    </p:set>
                                    <p:anim calcmode="lin" valueType="num">
                                      <p:cBhvr additive="base">
                                        <p:cTn id="293" dur="400" fill="hold"/>
                                        <p:tgtEl>
                                          <p:spTgt spid="67"/>
                                        </p:tgtEl>
                                        <p:attrNameLst>
                                          <p:attrName>ppt_x</p:attrName>
                                        </p:attrNameLst>
                                      </p:cBhvr>
                                      <p:tavLst>
                                        <p:tav tm="0">
                                          <p:val>
                                            <p:strVal val="1+#ppt_w/2"/>
                                          </p:val>
                                        </p:tav>
                                        <p:tav tm="100000">
                                          <p:val>
                                            <p:strVal val="#ppt_x"/>
                                          </p:val>
                                        </p:tav>
                                      </p:tavLst>
                                    </p:anim>
                                    <p:anim calcmode="lin" valueType="num">
                                      <p:cBhvr additive="base">
                                        <p:cTn id="294" dur="400" fill="hold"/>
                                        <p:tgtEl>
                                          <p:spTgt spid="67"/>
                                        </p:tgtEl>
                                        <p:attrNameLst>
                                          <p:attrName>ppt_y</p:attrName>
                                        </p:attrNameLst>
                                      </p:cBhvr>
                                      <p:tavLst>
                                        <p:tav tm="0">
                                          <p:val>
                                            <p:strVal val="#ppt_y"/>
                                          </p:val>
                                        </p:tav>
                                        <p:tav tm="100000">
                                          <p:val>
                                            <p:strVal val="#ppt_y"/>
                                          </p:val>
                                        </p:tav>
                                      </p:tavLst>
                                    </p:anim>
                                  </p:childTnLst>
                                </p:cTn>
                              </p:par>
                              <p:par>
                                <p:cTn id="295" presetID="35" presetClass="path" presetSubtype="0" accel="50000" decel="50000" fill="hold" nodeType="withEffect">
                                  <p:stCondLst>
                                    <p:cond delay="4600"/>
                                  </p:stCondLst>
                                  <p:childTnLst>
                                    <p:animMotion origin="layout" path="M 0 0 L -0.25 0 E" pathEditMode="relative" ptsTypes="">
                                      <p:cBhvr>
                                        <p:cTn id="296" dur="700" fill="hold"/>
                                        <p:tgtEl>
                                          <p:spTgt spid="67"/>
                                        </p:tgtEl>
                                        <p:attrNameLst>
                                          <p:attrName>ppt_x</p:attrName>
                                          <p:attrName>ppt_y</p:attrName>
                                        </p:attrNameLst>
                                      </p:cBhvr>
                                    </p:animMotion>
                                  </p:childTnLst>
                                </p:cTn>
                              </p:par>
                              <p:par>
                                <p:cTn id="297" presetID="2" presetClass="exit" presetSubtype="8" accel="100000" fill="hold" nodeType="withEffect">
                                  <p:stCondLst>
                                    <p:cond delay="4900"/>
                                  </p:stCondLst>
                                  <p:childTnLst>
                                    <p:anim calcmode="lin" valueType="num">
                                      <p:cBhvr additive="base">
                                        <p:cTn id="298" dur="500"/>
                                        <p:tgtEl>
                                          <p:spTgt spid="67"/>
                                        </p:tgtEl>
                                        <p:attrNameLst>
                                          <p:attrName>ppt_x</p:attrName>
                                        </p:attrNameLst>
                                      </p:cBhvr>
                                      <p:tavLst>
                                        <p:tav tm="0">
                                          <p:val>
                                            <p:strVal val="ppt_x"/>
                                          </p:val>
                                        </p:tav>
                                        <p:tav tm="100000">
                                          <p:val>
                                            <p:strVal val="0-ppt_w/2"/>
                                          </p:val>
                                        </p:tav>
                                      </p:tavLst>
                                    </p:anim>
                                    <p:anim calcmode="lin" valueType="num">
                                      <p:cBhvr additive="base">
                                        <p:cTn id="299" dur="500"/>
                                        <p:tgtEl>
                                          <p:spTgt spid="67"/>
                                        </p:tgtEl>
                                        <p:attrNameLst>
                                          <p:attrName>ppt_y</p:attrName>
                                        </p:attrNameLst>
                                      </p:cBhvr>
                                      <p:tavLst>
                                        <p:tav tm="0">
                                          <p:val>
                                            <p:strVal val="ppt_y"/>
                                          </p:val>
                                        </p:tav>
                                        <p:tav tm="100000">
                                          <p:val>
                                            <p:strVal val="ppt_y"/>
                                          </p:val>
                                        </p:tav>
                                      </p:tavLst>
                                    </p:anim>
                                    <p:set>
                                      <p:cBhvr>
                                        <p:cTn id="300" dur="1" fill="hold">
                                          <p:stCondLst>
                                            <p:cond delay="499"/>
                                          </p:stCondLst>
                                        </p:cTn>
                                        <p:tgtEl>
                                          <p:spTgt spid="67"/>
                                        </p:tgtEl>
                                        <p:attrNameLst>
                                          <p:attrName>style.visibility</p:attrName>
                                        </p:attrNameLst>
                                      </p:cBhvr>
                                      <p:to>
                                        <p:strVal val="hidden"/>
                                      </p:to>
                                    </p:set>
                                  </p:childTnLst>
                                </p:cTn>
                              </p:par>
                              <p:par>
                                <p:cTn id="301" presetID="63" presetClass="path" presetSubtype="0" accel="100000" fill="hold" grpId="1" nodeType="withEffect">
                                  <p:stCondLst>
                                    <p:cond delay="4900"/>
                                  </p:stCondLst>
                                  <p:childTnLst>
                                    <p:animMotion origin="layout" path="M 3.33333E-6 -3.7037E-7 L 0.75 -3.7037E-7 " pathEditMode="relative" rAng="0" ptsTypes="AA">
                                      <p:cBhvr>
                                        <p:cTn id="302" dur="1000" fill="hold"/>
                                        <p:tgtEl>
                                          <p:spTgt spid="68"/>
                                        </p:tgtEl>
                                        <p:attrNameLst>
                                          <p:attrName>ppt_x</p:attrName>
                                          <p:attrName>ppt_y</p:attrName>
                                        </p:attrNameLst>
                                      </p:cBhvr>
                                      <p:rCtr x="37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3" repeatCount="indefinite" fill="hold" display="0">
                  <p:stCondLst>
                    <p:cond delay="indefinite"/>
                  </p:stCondLst>
                  <p:endCondLst>
                    <p:cond evt="onStopAudio" delay="0">
                      <p:tgtEl>
                        <p:sldTgt/>
                      </p:tgtEl>
                    </p:cond>
                  </p:endCondLst>
                </p:cTn>
                <p:tgtEl>
                  <p:spTgt spid="27"/>
                </p:tgtEl>
              </p:cMediaNode>
            </p:audio>
          </p:childTnLst>
        </p:cTn>
      </p:par>
    </p:tnLst>
    <p:bldLst>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10" grpId="0" animBg="1"/>
      <p:bldP spid="10" grpId="1" animBg="1"/>
      <p:bldP spid="11" grpId="0" animBg="1"/>
      <p:bldP spid="11" grpId="1"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3" grpId="0" animBg="1"/>
      <p:bldP spid="2" grpId="0" animBg="1"/>
      <p:bldP spid="8" grpId="0" animBg="1"/>
      <p:bldP spid="9" grpId="0" animBg="1"/>
      <p:bldP spid="6" grpId="0" animBg="1"/>
      <p:bldP spid="7" grpId="0" animBg="1"/>
      <p:bldP spid="4" grpId="0" animBg="1"/>
      <p:bldP spid="5" grpId="0" animBg="1"/>
      <p:bldP spid="62" grpId="0" animBg="1"/>
      <p:bldP spid="63" grpId="0" animBg="1"/>
      <p:bldP spid="64" grpId="0" animBg="1"/>
      <p:bldP spid="64" grpId="1" animBg="1"/>
      <p:bldP spid="64" grpId="2" animBg="1"/>
      <p:bldP spid="65" grpId="0" animBg="1"/>
      <p:bldP spid="65" grpId="1" animBg="1"/>
      <p:bldP spid="65" grpId="2" animBg="1"/>
      <p:bldP spid="68" grpId="0"/>
      <p:bldP spid="6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4F64D-B4CF-3004-4BF9-AD513D76F3A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CBDF101-8E9E-6F8C-F283-09D6FF98E7F3}"/>
              </a:ext>
            </a:extLst>
          </p:cNvPr>
          <p:cNvGrpSpPr/>
          <p:nvPr/>
        </p:nvGrpSpPr>
        <p:grpSpPr>
          <a:xfrm>
            <a:off x="1028700" y="1028700"/>
            <a:ext cx="16230600" cy="685757"/>
            <a:chOff x="0" y="0"/>
            <a:chExt cx="4274726" cy="180611"/>
          </a:xfrm>
        </p:grpSpPr>
        <p:sp>
          <p:nvSpPr>
            <p:cNvPr id="3" name="Freeform 3">
              <a:extLst>
                <a:ext uri="{FF2B5EF4-FFF2-40B4-BE49-F238E27FC236}">
                  <a16:creationId xmlns:a16="http://schemas.microsoft.com/office/drawing/2014/main" id="{76072D40-72D5-3709-E672-0400B9DE12B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112AD459-352F-DDDF-2D62-12FAF5F82181}"/>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DC86B368-5A25-1E66-E0FE-42E61B7C5D03}"/>
              </a:ext>
            </a:extLst>
          </p:cNvPr>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A4C2751-DBC6-F83C-1424-C591772EFB32}"/>
              </a:ext>
            </a:extLst>
          </p:cNvPr>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DEF9BBC0-EAD1-39C4-6A31-B23E84107743}"/>
              </a:ext>
            </a:extLst>
          </p:cNvPr>
          <p:cNvGrpSpPr/>
          <p:nvPr/>
        </p:nvGrpSpPr>
        <p:grpSpPr>
          <a:xfrm>
            <a:off x="10134599" y="2480308"/>
            <a:ext cx="5028063" cy="5694007"/>
            <a:chOff x="-178265" y="0"/>
            <a:chExt cx="778978" cy="882151"/>
          </a:xfrm>
        </p:grpSpPr>
        <p:sp>
          <p:nvSpPr>
            <p:cNvPr id="8" name="Freeform 8">
              <a:extLst>
                <a:ext uri="{FF2B5EF4-FFF2-40B4-BE49-F238E27FC236}">
                  <a16:creationId xmlns:a16="http://schemas.microsoft.com/office/drawing/2014/main" id="{2F96068D-9992-A87A-BF4F-3276877B43FD}"/>
                </a:ext>
              </a:extLst>
            </p:cNvPr>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p:spPr>
          <p:txBody>
            <a:bodyPr/>
            <a:lstStyle/>
            <a:p>
              <a:endParaRPr lang="en-US"/>
            </a:p>
          </p:txBody>
        </p:sp>
      </p:grpSp>
      <p:grpSp>
        <p:nvGrpSpPr>
          <p:cNvPr id="9" name="Group 9">
            <a:extLst>
              <a:ext uri="{FF2B5EF4-FFF2-40B4-BE49-F238E27FC236}">
                <a16:creationId xmlns:a16="http://schemas.microsoft.com/office/drawing/2014/main" id="{4F6F4F4E-EFBA-46A7-AAC8-973EED12C21B}"/>
              </a:ext>
            </a:extLst>
          </p:cNvPr>
          <p:cNvGrpSpPr/>
          <p:nvPr/>
        </p:nvGrpSpPr>
        <p:grpSpPr>
          <a:xfrm>
            <a:off x="14539912" y="3074951"/>
            <a:ext cx="1004888" cy="972996"/>
            <a:chOff x="0" y="0"/>
            <a:chExt cx="264662" cy="256262"/>
          </a:xfrm>
        </p:grpSpPr>
        <p:sp>
          <p:nvSpPr>
            <p:cNvPr id="10" name="Freeform 10">
              <a:extLst>
                <a:ext uri="{FF2B5EF4-FFF2-40B4-BE49-F238E27FC236}">
                  <a16:creationId xmlns:a16="http://schemas.microsoft.com/office/drawing/2014/main" id="{5A761721-96E8-F7CF-8814-6903DA033742}"/>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a:extLst>
                <a:ext uri="{FF2B5EF4-FFF2-40B4-BE49-F238E27FC236}">
                  <a16:creationId xmlns:a16="http://schemas.microsoft.com/office/drawing/2014/main" id="{5602A6EF-EB48-0171-A95D-75D5F52A22C5}"/>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22033B65-1674-7132-D301-73E14A8CD38A}"/>
              </a:ext>
            </a:extLst>
          </p:cNvPr>
          <p:cNvGrpSpPr/>
          <p:nvPr/>
        </p:nvGrpSpPr>
        <p:grpSpPr>
          <a:xfrm>
            <a:off x="14539912" y="4690087"/>
            <a:ext cx="1004888" cy="972996"/>
            <a:chOff x="0" y="0"/>
            <a:chExt cx="264662" cy="256262"/>
          </a:xfrm>
        </p:grpSpPr>
        <p:sp>
          <p:nvSpPr>
            <p:cNvPr id="13" name="Freeform 13">
              <a:extLst>
                <a:ext uri="{FF2B5EF4-FFF2-40B4-BE49-F238E27FC236}">
                  <a16:creationId xmlns:a16="http://schemas.microsoft.com/office/drawing/2014/main" id="{4F782008-CFBD-C5AF-37C6-FB133DE5F36A}"/>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a:extLst>
                <a:ext uri="{FF2B5EF4-FFF2-40B4-BE49-F238E27FC236}">
                  <a16:creationId xmlns:a16="http://schemas.microsoft.com/office/drawing/2014/main" id="{614CC965-40FC-AF61-F569-10E672A364BF}"/>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a:extLst>
              <a:ext uri="{FF2B5EF4-FFF2-40B4-BE49-F238E27FC236}">
                <a16:creationId xmlns:a16="http://schemas.microsoft.com/office/drawing/2014/main" id="{7D55E014-D9BB-89C4-C9C2-F07A21E36165}"/>
              </a:ext>
            </a:extLst>
          </p:cNvPr>
          <p:cNvGrpSpPr/>
          <p:nvPr/>
        </p:nvGrpSpPr>
        <p:grpSpPr>
          <a:xfrm>
            <a:off x="14539912" y="6305224"/>
            <a:ext cx="1004888" cy="972996"/>
            <a:chOff x="0" y="0"/>
            <a:chExt cx="264662" cy="256262"/>
          </a:xfrm>
        </p:grpSpPr>
        <p:sp>
          <p:nvSpPr>
            <p:cNvPr id="16" name="Freeform 16">
              <a:extLst>
                <a:ext uri="{FF2B5EF4-FFF2-40B4-BE49-F238E27FC236}">
                  <a16:creationId xmlns:a16="http://schemas.microsoft.com/office/drawing/2014/main" id="{6B35B76B-74A8-043B-9C71-75F5910B4097}"/>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a:extLst>
                <a:ext uri="{FF2B5EF4-FFF2-40B4-BE49-F238E27FC236}">
                  <a16:creationId xmlns:a16="http://schemas.microsoft.com/office/drawing/2014/main" id="{EFDED7F6-B5BA-52A2-3AEB-70DE49468A5A}"/>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a:extLst>
              <a:ext uri="{FF2B5EF4-FFF2-40B4-BE49-F238E27FC236}">
                <a16:creationId xmlns:a16="http://schemas.microsoft.com/office/drawing/2014/main" id="{CB7D2CF7-DB5C-A79D-C53D-5DABC7087FF8}"/>
              </a:ext>
            </a:extLst>
          </p:cNvPr>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87DB409F-9B6D-064C-C685-1F898E79986A}"/>
              </a:ext>
            </a:extLst>
          </p:cNvPr>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4FC8BD1F-3B06-BA70-88DF-A79380EC8FD6}"/>
              </a:ext>
            </a:extLst>
          </p:cNvPr>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840515C9-13D2-BE64-C4C4-1C987B799BC9}"/>
              </a:ext>
            </a:extLst>
          </p:cNvPr>
          <p:cNvSpPr txBox="1"/>
          <p:nvPr/>
        </p:nvSpPr>
        <p:spPr>
          <a:xfrm>
            <a:off x="731520" y="4231232"/>
            <a:ext cx="8990461" cy="3046988"/>
          </a:xfrm>
          <a:prstGeom prst="rect">
            <a:avLst/>
          </a:prstGeom>
        </p:spPr>
        <p:txBody>
          <a:bodyPr wrap="square" lIns="0" tIns="0" rIns="0" bIns="0" rtlCol="0" anchor="t">
            <a:spAutoFit/>
          </a:bodyPr>
          <a:lstStyle/>
          <a:p>
            <a:pPr algn="ctr"/>
            <a:r>
              <a:rPr lang="vi-VN" sz="6600" b="1">
                <a:solidFill>
                  <a:srgbClr val="C00000"/>
                </a:solidFill>
                <a:latin typeface="Nunito Heavy"/>
                <a:ea typeface="Nunito Heavy"/>
                <a:cs typeface="Nunito Heavy"/>
                <a:sym typeface="Nunito Heavy"/>
              </a:rPr>
              <a:t>2. Sự hình thành truyền thống hiếu học của người xứ Quảng</a:t>
            </a:r>
            <a:endParaRPr lang="en-US" sz="6600">
              <a:solidFill>
                <a:srgbClr val="C00000"/>
              </a:solidFill>
              <a:latin typeface="Nunito Heavy" panose="020B0604020202020204" charset="0"/>
            </a:endParaRPr>
          </a:p>
        </p:txBody>
      </p:sp>
    </p:spTree>
    <p:extLst>
      <p:ext uri="{BB962C8B-B14F-4D97-AF65-F5344CB8AC3E}">
        <p14:creationId xmlns:p14="http://schemas.microsoft.com/office/powerpoint/2010/main" val="2602404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DD5D2-9ED1-9A5C-AE65-F0C4BD904171}"/>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32E9CEA-BCFC-0623-84C7-C2E2ABADD155}"/>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1977BBEA-2110-0999-3A95-CEEAAAAAA78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590F6B35-AF0B-7E81-0071-FBF16528115D}"/>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8FEF3BF0-0DC2-3CD9-4259-9DCAC5E6886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A7AAFFEB-CB5E-95E5-BD3F-968C322D8ECC}"/>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FDF7534E-89BF-B35A-8FB4-DA8C809D5C55}"/>
              </a:ext>
            </a:extLst>
          </p:cNvPr>
          <p:cNvSpPr txBox="1"/>
          <p:nvPr/>
        </p:nvSpPr>
        <p:spPr>
          <a:xfrm>
            <a:off x="6678746" y="470237"/>
            <a:ext cx="4598854" cy="1015663"/>
          </a:xfrm>
          <a:prstGeom prst="rect">
            <a:avLst/>
          </a:prstGeom>
          <a:noFill/>
        </p:spPr>
        <p:txBody>
          <a:bodyPr wrap="square" rtlCol="0">
            <a:spAutoFit/>
          </a:bodyPr>
          <a:lstStyle/>
          <a:p>
            <a:pPr algn="ctr"/>
            <a:r>
              <a:rPr lang="en-US" sz="6000">
                <a:solidFill>
                  <a:schemeClr val="bg1"/>
                </a:solidFill>
              </a:rPr>
              <a:t>Nhiệm vụ</a:t>
            </a:r>
          </a:p>
        </p:txBody>
      </p:sp>
      <p:sp>
        <p:nvSpPr>
          <p:cNvPr id="48" name="TextBox 47">
            <a:extLst>
              <a:ext uri="{FF2B5EF4-FFF2-40B4-BE49-F238E27FC236}">
                <a16:creationId xmlns:a16="http://schemas.microsoft.com/office/drawing/2014/main" id="{4619D605-FB48-106F-BCFE-1071A02E6612}"/>
              </a:ext>
            </a:extLst>
          </p:cNvPr>
          <p:cNvSpPr txBox="1"/>
          <p:nvPr/>
        </p:nvSpPr>
        <p:spPr>
          <a:xfrm>
            <a:off x="3276600" y="2933700"/>
            <a:ext cx="14554200" cy="1446550"/>
          </a:xfrm>
          <a:prstGeom prst="rect">
            <a:avLst/>
          </a:prstGeom>
          <a:noFill/>
        </p:spPr>
        <p:txBody>
          <a:bodyPr wrap="square">
            <a:spAutoFit/>
          </a:bodyPr>
          <a:lstStyle/>
          <a:p>
            <a:r>
              <a:rPr lang="vi-VN" sz="4400">
                <a:solidFill>
                  <a:srgbClr val="000000"/>
                </a:solidFill>
                <a:latin typeface="Nunito Ultra-Bold" panose="020B0604020202020204" charset="0"/>
                <a:ea typeface="Times New Roman" panose="02020603050405020304" pitchFamily="18" charset="0"/>
              </a:rPr>
              <a:t>Em hãy nêu tóm tắt sự hình thành truyền thống hiếu học của người xứ Quảng.</a:t>
            </a:r>
            <a:endParaRPr lang="en-US" sz="4400">
              <a:latin typeface="Nunito Ultra-Bold" panose="020B0604020202020204" charset="0"/>
            </a:endParaRPr>
          </a:p>
        </p:txBody>
      </p:sp>
      <p:pic>
        <p:nvPicPr>
          <p:cNvPr id="7" name="Picture 22">
            <a:extLst>
              <a:ext uri="{FF2B5EF4-FFF2-40B4-BE49-F238E27FC236}">
                <a16:creationId xmlns:a16="http://schemas.microsoft.com/office/drawing/2014/main" id="{D1AC4B5F-88FA-0990-50B0-3A423BA7D50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72323" y="4496459"/>
            <a:ext cx="4869026" cy="3517872"/>
          </a:xfrm>
          <a:prstGeom prst="rect">
            <a:avLst/>
          </a:prstGeom>
        </p:spPr>
      </p:pic>
      <p:sp>
        <p:nvSpPr>
          <p:cNvPr id="8" name="TextBox 7">
            <a:extLst>
              <a:ext uri="{FF2B5EF4-FFF2-40B4-BE49-F238E27FC236}">
                <a16:creationId xmlns:a16="http://schemas.microsoft.com/office/drawing/2014/main" id="{2AD3A3E6-562C-218B-70AA-D7D7A8321361}"/>
              </a:ext>
            </a:extLst>
          </p:cNvPr>
          <p:cNvSpPr txBox="1"/>
          <p:nvPr/>
        </p:nvSpPr>
        <p:spPr>
          <a:xfrm>
            <a:off x="1163889" y="8115300"/>
            <a:ext cx="5085894"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4400" b="0" i="0" u="none" strike="noStrike" kern="1200" cap="none" spc="0" normalizeH="0" baseline="0" noProof="0">
                <a:ln>
                  <a:noFill/>
                </a:ln>
                <a:solidFill>
                  <a:srgbClr val="F79646">
                    <a:lumMod val="50000"/>
                  </a:srgbClr>
                </a:solidFill>
                <a:effectLst/>
                <a:uLnTx/>
                <a:uFillTx/>
                <a:latin typeface="#9Slide03 AmpleSoft Bold" panose="02000000000000000000" pitchFamily="2" charset="0"/>
                <a:ea typeface="+mn-ea"/>
                <a:cs typeface="+mn-cs"/>
              </a:rPr>
              <a:t>: 3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329188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483334"/>
            <a:ext cx="16230600" cy="1028606"/>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861956"/>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38025" y="573461"/>
            <a:ext cx="636871" cy="74054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0" name="Group 39">
            <a:extLst>
              <a:ext uri="{FF2B5EF4-FFF2-40B4-BE49-F238E27FC236}">
                <a16:creationId xmlns:a16="http://schemas.microsoft.com/office/drawing/2014/main" id="{5B937466-5E6E-6EA9-F67C-CC04FBD532FE}"/>
              </a:ext>
            </a:extLst>
          </p:cNvPr>
          <p:cNvGrpSpPr/>
          <p:nvPr/>
        </p:nvGrpSpPr>
        <p:grpSpPr>
          <a:xfrm>
            <a:off x="749273" y="2351958"/>
            <a:ext cx="8413228" cy="5950707"/>
            <a:chOff x="749273" y="2351958"/>
            <a:chExt cx="8413228" cy="5950707"/>
          </a:xfrm>
        </p:grpSpPr>
        <p:grpSp>
          <p:nvGrpSpPr>
            <p:cNvPr id="8" name="Group 8"/>
            <p:cNvGrpSpPr/>
            <p:nvPr/>
          </p:nvGrpSpPr>
          <p:grpSpPr>
            <a:xfrm>
              <a:off x="2201666" y="2351958"/>
              <a:ext cx="3672295" cy="5588599"/>
              <a:chOff x="0" y="0"/>
              <a:chExt cx="967189" cy="1471894"/>
            </a:xfrm>
          </p:grpSpPr>
          <p:sp>
            <p:nvSpPr>
              <p:cNvPr id="9" name="Freeform 9"/>
              <p:cNvSpPr/>
              <p:nvPr/>
            </p:nvSpPr>
            <p:spPr>
              <a:xfrm>
                <a:off x="0" y="0"/>
                <a:ext cx="967189" cy="1471894"/>
              </a:xfrm>
              <a:custGeom>
                <a:avLst/>
                <a:gdLst/>
                <a:ahLst/>
                <a:cxnLst/>
                <a:rect l="l" t="t" r="r" b="b"/>
                <a:pathLst>
                  <a:path w="967189" h="1471894">
                    <a:moveTo>
                      <a:pt x="63246" y="0"/>
                    </a:moveTo>
                    <a:lnTo>
                      <a:pt x="903943" y="0"/>
                    </a:lnTo>
                    <a:cubicBezTo>
                      <a:pt x="938873" y="0"/>
                      <a:pt x="967189" y="28316"/>
                      <a:pt x="967189" y="63246"/>
                    </a:cubicBezTo>
                    <a:lnTo>
                      <a:pt x="967189" y="1408648"/>
                    </a:lnTo>
                    <a:cubicBezTo>
                      <a:pt x="967189" y="1425422"/>
                      <a:pt x="960525" y="1441509"/>
                      <a:pt x="948664" y="1453370"/>
                    </a:cubicBezTo>
                    <a:cubicBezTo>
                      <a:pt x="936804" y="1465231"/>
                      <a:pt x="920717" y="1471894"/>
                      <a:pt x="903943" y="1471894"/>
                    </a:cubicBezTo>
                    <a:lnTo>
                      <a:pt x="63246" y="1471894"/>
                    </a:lnTo>
                    <a:cubicBezTo>
                      <a:pt x="28316" y="1471894"/>
                      <a:pt x="0" y="1443578"/>
                      <a:pt x="0" y="1408648"/>
                    </a:cubicBezTo>
                    <a:lnTo>
                      <a:pt x="0" y="63246"/>
                    </a:lnTo>
                    <a:cubicBezTo>
                      <a:pt x="0" y="28316"/>
                      <a:pt x="28316" y="0"/>
                      <a:pt x="63246" y="0"/>
                    </a:cubicBezTo>
                    <a:close/>
                  </a:path>
                </a:pathLst>
              </a:custGeom>
              <a:solidFill>
                <a:srgbClr val="13638C"/>
              </a:solidFill>
            </p:spPr>
            <p:txBody>
              <a:bodyPr/>
              <a:lstStyle/>
              <a:p>
                <a:endParaRPr lang="en-US"/>
              </a:p>
            </p:txBody>
          </p:sp>
          <p:sp>
            <p:nvSpPr>
              <p:cNvPr id="10" name="TextBox 10"/>
              <p:cNvSpPr txBox="1"/>
              <p:nvPr/>
            </p:nvSpPr>
            <p:spPr>
              <a:xfrm>
                <a:off x="0" y="-38100"/>
                <a:ext cx="967189" cy="1509994"/>
              </a:xfrm>
              <a:prstGeom prst="rect">
                <a:avLst/>
              </a:prstGeom>
            </p:spPr>
            <p:txBody>
              <a:bodyPr lIns="50800" tIns="50800" rIns="50800" bIns="50800" rtlCol="0" anchor="ctr"/>
              <a:lstStyle/>
              <a:p>
                <a:pPr algn="ctr">
                  <a:lnSpc>
                    <a:spcPts val="2940"/>
                  </a:lnSpc>
                </a:pPr>
                <a:endParaRPr/>
              </a:p>
            </p:txBody>
          </p:sp>
        </p:grpSp>
        <p:grpSp>
          <p:nvGrpSpPr>
            <p:cNvPr id="11" name="Group 11"/>
            <p:cNvGrpSpPr/>
            <p:nvPr/>
          </p:nvGrpSpPr>
          <p:grpSpPr>
            <a:xfrm>
              <a:off x="4037813" y="2714066"/>
              <a:ext cx="3672295" cy="5588599"/>
              <a:chOff x="0" y="0"/>
              <a:chExt cx="967189" cy="1471894"/>
            </a:xfrm>
          </p:grpSpPr>
          <p:sp>
            <p:nvSpPr>
              <p:cNvPr id="12" name="Freeform 12"/>
              <p:cNvSpPr/>
              <p:nvPr/>
            </p:nvSpPr>
            <p:spPr>
              <a:xfrm>
                <a:off x="0" y="0"/>
                <a:ext cx="967189" cy="1471894"/>
              </a:xfrm>
              <a:custGeom>
                <a:avLst/>
                <a:gdLst/>
                <a:ahLst/>
                <a:cxnLst/>
                <a:rect l="l" t="t" r="r" b="b"/>
                <a:pathLst>
                  <a:path w="967189" h="1471894">
                    <a:moveTo>
                      <a:pt x="63246" y="0"/>
                    </a:moveTo>
                    <a:lnTo>
                      <a:pt x="903943" y="0"/>
                    </a:lnTo>
                    <a:cubicBezTo>
                      <a:pt x="938873" y="0"/>
                      <a:pt x="967189" y="28316"/>
                      <a:pt x="967189" y="63246"/>
                    </a:cubicBezTo>
                    <a:lnTo>
                      <a:pt x="967189" y="1408648"/>
                    </a:lnTo>
                    <a:cubicBezTo>
                      <a:pt x="967189" y="1425422"/>
                      <a:pt x="960525" y="1441509"/>
                      <a:pt x="948664" y="1453370"/>
                    </a:cubicBezTo>
                    <a:cubicBezTo>
                      <a:pt x="936804" y="1465231"/>
                      <a:pt x="920717" y="1471894"/>
                      <a:pt x="903943" y="1471894"/>
                    </a:cubicBezTo>
                    <a:lnTo>
                      <a:pt x="63246" y="1471894"/>
                    </a:lnTo>
                    <a:cubicBezTo>
                      <a:pt x="28316" y="1471894"/>
                      <a:pt x="0" y="1443578"/>
                      <a:pt x="0" y="1408648"/>
                    </a:cubicBezTo>
                    <a:lnTo>
                      <a:pt x="0" y="63246"/>
                    </a:lnTo>
                    <a:cubicBezTo>
                      <a:pt x="0" y="28316"/>
                      <a:pt x="28316" y="0"/>
                      <a:pt x="63246" y="0"/>
                    </a:cubicBezTo>
                    <a:close/>
                  </a:path>
                </a:pathLst>
              </a:custGeom>
              <a:solidFill>
                <a:srgbClr val="C84A21"/>
              </a:solidFill>
            </p:spPr>
            <p:txBody>
              <a:bodyPr/>
              <a:lstStyle/>
              <a:p>
                <a:endParaRPr lang="en-US"/>
              </a:p>
            </p:txBody>
          </p:sp>
          <p:sp>
            <p:nvSpPr>
              <p:cNvPr id="13" name="TextBox 13"/>
              <p:cNvSpPr txBox="1"/>
              <p:nvPr/>
            </p:nvSpPr>
            <p:spPr>
              <a:xfrm>
                <a:off x="0" y="-38100"/>
                <a:ext cx="967189" cy="1509994"/>
              </a:xfrm>
              <a:prstGeom prst="rect">
                <a:avLst/>
              </a:prstGeom>
            </p:spPr>
            <p:txBody>
              <a:bodyPr lIns="50800" tIns="50800" rIns="50800" bIns="50800" rtlCol="0" anchor="ctr"/>
              <a:lstStyle/>
              <a:p>
                <a:pPr algn="ctr">
                  <a:lnSpc>
                    <a:spcPts val="2940"/>
                  </a:lnSpc>
                </a:pPr>
                <a:endParaRPr/>
              </a:p>
            </p:txBody>
          </p:sp>
        </p:grpSp>
        <p:grpSp>
          <p:nvGrpSpPr>
            <p:cNvPr id="14" name="Group 14"/>
            <p:cNvGrpSpPr>
              <a:grpSpLocks noChangeAspect="1"/>
            </p:cNvGrpSpPr>
            <p:nvPr/>
          </p:nvGrpSpPr>
          <p:grpSpPr>
            <a:xfrm>
              <a:off x="749273" y="2914448"/>
              <a:ext cx="8413228" cy="4825726"/>
              <a:chOff x="0" y="0"/>
              <a:chExt cx="7981950" cy="4578350"/>
            </a:xfrm>
          </p:grpSpPr>
          <p:sp>
            <p:nvSpPr>
              <p:cNvPr id="15" name="Freeform 15"/>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16" name="Freeform 16"/>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E9E9E9"/>
              </a:solidFill>
            </p:spPr>
            <p:txBody>
              <a:bodyPr/>
              <a:lstStyle/>
              <a:p>
                <a:endParaRPr lang="en-US"/>
              </a:p>
            </p:txBody>
          </p:sp>
          <p:sp>
            <p:nvSpPr>
              <p:cNvPr id="17" name="Freeform 17"/>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CCCCCC"/>
              </a:solidFill>
            </p:spPr>
            <p:txBody>
              <a:bodyPr/>
              <a:lstStyle/>
              <a:p>
                <a:endParaRPr lang="en-US"/>
              </a:p>
            </p:txBody>
          </p:sp>
          <p:sp>
            <p:nvSpPr>
              <p:cNvPr id="18" name="Freeform 18"/>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CCCCCC"/>
              </a:solidFill>
            </p:spPr>
            <p:txBody>
              <a:bodyPr/>
              <a:lstStyle/>
              <a:p>
                <a:endParaRPr lang="en-US"/>
              </a:p>
            </p:txBody>
          </p:sp>
          <p:sp>
            <p:nvSpPr>
              <p:cNvPr id="19" name="Freeform 19"/>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t="-3228" b="-3228"/>
                </a:stretch>
              </a:blipFill>
            </p:spPr>
            <p:txBody>
              <a:bodyPr/>
              <a:lstStyle/>
              <a:p>
                <a:endParaRPr lang="en-US"/>
              </a:p>
            </p:txBody>
          </p:sp>
        </p:grpSp>
      </p:grpSp>
      <p:sp>
        <p:nvSpPr>
          <p:cNvPr id="29" name="TextBox 29"/>
          <p:cNvSpPr txBox="1"/>
          <p:nvPr/>
        </p:nvSpPr>
        <p:spPr>
          <a:xfrm>
            <a:off x="2126081" y="809383"/>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a) Vùng đất và con người xứ Quảng</a:t>
            </a:r>
          </a:p>
        </p:txBody>
      </p:sp>
      <p:sp>
        <p:nvSpPr>
          <p:cNvPr id="39" name="TextBox 38">
            <a:extLst>
              <a:ext uri="{FF2B5EF4-FFF2-40B4-BE49-F238E27FC236}">
                <a16:creationId xmlns:a16="http://schemas.microsoft.com/office/drawing/2014/main" id="{4C0EF495-40E0-21BD-971B-1578EFAFAD91}"/>
              </a:ext>
            </a:extLst>
          </p:cNvPr>
          <p:cNvSpPr txBox="1"/>
          <p:nvPr/>
        </p:nvSpPr>
        <p:spPr>
          <a:xfrm>
            <a:off x="9369987" y="4213622"/>
            <a:ext cx="7889313" cy="2127505"/>
          </a:xfrm>
          <a:prstGeom prst="rect">
            <a:avLst/>
          </a:prstGeom>
          <a:noFill/>
        </p:spPr>
        <p:txBody>
          <a:bodyPr wrap="square">
            <a:spAutoFit/>
          </a:bodyPr>
          <a:lstStyle/>
          <a:p>
            <a:pPr algn="just">
              <a:lnSpc>
                <a:spcPct val="150000"/>
              </a:lnSpc>
              <a:spcAft>
                <a:spcPts val="800"/>
              </a:spcAft>
              <a:buNone/>
            </a:pPr>
            <a:r>
              <a:rPr lang="fr-FR" sz="4600">
                <a:solidFill>
                  <a:srgbClr val="002060"/>
                </a:solidFill>
                <a:effectLst/>
                <a:latin typeface="Nunito Ultra-Bold" panose="020B0604020202020204" charset="0"/>
                <a:ea typeface="Times New Roman" panose="02020603050405020304" pitchFamily="18" charset="0"/>
              </a:rPr>
              <a:t>- Người dân dù nghèo khó vẫn cố gắng cho con đi học. </a:t>
            </a:r>
            <a:endParaRPr lang="en-US" sz="4600">
              <a:solidFill>
                <a:srgbClr val="002060"/>
              </a:solidFill>
              <a:effectLst/>
              <a:latin typeface="Nunito Ultra-Bold" panose="020B0604020202020204" charset="0"/>
              <a:ea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2" presetClass="entr" presetSubtype="8"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0-#ppt_w/2"/>
                                          </p:val>
                                        </p:tav>
                                        <p:tav tm="100000">
                                          <p:val>
                                            <p:strVal val="#ppt_x"/>
                                          </p:val>
                                        </p:tav>
                                      </p:tavLst>
                                    </p:anim>
                                    <p:anim calcmode="lin" valueType="num">
                                      <p:cBhvr additive="base">
                                        <p:cTn id="11"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0"/>
            <a:ext cx="18287999" cy="10287000"/>
          </a:xfrm>
          <a:prstGeom prst="rect">
            <a:avLst/>
          </a:prstGeom>
          <a:gradFill>
            <a:gsLst>
              <a:gs pos="0">
                <a:srgbClr val="0070C0"/>
              </a:gs>
              <a:gs pos="100000">
                <a:schemeClr val="tx2">
                  <a:lumMod val="20000"/>
                  <a:lumOff val="80000"/>
                </a:schemeClr>
              </a:gs>
            </a:gsLst>
            <a:lin ang="0" scaled="0"/>
          </a:gra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3" name="标题 1"/>
          <p:cNvSpPr txBox="1"/>
          <p:nvPr/>
        </p:nvSpPr>
        <p:spPr>
          <a:xfrm>
            <a:off x="228600" y="218825"/>
            <a:ext cx="17830800" cy="9849353"/>
          </a:xfrm>
          <a:prstGeom prst="roundRect">
            <a:avLst>
              <a:gd name="adj" fmla="val 1703"/>
            </a:avLst>
          </a:prstGeom>
          <a:gradFill>
            <a:gsLst>
              <a:gs pos="0">
                <a:schemeClr val="bg2"/>
              </a:gs>
              <a:gs pos="100000">
                <a:schemeClr val="bg1"/>
              </a:gs>
            </a:gsLst>
            <a:lin ang="10800000" scaled="0"/>
          </a:gradFill>
          <a:ln w="12700" cap="sq">
            <a:noFill/>
            <a:miter/>
          </a:ln>
          <a:effectLst>
            <a:outerShdw blurRad="127000" dist="38100" algn="ctr" rotWithShape="0">
              <a:schemeClr val="accent1">
                <a:lumMod val="50000"/>
                <a:alpha val="40000"/>
              </a:scheme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4" name="标题 1"/>
          <p:cNvSpPr txBox="1"/>
          <p:nvPr/>
        </p:nvSpPr>
        <p:spPr>
          <a:xfrm>
            <a:off x="0" y="4702630"/>
            <a:ext cx="18288000" cy="2721428"/>
          </a:xfrm>
          <a:prstGeom prst="rect">
            <a:avLst/>
          </a:prstGeom>
          <a:solidFill>
            <a:schemeClr val="bg1">
              <a:lumMod val="9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6" name="Group 25">
            <a:extLst>
              <a:ext uri="{FF2B5EF4-FFF2-40B4-BE49-F238E27FC236}">
                <a16:creationId xmlns:a16="http://schemas.microsoft.com/office/drawing/2014/main" id="{1296B8C8-0045-459A-7034-4251D00AFEA8}"/>
              </a:ext>
            </a:extLst>
          </p:cNvPr>
          <p:cNvGrpSpPr/>
          <p:nvPr/>
        </p:nvGrpSpPr>
        <p:grpSpPr>
          <a:xfrm>
            <a:off x="990600" y="2555975"/>
            <a:ext cx="9725580" cy="3675554"/>
            <a:chOff x="660400" y="1703983"/>
            <a:chExt cx="6483720" cy="2450369"/>
          </a:xfrm>
        </p:grpSpPr>
        <p:sp>
          <p:nvSpPr>
            <p:cNvPr id="5" name="标题 1"/>
            <p:cNvSpPr txBox="1"/>
            <p:nvPr/>
          </p:nvSpPr>
          <p:spPr>
            <a:xfrm>
              <a:off x="698418" y="1735680"/>
              <a:ext cx="6445702" cy="2078267"/>
            </a:xfrm>
            <a:prstGeom prst="roundRect">
              <a:avLst>
                <a:gd name="adj" fmla="val 4933"/>
              </a:avLst>
            </a:prstGeom>
            <a:gradFill>
              <a:gsLst>
                <a:gs pos="0">
                  <a:srgbClr val="0070C0"/>
                </a:gs>
                <a:gs pos="93000">
                  <a:srgbClr val="002060"/>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6" name="标题 1"/>
            <p:cNvSpPr txBox="1"/>
            <p:nvPr/>
          </p:nvSpPr>
          <p:spPr>
            <a:xfrm>
              <a:off x="660400" y="1703983"/>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7" name="标题 1"/>
            <p:cNvSpPr txBox="1"/>
            <p:nvPr/>
          </p:nvSpPr>
          <p:spPr>
            <a:xfrm>
              <a:off x="6973364" y="1836421"/>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9" name="标题 1"/>
            <p:cNvSpPr txBox="1"/>
            <p:nvPr/>
          </p:nvSpPr>
          <p:spPr>
            <a:xfrm>
              <a:off x="845082" y="2043169"/>
              <a:ext cx="6053122" cy="1345448"/>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Dưới triều Nguyễn, xứ Quảng có nhiều người đỗ đạt, thể hiện tinh thần hiếu học, vượt khó của học trò.</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sp>
          <p:nvSpPr>
            <p:cNvPr id="17" name="标题 1"/>
            <p:cNvSpPr txBox="1"/>
            <p:nvPr/>
          </p:nvSpPr>
          <p:spPr>
            <a:xfrm>
              <a:off x="774700"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rgbClr val="0070C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sp>
        <p:nvSpPr>
          <p:cNvPr id="19" name="标题 1"/>
          <p:cNvSpPr txBox="1"/>
          <p:nvPr/>
        </p:nvSpPr>
        <p:spPr>
          <a:xfrm>
            <a:off x="418201" y="369620"/>
            <a:ext cx="14069405" cy="1080000"/>
          </a:xfrm>
          <a:prstGeom prst="rect">
            <a:avLst/>
          </a:prstGeom>
          <a:solidFill>
            <a:schemeClr val="bg1"/>
          </a:solidFill>
          <a:ln w="12700" cap="sq">
            <a:noFill/>
            <a:miter/>
          </a:ln>
          <a:effectLst>
            <a:outerShdw blurRad="165100" sx="102000" sy="102000" algn="ctr" rotWithShape="0">
              <a:srgbClr val="000000">
                <a:alpha val="1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1" name="标题 1"/>
          <p:cNvSpPr txBox="1"/>
          <p:nvPr/>
        </p:nvSpPr>
        <p:spPr>
          <a:xfrm>
            <a:off x="408365" y="337956"/>
            <a:ext cx="386021" cy="776469"/>
          </a:xfrm>
          <a:prstGeom prst="rect">
            <a:avLst/>
          </a:prstGeom>
          <a:solidFill>
            <a:srgbClr val="0070C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2" name="标题 1"/>
          <p:cNvSpPr txBox="1"/>
          <p:nvPr/>
        </p:nvSpPr>
        <p:spPr>
          <a:xfrm>
            <a:off x="408365" y="133178"/>
            <a:ext cx="386021" cy="147749"/>
          </a:xfrm>
          <a:prstGeom prst="rect">
            <a:avLst/>
          </a:prstGeom>
          <a:solidFill>
            <a:schemeClr val="bg2">
              <a:lumMod val="5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3" name="标题 1"/>
          <p:cNvSpPr txBox="1"/>
          <p:nvPr/>
        </p:nvSpPr>
        <p:spPr>
          <a:xfrm>
            <a:off x="408365" y="0"/>
            <a:ext cx="386021" cy="82542"/>
          </a:xfrm>
          <a:prstGeom prst="rect">
            <a:avLst/>
          </a:prstGeom>
          <a:solidFill>
            <a:schemeClr val="bg2">
              <a:lumMod val="7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4" name="标题 1">
            <a:extLst>
              <a:ext uri="{FF2B5EF4-FFF2-40B4-BE49-F238E27FC236}">
                <a16:creationId xmlns:a16="http://schemas.microsoft.com/office/drawing/2014/main" id="{10405D72-C897-2731-5D43-9084B6FF458E}"/>
              </a:ext>
            </a:extLst>
          </p:cNvPr>
          <p:cNvSpPr txBox="1"/>
          <p:nvPr/>
        </p:nvSpPr>
        <p:spPr>
          <a:xfrm>
            <a:off x="960120" y="503279"/>
            <a:ext cx="12091137" cy="692498"/>
          </a:xfrm>
          <a:prstGeom prst="rect">
            <a:avLst/>
          </a:prstGeom>
          <a:noFill/>
          <a:ln cap="sq">
            <a:noFill/>
          </a:ln>
        </p:spPr>
        <p:txBody>
          <a:bodyPr vert="horz" wrap="square" lIns="137160" tIns="68580" rIns="137160" bIns="68580" rtlCol="0" anchor="t"/>
          <a:lstStyle/>
          <a:p>
            <a:pPr defTabSz="1371600">
              <a:lnSpc>
                <a:spcPct val="110000"/>
              </a:lnSpc>
              <a:defRPr/>
            </a:pPr>
            <a:r>
              <a:rPr kumimoji="1" lang="en-US" altLang="zh-CN" sz="3600">
                <a:ln w="12700">
                  <a:noFill/>
                </a:ln>
                <a:solidFill>
                  <a:srgbClr val="000000">
                    <a:alpha val="100000"/>
                  </a:srgbClr>
                </a:solidFill>
                <a:latin typeface="#9Slide03 Encode SeEx Bold" panose="00000805000000000000" pitchFamily="2" charset="0"/>
                <a:ea typeface="Source Han Sans CN Bold"/>
                <a:cs typeface="Source Han Sans CN Bold"/>
              </a:rPr>
              <a:t>- Xứ Quảng nổi tiếng là vùng “Đất học” : </a:t>
            </a:r>
            <a:endParaRPr kumimoji="1" lang="zh-CN" altLang="en-US" sz="2700" dirty="0">
              <a:solidFill>
                <a:srgbClr val="000000"/>
              </a:solidFill>
              <a:latin typeface="#9Slide03 Encode SeEx Bold" panose="00000805000000000000" pitchFamily="2" charset="0"/>
              <a:ea typeface="等线" panose="02010600030101010101" pitchFamily="2" charset="-122"/>
            </a:endParaRPr>
          </a:p>
        </p:txBody>
      </p:sp>
      <p:grpSp>
        <p:nvGrpSpPr>
          <p:cNvPr id="28" name="Group 27">
            <a:extLst>
              <a:ext uri="{FF2B5EF4-FFF2-40B4-BE49-F238E27FC236}">
                <a16:creationId xmlns:a16="http://schemas.microsoft.com/office/drawing/2014/main" id="{DEE45B44-1EFD-D2A4-1C10-BF6B14AF2D33}"/>
              </a:ext>
            </a:extLst>
          </p:cNvPr>
          <p:cNvGrpSpPr/>
          <p:nvPr/>
        </p:nvGrpSpPr>
        <p:grpSpPr>
          <a:xfrm>
            <a:off x="7552770" y="5883185"/>
            <a:ext cx="9725580" cy="3670391"/>
            <a:chOff x="5035180" y="3922123"/>
            <a:chExt cx="6483720" cy="2446927"/>
          </a:xfrm>
        </p:grpSpPr>
        <p:sp>
          <p:nvSpPr>
            <p:cNvPr id="18" name="标题 1"/>
            <p:cNvSpPr txBox="1"/>
            <p:nvPr/>
          </p:nvSpPr>
          <p:spPr>
            <a:xfrm flipH="1">
              <a:off x="10813869"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rgbClr val="002060"/>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7" name="Group 26">
              <a:extLst>
                <a:ext uri="{FF2B5EF4-FFF2-40B4-BE49-F238E27FC236}">
                  <a16:creationId xmlns:a16="http://schemas.microsoft.com/office/drawing/2014/main" id="{C2C799F7-9B34-B3F4-8C2B-7656CBEB50F1}"/>
                </a:ext>
              </a:extLst>
            </p:cNvPr>
            <p:cNvGrpSpPr/>
            <p:nvPr/>
          </p:nvGrpSpPr>
          <p:grpSpPr>
            <a:xfrm>
              <a:off x="5035180" y="4259086"/>
              <a:ext cx="6483720" cy="2109964"/>
              <a:chOff x="5035180" y="4259086"/>
              <a:chExt cx="6483720" cy="2109964"/>
            </a:xfrm>
          </p:grpSpPr>
          <p:sp>
            <p:nvSpPr>
              <p:cNvPr id="11" name="标题 1"/>
              <p:cNvSpPr txBox="1"/>
              <p:nvPr/>
            </p:nvSpPr>
            <p:spPr>
              <a:xfrm>
                <a:off x="5073198" y="4290783"/>
                <a:ext cx="6445702" cy="2078267"/>
              </a:xfrm>
              <a:prstGeom prst="roundRect">
                <a:avLst>
                  <a:gd name="adj" fmla="val 4933"/>
                </a:avLst>
              </a:prstGeom>
              <a:gradFill>
                <a:gsLst>
                  <a:gs pos="0">
                    <a:srgbClr val="002060"/>
                  </a:gs>
                  <a:gs pos="93000">
                    <a:srgbClr val="0070C0"/>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2" name="标题 1"/>
              <p:cNvSpPr txBox="1"/>
              <p:nvPr/>
            </p:nvSpPr>
            <p:spPr>
              <a:xfrm>
                <a:off x="5035180" y="4259086"/>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3" name="标题 1"/>
              <p:cNvSpPr txBox="1"/>
              <p:nvPr/>
            </p:nvSpPr>
            <p:spPr>
              <a:xfrm>
                <a:off x="11348144" y="4391524"/>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5" name="标题 1">
                <a:extLst>
                  <a:ext uri="{FF2B5EF4-FFF2-40B4-BE49-F238E27FC236}">
                    <a16:creationId xmlns:a16="http://schemas.microsoft.com/office/drawing/2014/main" id="{FF988EFB-A383-0D5E-6B08-C5CCC966A9FC}"/>
                  </a:ext>
                </a:extLst>
              </p:cNvPr>
              <p:cNvSpPr txBox="1"/>
              <p:nvPr/>
            </p:nvSpPr>
            <p:spPr>
              <a:xfrm>
                <a:off x="5210354" y="4667294"/>
                <a:ext cx="6053122" cy="1373995"/>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Tinh thần hiếu học, trọng việc học, biết vượt khó để theo đuổi việc đèn sách của học trò xứ Quảng.</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57275" y="528946"/>
            <a:ext cx="16230600" cy="1239340"/>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3664698" y="3105369"/>
            <a:ext cx="3069385" cy="5413345"/>
            <a:chOff x="0" y="0"/>
            <a:chExt cx="808398" cy="1425737"/>
          </a:xfrm>
        </p:grpSpPr>
        <p:sp>
          <p:nvSpPr>
            <p:cNvPr id="8" name="Freeform 8"/>
            <p:cNvSpPr/>
            <p:nvPr/>
          </p:nvSpPr>
          <p:spPr>
            <a:xfrm>
              <a:off x="0" y="0"/>
              <a:ext cx="808398" cy="1425737"/>
            </a:xfrm>
            <a:custGeom>
              <a:avLst/>
              <a:gdLst/>
              <a:ahLst/>
              <a:cxnLst/>
              <a:rect l="l" t="t" r="r" b="b"/>
              <a:pathLst>
                <a:path w="808398" h="1425737">
                  <a:moveTo>
                    <a:pt x="75669" y="0"/>
                  </a:moveTo>
                  <a:lnTo>
                    <a:pt x="732729" y="0"/>
                  </a:lnTo>
                  <a:cubicBezTo>
                    <a:pt x="774519" y="0"/>
                    <a:pt x="808398" y="33878"/>
                    <a:pt x="808398" y="75669"/>
                  </a:cubicBezTo>
                  <a:lnTo>
                    <a:pt x="808398" y="1350068"/>
                  </a:lnTo>
                  <a:cubicBezTo>
                    <a:pt x="808398" y="1391859"/>
                    <a:pt x="774519" y="1425737"/>
                    <a:pt x="732729" y="1425737"/>
                  </a:cubicBezTo>
                  <a:lnTo>
                    <a:pt x="75669" y="1425737"/>
                  </a:lnTo>
                  <a:cubicBezTo>
                    <a:pt x="33878" y="1425737"/>
                    <a:pt x="0" y="1391859"/>
                    <a:pt x="0" y="1350068"/>
                  </a:cubicBezTo>
                  <a:lnTo>
                    <a:pt x="0" y="75669"/>
                  </a:lnTo>
                  <a:cubicBezTo>
                    <a:pt x="0" y="33878"/>
                    <a:pt x="33878" y="0"/>
                    <a:pt x="75669" y="0"/>
                  </a:cubicBezTo>
                  <a:close/>
                </a:path>
              </a:pathLst>
            </a:custGeom>
            <a:solidFill>
              <a:srgbClr val="13638C"/>
            </a:solidFill>
          </p:spPr>
          <p:txBody>
            <a:bodyPr/>
            <a:lstStyle/>
            <a:p>
              <a:endParaRPr lang="en-US"/>
            </a:p>
          </p:txBody>
        </p:sp>
        <p:sp>
          <p:nvSpPr>
            <p:cNvPr id="9" name="TextBox 9"/>
            <p:cNvSpPr txBox="1"/>
            <p:nvPr/>
          </p:nvSpPr>
          <p:spPr>
            <a:xfrm>
              <a:off x="0" y="-38100"/>
              <a:ext cx="808398" cy="1463837"/>
            </a:xfrm>
            <a:prstGeom prst="rect">
              <a:avLst/>
            </a:prstGeom>
          </p:spPr>
          <p:txBody>
            <a:bodyPr lIns="50800" tIns="50800" rIns="50800" bIns="50800" rtlCol="0" anchor="ctr"/>
            <a:lstStyle/>
            <a:p>
              <a:pPr algn="ctr">
                <a:lnSpc>
                  <a:spcPts val="2940"/>
                </a:lnSpc>
              </a:pPr>
              <a:endParaRPr/>
            </a:p>
          </p:txBody>
        </p:sp>
      </p:grpSp>
      <p:grpSp>
        <p:nvGrpSpPr>
          <p:cNvPr id="10" name="Group 10"/>
          <p:cNvGrpSpPr/>
          <p:nvPr/>
        </p:nvGrpSpPr>
        <p:grpSpPr>
          <a:xfrm>
            <a:off x="9576591" y="2135909"/>
            <a:ext cx="3069385" cy="5413345"/>
            <a:chOff x="0" y="0"/>
            <a:chExt cx="808398" cy="1425737"/>
          </a:xfrm>
        </p:grpSpPr>
        <p:sp>
          <p:nvSpPr>
            <p:cNvPr id="11" name="Freeform 11"/>
            <p:cNvSpPr/>
            <p:nvPr/>
          </p:nvSpPr>
          <p:spPr>
            <a:xfrm>
              <a:off x="0" y="0"/>
              <a:ext cx="808398" cy="1425737"/>
            </a:xfrm>
            <a:custGeom>
              <a:avLst/>
              <a:gdLst/>
              <a:ahLst/>
              <a:cxnLst/>
              <a:rect l="l" t="t" r="r" b="b"/>
              <a:pathLst>
                <a:path w="808398" h="1425737">
                  <a:moveTo>
                    <a:pt x="75669" y="0"/>
                  </a:moveTo>
                  <a:lnTo>
                    <a:pt x="732729" y="0"/>
                  </a:lnTo>
                  <a:cubicBezTo>
                    <a:pt x="774519" y="0"/>
                    <a:pt x="808398" y="33878"/>
                    <a:pt x="808398" y="75669"/>
                  </a:cubicBezTo>
                  <a:lnTo>
                    <a:pt x="808398" y="1350068"/>
                  </a:lnTo>
                  <a:cubicBezTo>
                    <a:pt x="808398" y="1391859"/>
                    <a:pt x="774519" y="1425737"/>
                    <a:pt x="732729" y="1425737"/>
                  </a:cubicBezTo>
                  <a:lnTo>
                    <a:pt x="75669" y="1425737"/>
                  </a:lnTo>
                  <a:cubicBezTo>
                    <a:pt x="33878" y="1425737"/>
                    <a:pt x="0" y="1391859"/>
                    <a:pt x="0" y="1350068"/>
                  </a:cubicBezTo>
                  <a:lnTo>
                    <a:pt x="0" y="75669"/>
                  </a:lnTo>
                  <a:cubicBezTo>
                    <a:pt x="0" y="33878"/>
                    <a:pt x="33878" y="0"/>
                    <a:pt x="75669" y="0"/>
                  </a:cubicBezTo>
                  <a:close/>
                </a:path>
              </a:pathLst>
            </a:custGeom>
            <a:solidFill>
              <a:srgbClr val="C84A21"/>
            </a:solidFill>
          </p:spPr>
          <p:txBody>
            <a:bodyPr/>
            <a:lstStyle/>
            <a:p>
              <a:endParaRPr lang="en-US"/>
            </a:p>
          </p:txBody>
        </p:sp>
        <p:sp>
          <p:nvSpPr>
            <p:cNvPr id="12" name="TextBox 12"/>
            <p:cNvSpPr txBox="1"/>
            <p:nvPr/>
          </p:nvSpPr>
          <p:spPr>
            <a:xfrm>
              <a:off x="0" y="-38100"/>
              <a:ext cx="808398" cy="1463837"/>
            </a:xfrm>
            <a:prstGeom prst="rect">
              <a:avLst/>
            </a:prstGeom>
          </p:spPr>
          <p:txBody>
            <a:bodyPr lIns="50800" tIns="50800" rIns="50800" bIns="50800" rtlCol="0" anchor="ctr"/>
            <a:lstStyle/>
            <a:p>
              <a:pPr algn="ctr">
                <a:lnSpc>
                  <a:spcPts val="2940"/>
                </a:lnSpc>
              </a:pPr>
              <a:endParaRPr/>
            </a:p>
          </p:txBody>
        </p:sp>
      </p:grpSp>
      <p:grpSp>
        <p:nvGrpSpPr>
          <p:cNvPr id="13" name="Group 13"/>
          <p:cNvGrpSpPr/>
          <p:nvPr/>
        </p:nvGrpSpPr>
        <p:grpSpPr>
          <a:xfrm>
            <a:off x="9172575" y="3105369"/>
            <a:ext cx="3877417" cy="5413345"/>
            <a:chOff x="0" y="0"/>
            <a:chExt cx="600713" cy="838669"/>
          </a:xfrm>
        </p:grpSpPr>
        <p:sp>
          <p:nvSpPr>
            <p:cNvPr id="14" name="Freeform 14"/>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6"/>
              <a:stretch>
                <a:fillRect t="-3753" b="-3753"/>
              </a:stretch>
            </a:blipFill>
          </p:spPr>
          <p:txBody>
            <a:bodyPr/>
            <a:lstStyle/>
            <a:p>
              <a:endParaRPr lang="en-US"/>
            </a:p>
          </p:txBody>
        </p:sp>
      </p:grpSp>
      <p:grpSp>
        <p:nvGrpSpPr>
          <p:cNvPr id="15" name="Group 15"/>
          <p:cNvGrpSpPr/>
          <p:nvPr/>
        </p:nvGrpSpPr>
        <p:grpSpPr>
          <a:xfrm>
            <a:off x="13260682" y="2135909"/>
            <a:ext cx="3877417" cy="5413345"/>
            <a:chOff x="0" y="0"/>
            <a:chExt cx="600713" cy="838669"/>
          </a:xfrm>
        </p:grpSpPr>
        <p:sp>
          <p:nvSpPr>
            <p:cNvPr id="16" name="Freeform 16"/>
            <p:cNvSpPr/>
            <p:nvPr/>
          </p:nvSpPr>
          <p:spPr>
            <a:xfrm>
              <a:off x="0" y="0"/>
              <a:ext cx="600713" cy="838669"/>
            </a:xfrm>
            <a:custGeom>
              <a:avLst/>
              <a:gdLst/>
              <a:ahLst/>
              <a:cxnLst/>
              <a:rect l="l" t="t" r="r" b="b"/>
              <a:pathLst>
                <a:path w="600713" h="838669">
                  <a:moveTo>
                    <a:pt x="59900" y="0"/>
                  </a:moveTo>
                  <a:lnTo>
                    <a:pt x="540813" y="0"/>
                  </a:lnTo>
                  <a:cubicBezTo>
                    <a:pt x="573895" y="0"/>
                    <a:pt x="600713" y="26818"/>
                    <a:pt x="600713" y="59900"/>
                  </a:cubicBezTo>
                  <a:lnTo>
                    <a:pt x="600713" y="778769"/>
                  </a:lnTo>
                  <a:cubicBezTo>
                    <a:pt x="600713" y="811851"/>
                    <a:pt x="573895" y="838669"/>
                    <a:pt x="540813" y="838669"/>
                  </a:cubicBezTo>
                  <a:lnTo>
                    <a:pt x="59900" y="838669"/>
                  </a:lnTo>
                  <a:cubicBezTo>
                    <a:pt x="26818" y="838669"/>
                    <a:pt x="0" y="811851"/>
                    <a:pt x="0" y="778769"/>
                  </a:cubicBezTo>
                  <a:lnTo>
                    <a:pt x="0" y="59900"/>
                  </a:lnTo>
                  <a:cubicBezTo>
                    <a:pt x="0" y="26818"/>
                    <a:pt x="26818" y="0"/>
                    <a:pt x="59900" y="0"/>
                  </a:cubicBezTo>
                  <a:close/>
                </a:path>
              </a:pathLst>
            </a:custGeom>
            <a:blipFill>
              <a:blip r:embed="rId7"/>
              <a:stretch>
                <a:fillRect l="-11941" t="-2675" r="-3912" b="-21874"/>
              </a:stretch>
            </a:blipFill>
          </p:spPr>
          <p:txBody>
            <a:bodyPr/>
            <a:lstStyle/>
            <a:p>
              <a:endParaRPr lang="en-US"/>
            </a:p>
          </p:txBody>
        </p:sp>
      </p:grpSp>
      <p:sp>
        <p:nvSpPr>
          <p:cNvPr id="21" name="TextBox 21"/>
          <p:cNvSpPr txBox="1"/>
          <p:nvPr/>
        </p:nvSpPr>
        <p:spPr>
          <a:xfrm>
            <a:off x="15530701" y="8902065"/>
            <a:ext cx="1728599" cy="356235"/>
          </a:xfrm>
          <a:prstGeom prst="rect">
            <a:avLst/>
          </a:prstGeom>
        </p:spPr>
        <p:txBody>
          <a:bodyPr lIns="0" tIns="0" rIns="0" bIns="0" rtlCol="0" anchor="t">
            <a:spAutoFit/>
          </a:bodyPr>
          <a:lstStyle/>
          <a:p>
            <a:pPr marL="0" lvl="0" indent="0" algn="r">
              <a:lnSpc>
                <a:spcPts val="2940"/>
              </a:lnSpc>
              <a:spcBef>
                <a:spcPct val="0"/>
              </a:spcBef>
            </a:pPr>
            <a:r>
              <a:rPr lang="en-US" sz="2100">
                <a:solidFill>
                  <a:srgbClr val="13638C"/>
                </a:solidFill>
                <a:latin typeface="Nunito"/>
                <a:ea typeface="Nunito"/>
                <a:cs typeface="Nunito"/>
                <a:sym typeface="Nunito"/>
              </a:rPr>
              <a:t>Page 09</a:t>
            </a:r>
          </a:p>
        </p:txBody>
      </p:sp>
      <p:sp>
        <p:nvSpPr>
          <p:cNvPr id="35" name="TextBox 35"/>
          <p:cNvSpPr txBox="1"/>
          <p:nvPr/>
        </p:nvSpPr>
        <p:spPr>
          <a:xfrm>
            <a:off x="1187357" y="2687251"/>
            <a:ext cx="7774528" cy="5986895"/>
          </a:xfrm>
          <a:prstGeom prst="rect">
            <a:avLst/>
          </a:prstGeom>
        </p:spPr>
        <p:txBody>
          <a:bodyPr wrap="square" lIns="0" tIns="0" rIns="0" bIns="0" rtlCol="0" anchor="t">
            <a:spAutoFit/>
          </a:bodyPr>
          <a:lstStyle/>
          <a:p>
            <a:pPr marL="0" lvl="0" indent="0" algn="l">
              <a:lnSpc>
                <a:spcPts val="5856"/>
              </a:lnSpc>
            </a:pPr>
            <a:r>
              <a:rPr lang="vi-VN" sz="3200" b="1">
                <a:solidFill>
                  <a:srgbClr val="C00000"/>
                </a:solidFill>
                <a:latin typeface="Nunito Heavy"/>
                <a:ea typeface="Nunito Heavy"/>
                <a:cs typeface="Nunito Heavy"/>
                <a:sym typeface="Nunito Heavy"/>
              </a:rPr>
              <a:t>* Thời kì phong kiến:</a:t>
            </a:r>
          </a:p>
          <a:p>
            <a:pPr marL="0" lvl="0" indent="0" algn="l">
              <a:lnSpc>
                <a:spcPts val="5856"/>
              </a:lnSpc>
            </a:pPr>
            <a:r>
              <a:rPr lang="vi-VN" sz="3200" b="1">
                <a:solidFill>
                  <a:srgbClr val="000000"/>
                </a:solidFill>
                <a:latin typeface="Nunito Heavy"/>
                <a:ea typeface="Nunito Heavy"/>
                <a:cs typeface="Nunito Heavy"/>
                <a:sym typeface="Nunito Heavy"/>
              </a:rPr>
              <a:t>-  Bắt đầu từ thế kỉ XV (vua Lê Thánh Tông) với quy định thi cử, lễ nghĩa.</a:t>
            </a:r>
          </a:p>
          <a:p>
            <a:pPr marL="0" lvl="0" indent="0" algn="l">
              <a:lnSpc>
                <a:spcPts val="5856"/>
              </a:lnSpc>
            </a:pPr>
            <a:r>
              <a:rPr lang="vi-VN" sz="3200" b="1">
                <a:solidFill>
                  <a:srgbClr val="000000"/>
                </a:solidFill>
                <a:latin typeface="Nunito Heavy"/>
                <a:ea typeface="Nunito Heavy"/>
                <a:cs typeface="Nunito Heavy"/>
                <a:sym typeface="Nunito Heavy"/>
              </a:rPr>
              <a:t>- Thời Quang Trung: lập Viện Sùng Chính, dịch sách, định quy chế thi cử.</a:t>
            </a:r>
          </a:p>
          <a:p>
            <a:pPr marL="0" lvl="0" indent="0" algn="l">
              <a:lnSpc>
                <a:spcPts val="5856"/>
              </a:lnSpc>
            </a:pPr>
            <a:r>
              <a:rPr lang="vi-VN" sz="3200" b="1">
                <a:solidFill>
                  <a:srgbClr val="000000"/>
                </a:solidFill>
                <a:latin typeface="Nunito Heavy"/>
                <a:ea typeface="Nunito Heavy"/>
                <a:cs typeface="Nunito Heavy"/>
                <a:sym typeface="Nunito Heavy"/>
              </a:rPr>
              <a:t>- Thời Minh Mạng: mở nhiều trường công, dân lập; tổ chức thi Hương, Hội, Đình.</a:t>
            </a:r>
          </a:p>
        </p:txBody>
      </p:sp>
      <p:sp>
        <p:nvSpPr>
          <p:cNvPr id="36" name="TextBox 29">
            <a:extLst>
              <a:ext uri="{FF2B5EF4-FFF2-40B4-BE49-F238E27FC236}">
                <a16:creationId xmlns:a16="http://schemas.microsoft.com/office/drawing/2014/main" id="{0EBFA2A5-A406-874E-BD95-324AA60F7254}"/>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Kinh nghiệm chọn quan lại thời Lê sơ cho công tác tuyển chọn cán bộ, công  chức hiện nay">
            <a:extLst>
              <a:ext uri="{FF2B5EF4-FFF2-40B4-BE49-F238E27FC236}">
                <a16:creationId xmlns:a16="http://schemas.microsoft.com/office/drawing/2014/main" id="{453EF536-73A5-B427-799E-2210900E1F4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64000" y="965200"/>
            <a:ext cx="13159998" cy="835659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3E6D8A-D19B-D812-6055-98A8293F96F9}"/>
              </a:ext>
            </a:extLst>
          </p:cNvPr>
          <p:cNvSpPr txBox="1"/>
          <p:nvPr/>
        </p:nvSpPr>
        <p:spPr>
          <a:xfrm>
            <a:off x="3019742" y="8341151"/>
            <a:ext cx="4953000" cy="830997"/>
          </a:xfrm>
          <a:prstGeom prst="rect">
            <a:avLst/>
          </a:prstGeom>
          <a:solidFill>
            <a:schemeClr val="bg1"/>
          </a:solidFill>
        </p:spPr>
        <p:txBody>
          <a:bodyPr wrap="square" rtlCol="0">
            <a:spAutoFit/>
          </a:bodyPr>
          <a:lstStyle/>
          <a:p>
            <a:pPr algn="ctr"/>
            <a:r>
              <a:rPr lang="en-US" sz="4800"/>
              <a:t>Thi cử thời Lê sơ</a:t>
            </a:r>
          </a:p>
        </p:txBody>
      </p:sp>
    </p:spTree>
    <p:extLst>
      <p:ext uri="{BB962C8B-B14F-4D97-AF65-F5344CB8AC3E}">
        <p14:creationId xmlns:p14="http://schemas.microsoft.com/office/powerpoint/2010/main" val="23905838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1"/>
          <p:cNvGrpSpPr/>
          <p:nvPr/>
        </p:nvGrpSpPr>
        <p:grpSpPr>
          <a:xfrm>
            <a:off x="10553380" y="6346960"/>
            <a:ext cx="5780660" cy="3122863"/>
            <a:chOff x="0" y="0"/>
            <a:chExt cx="1545587" cy="834966"/>
          </a:xfrm>
        </p:grpSpPr>
        <p:sp>
          <p:nvSpPr>
            <p:cNvPr id="22" name="Freeform 22"/>
            <p:cNvSpPr/>
            <p:nvPr/>
          </p:nvSpPr>
          <p:spPr>
            <a:xfrm>
              <a:off x="0" y="0"/>
              <a:ext cx="1545587" cy="834966"/>
            </a:xfrm>
            <a:custGeom>
              <a:avLst/>
              <a:gdLst/>
              <a:ahLst/>
              <a:cxnLst/>
              <a:rect l="l" t="t" r="r" b="b"/>
              <a:pathLst>
                <a:path w="1545587" h="834966">
                  <a:moveTo>
                    <a:pt x="40178" y="0"/>
                  </a:moveTo>
                  <a:lnTo>
                    <a:pt x="1505408" y="0"/>
                  </a:lnTo>
                  <a:cubicBezTo>
                    <a:pt x="1527598" y="0"/>
                    <a:pt x="1545587" y="17988"/>
                    <a:pt x="1545587" y="40178"/>
                  </a:cubicBezTo>
                  <a:lnTo>
                    <a:pt x="1545587" y="794788"/>
                  </a:lnTo>
                  <a:cubicBezTo>
                    <a:pt x="1545587" y="816978"/>
                    <a:pt x="1527598" y="834966"/>
                    <a:pt x="1505408" y="834966"/>
                  </a:cubicBezTo>
                  <a:lnTo>
                    <a:pt x="40178" y="834966"/>
                  </a:lnTo>
                  <a:cubicBezTo>
                    <a:pt x="17988" y="834966"/>
                    <a:pt x="0" y="816978"/>
                    <a:pt x="0" y="794788"/>
                  </a:cubicBezTo>
                  <a:lnTo>
                    <a:pt x="0" y="40178"/>
                  </a:lnTo>
                  <a:cubicBezTo>
                    <a:pt x="0" y="17988"/>
                    <a:pt x="17988" y="0"/>
                    <a:pt x="40178" y="0"/>
                  </a:cubicBezTo>
                  <a:close/>
                </a:path>
              </a:pathLst>
            </a:custGeom>
            <a:solidFill>
              <a:srgbClr val="13638C"/>
            </a:solidFill>
          </p:spPr>
          <p:txBody>
            <a:bodyPr/>
            <a:lstStyle/>
            <a:p>
              <a:endParaRPr lang="en-US"/>
            </a:p>
          </p:txBody>
        </p:sp>
        <p:sp>
          <p:nvSpPr>
            <p:cNvPr id="23" name="TextBox 23"/>
            <p:cNvSpPr txBox="1"/>
            <p:nvPr/>
          </p:nvSpPr>
          <p:spPr>
            <a:xfrm>
              <a:off x="0" y="-38100"/>
              <a:ext cx="1545587" cy="873066"/>
            </a:xfrm>
            <a:prstGeom prst="rect">
              <a:avLst/>
            </a:prstGeom>
          </p:spPr>
          <p:txBody>
            <a:bodyPr lIns="47731" tIns="47731" rIns="47731" bIns="47731" rtlCol="0" anchor="ctr"/>
            <a:lstStyle/>
            <a:p>
              <a:pPr algn="ctr">
                <a:lnSpc>
                  <a:spcPts val="2940"/>
                </a:lnSpc>
              </a:pPr>
              <a:endParaRPr/>
            </a:p>
          </p:txBody>
        </p:sp>
      </p:grpSp>
      <p:grpSp>
        <p:nvGrpSpPr>
          <p:cNvPr id="24" name="Group 24"/>
          <p:cNvGrpSpPr/>
          <p:nvPr/>
        </p:nvGrpSpPr>
        <p:grpSpPr>
          <a:xfrm>
            <a:off x="10667409" y="6486487"/>
            <a:ext cx="5552604" cy="2843809"/>
            <a:chOff x="0" y="0"/>
            <a:chExt cx="2678826" cy="1371981"/>
          </a:xfrm>
        </p:grpSpPr>
        <p:sp>
          <p:nvSpPr>
            <p:cNvPr id="25" name="Freeform 25"/>
            <p:cNvSpPr/>
            <p:nvPr/>
          </p:nvSpPr>
          <p:spPr>
            <a:xfrm>
              <a:off x="0" y="0"/>
              <a:ext cx="2678826" cy="1371981"/>
            </a:xfrm>
            <a:custGeom>
              <a:avLst/>
              <a:gdLst/>
              <a:ahLst/>
              <a:cxnLst/>
              <a:rect l="l" t="t" r="r" b="b"/>
              <a:pathLst>
                <a:path w="2678826" h="1371981">
                  <a:moveTo>
                    <a:pt x="27886" y="0"/>
                  </a:moveTo>
                  <a:lnTo>
                    <a:pt x="2650940" y="0"/>
                  </a:lnTo>
                  <a:cubicBezTo>
                    <a:pt x="2666341" y="0"/>
                    <a:pt x="2678826" y="12485"/>
                    <a:pt x="2678826" y="27886"/>
                  </a:cubicBezTo>
                  <a:lnTo>
                    <a:pt x="2678826" y="1344096"/>
                  </a:lnTo>
                  <a:cubicBezTo>
                    <a:pt x="2678826" y="1351492"/>
                    <a:pt x="2675888" y="1358584"/>
                    <a:pt x="2670658" y="1363814"/>
                  </a:cubicBezTo>
                  <a:cubicBezTo>
                    <a:pt x="2665429" y="1369044"/>
                    <a:pt x="2658336" y="1371981"/>
                    <a:pt x="2650940" y="1371981"/>
                  </a:cubicBezTo>
                  <a:lnTo>
                    <a:pt x="27886" y="1371981"/>
                  </a:lnTo>
                  <a:cubicBezTo>
                    <a:pt x="20490" y="1371981"/>
                    <a:pt x="13397" y="1369044"/>
                    <a:pt x="8168" y="1363814"/>
                  </a:cubicBezTo>
                  <a:cubicBezTo>
                    <a:pt x="2938" y="1358584"/>
                    <a:pt x="0" y="1351492"/>
                    <a:pt x="0" y="1344096"/>
                  </a:cubicBezTo>
                  <a:lnTo>
                    <a:pt x="0" y="27886"/>
                  </a:lnTo>
                  <a:cubicBezTo>
                    <a:pt x="0" y="20490"/>
                    <a:pt x="2938" y="13397"/>
                    <a:pt x="8168" y="8168"/>
                  </a:cubicBezTo>
                  <a:cubicBezTo>
                    <a:pt x="13397" y="2938"/>
                    <a:pt x="20490" y="0"/>
                    <a:pt x="27886" y="0"/>
                  </a:cubicBezTo>
                  <a:close/>
                </a:path>
              </a:pathLst>
            </a:custGeom>
            <a:blipFill>
              <a:blip r:embed="rId2"/>
              <a:stretch>
                <a:fillRect t="-4325" b="-25761"/>
              </a:stretch>
            </a:blipFill>
          </p:spPr>
          <p:txBody>
            <a:bodyPr/>
            <a:lstStyle/>
            <a:p>
              <a:endParaRPr lang="en-US"/>
            </a:p>
          </p:txBody>
        </p:sp>
      </p:grpSp>
      <p:sp>
        <p:nvSpPr>
          <p:cNvPr id="26" name="Freeform 26"/>
          <p:cNvSpPr/>
          <p:nvPr/>
        </p:nvSpPr>
        <p:spPr>
          <a:xfrm>
            <a:off x="13067465" y="7532146"/>
            <a:ext cx="752491" cy="752491"/>
          </a:xfrm>
          <a:custGeom>
            <a:avLst/>
            <a:gdLst/>
            <a:ahLst/>
            <a:cxnLst/>
            <a:rect l="l" t="t" r="r" b="b"/>
            <a:pathLst>
              <a:path w="752491" h="752491">
                <a:moveTo>
                  <a:pt x="0" y="0"/>
                </a:moveTo>
                <a:lnTo>
                  <a:pt x="752491" y="0"/>
                </a:lnTo>
                <a:lnTo>
                  <a:pt x="752491" y="752491"/>
                </a:lnTo>
                <a:lnTo>
                  <a:pt x="0" y="7524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7" name="Group 27"/>
          <p:cNvGrpSpPr/>
          <p:nvPr/>
        </p:nvGrpSpPr>
        <p:grpSpPr>
          <a:xfrm>
            <a:off x="10538140" y="2521105"/>
            <a:ext cx="5780660" cy="3122863"/>
            <a:chOff x="0" y="0"/>
            <a:chExt cx="1545587" cy="624704"/>
          </a:xfrm>
        </p:grpSpPr>
        <p:sp>
          <p:nvSpPr>
            <p:cNvPr id="28" name="Freeform 28"/>
            <p:cNvSpPr/>
            <p:nvPr/>
          </p:nvSpPr>
          <p:spPr>
            <a:xfrm>
              <a:off x="0" y="0"/>
              <a:ext cx="1545587" cy="624704"/>
            </a:xfrm>
            <a:custGeom>
              <a:avLst/>
              <a:gdLst/>
              <a:ahLst/>
              <a:cxnLst/>
              <a:rect l="l" t="t" r="r" b="b"/>
              <a:pathLst>
                <a:path w="1545587" h="624704">
                  <a:moveTo>
                    <a:pt x="40178" y="0"/>
                  </a:moveTo>
                  <a:lnTo>
                    <a:pt x="1505408" y="0"/>
                  </a:lnTo>
                  <a:cubicBezTo>
                    <a:pt x="1527598" y="0"/>
                    <a:pt x="1545587" y="17988"/>
                    <a:pt x="1545587" y="40178"/>
                  </a:cubicBezTo>
                  <a:lnTo>
                    <a:pt x="1545587" y="584525"/>
                  </a:lnTo>
                  <a:cubicBezTo>
                    <a:pt x="1545587" y="606715"/>
                    <a:pt x="1527598" y="624704"/>
                    <a:pt x="1505408" y="624704"/>
                  </a:cubicBezTo>
                  <a:lnTo>
                    <a:pt x="40178" y="624704"/>
                  </a:lnTo>
                  <a:cubicBezTo>
                    <a:pt x="17988" y="624704"/>
                    <a:pt x="0" y="606715"/>
                    <a:pt x="0" y="584525"/>
                  </a:cubicBezTo>
                  <a:lnTo>
                    <a:pt x="0" y="40178"/>
                  </a:lnTo>
                  <a:cubicBezTo>
                    <a:pt x="0" y="17988"/>
                    <a:pt x="17988" y="0"/>
                    <a:pt x="40178" y="0"/>
                  </a:cubicBezTo>
                  <a:close/>
                </a:path>
              </a:pathLst>
            </a:custGeom>
            <a:solidFill>
              <a:srgbClr val="C84A21"/>
            </a:solidFill>
          </p:spPr>
          <p:txBody>
            <a:bodyPr/>
            <a:lstStyle/>
            <a:p>
              <a:endParaRPr lang="en-US"/>
            </a:p>
          </p:txBody>
        </p:sp>
        <p:sp>
          <p:nvSpPr>
            <p:cNvPr id="29" name="TextBox 29"/>
            <p:cNvSpPr txBox="1"/>
            <p:nvPr/>
          </p:nvSpPr>
          <p:spPr>
            <a:xfrm>
              <a:off x="0" y="-38100"/>
              <a:ext cx="1545587" cy="662804"/>
            </a:xfrm>
            <a:prstGeom prst="rect">
              <a:avLst/>
            </a:prstGeom>
          </p:spPr>
          <p:txBody>
            <a:bodyPr lIns="47731" tIns="47731" rIns="47731" bIns="47731" rtlCol="0" anchor="ctr"/>
            <a:lstStyle/>
            <a:p>
              <a:pPr algn="ctr">
                <a:lnSpc>
                  <a:spcPts val="2940"/>
                </a:lnSpc>
              </a:pPr>
              <a:endParaRPr/>
            </a:p>
          </p:txBody>
        </p:sp>
      </p:grpSp>
      <p:grpSp>
        <p:nvGrpSpPr>
          <p:cNvPr id="30" name="Group 30"/>
          <p:cNvGrpSpPr/>
          <p:nvPr/>
        </p:nvGrpSpPr>
        <p:grpSpPr>
          <a:xfrm>
            <a:off x="10652169" y="2625496"/>
            <a:ext cx="5552604" cy="2842389"/>
            <a:chOff x="0" y="0"/>
            <a:chExt cx="2678826" cy="1026487"/>
          </a:xfrm>
        </p:grpSpPr>
        <p:sp>
          <p:nvSpPr>
            <p:cNvPr id="31" name="Freeform 31"/>
            <p:cNvSpPr/>
            <p:nvPr/>
          </p:nvSpPr>
          <p:spPr>
            <a:xfrm>
              <a:off x="0" y="0"/>
              <a:ext cx="2678826" cy="1026487"/>
            </a:xfrm>
            <a:custGeom>
              <a:avLst/>
              <a:gdLst/>
              <a:ahLst/>
              <a:cxnLst/>
              <a:rect l="l" t="t" r="r" b="b"/>
              <a:pathLst>
                <a:path w="2678826" h="1026487">
                  <a:moveTo>
                    <a:pt x="27886" y="0"/>
                  </a:moveTo>
                  <a:lnTo>
                    <a:pt x="2650940" y="0"/>
                  </a:lnTo>
                  <a:cubicBezTo>
                    <a:pt x="2666341" y="0"/>
                    <a:pt x="2678826" y="12485"/>
                    <a:pt x="2678826" y="27886"/>
                  </a:cubicBezTo>
                  <a:lnTo>
                    <a:pt x="2678826" y="998601"/>
                  </a:lnTo>
                  <a:cubicBezTo>
                    <a:pt x="2678826" y="1005997"/>
                    <a:pt x="2675888" y="1013090"/>
                    <a:pt x="2670658" y="1018319"/>
                  </a:cubicBezTo>
                  <a:cubicBezTo>
                    <a:pt x="2665429" y="1023549"/>
                    <a:pt x="2658336" y="1026487"/>
                    <a:pt x="2650940" y="1026487"/>
                  </a:cubicBezTo>
                  <a:lnTo>
                    <a:pt x="27886" y="1026487"/>
                  </a:lnTo>
                  <a:cubicBezTo>
                    <a:pt x="20490" y="1026487"/>
                    <a:pt x="13397" y="1023549"/>
                    <a:pt x="8168" y="1018319"/>
                  </a:cubicBezTo>
                  <a:cubicBezTo>
                    <a:pt x="2938" y="1013090"/>
                    <a:pt x="0" y="1005997"/>
                    <a:pt x="0" y="998601"/>
                  </a:cubicBezTo>
                  <a:lnTo>
                    <a:pt x="0" y="27886"/>
                  </a:lnTo>
                  <a:cubicBezTo>
                    <a:pt x="0" y="20490"/>
                    <a:pt x="2938" y="13397"/>
                    <a:pt x="8168" y="8168"/>
                  </a:cubicBezTo>
                  <a:cubicBezTo>
                    <a:pt x="13397" y="2938"/>
                    <a:pt x="20490" y="0"/>
                    <a:pt x="27886" y="0"/>
                  </a:cubicBezTo>
                  <a:close/>
                </a:path>
              </a:pathLst>
            </a:custGeom>
            <a:blipFill>
              <a:blip r:embed="rId5"/>
              <a:stretch>
                <a:fillRect t="-11866" b="-62005"/>
              </a:stretch>
            </a:blipFill>
          </p:spPr>
          <p:txBody>
            <a:bodyPr/>
            <a:lstStyle/>
            <a:p>
              <a:endParaRPr lang="en-US"/>
            </a:p>
          </p:txBody>
        </p:sp>
      </p:grpSp>
      <p:sp>
        <p:nvSpPr>
          <p:cNvPr id="32" name="Freeform 32"/>
          <p:cNvSpPr/>
          <p:nvPr/>
        </p:nvSpPr>
        <p:spPr>
          <a:xfrm>
            <a:off x="13097945" y="3706290"/>
            <a:ext cx="752491" cy="752491"/>
          </a:xfrm>
          <a:custGeom>
            <a:avLst/>
            <a:gdLst/>
            <a:ahLst/>
            <a:cxnLst/>
            <a:rect l="l" t="t" r="r" b="b"/>
            <a:pathLst>
              <a:path w="752491" h="752491">
                <a:moveTo>
                  <a:pt x="0" y="0"/>
                </a:moveTo>
                <a:lnTo>
                  <a:pt x="752491" y="0"/>
                </a:lnTo>
                <a:lnTo>
                  <a:pt x="752491" y="752490"/>
                </a:lnTo>
                <a:lnTo>
                  <a:pt x="0" y="75249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3" name="Group 2">
            <a:extLst>
              <a:ext uri="{FF2B5EF4-FFF2-40B4-BE49-F238E27FC236}">
                <a16:creationId xmlns:a16="http://schemas.microsoft.com/office/drawing/2014/main" id="{1D0BC27C-6807-B945-E342-360DC630F461}"/>
              </a:ext>
            </a:extLst>
          </p:cNvPr>
          <p:cNvGrpSpPr/>
          <p:nvPr/>
        </p:nvGrpSpPr>
        <p:grpSpPr>
          <a:xfrm>
            <a:off x="1057275" y="528946"/>
            <a:ext cx="16230600" cy="1239340"/>
            <a:chOff x="0" y="0"/>
            <a:chExt cx="4274726" cy="180611"/>
          </a:xfrm>
        </p:grpSpPr>
        <p:sp>
          <p:nvSpPr>
            <p:cNvPr id="34" name="Freeform 3">
              <a:extLst>
                <a:ext uri="{FF2B5EF4-FFF2-40B4-BE49-F238E27FC236}">
                  <a16:creationId xmlns:a16="http://schemas.microsoft.com/office/drawing/2014/main" id="{2B3E463F-CF80-E701-2CB1-C7CEA3D7048B}"/>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35" name="TextBox 4">
              <a:extLst>
                <a:ext uri="{FF2B5EF4-FFF2-40B4-BE49-F238E27FC236}">
                  <a16:creationId xmlns:a16="http://schemas.microsoft.com/office/drawing/2014/main" id="{0691F236-13C6-16AC-9DFA-A7B8CDAB6FE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36" name="Freeform 5">
            <a:extLst>
              <a:ext uri="{FF2B5EF4-FFF2-40B4-BE49-F238E27FC236}">
                <a16:creationId xmlns:a16="http://schemas.microsoft.com/office/drawing/2014/main" id="{76FFE2CB-8CDF-F224-BD86-A91BFBD4DFB3}"/>
              </a:ext>
            </a:extLst>
          </p:cNvPr>
          <p:cNvSpPr/>
          <p:nvPr/>
        </p:nvSpPr>
        <p:spPr>
          <a:xfrm>
            <a:off x="16593402" y="1012935"/>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7" name="Freeform 6">
            <a:extLst>
              <a:ext uri="{FF2B5EF4-FFF2-40B4-BE49-F238E27FC236}">
                <a16:creationId xmlns:a16="http://schemas.microsoft.com/office/drawing/2014/main" id="{E955096D-7A8D-7036-6C09-9ACF5F9A95E1}"/>
              </a:ext>
            </a:extLst>
          </p:cNvPr>
          <p:cNvSpPr/>
          <p:nvPr/>
        </p:nvSpPr>
        <p:spPr>
          <a:xfrm>
            <a:off x="1412545" y="923708"/>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8" name="TextBox 29">
            <a:extLst>
              <a:ext uri="{FF2B5EF4-FFF2-40B4-BE49-F238E27FC236}">
                <a16:creationId xmlns:a16="http://schemas.microsoft.com/office/drawing/2014/main" id="{9B05F951-E0E0-37D1-DE66-604AB3764B1F}"/>
              </a:ext>
            </a:extLst>
          </p:cNvPr>
          <p:cNvSpPr txBox="1"/>
          <p:nvPr/>
        </p:nvSpPr>
        <p:spPr>
          <a:xfrm>
            <a:off x="2214904" y="971078"/>
            <a:ext cx="9930224" cy="496290"/>
          </a:xfrm>
          <a:prstGeom prst="rect">
            <a:avLst/>
          </a:prstGeom>
        </p:spPr>
        <p:txBody>
          <a:bodyPr wrap="square" lIns="0" tIns="0" rIns="0" bIns="0" rtlCol="0" anchor="t">
            <a:spAutoFit/>
          </a:bodyPr>
          <a:lstStyle/>
          <a:p>
            <a:pPr marL="0" lvl="0" indent="0" algn="l">
              <a:lnSpc>
                <a:spcPts val="3359"/>
              </a:lnSpc>
              <a:spcBef>
                <a:spcPct val="0"/>
              </a:spcBef>
            </a:pPr>
            <a:r>
              <a:rPr lang="vi-VN" sz="4400" b="1">
                <a:solidFill>
                  <a:srgbClr val="FFFFFF"/>
                </a:solidFill>
                <a:latin typeface="Nunito Ultra-Bold"/>
                <a:ea typeface="Nunito Ultra-Bold"/>
                <a:cs typeface="Nunito Ultra-Bold"/>
                <a:sym typeface="Nunito Ultra-Bold"/>
              </a:rPr>
              <a:t>b) Nền tảng giáo dục xứ Quảng</a:t>
            </a:r>
          </a:p>
        </p:txBody>
      </p:sp>
      <p:sp>
        <p:nvSpPr>
          <p:cNvPr id="39" name="TextBox 38">
            <a:extLst>
              <a:ext uri="{FF2B5EF4-FFF2-40B4-BE49-F238E27FC236}">
                <a16:creationId xmlns:a16="http://schemas.microsoft.com/office/drawing/2014/main" id="{FA78BAE5-293D-5C8F-C620-558D3456D30C}"/>
              </a:ext>
            </a:extLst>
          </p:cNvPr>
          <p:cNvSpPr txBox="1"/>
          <p:nvPr/>
        </p:nvSpPr>
        <p:spPr>
          <a:xfrm>
            <a:off x="1057275" y="3123908"/>
            <a:ext cx="8696325" cy="3911905"/>
          </a:xfrm>
          <a:prstGeom prst="rect">
            <a:avLst/>
          </a:prstGeom>
          <a:noFill/>
        </p:spPr>
        <p:txBody>
          <a:bodyPr wrap="square">
            <a:spAutoFit/>
          </a:bodyPr>
          <a:lstStyle/>
          <a:p>
            <a:pPr algn="just">
              <a:lnSpc>
                <a:spcPct val="150000"/>
              </a:lnSpc>
              <a:spcAft>
                <a:spcPts val="800"/>
              </a:spcAft>
              <a:buNone/>
            </a:pPr>
            <a:r>
              <a:rPr lang="fr-FR" sz="3200">
                <a:solidFill>
                  <a:srgbClr val="C00000"/>
                </a:solidFill>
                <a:effectLst/>
                <a:latin typeface="Nunito Heavy" panose="020B0604020202020204" charset="0"/>
                <a:ea typeface="Times New Roman" panose="02020603050405020304" pitchFamily="18" charset="0"/>
              </a:rPr>
              <a:t>* Thời Pháp thuộc và chống Mỹ :</a:t>
            </a:r>
            <a:endParaRPr lang="en-US" sz="2400">
              <a:solidFill>
                <a:srgbClr val="C00000"/>
              </a:solidFill>
              <a:effectLst/>
              <a:latin typeface="Nunito Heavy" panose="020B0604020202020204" charset="0"/>
              <a:ea typeface="Calibri" panose="020F0502020204030204" pitchFamily="34" charset="0"/>
            </a:endParaRPr>
          </a:p>
          <a:p>
            <a:pPr algn="just">
              <a:lnSpc>
                <a:spcPct val="150000"/>
              </a:lnSpc>
              <a:spcAft>
                <a:spcPts val="800"/>
              </a:spcAft>
              <a:buNone/>
            </a:pPr>
            <a:r>
              <a:rPr lang="fr-FR" sz="3200">
                <a:effectLst/>
                <a:latin typeface="Nunito Heavy" panose="020B0604020202020204" charset="0"/>
                <a:ea typeface="Times New Roman" panose="02020603050405020304" pitchFamily="18" charset="0"/>
              </a:rPr>
              <a:t>- Giáo dục chuyển sang kiểu phương Tây, chú trọng khoa học – kỹ thuật.</a:t>
            </a:r>
            <a:endParaRPr lang="en-US" sz="2400">
              <a:effectLst/>
              <a:latin typeface="Nunito Heavy" panose="020B0604020202020204" charset="0"/>
              <a:ea typeface="Calibri" panose="020F0502020204030204" pitchFamily="34" charset="0"/>
            </a:endParaRPr>
          </a:p>
          <a:p>
            <a:pPr algn="just">
              <a:lnSpc>
                <a:spcPct val="150000"/>
              </a:lnSpc>
              <a:spcAft>
                <a:spcPts val="800"/>
              </a:spcAft>
              <a:buNone/>
            </a:pPr>
            <a:r>
              <a:rPr lang="fr-FR" sz="3200">
                <a:effectLst/>
                <a:latin typeface="Nunito Heavy" panose="020B0604020202020204" charset="0"/>
                <a:ea typeface="Times New Roman" panose="02020603050405020304" pitchFamily="18" charset="0"/>
              </a:rPr>
              <a:t>- Quảng Nam là trung tâm phong trào Duy Tân, Đông Du, Đông Kinh Nghĩa Thục.</a:t>
            </a:r>
            <a:endParaRPr lang="en-US" sz="2400">
              <a:effectLst/>
              <a:latin typeface="Nunito Heavy" panose="020B0604020202020204" charset="0"/>
              <a:ea typeface="Calibri" panose="020F0502020204030204" pitchFamily="3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249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han Châu Trinh Và Việc Phát Động Phong Trào Duy Tân.">
            <a:hlinkClick r:id="" action="ppaction://media"/>
            <a:extLst>
              <a:ext uri="{FF2B5EF4-FFF2-40B4-BE49-F238E27FC236}">
                <a16:creationId xmlns:a16="http://schemas.microsoft.com/office/drawing/2014/main" id="{A480F431-AC0D-3925-4909-E1FD2137E12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5911" y="965200"/>
            <a:ext cx="14856177" cy="8356599"/>
          </a:xfrm>
          <a:prstGeom prst="rect">
            <a:avLst/>
          </a:prstGeom>
        </p:spPr>
      </p:pic>
    </p:spTree>
    <p:extLst>
      <p:ext uri="{BB962C8B-B14F-4D97-AF65-F5344CB8AC3E}">
        <p14:creationId xmlns:p14="http://schemas.microsoft.com/office/powerpoint/2010/main" val="397257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23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0" name="Picture 4" descr="Trần Quý Cáp – Wikipedia tiếng Việt">
            <a:extLst>
              <a:ext uri="{FF2B5EF4-FFF2-40B4-BE49-F238E27FC236}">
                <a16:creationId xmlns:a16="http://schemas.microsoft.com/office/drawing/2014/main" id="{2690AE91-97DD-72C0-35A6-1D4164655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24572"/>
          <a:stretch>
            <a:fillRect/>
          </a:stretch>
        </p:blipFill>
        <p:spPr bwMode="auto">
          <a:xfrm>
            <a:off x="-1" y="9"/>
            <a:ext cx="5884163" cy="590641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Phong trào Duy Tân (1906 - 1908) Phong trào Duy Tân do Phan Châu Trinh  (1872 - 1926) phát động năm 1906 cho đến năm 1908 thì kết thúc sau khi bị">
            <a:extLst>
              <a:ext uri="{FF2B5EF4-FFF2-40B4-BE49-F238E27FC236}">
                <a16:creationId xmlns:a16="http://schemas.microsoft.com/office/drawing/2014/main" id="{FF8A4A54-065D-3A79-DDC3-550BCB80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34" r="-1" b="23267"/>
          <a:stretch>
            <a:fillRect/>
          </a:stretch>
        </p:blipFill>
        <p:spPr bwMode="auto">
          <a:xfrm>
            <a:off x="6197449" y="10"/>
            <a:ext cx="5884164" cy="5906403"/>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07" name="Rectangle 4106">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6676" y="6323076"/>
            <a:ext cx="11212719" cy="3140964"/>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09" name="Rectangle 4108">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5612" y="7367278"/>
            <a:ext cx="192024" cy="10561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11" name="Rectangle 4110">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788423" y="7879842"/>
            <a:ext cx="2194560" cy="27432"/>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17237DC-0DA0-AF66-0D5C-A3519DBA7363}"/>
              </a:ext>
            </a:extLst>
          </p:cNvPr>
          <p:cNvPicPr>
            <a:picLocks noChangeAspect="1"/>
          </p:cNvPicPr>
          <p:nvPr/>
        </p:nvPicPr>
        <p:blipFill>
          <a:blip r:embed="rId4"/>
          <a:srcRect l="4739" r="2117"/>
          <a:stretch>
            <a:fillRect/>
          </a:stretch>
        </p:blipFill>
        <p:spPr>
          <a:xfrm>
            <a:off x="12403836" y="-9"/>
            <a:ext cx="5884164" cy="9464040"/>
          </a:xfrm>
          <a:prstGeom prst="rect">
            <a:avLst/>
          </a:prstGeom>
        </p:spPr>
      </p:pic>
      <p:sp>
        <p:nvSpPr>
          <p:cNvPr id="5" name="Rectangle 4">
            <a:extLst>
              <a:ext uri="{FF2B5EF4-FFF2-40B4-BE49-F238E27FC236}">
                <a16:creationId xmlns:a16="http://schemas.microsoft.com/office/drawing/2014/main" id="{4521F91F-2E2E-9838-A0D4-20651471EEAA}"/>
              </a:ext>
            </a:extLst>
          </p:cNvPr>
          <p:cNvSpPr/>
          <p:nvPr/>
        </p:nvSpPr>
        <p:spPr>
          <a:xfrm>
            <a:off x="5638800" y="6667500"/>
            <a:ext cx="366625" cy="2590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E8E8D15-6A73-3FBA-B744-3348B99D9676}"/>
              </a:ext>
            </a:extLst>
          </p:cNvPr>
          <p:cNvSpPr txBox="1"/>
          <p:nvPr/>
        </p:nvSpPr>
        <p:spPr>
          <a:xfrm>
            <a:off x="1028700" y="6515101"/>
            <a:ext cx="10737445" cy="2948930"/>
          </a:xfrm>
          <a:prstGeom prst="rect">
            <a:avLst/>
          </a:prstGeom>
        </p:spPr>
        <p:txBody>
          <a:bodyPr vert="horz" lIns="91440" tIns="45720" rIns="91440" bIns="45720" rtlCol="0" anchor="ctr">
            <a:normAutofit/>
          </a:bodyPr>
          <a:lstStyle/>
          <a:p>
            <a:pPr>
              <a:spcAft>
                <a:spcPts val="800"/>
              </a:spcAft>
            </a:pPr>
            <a:r>
              <a:rPr lang="en-US" sz="3600">
                <a:solidFill>
                  <a:srgbClr val="002060"/>
                </a:solidFill>
                <a:effectLst/>
                <a:latin typeface="Nunito Heavy" panose="020B0604020202020204" charset="0"/>
              </a:rPr>
              <a:t>- Các sĩ phu tiêu biểu: Phan Châu Trinh, Huỳnh Thúc Kháng, Trần Quý Cáp…</a:t>
            </a:r>
          </a:p>
          <a:p>
            <a:pPr>
              <a:spcAft>
                <a:spcPts val="800"/>
              </a:spcAft>
            </a:pPr>
            <a:r>
              <a:rPr lang="en-US" sz="3600">
                <a:solidFill>
                  <a:srgbClr val="002060"/>
                </a:solidFill>
                <a:effectLst/>
                <a:latin typeface="Nunito Heavy" panose="020B0604020202020204" charset="0"/>
              </a:rPr>
              <a:t>- Đẩy mạnh sử dụng chữ quốc ngữ, thực học, tinh thần yêu nước.</a:t>
            </a:r>
          </a:p>
        </p:txBody>
      </p:sp>
      <p:sp>
        <p:nvSpPr>
          <p:cNvPr id="6" name="TextBox 5">
            <a:extLst>
              <a:ext uri="{FF2B5EF4-FFF2-40B4-BE49-F238E27FC236}">
                <a16:creationId xmlns:a16="http://schemas.microsoft.com/office/drawing/2014/main" id="{E8F4E8D4-00BE-F0D3-3EFF-10CEA7B371F3}"/>
              </a:ext>
            </a:extLst>
          </p:cNvPr>
          <p:cNvSpPr txBox="1"/>
          <p:nvPr/>
        </p:nvSpPr>
        <p:spPr>
          <a:xfrm>
            <a:off x="430632" y="5260095"/>
            <a:ext cx="4953000" cy="646331"/>
          </a:xfrm>
          <a:prstGeom prst="rect">
            <a:avLst/>
          </a:prstGeom>
          <a:solidFill>
            <a:schemeClr val="bg1"/>
          </a:solidFill>
        </p:spPr>
        <p:txBody>
          <a:bodyPr wrap="square" rtlCol="0">
            <a:spAutoFit/>
          </a:bodyPr>
          <a:lstStyle/>
          <a:p>
            <a:pPr algn="ctr"/>
            <a:r>
              <a:rPr lang="en-US" sz="3600"/>
              <a:t>Trần Quý Cáp</a:t>
            </a:r>
          </a:p>
        </p:txBody>
      </p:sp>
      <p:sp>
        <p:nvSpPr>
          <p:cNvPr id="7" name="TextBox 6">
            <a:extLst>
              <a:ext uri="{FF2B5EF4-FFF2-40B4-BE49-F238E27FC236}">
                <a16:creationId xmlns:a16="http://schemas.microsoft.com/office/drawing/2014/main" id="{F5042EEE-203E-4536-A122-93CAE55938C1}"/>
              </a:ext>
            </a:extLst>
          </p:cNvPr>
          <p:cNvSpPr txBox="1"/>
          <p:nvPr/>
        </p:nvSpPr>
        <p:spPr>
          <a:xfrm>
            <a:off x="6663031" y="5345207"/>
            <a:ext cx="4953000" cy="646331"/>
          </a:xfrm>
          <a:prstGeom prst="rect">
            <a:avLst/>
          </a:prstGeom>
          <a:solidFill>
            <a:schemeClr val="bg1"/>
          </a:solidFill>
        </p:spPr>
        <p:txBody>
          <a:bodyPr wrap="square" rtlCol="0">
            <a:spAutoFit/>
          </a:bodyPr>
          <a:lstStyle/>
          <a:p>
            <a:pPr algn="ctr"/>
            <a:r>
              <a:rPr lang="en-US" sz="3600"/>
              <a:t>Phan Châu Trinh</a:t>
            </a:r>
          </a:p>
        </p:txBody>
      </p:sp>
    </p:spTree>
    <p:extLst>
      <p:ext uri="{BB962C8B-B14F-4D97-AF65-F5344CB8AC3E}">
        <p14:creationId xmlns:p14="http://schemas.microsoft.com/office/powerpoint/2010/main" val="3908077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51DE2C0D-A08B-FE4B-3F83-3966E328B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78" t="128" r="17375" b="-129"/>
          <a:stretch>
            <a:fillRect/>
          </a:stretch>
        </p:blipFill>
        <p:spPr bwMode="auto">
          <a:xfrm>
            <a:off x="20" y="10"/>
            <a:ext cx="11085374" cy="10286990"/>
          </a:xfrm>
          <a:prstGeom prst="rect">
            <a:avLst/>
          </a:prstGeom>
          <a:noFill/>
          <a:extLst>
            <a:ext uri="{909E8E84-426E-40DD-AFC4-6F175D3DCCD1}">
              <a14:hiddenFill xmlns:a14="http://schemas.microsoft.com/office/drawing/2010/main">
                <a:solidFill>
                  <a:srgbClr val="FFFFFF"/>
                </a:solidFill>
              </a14:hiddenFill>
            </a:ext>
          </a:extLst>
        </p:spPr>
      </p:pic>
      <p:sp>
        <p:nvSpPr>
          <p:cNvPr id="5127" name="Rectangle 5126">
            <a:extLst>
              <a:ext uri="{FF2B5EF4-FFF2-40B4-BE49-F238E27FC236}">
                <a16:creationId xmlns:a16="http://schemas.microsoft.com/office/drawing/2014/main" id="{AE3A741D-C19B-960A-5803-1C58871478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19516" y="3521124"/>
            <a:ext cx="2446362" cy="11085393"/>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Rectangle 5128">
            <a:extLst>
              <a:ext uri="{FF2B5EF4-FFF2-40B4-BE49-F238E27FC236}">
                <a16:creationId xmlns:a16="http://schemas.microsoft.com/office/drawing/2014/main" id="{DC39DE25-0E4E-0AA7-0932-1D78C2372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flipV="1">
            <a:off x="-2878592" y="2878590"/>
            <a:ext cx="10281420" cy="452423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5131" name="Rectangle 5130">
            <a:extLst>
              <a:ext uri="{FF2B5EF4-FFF2-40B4-BE49-F238E27FC236}">
                <a16:creationId xmlns:a16="http://schemas.microsoft.com/office/drawing/2014/main" id="{8D6EA299-0840-6DEA-E670-C49AEBC87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692485" y="6637582"/>
            <a:ext cx="4392908" cy="3649418"/>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TextBox 2">
            <a:extLst>
              <a:ext uri="{FF2B5EF4-FFF2-40B4-BE49-F238E27FC236}">
                <a16:creationId xmlns:a16="http://schemas.microsoft.com/office/drawing/2014/main" id="{A4D449EA-5FD8-0D27-E118-679CE48B2F88}"/>
              </a:ext>
            </a:extLst>
          </p:cNvPr>
          <p:cNvSpPr txBox="1"/>
          <p:nvPr/>
        </p:nvSpPr>
        <p:spPr>
          <a:xfrm>
            <a:off x="12119967" y="3800214"/>
            <a:ext cx="5657890" cy="5171748"/>
          </a:xfrm>
          <a:prstGeom prst="rect">
            <a:avLst/>
          </a:prstGeom>
        </p:spPr>
        <p:txBody>
          <a:bodyPr vert="horz" lIns="91440" tIns="45720" rIns="91440" bIns="45720" rtlCol="0" anchor="t">
            <a:normAutofit/>
          </a:bodyPr>
          <a:lstStyle/>
          <a:p>
            <a:pPr algn="just">
              <a:spcAft>
                <a:spcPts val="800"/>
              </a:spcAft>
            </a:pPr>
            <a:r>
              <a:rPr lang="en-US" sz="4000">
                <a:solidFill>
                  <a:srgbClr val="002060"/>
                </a:solidFill>
                <a:effectLst/>
                <a:latin typeface="Nunito Heavy" panose="020B0604020202020204" charset="0"/>
              </a:rPr>
              <a:t>- Trong kháng chiến: vẫn duy trì việc học, có học sinh ra Bắc học tập, sau này đóng góp lớn cho đất nước.</a:t>
            </a:r>
          </a:p>
        </p:txBody>
      </p:sp>
      <p:sp>
        <p:nvSpPr>
          <p:cNvPr id="4" name="Rectangle 3">
            <a:extLst>
              <a:ext uri="{FF2B5EF4-FFF2-40B4-BE49-F238E27FC236}">
                <a16:creationId xmlns:a16="http://schemas.microsoft.com/office/drawing/2014/main" id="{A660D22E-4F75-C4D7-F5A4-CED550E918CF}"/>
              </a:ext>
            </a:extLst>
          </p:cNvPr>
          <p:cNvSpPr/>
          <p:nvPr/>
        </p:nvSpPr>
        <p:spPr>
          <a:xfrm>
            <a:off x="12119967" y="7277100"/>
            <a:ext cx="4720233" cy="76200"/>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6265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334767"/>
            <a:ext cx="16230600" cy="1295356"/>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534DA2C6-5C5C-C899-AD39-7E4B0A40400C}"/>
              </a:ext>
            </a:extLst>
          </p:cNvPr>
          <p:cNvSpPr txBox="1"/>
          <p:nvPr/>
        </p:nvSpPr>
        <p:spPr>
          <a:xfrm>
            <a:off x="6678746" y="470237"/>
            <a:ext cx="4598854" cy="1015663"/>
          </a:xfrm>
          <a:prstGeom prst="rect">
            <a:avLst/>
          </a:prstGeom>
          <a:noFill/>
        </p:spPr>
        <p:txBody>
          <a:bodyPr wrap="square" rtlCol="0">
            <a:spAutoFit/>
          </a:bodyPr>
          <a:lstStyle/>
          <a:p>
            <a:pPr algn="ctr"/>
            <a:r>
              <a:rPr lang="en-US" sz="6000">
                <a:solidFill>
                  <a:schemeClr val="bg1"/>
                </a:solidFill>
              </a:rPr>
              <a:t>KHỞI ĐỘNG</a:t>
            </a:r>
          </a:p>
        </p:txBody>
      </p:sp>
      <p:sp>
        <p:nvSpPr>
          <p:cNvPr id="48" name="TextBox 47">
            <a:extLst>
              <a:ext uri="{FF2B5EF4-FFF2-40B4-BE49-F238E27FC236}">
                <a16:creationId xmlns:a16="http://schemas.microsoft.com/office/drawing/2014/main" id="{44B21E31-FFF2-2AF2-10A7-0B51976DAAF4}"/>
              </a:ext>
            </a:extLst>
          </p:cNvPr>
          <p:cNvSpPr txBox="1"/>
          <p:nvPr/>
        </p:nvSpPr>
        <p:spPr>
          <a:xfrm>
            <a:off x="3276600" y="2933700"/>
            <a:ext cx="14554200" cy="1446550"/>
          </a:xfrm>
          <a:prstGeom prst="rect">
            <a:avLst/>
          </a:prstGeom>
          <a:noFill/>
        </p:spPr>
        <p:txBody>
          <a:bodyPr wrap="square">
            <a:spAutoFit/>
          </a:bodyPr>
          <a:lstStyle/>
          <a:p>
            <a:r>
              <a:rPr lang="fr-FR" sz="4400">
                <a:solidFill>
                  <a:srgbClr val="000000"/>
                </a:solidFill>
                <a:effectLst/>
                <a:latin typeface="Nunito Ultra-Bold" panose="020B0604020202020204" charset="0"/>
                <a:ea typeface="Times New Roman" panose="02020603050405020304" pitchFamily="18" charset="0"/>
              </a:rPr>
              <a:t>Kể tên một số tấm gương hiếu học của TP Đà Nẵng xưa và nay mà em biết.</a:t>
            </a:r>
            <a:endParaRPr lang="en-US" sz="4400">
              <a:latin typeface="Nunito Ultra-Bold" panose="020B0604020202020204" charset="0"/>
            </a:endParaRPr>
          </a:p>
        </p:txBody>
      </p:sp>
      <p:pic>
        <p:nvPicPr>
          <p:cNvPr id="49" name="Picture 2" descr="Sweet QooBee sticker #6">
            <a:extLst>
              <a:ext uri="{FF2B5EF4-FFF2-40B4-BE49-F238E27FC236}">
                <a16:creationId xmlns:a16="http://schemas.microsoft.com/office/drawing/2014/main" id="{0AC15ABE-9F52-6372-7149-6A41FB6F804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227563" y="3981971"/>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3" name="Group 13"/>
          <p:cNvGrpSpPr/>
          <p:nvPr/>
        </p:nvGrpSpPr>
        <p:grpSpPr>
          <a:xfrm>
            <a:off x="1171575" y="5668458"/>
            <a:ext cx="3436374" cy="3491520"/>
            <a:chOff x="0" y="0"/>
            <a:chExt cx="905053" cy="919577"/>
          </a:xfrm>
        </p:grpSpPr>
        <p:sp>
          <p:nvSpPr>
            <p:cNvPr id="14" name="Freeform 14"/>
            <p:cNvSpPr/>
            <p:nvPr/>
          </p:nvSpPr>
          <p:spPr>
            <a:xfrm>
              <a:off x="0" y="0"/>
              <a:ext cx="905053" cy="919577"/>
            </a:xfrm>
            <a:custGeom>
              <a:avLst/>
              <a:gdLst/>
              <a:ahLst/>
              <a:cxnLst/>
              <a:rect l="l" t="t" r="r" b="b"/>
              <a:pathLst>
                <a:path w="905053" h="919577">
                  <a:moveTo>
                    <a:pt x="87864" y="0"/>
                  </a:moveTo>
                  <a:lnTo>
                    <a:pt x="817189" y="0"/>
                  </a:lnTo>
                  <a:cubicBezTo>
                    <a:pt x="840492" y="0"/>
                    <a:pt x="862840" y="9257"/>
                    <a:pt x="879318" y="25735"/>
                  </a:cubicBezTo>
                  <a:cubicBezTo>
                    <a:pt x="895796" y="42213"/>
                    <a:pt x="905053" y="64561"/>
                    <a:pt x="905053" y="87864"/>
                  </a:cubicBezTo>
                  <a:lnTo>
                    <a:pt x="905053" y="831713"/>
                  </a:lnTo>
                  <a:cubicBezTo>
                    <a:pt x="905053" y="880239"/>
                    <a:pt x="865715" y="919577"/>
                    <a:pt x="817189" y="919577"/>
                  </a:cubicBezTo>
                  <a:lnTo>
                    <a:pt x="87864" y="919577"/>
                  </a:lnTo>
                  <a:cubicBezTo>
                    <a:pt x="39338" y="919577"/>
                    <a:pt x="0" y="880239"/>
                    <a:pt x="0" y="831713"/>
                  </a:cubicBezTo>
                  <a:lnTo>
                    <a:pt x="0" y="87864"/>
                  </a:lnTo>
                  <a:cubicBezTo>
                    <a:pt x="0" y="39338"/>
                    <a:pt x="39338" y="0"/>
                    <a:pt x="87864" y="0"/>
                  </a:cubicBezTo>
                  <a:close/>
                </a:path>
              </a:pathLst>
            </a:custGeom>
            <a:solidFill>
              <a:srgbClr val="13638C"/>
            </a:solidFill>
          </p:spPr>
          <p:txBody>
            <a:bodyPr/>
            <a:lstStyle/>
            <a:p>
              <a:endParaRPr lang="en-US"/>
            </a:p>
          </p:txBody>
        </p:sp>
        <p:sp>
          <p:nvSpPr>
            <p:cNvPr id="15" name="TextBox 15"/>
            <p:cNvSpPr txBox="1"/>
            <p:nvPr/>
          </p:nvSpPr>
          <p:spPr>
            <a:xfrm>
              <a:off x="0" y="-38100"/>
              <a:ext cx="905053" cy="957677"/>
            </a:xfrm>
            <a:prstGeom prst="rect">
              <a:avLst/>
            </a:prstGeom>
          </p:spPr>
          <p:txBody>
            <a:bodyPr lIns="50800" tIns="50800" rIns="50800" bIns="50800" rtlCol="0" anchor="ctr"/>
            <a:lstStyle/>
            <a:p>
              <a:pPr algn="ctr">
                <a:lnSpc>
                  <a:spcPts val="2940"/>
                </a:lnSpc>
              </a:pPr>
              <a:endParaRPr/>
            </a:p>
          </p:txBody>
        </p:sp>
      </p:grpSp>
      <p:grpSp>
        <p:nvGrpSpPr>
          <p:cNvPr id="16" name="Group 16"/>
          <p:cNvGrpSpPr/>
          <p:nvPr/>
        </p:nvGrpSpPr>
        <p:grpSpPr>
          <a:xfrm>
            <a:off x="1471673" y="5299685"/>
            <a:ext cx="3667709" cy="3570715"/>
            <a:chOff x="0" y="0"/>
            <a:chExt cx="568224" cy="553197"/>
          </a:xfrm>
        </p:grpSpPr>
        <p:sp>
          <p:nvSpPr>
            <p:cNvPr id="17" name="Freeform 17"/>
            <p:cNvSpPr/>
            <p:nvPr/>
          </p:nvSpPr>
          <p:spPr>
            <a:xfrm>
              <a:off x="0" y="0"/>
              <a:ext cx="568224" cy="553197"/>
            </a:xfrm>
            <a:custGeom>
              <a:avLst/>
              <a:gdLst/>
              <a:ahLst/>
              <a:cxnLst/>
              <a:rect l="l" t="t" r="r" b="b"/>
              <a:pathLst>
                <a:path w="568224" h="553197">
                  <a:moveTo>
                    <a:pt x="63325" y="0"/>
                  </a:moveTo>
                  <a:lnTo>
                    <a:pt x="504899" y="0"/>
                  </a:lnTo>
                  <a:cubicBezTo>
                    <a:pt x="539872" y="0"/>
                    <a:pt x="568224" y="28352"/>
                    <a:pt x="568224" y="63325"/>
                  </a:cubicBezTo>
                  <a:lnTo>
                    <a:pt x="568224" y="489872"/>
                  </a:lnTo>
                  <a:cubicBezTo>
                    <a:pt x="568224" y="524846"/>
                    <a:pt x="539872" y="553197"/>
                    <a:pt x="504899" y="553197"/>
                  </a:cubicBezTo>
                  <a:lnTo>
                    <a:pt x="63325" y="553197"/>
                  </a:lnTo>
                  <a:cubicBezTo>
                    <a:pt x="28352" y="553197"/>
                    <a:pt x="0" y="524846"/>
                    <a:pt x="0" y="489872"/>
                  </a:cubicBezTo>
                  <a:lnTo>
                    <a:pt x="0" y="63325"/>
                  </a:lnTo>
                  <a:cubicBezTo>
                    <a:pt x="0" y="28352"/>
                    <a:pt x="28352" y="0"/>
                    <a:pt x="63325" y="0"/>
                  </a:cubicBezTo>
                  <a:close/>
                </a:path>
              </a:pathLst>
            </a:custGeom>
            <a:blipFill>
              <a:blip r:embed="rId6"/>
              <a:stretch>
                <a:fillRect l="-12078" r="-34046"/>
              </a:stretch>
            </a:blipFill>
          </p:spPr>
          <p:txBody>
            <a:bodyPr/>
            <a:lstStyle/>
            <a:p>
              <a:endParaRPr lang="en-US"/>
            </a:p>
          </p:txBody>
        </p:sp>
      </p:grpSp>
      <p:grpSp>
        <p:nvGrpSpPr>
          <p:cNvPr id="18" name="Group 18"/>
          <p:cNvGrpSpPr/>
          <p:nvPr/>
        </p:nvGrpSpPr>
        <p:grpSpPr>
          <a:xfrm>
            <a:off x="1471673" y="2419022"/>
            <a:ext cx="3667709" cy="2679457"/>
            <a:chOff x="0" y="0"/>
            <a:chExt cx="568224" cy="415118"/>
          </a:xfrm>
        </p:grpSpPr>
        <p:sp>
          <p:nvSpPr>
            <p:cNvPr id="19" name="Freeform 19"/>
            <p:cNvSpPr/>
            <p:nvPr/>
          </p:nvSpPr>
          <p:spPr>
            <a:xfrm>
              <a:off x="0" y="0"/>
              <a:ext cx="568224" cy="415118"/>
            </a:xfrm>
            <a:custGeom>
              <a:avLst/>
              <a:gdLst/>
              <a:ahLst/>
              <a:cxnLst/>
              <a:rect l="l" t="t" r="r" b="b"/>
              <a:pathLst>
                <a:path w="568224" h="415118">
                  <a:moveTo>
                    <a:pt x="63325" y="0"/>
                  </a:moveTo>
                  <a:lnTo>
                    <a:pt x="504899" y="0"/>
                  </a:lnTo>
                  <a:cubicBezTo>
                    <a:pt x="539872" y="0"/>
                    <a:pt x="568224" y="28352"/>
                    <a:pt x="568224" y="63325"/>
                  </a:cubicBezTo>
                  <a:lnTo>
                    <a:pt x="568224" y="351793"/>
                  </a:lnTo>
                  <a:cubicBezTo>
                    <a:pt x="568224" y="386766"/>
                    <a:pt x="539872" y="415118"/>
                    <a:pt x="504899" y="415118"/>
                  </a:cubicBezTo>
                  <a:lnTo>
                    <a:pt x="63325" y="415118"/>
                  </a:lnTo>
                  <a:cubicBezTo>
                    <a:pt x="28352" y="415118"/>
                    <a:pt x="0" y="386766"/>
                    <a:pt x="0" y="351793"/>
                  </a:cubicBezTo>
                  <a:lnTo>
                    <a:pt x="0" y="63325"/>
                  </a:lnTo>
                  <a:cubicBezTo>
                    <a:pt x="0" y="28352"/>
                    <a:pt x="28352" y="0"/>
                    <a:pt x="63325" y="0"/>
                  </a:cubicBezTo>
                  <a:close/>
                </a:path>
              </a:pathLst>
            </a:custGeom>
            <a:blipFill>
              <a:blip r:embed="rId7"/>
              <a:stretch>
                <a:fillRect l="-4825" r="-4825"/>
              </a:stretch>
            </a:blipFill>
          </p:spPr>
          <p:txBody>
            <a:bodyPr/>
            <a:lstStyle/>
            <a:p>
              <a:endParaRPr lang="en-US"/>
            </a:p>
          </p:txBody>
        </p:sp>
      </p:grpSp>
      <p:grpSp>
        <p:nvGrpSpPr>
          <p:cNvPr id="20" name="Group 20"/>
          <p:cNvGrpSpPr/>
          <p:nvPr/>
        </p:nvGrpSpPr>
        <p:grpSpPr>
          <a:xfrm>
            <a:off x="5768286" y="2678973"/>
            <a:ext cx="3986857" cy="5588599"/>
            <a:chOff x="0" y="0"/>
            <a:chExt cx="1050036" cy="1471894"/>
          </a:xfrm>
        </p:grpSpPr>
        <p:sp>
          <p:nvSpPr>
            <p:cNvPr id="21" name="Freeform 21"/>
            <p:cNvSpPr/>
            <p:nvPr/>
          </p:nvSpPr>
          <p:spPr>
            <a:xfrm>
              <a:off x="0" y="0"/>
              <a:ext cx="1050036" cy="1471894"/>
            </a:xfrm>
            <a:custGeom>
              <a:avLst/>
              <a:gdLst/>
              <a:ahLst/>
              <a:cxnLst/>
              <a:rect l="l" t="t" r="r" b="b"/>
              <a:pathLst>
                <a:path w="1050036" h="1471894">
                  <a:moveTo>
                    <a:pt x="58256" y="0"/>
                  </a:moveTo>
                  <a:lnTo>
                    <a:pt x="991780" y="0"/>
                  </a:lnTo>
                  <a:cubicBezTo>
                    <a:pt x="1023954" y="0"/>
                    <a:pt x="1050036" y="26082"/>
                    <a:pt x="1050036" y="58256"/>
                  </a:cubicBezTo>
                  <a:lnTo>
                    <a:pt x="1050036" y="1413638"/>
                  </a:lnTo>
                  <a:cubicBezTo>
                    <a:pt x="1050036" y="1445812"/>
                    <a:pt x="1023954" y="1471894"/>
                    <a:pt x="991780" y="1471894"/>
                  </a:cubicBezTo>
                  <a:lnTo>
                    <a:pt x="58256" y="1471894"/>
                  </a:lnTo>
                  <a:cubicBezTo>
                    <a:pt x="26082" y="1471894"/>
                    <a:pt x="0" y="1445812"/>
                    <a:pt x="0" y="1413638"/>
                  </a:cubicBezTo>
                  <a:lnTo>
                    <a:pt x="0" y="58256"/>
                  </a:lnTo>
                  <a:cubicBezTo>
                    <a:pt x="0" y="26082"/>
                    <a:pt x="26082" y="0"/>
                    <a:pt x="58256" y="0"/>
                  </a:cubicBezTo>
                  <a:close/>
                </a:path>
              </a:pathLst>
            </a:custGeom>
            <a:solidFill>
              <a:srgbClr val="C84A21"/>
            </a:solidFill>
          </p:spPr>
          <p:txBody>
            <a:bodyPr/>
            <a:lstStyle/>
            <a:p>
              <a:endParaRPr lang="en-US"/>
            </a:p>
          </p:txBody>
        </p:sp>
        <p:sp>
          <p:nvSpPr>
            <p:cNvPr id="22" name="TextBox 22"/>
            <p:cNvSpPr txBox="1"/>
            <p:nvPr/>
          </p:nvSpPr>
          <p:spPr>
            <a:xfrm>
              <a:off x="0" y="-38100"/>
              <a:ext cx="1050036" cy="1509994"/>
            </a:xfrm>
            <a:prstGeom prst="rect">
              <a:avLst/>
            </a:prstGeom>
          </p:spPr>
          <p:txBody>
            <a:bodyPr lIns="50800" tIns="50800" rIns="50800" bIns="50800" rtlCol="0" anchor="ctr"/>
            <a:lstStyle/>
            <a:p>
              <a:pPr algn="ctr">
                <a:lnSpc>
                  <a:spcPts val="2940"/>
                </a:lnSpc>
              </a:pPr>
              <a:endParaRPr/>
            </a:p>
          </p:txBody>
        </p:sp>
      </p:grpSp>
      <p:grpSp>
        <p:nvGrpSpPr>
          <p:cNvPr id="23" name="Group 23"/>
          <p:cNvGrpSpPr/>
          <p:nvPr/>
        </p:nvGrpSpPr>
        <p:grpSpPr>
          <a:xfrm>
            <a:off x="5325055" y="2076143"/>
            <a:ext cx="4045839" cy="4514401"/>
            <a:chOff x="0" y="0"/>
            <a:chExt cx="626806" cy="699399"/>
          </a:xfrm>
        </p:grpSpPr>
        <p:sp>
          <p:nvSpPr>
            <p:cNvPr id="24" name="Freeform 24"/>
            <p:cNvSpPr/>
            <p:nvPr/>
          </p:nvSpPr>
          <p:spPr>
            <a:xfrm>
              <a:off x="0" y="0"/>
              <a:ext cx="626806" cy="699399"/>
            </a:xfrm>
            <a:custGeom>
              <a:avLst/>
              <a:gdLst/>
              <a:ahLst/>
              <a:cxnLst/>
              <a:rect l="l" t="t" r="r" b="b"/>
              <a:pathLst>
                <a:path w="626806" h="699399">
                  <a:moveTo>
                    <a:pt x="57407" y="0"/>
                  </a:moveTo>
                  <a:lnTo>
                    <a:pt x="569400" y="0"/>
                  </a:lnTo>
                  <a:cubicBezTo>
                    <a:pt x="601104" y="0"/>
                    <a:pt x="626806" y="25702"/>
                    <a:pt x="626806" y="57407"/>
                  </a:cubicBezTo>
                  <a:lnTo>
                    <a:pt x="626806" y="641992"/>
                  </a:lnTo>
                  <a:cubicBezTo>
                    <a:pt x="626806" y="673697"/>
                    <a:pt x="601104" y="699399"/>
                    <a:pt x="569400" y="699399"/>
                  </a:cubicBezTo>
                  <a:lnTo>
                    <a:pt x="57407" y="699399"/>
                  </a:lnTo>
                  <a:cubicBezTo>
                    <a:pt x="25702" y="699399"/>
                    <a:pt x="0" y="673697"/>
                    <a:pt x="0" y="641992"/>
                  </a:cubicBezTo>
                  <a:lnTo>
                    <a:pt x="0" y="57407"/>
                  </a:lnTo>
                  <a:cubicBezTo>
                    <a:pt x="0" y="25702"/>
                    <a:pt x="25702" y="0"/>
                    <a:pt x="57407" y="0"/>
                  </a:cubicBezTo>
                  <a:close/>
                </a:path>
              </a:pathLst>
            </a:custGeom>
            <a:blipFill>
              <a:blip r:embed="rId8"/>
              <a:stretch>
                <a:fillRect l="-33738" r="-33738"/>
              </a:stretch>
            </a:blipFill>
          </p:spPr>
          <p:txBody>
            <a:bodyPr/>
            <a:lstStyle/>
            <a:p>
              <a:endParaRPr lang="en-US"/>
            </a:p>
          </p:txBody>
        </p:sp>
      </p:grpSp>
      <p:grpSp>
        <p:nvGrpSpPr>
          <p:cNvPr id="25" name="Group 25"/>
          <p:cNvGrpSpPr/>
          <p:nvPr/>
        </p:nvGrpSpPr>
        <p:grpSpPr>
          <a:xfrm>
            <a:off x="5325055" y="6774747"/>
            <a:ext cx="4045839" cy="2095654"/>
            <a:chOff x="0" y="0"/>
            <a:chExt cx="626806" cy="324672"/>
          </a:xfrm>
        </p:grpSpPr>
        <p:sp>
          <p:nvSpPr>
            <p:cNvPr id="26" name="Freeform 26"/>
            <p:cNvSpPr/>
            <p:nvPr/>
          </p:nvSpPr>
          <p:spPr>
            <a:xfrm>
              <a:off x="0" y="0"/>
              <a:ext cx="626806" cy="324672"/>
            </a:xfrm>
            <a:custGeom>
              <a:avLst/>
              <a:gdLst/>
              <a:ahLst/>
              <a:cxnLst/>
              <a:rect l="l" t="t" r="r" b="b"/>
              <a:pathLst>
                <a:path w="626806" h="324672">
                  <a:moveTo>
                    <a:pt x="57407" y="0"/>
                  </a:moveTo>
                  <a:lnTo>
                    <a:pt x="569400" y="0"/>
                  </a:lnTo>
                  <a:cubicBezTo>
                    <a:pt x="601104" y="0"/>
                    <a:pt x="626806" y="25702"/>
                    <a:pt x="626806" y="57407"/>
                  </a:cubicBezTo>
                  <a:lnTo>
                    <a:pt x="626806" y="267265"/>
                  </a:lnTo>
                  <a:cubicBezTo>
                    <a:pt x="626806" y="298970"/>
                    <a:pt x="601104" y="324672"/>
                    <a:pt x="569400" y="324672"/>
                  </a:cubicBezTo>
                  <a:lnTo>
                    <a:pt x="57407" y="324672"/>
                  </a:lnTo>
                  <a:cubicBezTo>
                    <a:pt x="25702" y="324672"/>
                    <a:pt x="0" y="298970"/>
                    <a:pt x="0" y="267265"/>
                  </a:cubicBezTo>
                  <a:lnTo>
                    <a:pt x="0" y="57407"/>
                  </a:lnTo>
                  <a:cubicBezTo>
                    <a:pt x="0" y="25702"/>
                    <a:pt x="25702" y="0"/>
                    <a:pt x="57407" y="0"/>
                  </a:cubicBezTo>
                  <a:close/>
                </a:path>
              </a:pathLst>
            </a:custGeom>
            <a:blipFill>
              <a:blip r:embed="rId9"/>
              <a:stretch>
                <a:fillRect t="-14433" b="-14433"/>
              </a:stretch>
            </a:blipFill>
          </p:spPr>
          <p:txBody>
            <a:bodyPr/>
            <a:lstStyle/>
            <a:p>
              <a:endParaRPr lang="en-US"/>
            </a:p>
          </p:txBody>
        </p:sp>
      </p:grpSp>
      <p:sp>
        <p:nvSpPr>
          <p:cNvPr id="27" name="TextBox 27"/>
          <p:cNvSpPr txBox="1"/>
          <p:nvPr/>
        </p:nvSpPr>
        <p:spPr>
          <a:xfrm>
            <a:off x="10384048" y="3135677"/>
            <a:ext cx="7274440" cy="3747821"/>
          </a:xfrm>
          <a:prstGeom prst="rect">
            <a:avLst/>
          </a:prstGeom>
        </p:spPr>
        <p:txBody>
          <a:bodyPr wrap="square" lIns="0" tIns="0" rIns="0" bIns="0" rtlCol="0" anchor="t">
            <a:spAutoFit/>
          </a:bodyPr>
          <a:lstStyle/>
          <a:p>
            <a:pPr marL="0" lvl="0" indent="0" algn="just">
              <a:lnSpc>
                <a:spcPts val="5856"/>
              </a:lnSpc>
            </a:pPr>
            <a:r>
              <a:rPr lang="vi-VN" sz="4000" b="1">
                <a:solidFill>
                  <a:srgbClr val="002060"/>
                </a:solidFill>
                <a:latin typeface="Nunito Heavy"/>
                <a:ea typeface="Nunito Heavy"/>
                <a:cs typeface="Nunito Heavy"/>
                <a:sym typeface="Nunito Heavy"/>
              </a:rPr>
              <a:t>* Sau ngày đất nước thống nhất :</a:t>
            </a:r>
            <a:r>
              <a:rPr lang="en-US" sz="4000" b="1">
                <a:solidFill>
                  <a:srgbClr val="002060"/>
                </a:solidFill>
                <a:latin typeface="Nunito Heavy"/>
                <a:ea typeface="Nunito Heavy"/>
                <a:cs typeface="Nunito Heavy"/>
                <a:sym typeface="Nunito Heavy"/>
              </a:rPr>
              <a:t> </a:t>
            </a:r>
            <a:r>
              <a:rPr lang="vi-VN" sz="4000" b="1">
                <a:solidFill>
                  <a:srgbClr val="002060"/>
                </a:solidFill>
                <a:latin typeface="Nunito Heavy"/>
                <a:ea typeface="Nunito Heavy"/>
                <a:cs typeface="Nunito Heavy"/>
                <a:sym typeface="Nunito Heavy"/>
              </a:rPr>
              <a:t>xây dựng nền giáo dục mới, tiếp nối và phát huy truyền thống hiếu học, khoa bảng.</a:t>
            </a:r>
          </a:p>
        </p:txBody>
      </p:sp>
      <p:grpSp>
        <p:nvGrpSpPr>
          <p:cNvPr id="31" name="Group 31"/>
          <p:cNvGrpSpPr/>
          <p:nvPr/>
        </p:nvGrpSpPr>
        <p:grpSpPr>
          <a:xfrm>
            <a:off x="3305527" y="4621276"/>
            <a:ext cx="3113899" cy="1047181"/>
            <a:chOff x="0" y="0"/>
            <a:chExt cx="820122" cy="275801"/>
          </a:xfrm>
        </p:grpSpPr>
        <p:sp>
          <p:nvSpPr>
            <p:cNvPr id="32" name="Freeform 32"/>
            <p:cNvSpPr/>
            <p:nvPr/>
          </p:nvSpPr>
          <p:spPr>
            <a:xfrm>
              <a:off x="0" y="0"/>
              <a:ext cx="820122" cy="275801"/>
            </a:xfrm>
            <a:custGeom>
              <a:avLst/>
              <a:gdLst/>
              <a:ahLst/>
              <a:cxnLst/>
              <a:rect l="l" t="t" r="r" b="b"/>
              <a:pathLst>
                <a:path w="820122" h="275801">
                  <a:moveTo>
                    <a:pt x="74587" y="0"/>
                  </a:moveTo>
                  <a:lnTo>
                    <a:pt x="745534" y="0"/>
                  </a:lnTo>
                  <a:cubicBezTo>
                    <a:pt x="786728" y="0"/>
                    <a:pt x="820122" y="33394"/>
                    <a:pt x="820122" y="74587"/>
                  </a:cubicBezTo>
                  <a:lnTo>
                    <a:pt x="820122" y="201213"/>
                  </a:lnTo>
                  <a:cubicBezTo>
                    <a:pt x="820122" y="242407"/>
                    <a:pt x="786728" y="275801"/>
                    <a:pt x="745534" y="275801"/>
                  </a:cubicBezTo>
                  <a:lnTo>
                    <a:pt x="74587" y="275801"/>
                  </a:lnTo>
                  <a:cubicBezTo>
                    <a:pt x="33394" y="275801"/>
                    <a:pt x="0" y="242407"/>
                    <a:pt x="0" y="201213"/>
                  </a:cubicBezTo>
                  <a:lnTo>
                    <a:pt x="0" y="74587"/>
                  </a:lnTo>
                  <a:cubicBezTo>
                    <a:pt x="0" y="33394"/>
                    <a:pt x="33394" y="0"/>
                    <a:pt x="74587" y="0"/>
                  </a:cubicBezTo>
                  <a:close/>
                </a:path>
              </a:pathLst>
            </a:custGeom>
            <a:solidFill>
              <a:srgbClr val="FFC00A"/>
            </a:solidFill>
            <a:ln w="38100" cap="rnd">
              <a:solidFill>
                <a:srgbClr val="FFFFFF"/>
              </a:solidFill>
              <a:prstDash val="solid"/>
              <a:round/>
            </a:ln>
          </p:spPr>
          <p:txBody>
            <a:bodyPr/>
            <a:lstStyle/>
            <a:p>
              <a:endParaRPr lang="en-US"/>
            </a:p>
          </p:txBody>
        </p:sp>
        <p:sp>
          <p:nvSpPr>
            <p:cNvPr id="33" name="TextBox 33"/>
            <p:cNvSpPr txBox="1"/>
            <p:nvPr/>
          </p:nvSpPr>
          <p:spPr>
            <a:xfrm>
              <a:off x="0" y="-38100"/>
              <a:ext cx="820122" cy="313901"/>
            </a:xfrm>
            <a:prstGeom prst="rect">
              <a:avLst/>
            </a:prstGeom>
          </p:spPr>
          <p:txBody>
            <a:bodyPr lIns="50800" tIns="50800" rIns="50800" bIns="50800" rtlCol="0" anchor="ctr"/>
            <a:lstStyle/>
            <a:p>
              <a:pPr algn="ctr">
                <a:lnSpc>
                  <a:spcPts val="2940"/>
                </a:lnSpc>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16FB7-404D-1406-FDDE-7690A4FAE82E}"/>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ADB2B2-5870-D588-21A5-8E88AED475D6}"/>
              </a:ext>
            </a:extLst>
          </p:cNvPr>
          <p:cNvGrpSpPr/>
          <p:nvPr/>
        </p:nvGrpSpPr>
        <p:grpSpPr>
          <a:xfrm>
            <a:off x="1028700" y="1028700"/>
            <a:ext cx="16230600" cy="685757"/>
            <a:chOff x="0" y="0"/>
            <a:chExt cx="4274726" cy="180611"/>
          </a:xfrm>
        </p:grpSpPr>
        <p:sp>
          <p:nvSpPr>
            <p:cNvPr id="3" name="Freeform 3">
              <a:extLst>
                <a:ext uri="{FF2B5EF4-FFF2-40B4-BE49-F238E27FC236}">
                  <a16:creationId xmlns:a16="http://schemas.microsoft.com/office/drawing/2014/main" id="{9088502C-5A23-4929-8967-E837BD23956C}"/>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C9B3B3D6-2769-3E47-2F2D-CA9B70A3D4A6}"/>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FE415994-06F5-01CB-894C-265960AE718F}"/>
              </a:ext>
            </a:extLst>
          </p:cNvPr>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6D7714A3-8862-8C4D-A689-F8DC9CA2409C}"/>
              </a:ext>
            </a:extLst>
          </p:cNvPr>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a:extLst>
              <a:ext uri="{FF2B5EF4-FFF2-40B4-BE49-F238E27FC236}">
                <a16:creationId xmlns:a16="http://schemas.microsoft.com/office/drawing/2014/main" id="{01A6CB9B-DA8F-E307-1926-C70FEDDC2F83}"/>
              </a:ext>
            </a:extLst>
          </p:cNvPr>
          <p:cNvGrpSpPr/>
          <p:nvPr/>
        </p:nvGrpSpPr>
        <p:grpSpPr>
          <a:xfrm>
            <a:off x="10134599" y="2480308"/>
            <a:ext cx="5028063" cy="5694007"/>
            <a:chOff x="-178265" y="0"/>
            <a:chExt cx="778978" cy="882151"/>
          </a:xfrm>
        </p:grpSpPr>
        <p:sp>
          <p:nvSpPr>
            <p:cNvPr id="8" name="Freeform 8">
              <a:extLst>
                <a:ext uri="{FF2B5EF4-FFF2-40B4-BE49-F238E27FC236}">
                  <a16:creationId xmlns:a16="http://schemas.microsoft.com/office/drawing/2014/main" id="{B1BDC6AA-6BF5-97C1-B753-4D1F79CFA966}"/>
                </a:ext>
              </a:extLst>
            </p:cNvPr>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a:ln w="57150">
              <a:solidFill>
                <a:schemeClr val="accent6">
                  <a:lumMod val="75000"/>
                </a:schemeClr>
              </a:solidFill>
            </a:ln>
          </p:spPr>
          <p:txBody>
            <a:bodyPr/>
            <a:lstStyle/>
            <a:p>
              <a:endParaRPr lang="en-US"/>
            </a:p>
          </p:txBody>
        </p:sp>
      </p:grpSp>
      <p:grpSp>
        <p:nvGrpSpPr>
          <p:cNvPr id="9" name="Group 9">
            <a:extLst>
              <a:ext uri="{FF2B5EF4-FFF2-40B4-BE49-F238E27FC236}">
                <a16:creationId xmlns:a16="http://schemas.microsoft.com/office/drawing/2014/main" id="{DCFFA73D-02F8-96F3-DF47-F51265F646B2}"/>
              </a:ext>
            </a:extLst>
          </p:cNvPr>
          <p:cNvGrpSpPr/>
          <p:nvPr/>
        </p:nvGrpSpPr>
        <p:grpSpPr>
          <a:xfrm>
            <a:off x="14539912" y="3074951"/>
            <a:ext cx="1004888" cy="972996"/>
            <a:chOff x="0" y="0"/>
            <a:chExt cx="264662" cy="256262"/>
          </a:xfrm>
        </p:grpSpPr>
        <p:sp>
          <p:nvSpPr>
            <p:cNvPr id="10" name="Freeform 10">
              <a:extLst>
                <a:ext uri="{FF2B5EF4-FFF2-40B4-BE49-F238E27FC236}">
                  <a16:creationId xmlns:a16="http://schemas.microsoft.com/office/drawing/2014/main" id="{BAD7FA0C-CE27-7E1D-90F0-AA2B02C4AA83}"/>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a:extLst>
                <a:ext uri="{FF2B5EF4-FFF2-40B4-BE49-F238E27FC236}">
                  <a16:creationId xmlns:a16="http://schemas.microsoft.com/office/drawing/2014/main" id="{4A00B118-7B85-5346-1705-71A4AC1C8A02}"/>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a:extLst>
              <a:ext uri="{FF2B5EF4-FFF2-40B4-BE49-F238E27FC236}">
                <a16:creationId xmlns:a16="http://schemas.microsoft.com/office/drawing/2014/main" id="{33F4142E-9CD7-18F0-DAAC-580FFB605015}"/>
              </a:ext>
            </a:extLst>
          </p:cNvPr>
          <p:cNvGrpSpPr/>
          <p:nvPr/>
        </p:nvGrpSpPr>
        <p:grpSpPr>
          <a:xfrm>
            <a:off x="14539912" y="4690087"/>
            <a:ext cx="1004888" cy="972996"/>
            <a:chOff x="0" y="0"/>
            <a:chExt cx="264662" cy="256262"/>
          </a:xfrm>
        </p:grpSpPr>
        <p:sp>
          <p:nvSpPr>
            <p:cNvPr id="13" name="Freeform 13">
              <a:extLst>
                <a:ext uri="{FF2B5EF4-FFF2-40B4-BE49-F238E27FC236}">
                  <a16:creationId xmlns:a16="http://schemas.microsoft.com/office/drawing/2014/main" id="{0AA548AC-AB2F-0EE8-0059-37322556D77E}"/>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a:extLst>
                <a:ext uri="{FF2B5EF4-FFF2-40B4-BE49-F238E27FC236}">
                  <a16:creationId xmlns:a16="http://schemas.microsoft.com/office/drawing/2014/main" id="{DFC5C6EB-AA95-587C-B03A-DD97E4027F17}"/>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a:extLst>
              <a:ext uri="{FF2B5EF4-FFF2-40B4-BE49-F238E27FC236}">
                <a16:creationId xmlns:a16="http://schemas.microsoft.com/office/drawing/2014/main" id="{F7BABD2B-F697-2B43-AEAA-AD679D9332EE}"/>
              </a:ext>
            </a:extLst>
          </p:cNvPr>
          <p:cNvGrpSpPr/>
          <p:nvPr/>
        </p:nvGrpSpPr>
        <p:grpSpPr>
          <a:xfrm>
            <a:off x="14539912" y="6305224"/>
            <a:ext cx="1004888" cy="972996"/>
            <a:chOff x="0" y="0"/>
            <a:chExt cx="264662" cy="256262"/>
          </a:xfrm>
        </p:grpSpPr>
        <p:sp>
          <p:nvSpPr>
            <p:cNvPr id="16" name="Freeform 16">
              <a:extLst>
                <a:ext uri="{FF2B5EF4-FFF2-40B4-BE49-F238E27FC236}">
                  <a16:creationId xmlns:a16="http://schemas.microsoft.com/office/drawing/2014/main" id="{08C3ABF7-DD74-5501-7C39-EE3E142B06B1}"/>
                </a:ext>
              </a:extLst>
            </p:cNvPr>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a:extLst>
                <a:ext uri="{FF2B5EF4-FFF2-40B4-BE49-F238E27FC236}">
                  <a16:creationId xmlns:a16="http://schemas.microsoft.com/office/drawing/2014/main" id="{64B67501-CEB4-9478-2276-19B02213848C}"/>
                </a:ext>
              </a:extLst>
            </p:cNvPr>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a:extLst>
              <a:ext uri="{FF2B5EF4-FFF2-40B4-BE49-F238E27FC236}">
                <a16:creationId xmlns:a16="http://schemas.microsoft.com/office/drawing/2014/main" id="{5E7B1FFD-F719-BD56-8905-5F3D58C307A7}"/>
              </a:ext>
            </a:extLst>
          </p:cNvPr>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a:extLst>
              <a:ext uri="{FF2B5EF4-FFF2-40B4-BE49-F238E27FC236}">
                <a16:creationId xmlns:a16="http://schemas.microsoft.com/office/drawing/2014/main" id="{EEB8223B-060B-C941-96EA-4A2B4FEA743C}"/>
              </a:ext>
            </a:extLst>
          </p:cNvPr>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a:extLst>
              <a:ext uri="{FF2B5EF4-FFF2-40B4-BE49-F238E27FC236}">
                <a16:creationId xmlns:a16="http://schemas.microsoft.com/office/drawing/2014/main" id="{C001A5E9-AF27-73D8-A85E-22CC592AC383}"/>
              </a:ext>
            </a:extLst>
          </p:cNvPr>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TextBox 42">
            <a:extLst>
              <a:ext uri="{FF2B5EF4-FFF2-40B4-BE49-F238E27FC236}">
                <a16:creationId xmlns:a16="http://schemas.microsoft.com/office/drawing/2014/main" id="{E7F5DA73-5BFF-3742-41FF-F40693F3AD3F}"/>
              </a:ext>
            </a:extLst>
          </p:cNvPr>
          <p:cNvSpPr txBox="1"/>
          <p:nvPr/>
        </p:nvSpPr>
        <p:spPr>
          <a:xfrm>
            <a:off x="731520" y="4231232"/>
            <a:ext cx="8990461" cy="3046988"/>
          </a:xfrm>
          <a:prstGeom prst="rect">
            <a:avLst/>
          </a:prstGeom>
        </p:spPr>
        <p:txBody>
          <a:bodyPr wrap="square" lIns="0" tIns="0" rIns="0" bIns="0" rtlCol="0" anchor="t">
            <a:spAutoFit/>
          </a:bodyPr>
          <a:lstStyle/>
          <a:p>
            <a:pPr algn="ctr"/>
            <a:r>
              <a:rPr lang="en-US" sz="6600" b="1">
                <a:solidFill>
                  <a:srgbClr val="C00000"/>
                </a:solidFill>
                <a:latin typeface="Nunito Heavy"/>
                <a:ea typeface="Nunito Heavy"/>
                <a:cs typeface="Nunito Heavy"/>
                <a:sym typeface="Nunito Heavy"/>
              </a:rPr>
              <a:t>3. </a:t>
            </a:r>
            <a:r>
              <a:rPr lang="vi-VN" sz="6600" b="1">
                <a:solidFill>
                  <a:srgbClr val="C00000"/>
                </a:solidFill>
                <a:latin typeface="Nunito Heavy"/>
                <a:ea typeface="Nunito Heavy"/>
                <a:cs typeface="Nunito Heavy"/>
                <a:sym typeface="Nunito Heavy"/>
              </a:rPr>
              <a:t>Biểu hiện nổi bật về truyền thống hiếu học của xứ Quảng</a:t>
            </a:r>
            <a:endParaRPr lang="en-US" sz="6600">
              <a:solidFill>
                <a:srgbClr val="C00000"/>
              </a:solidFill>
              <a:latin typeface="Nunito Heavy" panose="020B0604020202020204" charset="0"/>
            </a:endParaRPr>
          </a:p>
        </p:txBody>
      </p:sp>
    </p:spTree>
    <p:extLst>
      <p:ext uri="{BB962C8B-B14F-4D97-AF65-F5344CB8AC3E}">
        <p14:creationId xmlns:p14="http://schemas.microsoft.com/office/powerpoint/2010/main" val="657839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628E7-96BF-AA2F-11C8-B8BE13A07AD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E7AC9958-CCA3-71A4-288C-2DB1B00008E9}"/>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13A594DE-CFE4-801A-C78F-1F7F0EE0E511}"/>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262C73A2-C7AC-71B8-CD39-FC0DB48BAFE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91958C9-4E2C-06C2-E39F-C3AAADF7690E}"/>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A8639E7-6589-CA07-6299-354D11E77BFB}"/>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98C7F8B5-B794-8D17-91E0-99D101A8B4A6}"/>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Thảo luận nhóm</a:t>
            </a:r>
          </a:p>
        </p:txBody>
      </p:sp>
      <p:sp>
        <p:nvSpPr>
          <p:cNvPr id="48" name="TextBox 47">
            <a:extLst>
              <a:ext uri="{FF2B5EF4-FFF2-40B4-BE49-F238E27FC236}">
                <a16:creationId xmlns:a16="http://schemas.microsoft.com/office/drawing/2014/main" id="{8B60DFB2-2B61-38EF-8857-B8285E7FF015}"/>
              </a:ext>
            </a:extLst>
          </p:cNvPr>
          <p:cNvSpPr txBox="1"/>
          <p:nvPr/>
        </p:nvSpPr>
        <p:spPr>
          <a:xfrm>
            <a:off x="2655386" y="2684493"/>
            <a:ext cx="15240000" cy="2800767"/>
          </a:xfrm>
          <a:prstGeom prst="rect">
            <a:avLst/>
          </a:prstGeom>
          <a:noFill/>
        </p:spPr>
        <p:txBody>
          <a:bodyPr wrap="square">
            <a:spAutoFit/>
          </a:bodyPr>
          <a:lstStyle/>
          <a:p>
            <a:r>
              <a:rPr lang="vi-VN" sz="4400">
                <a:solidFill>
                  <a:srgbClr val="002060"/>
                </a:solidFill>
                <a:latin typeface="Nunito Ultra-Bold" panose="020B0604020202020204" charset="0"/>
                <a:ea typeface="Times New Roman" panose="02020603050405020304" pitchFamily="18" charset="0"/>
              </a:rPr>
              <a:t>Nhóm 1: Tìm hiểu biểu hiện đề cao chữ nghĩa và việc học</a:t>
            </a:r>
            <a:r>
              <a:rPr lang="en-US" sz="4400">
                <a:solidFill>
                  <a:srgbClr val="002060"/>
                </a:solidFill>
                <a:latin typeface="Nunito Ultra-Bold" panose="020B0604020202020204" charset="0"/>
                <a:ea typeface="Times New Roman" panose="02020603050405020304" pitchFamily="18" charset="0"/>
              </a:rPr>
              <a:t>.</a:t>
            </a:r>
          </a:p>
          <a:p>
            <a:r>
              <a:rPr lang="vi-VN" sz="4400">
                <a:solidFill>
                  <a:srgbClr val="002060"/>
                </a:solidFill>
                <a:latin typeface="Nunito Ultra-Bold" panose="020B0604020202020204" charset="0"/>
              </a:rPr>
              <a:t>Nhóm 2: Tinh thần vượt khó, chí tiến thủ</a:t>
            </a:r>
            <a:r>
              <a:rPr lang="en-US" sz="4400">
                <a:solidFill>
                  <a:srgbClr val="002060"/>
                </a:solidFill>
                <a:latin typeface="Nunito Ultra-Bold" panose="020B0604020202020204" charset="0"/>
              </a:rPr>
              <a:t>.</a:t>
            </a:r>
          </a:p>
          <a:p>
            <a:r>
              <a:rPr lang="en-US" sz="4400">
                <a:solidFill>
                  <a:srgbClr val="002060"/>
                </a:solidFill>
                <a:latin typeface="Nunito Ultra-Bold" panose="020B0604020202020204" charset="0"/>
              </a:rPr>
              <a:t>Nhóm 3: Danh tiếng về khoa cử.</a:t>
            </a:r>
          </a:p>
          <a:p>
            <a:r>
              <a:rPr lang="vi-VN" sz="4400">
                <a:solidFill>
                  <a:srgbClr val="002060"/>
                </a:solidFill>
                <a:latin typeface="Nunito Ultra-Bold" panose="020B0604020202020204" charset="0"/>
              </a:rPr>
              <a:t>Nh</a:t>
            </a:r>
            <a:r>
              <a:rPr lang="en-US" sz="4400">
                <a:solidFill>
                  <a:srgbClr val="002060"/>
                </a:solidFill>
                <a:latin typeface="Nunito Ultra-Bold" panose="020B0604020202020204" charset="0"/>
              </a:rPr>
              <a:t>ó</a:t>
            </a:r>
            <a:r>
              <a:rPr lang="vi-VN" sz="4400">
                <a:solidFill>
                  <a:srgbClr val="002060"/>
                </a:solidFill>
                <a:latin typeface="Nunito Ultra-Bold" panose="020B0604020202020204" charset="0"/>
              </a:rPr>
              <a:t>m 4: Trọng người thầy, trọng trí thức</a:t>
            </a:r>
            <a:r>
              <a:rPr lang="en-US" sz="4400">
                <a:solidFill>
                  <a:srgbClr val="002060"/>
                </a:solidFill>
                <a:latin typeface="Nunito Ultra-Bold" panose="020B0604020202020204" charset="0"/>
              </a:rPr>
              <a:t>.</a:t>
            </a:r>
          </a:p>
        </p:txBody>
      </p:sp>
      <p:pic>
        <p:nvPicPr>
          <p:cNvPr id="7" name="Picture 2" descr="Thông báo - Trường THCS Nguyễn Thị Minh Khai">
            <a:extLst>
              <a:ext uri="{FF2B5EF4-FFF2-40B4-BE49-F238E27FC236}">
                <a16:creationId xmlns:a16="http://schemas.microsoft.com/office/drawing/2014/main" id="{8932E6C9-4BDB-BD52-7B63-8462DF08FE0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457700"/>
            <a:ext cx="6096516" cy="453174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728609B-09F6-FB2B-940C-1C2A9FD85DFB}"/>
              </a:ext>
            </a:extLst>
          </p:cNvPr>
          <p:cNvSpPr txBox="1"/>
          <p:nvPr/>
        </p:nvSpPr>
        <p:spPr>
          <a:xfrm>
            <a:off x="770536" y="9210676"/>
            <a:ext cx="4868264" cy="769441"/>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Thời</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gian</a:t>
            </a:r>
            <a:r>
              <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rPr>
              <a:t>: 4 </a:t>
            </a:r>
            <a:r>
              <a:rPr kumimoji="0" lang="en-US" sz="4400" b="0" i="0" u="none" strike="noStrike" kern="1200" cap="none" spc="0" normalizeH="0" baseline="0" noProof="0" dirty="0" err="1">
                <a:ln>
                  <a:noFill/>
                </a:ln>
                <a:solidFill>
                  <a:srgbClr val="F79646">
                    <a:lumMod val="50000"/>
                  </a:srgbClr>
                </a:solidFill>
                <a:effectLst/>
                <a:uLnTx/>
                <a:uFillTx/>
                <a:latin typeface="#9Slide03 AmpleSoft Bold" panose="02000000000000000000" pitchFamily="2" charset="0"/>
                <a:ea typeface="+mn-ea"/>
                <a:cs typeface="+mn-cs"/>
              </a:rPr>
              <a:t>phút</a:t>
            </a:r>
            <a:endParaRPr kumimoji="0" lang="en-US" sz="4400" b="0" i="0" u="none" strike="noStrike" kern="1200" cap="none" spc="0" normalizeH="0" baseline="0" noProof="0" dirty="0">
              <a:ln>
                <a:noFill/>
              </a:ln>
              <a:solidFill>
                <a:srgbClr val="F79646">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180152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barn(inVertical)">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12527444" y="3959401"/>
            <a:ext cx="6982452" cy="5462948"/>
            <a:chOff x="0" y="0"/>
            <a:chExt cx="892786" cy="698500"/>
          </a:xfrm>
        </p:grpSpPr>
        <p:sp>
          <p:nvSpPr>
            <p:cNvPr id="5" name="Freeform 5"/>
            <p:cNvSpPr/>
            <p:nvPr/>
          </p:nvSpPr>
          <p:spPr>
            <a:xfrm>
              <a:off x="0" y="0"/>
              <a:ext cx="892786" cy="698500"/>
            </a:xfrm>
            <a:custGeom>
              <a:avLst/>
              <a:gdLst/>
              <a:ahLst/>
              <a:cxnLst/>
              <a:rect l="l" t="t" r="r" b="b"/>
              <a:pathLst>
                <a:path w="892786" h="698500">
                  <a:moveTo>
                    <a:pt x="892786" y="349250"/>
                  </a:moveTo>
                  <a:lnTo>
                    <a:pt x="689586" y="698500"/>
                  </a:lnTo>
                  <a:lnTo>
                    <a:pt x="203200" y="698500"/>
                  </a:lnTo>
                  <a:lnTo>
                    <a:pt x="0" y="349250"/>
                  </a:lnTo>
                  <a:lnTo>
                    <a:pt x="203200" y="0"/>
                  </a:lnTo>
                  <a:lnTo>
                    <a:pt x="689586" y="0"/>
                  </a:lnTo>
                  <a:lnTo>
                    <a:pt x="892786" y="349250"/>
                  </a:lnTo>
                  <a:close/>
                </a:path>
              </a:pathLst>
            </a:custGeom>
            <a:solidFill>
              <a:srgbClr val="000000">
                <a:alpha val="0"/>
              </a:srgbClr>
            </a:solidFill>
            <a:ln w="171450" cap="sq">
              <a:solidFill>
                <a:srgbClr val="506DFC"/>
              </a:solidFill>
              <a:prstDash val="solid"/>
              <a:miter/>
            </a:ln>
          </p:spPr>
          <p:txBody>
            <a:bodyPr/>
            <a:lstStyle/>
            <a:p>
              <a:pPr defTabSz="914445">
                <a:defRPr/>
              </a:pPr>
              <a:endParaRPr lang="en-US">
                <a:solidFill>
                  <a:prstClr val="black"/>
                </a:solidFill>
                <a:latin typeface="Calibri"/>
              </a:endParaRPr>
            </a:p>
          </p:txBody>
        </p:sp>
        <p:sp>
          <p:nvSpPr>
            <p:cNvPr id="6" name="TextBox 6"/>
            <p:cNvSpPr txBox="1"/>
            <p:nvPr/>
          </p:nvSpPr>
          <p:spPr>
            <a:xfrm>
              <a:off x="114300" y="-57150"/>
              <a:ext cx="66418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7" name="Group 7"/>
          <p:cNvGrpSpPr/>
          <p:nvPr/>
        </p:nvGrpSpPr>
        <p:grpSpPr>
          <a:xfrm>
            <a:off x="12337304" y="-2088711"/>
            <a:ext cx="6422958" cy="5618229"/>
            <a:chOff x="0" y="0"/>
            <a:chExt cx="798550" cy="698500"/>
          </a:xfrm>
        </p:grpSpPr>
        <p:sp>
          <p:nvSpPr>
            <p:cNvPr id="8" name="Freeform 8"/>
            <p:cNvSpPr/>
            <p:nvPr/>
          </p:nvSpPr>
          <p:spPr>
            <a:xfrm>
              <a:off x="0" y="0"/>
              <a:ext cx="798550" cy="698500"/>
            </a:xfrm>
            <a:custGeom>
              <a:avLst/>
              <a:gdLst/>
              <a:ahLst/>
              <a:cxnLst/>
              <a:rect l="l" t="t" r="r" b="b"/>
              <a:pathLst>
                <a:path w="798550" h="698500">
                  <a:moveTo>
                    <a:pt x="798550" y="349250"/>
                  </a:moveTo>
                  <a:lnTo>
                    <a:pt x="595350" y="698500"/>
                  </a:lnTo>
                  <a:lnTo>
                    <a:pt x="203200" y="698500"/>
                  </a:lnTo>
                  <a:lnTo>
                    <a:pt x="0" y="349250"/>
                  </a:lnTo>
                  <a:lnTo>
                    <a:pt x="203200" y="0"/>
                  </a:lnTo>
                  <a:lnTo>
                    <a:pt x="595350" y="0"/>
                  </a:lnTo>
                  <a:lnTo>
                    <a:pt x="798550" y="349250"/>
                  </a:lnTo>
                  <a:close/>
                </a:path>
              </a:pathLst>
            </a:custGeom>
            <a:solidFill>
              <a:srgbClr val="000000">
                <a:alpha val="0"/>
              </a:srgbClr>
            </a:solidFill>
            <a:ln w="133350" cap="sq">
              <a:solidFill>
                <a:srgbClr val="1800B1"/>
              </a:solidFill>
              <a:prstDash val="solid"/>
              <a:miter/>
            </a:ln>
          </p:spPr>
          <p:txBody>
            <a:bodyPr/>
            <a:lstStyle/>
            <a:p>
              <a:pPr defTabSz="914445">
                <a:defRPr/>
              </a:pPr>
              <a:endParaRPr lang="en-US">
                <a:solidFill>
                  <a:prstClr val="black"/>
                </a:solidFill>
                <a:latin typeface="Calibri"/>
              </a:endParaRPr>
            </a:p>
          </p:txBody>
        </p:sp>
        <p:sp>
          <p:nvSpPr>
            <p:cNvPr id="9" name="TextBox 9"/>
            <p:cNvSpPr txBox="1"/>
            <p:nvPr/>
          </p:nvSpPr>
          <p:spPr>
            <a:xfrm>
              <a:off x="114300" y="-57150"/>
              <a:ext cx="569950"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0" name="Group 10"/>
          <p:cNvGrpSpPr/>
          <p:nvPr/>
        </p:nvGrpSpPr>
        <p:grpSpPr>
          <a:xfrm>
            <a:off x="10203850" y="6899879"/>
            <a:ext cx="3156947" cy="2906166"/>
            <a:chOff x="0" y="0"/>
            <a:chExt cx="758776" cy="698500"/>
          </a:xfrm>
        </p:grpSpPr>
        <p:sp>
          <p:nvSpPr>
            <p:cNvPr id="11" name="Freeform 11"/>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000000">
                <a:alpha val="0"/>
              </a:srgbClr>
            </a:solidFill>
            <a:ln w="16192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2" name="TextBox 12"/>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3" name="Group 13"/>
          <p:cNvGrpSpPr/>
          <p:nvPr/>
        </p:nvGrpSpPr>
        <p:grpSpPr>
          <a:xfrm>
            <a:off x="13532246" y="8789004"/>
            <a:ext cx="4692845" cy="3946575"/>
            <a:chOff x="0" y="0"/>
            <a:chExt cx="830581" cy="698500"/>
          </a:xfrm>
        </p:grpSpPr>
        <p:sp>
          <p:nvSpPr>
            <p:cNvPr id="14" name="Freeform 14"/>
            <p:cNvSpPr/>
            <p:nvPr/>
          </p:nvSpPr>
          <p:spPr>
            <a:xfrm>
              <a:off x="0" y="0"/>
              <a:ext cx="830581" cy="698500"/>
            </a:xfrm>
            <a:custGeom>
              <a:avLst/>
              <a:gdLst/>
              <a:ahLst/>
              <a:cxnLst/>
              <a:rect l="l" t="t" r="r" b="b"/>
              <a:pathLst>
                <a:path w="830581" h="698500">
                  <a:moveTo>
                    <a:pt x="830581" y="349250"/>
                  </a:moveTo>
                  <a:lnTo>
                    <a:pt x="627381" y="698500"/>
                  </a:lnTo>
                  <a:lnTo>
                    <a:pt x="203200" y="698500"/>
                  </a:lnTo>
                  <a:lnTo>
                    <a:pt x="0" y="349250"/>
                  </a:lnTo>
                  <a:lnTo>
                    <a:pt x="203200" y="0"/>
                  </a:lnTo>
                  <a:lnTo>
                    <a:pt x="627381" y="0"/>
                  </a:lnTo>
                  <a:lnTo>
                    <a:pt x="830581" y="349250"/>
                  </a:lnTo>
                  <a:close/>
                </a:path>
              </a:pathLst>
            </a:custGeom>
            <a:solidFill>
              <a:srgbClr val="1800B1"/>
            </a:solidFill>
            <a:ln w="180975" cap="sq">
              <a:solidFill>
                <a:srgbClr val="1800B1"/>
              </a:solidFill>
              <a:prstDash val="solid"/>
              <a:miter/>
            </a:ln>
          </p:spPr>
          <p:txBody>
            <a:bodyPr/>
            <a:lstStyle/>
            <a:p>
              <a:pPr defTabSz="914445">
                <a:defRPr/>
              </a:pPr>
              <a:endParaRPr lang="en-US">
                <a:solidFill>
                  <a:prstClr val="black"/>
                </a:solidFill>
                <a:latin typeface="Calibri"/>
              </a:endParaRPr>
            </a:p>
          </p:txBody>
        </p:sp>
        <p:sp>
          <p:nvSpPr>
            <p:cNvPr id="15" name="TextBox 15"/>
            <p:cNvSpPr txBox="1"/>
            <p:nvPr/>
          </p:nvSpPr>
          <p:spPr>
            <a:xfrm>
              <a:off x="114300" y="-57150"/>
              <a:ext cx="601981"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16" name="Group 16"/>
          <p:cNvGrpSpPr/>
          <p:nvPr/>
        </p:nvGrpSpPr>
        <p:grpSpPr>
          <a:xfrm>
            <a:off x="9839420" y="7490429"/>
            <a:ext cx="3156947" cy="2906166"/>
            <a:chOff x="0" y="0"/>
            <a:chExt cx="758776" cy="698500"/>
          </a:xfrm>
        </p:grpSpPr>
        <p:sp>
          <p:nvSpPr>
            <p:cNvPr id="17" name="Freeform 17"/>
            <p:cNvSpPr/>
            <p:nvPr/>
          </p:nvSpPr>
          <p:spPr>
            <a:xfrm>
              <a:off x="0" y="0"/>
              <a:ext cx="758776" cy="698500"/>
            </a:xfrm>
            <a:custGeom>
              <a:avLst/>
              <a:gdLst/>
              <a:ahLst/>
              <a:cxnLst/>
              <a:rect l="l" t="t" r="r" b="b"/>
              <a:pathLst>
                <a:path w="758776" h="698500">
                  <a:moveTo>
                    <a:pt x="758776" y="349250"/>
                  </a:moveTo>
                  <a:lnTo>
                    <a:pt x="555576" y="698500"/>
                  </a:lnTo>
                  <a:lnTo>
                    <a:pt x="203200" y="698500"/>
                  </a:lnTo>
                  <a:lnTo>
                    <a:pt x="0" y="349250"/>
                  </a:lnTo>
                  <a:lnTo>
                    <a:pt x="203200" y="0"/>
                  </a:lnTo>
                  <a:lnTo>
                    <a:pt x="555576" y="0"/>
                  </a:lnTo>
                  <a:lnTo>
                    <a:pt x="758776" y="349250"/>
                  </a:lnTo>
                  <a:close/>
                </a:path>
              </a:pathLst>
            </a:custGeom>
            <a:solidFill>
              <a:srgbClr val="FFFFFF"/>
            </a:solidFill>
            <a:ln cap="sq">
              <a:noFill/>
              <a:prstDash val="solid"/>
              <a:miter/>
            </a:ln>
          </p:spPr>
          <p:txBody>
            <a:bodyPr/>
            <a:lstStyle/>
            <a:p>
              <a:pPr defTabSz="914445">
                <a:defRPr/>
              </a:pPr>
              <a:endParaRPr lang="en-US">
                <a:solidFill>
                  <a:prstClr val="black"/>
                </a:solidFill>
                <a:latin typeface="Calibri"/>
              </a:endParaRPr>
            </a:p>
          </p:txBody>
        </p:sp>
        <p:sp>
          <p:nvSpPr>
            <p:cNvPr id="18" name="TextBox 18"/>
            <p:cNvSpPr txBox="1"/>
            <p:nvPr/>
          </p:nvSpPr>
          <p:spPr>
            <a:xfrm>
              <a:off x="114300" y="-57150"/>
              <a:ext cx="530176" cy="755650"/>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19" name="Freeform 19"/>
          <p:cNvSpPr/>
          <p:nvPr/>
        </p:nvSpPr>
        <p:spPr>
          <a:xfrm>
            <a:off x="12648022" y="6690875"/>
            <a:ext cx="3748358" cy="3425063"/>
          </a:xfrm>
          <a:custGeom>
            <a:avLst/>
            <a:gdLst/>
            <a:ahLst/>
            <a:cxnLst/>
            <a:rect l="l" t="t" r="r" b="b"/>
            <a:pathLst>
              <a:path w="3748358" h="3425062">
                <a:moveTo>
                  <a:pt x="0" y="0"/>
                </a:moveTo>
                <a:lnTo>
                  <a:pt x="3748358" y="0"/>
                </a:lnTo>
                <a:lnTo>
                  <a:pt x="3748358" y="3425062"/>
                </a:lnTo>
                <a:lnTo>
                  <a:pt x="0" y="3425062"/>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0" name="Freeform 20"/>
          <p:cNvSpPr/>
          <p:nvPr/>
        </p:nvSpPr>
        <p:spPr>
          <a:xfrm>
            <a:off x="12841479" y="6818801"/>
            <a:ext cx="3352875" cy="2895665"/>
          </a:xfrm>
          <a:custGeom>
            <a:avLst/>
            <a:gdLst/>
            <a:ahLst/>
            <a:cxnLst/>
            <a:rect l="l" t="t" r="r" b="b"/>
            <a:pathLst>
              <a:path w="3352875" h="2895665">
                <a:moveTo>
                  <a:pt x="0" y="0"/>
                </a:moveTo>
                <a:lnTo>
                  <a:pt x="3352875" y="0"/>
                </a:lnTo>
                <a:lnTo>
                  <a:pt x="3352875" y="2895664"/>
                </a:lnTo>
                <a:lnTo>
                  <a:pt x="0" y="289566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21" name="Freeform 21"/>
          <p:cNvSpPr/>
          <p:nvPr/>
        </p:nvSpPr>
        <p:spPr>
          <a:xfrm>
            <a:off x="12251263" y="1104617"/>
            <a:ext cx="1667102" cy="1523315"/>
          </a:xfrm>
          <a:custGeom>
            <a:avLst/>
            <a:gdLst/>
            <a:ahLst/>
            <a:cxnLst/>
            <a:rect l="l" t="t" r="r" b="b"/>
            <a:pathLst>
              <a:path w="1667102" h="1523315">
                <a:moveTo>
                  <a:pt x="0" y="0"/>
                </a:moveTo>
                <a:lnTo>
                  <a:pt x="1667102" y="0"/>
                </a:lnTo>
                <a:lnTo>
                  <a:pt x="1667102" y="1523315"/>
                </a:lnTo>
                <a:lnTo>
                  <a:pt x="0" y="152331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22" name="Freeform 22"/>
          <p:cNvSpPr/>
          <p:nvPr/>
        </p:nvSpPr>
        <p:spPr>
          <a:xfrm>
            <a:off x="12251263" y="4273553"/>
            <a:ext cx="2308766" cy="2109635"/>
          </a:xfrm>
          <a:custGeom>
            <a:avLst/>
            <a:gdLst/>
            <a:ahLst/>
            <a:cxnLst/>
            <a:rect l="l" t="t" r="r" b="b"/>
            <a:pathLst>
              <a:path w="2308766" h="2109635">
                <a:moveTo>
                  <a:pt x="0" y="0"/>
                </a:moveTo>
                <a:lnTo>
                  <a:pt x="2308766" y="0"/>
                </a:lnTo>
                <a:lnTo>
                  <a:pt x="2308766" y="2109635"/>
                </a:lnTo>
                <a:lnTo>
                  <a:pt x="0" y="2109635"/>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grpSp>
        <p:nvGrpSpPr>
          <p:cNvPr id="23" name="Group 23"/>
          <p:cNvGrpSpPr/>
          <p:nvPr/>
        </p:nvGrpSpPr>
        <p:grpSpPr>
          <a:xfrm rot="3581377">
            <a:off x="12463920" y="2781208"/>
            <a:ext cx="2440944" cy="166970"/>
            <a:chOff x="0" y="0"/>
            <a:chExt cx="5077216" cy="347299"/>
          </a:xfrm>
        </p:grpSpPr>
        <p:sp>
          <p:nvSpPr>
            <p:cNvPr id="24" name="Freeform 24"/>
            <p:cNvSpPr/>
            <p:nvPr/>
          </p:nvSpPr>
          <p:spPr>
            <a:xfrm>
              <a:off x="0" y="0"/>
              <a:ext cx="5077216" cy="347299"/>
            </a:xfrm>
            <a:custGeom>
              <a:avLst/>
              <a:gdLst/>
              <a:ahLst/>
              <a:cxnLst/>
              <a:rect l="l" t="t" r="r" b="b"/>
              <a:pathLst>
                <a:path w="5077216" h="347299">
                  <a:moveTo>
                    <a:pt x="203200" y="0"/>
                  </a:moveTo>
                  <a:lnTo>
                    <a:pt x="5077216" y="0"/>
                  </a:lnTo>
                  <a:lnTo>
                    <a:pt x="4874016" y="347299"/>
                  </a:lnTo>
                  <a:lnTo>
                    <a:pt x="0" y="347299"/>
                  </a:lnTo>
                  <a:lnTo>
                    <a:pt x="203200" y="0"/>
                  </a:lnTo>
                  <a:close/>
                </a:path>
              </a:pathLst>
            </a:custGeom>
            <a:solidFill>
              <a:srgbClr val="1800B1"/>
            </a:solidFill>
          </p:spPr>
          <p:txBody>
            <a:bodyPr/>
            <a:lstStyle/>
            <a:p>
              <a:pPr defTabSz="914445">
                <a:defRPr/>
              </a:pPr>
              <a:endParaRPr lang="en-US">
                <a:solidFill>
                  <a:prstClr val="black"/>
                </a:solidFill>
                <a:latin typeface="Calibri"/>
              </a:endParaRPr>
            </a:p>
          </p:txBody>
        </p:sp>
        <p:sp>
          <p:nvSpPr>
            <p:cNvPr id="25" name="TextBox 25"/>
            <p:cNvSpPr txBox="1"/>
            <p:nvPr/>
          </p:nvSpPr>
          <p:spPr>
            <a:xfrm>
              <a:off x="101600" y="-57150"/>
              <a:ext cx="4874016" cy="404449"/>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grpSp>
        <p:nvGrpSpPr>
          <p:cNvPr id="26" name="Group 26"/>
          <p:cNvGrpSpPr/>
          <p:nvPr/>
        </p:nvGrpSpPr>
        <p:grpSpPr>
          <a:xfrm rot="7193297">
            <a:off x="13366798" y="4271862"/>
            <a:ext cx="1230302" cy="173457"/>
            <a:chOff x="0" y="0"/>
            <a:chExt cx="2456178" cy="346291"/>
          </a:xfrm>
        </p:grpSpPr>
        <p:sp>
          <p:nvSpPr>
            <p:cNvPr id="27" name="Freeform 27"/>
            <p:cNvSpPr/>
            <p:nvPr/>
          </p:nvSpPr>
          <p:spPr>
            <a:xfrm>
              <a:off x="0" y="0"/>
              <a:ext cx="2456178" cy="346291"/>
            </a:xfrm>
            <a:custGeom>
              <a:avLst/>
              <a:gdLst/>
              <a:ahLst/>
              <a:cxnLst/>
              <a:rect l="l" t="t" r="r" b="b"/>
              <a:pathLst>
                <a:path w="2456178" h="346291">
                  <a:moveTo>
                    <a:pt x="2252978" y="0"/>
                  </a:moveTo>
                  <a:lnTo>
                    <a:pt x="0" y="0"/>
                  </a:lnTo>
                  <a:lnTo>
                    <a:pt x="203200" y="346291"/>
                  </a:lnTo>
                  <a:lnTo>
                    <a:pt x="2456178" y="346291"/>
                  </a:lnTo>
                  <a:lnTo>
                    <a:pt x="2252978" y="0"/>
                  </a:lnTo>
                  <a:close/>
                </a:path>
              </a:pathLst>
            </a:custGeom>
            <a:solidFill>
              <a:srgbClr val="3C51BC"/>
            </a:solidFill>
          </p:spPr>
          <p:txBody>
            <a:bodyPr/>
            <a:lstStyle/>
            <a:p>
              <a:pPr defTabSz="914445">
                <a:defRPr/>
              </a:pPr>
              <a:endParaRPr lang="en-US">
                <a:solidFill>
                  <a:prstClr val="black"/>
                </a:solidFill>
                <a:latin typeface="Calibri"/>
              </a:endParaRPr>
            </a:p>
          </p:txBody>
        </p:sp>
        <p:sp>
          <p:nvSpPr>
            <p:cNvPr id="28" name="TextBox 28"/>
            <p:cNvSpPr txBox="1"/>
            <p:nvPr/>
          </p:nvSpPr>
          <p:spPr>
            <a:xfrm>
              <a:off x="101600" y="-57150"/>
              <a:ext cx="2252978" cy="403441"/>
            </a:xfrm>
            <a:prstGeom prst="rect">
              <a:avLst/>
            </a:prstGeom>
          </p:spPr>
          <p:txBody>
            <a:bodyPr lIns="50801" tIns="50801" rIns="50801" bIns="50801" rtlCol="0" anchor="ctr"/>
            <a:lstStyle/>
            <a:p>
              <a:pPr algn="ctr" defTabSz="914445">
                <a:lnSpc>
                  <a:spcPts val="2660"/>
                </a:lnSpc>
                <a:defRPr/>
              </a:pPr>
              <a:endParaRPr>
                <a:solidFill>
                  <a:prstClr val="black"/>
                </a:solidFill>
                <a:latin typeface="Calibri"/>
              </a:endParaRPr>
            </a:p>
          </p:txBody>
        </p:sp>
      </p:grpSp>
      <p:sp>
        <p:nvSpPr>
          <p:cNvPr id="29" name="Freeform 29"/>
          <p:cNvSpPr/>
          <p:nvPr/>
        </p:nvSpPr>
        <p:spPr>
          <a:xfrm>
            <a:off x="12337304" y="1167752"/>
            <a:ext cx="1491209" cy="1287863"/>
          </a:xfrm>
          <a:custGeom>
            <a:avLst/>
            <a:gdLst/>
            <a:ahLst/>
            <a:cxnLst/>
            <a:rect l="l" t="t" r="r" b="b"/>
            <a:pathLst>
              <a:path w="1491209" h="1287862">
                <a:moveTo>
                  <a:pt x="0" y="0"/>
                </a:moveTo>
                <a:lnTo>
                  <a:pt x="1491209" y="0"/>
                </a:lnTo>
                <a:lnTo>
                  <a:pt x="1491209" y="1287862"/>
                </a:lnTo>
                <a:lnTo>
                  <a:pt x="0" y="128786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914445">
              <a:defRPr/>
            </a:pPr>
            <a:endParaRPr lang="en-US">
              <a:solidFill>
                <a:prstClr val="black"/>
              </a:solidFill>
              <a:latin typeface="Calibri"/>
            </a:endParaRPr>
          </a:p>
        </p:txBody>
      </p:sp>
      <p:sp>
        <p:nvSpPr>
          <p:cNvPr id="30" name="Freeform 30"/>
          <p:cNvSpPr/>
          <p:nvPr/>
        </p:nvSpPr>
        <p:spPr>
          <a:xfrm>
            <a:off x="12370423" y="4360989"/>
            <a:ext cx="2065172" cy="1783557"/>
          </a:xfrm>
          <a:custGeom>
            <a:avLst/>
            <a:gdLst/>
            <a:ahLst/>
            <a:cxnLst/>
            <a:rect l="l" t="t" r="r" b="b"/>
            <a:pathLst>
              <a:path w="2065172" h="1783557">
                <a:moveTo>
                  <a:pt x="0" y="0"/>
                </a:moveTo>
                <a:lnTo>
                  <a:pt x="2065171" y="0"/>
                </a:lnTo>
                <a:lnTo>
                  <a:pt x="2065171" y="1783557"/>
                </a:lnTo>
                <a:lnTo>
                  <a:pt x="0" y="17835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914445">
              <a:defRPr/>
            </a:pPr>
            <a:endParaRPr lang="en-US">
              <a:solidFill>
                <a:prstClr val="black"/>
              </a:solidFill>
              <a:latin typeface="Calibri"/>
            </a:endParaRPr>
          </a:p>
        </p:txBody>
      </p:sp>
      <p:sp>
        <p:nvSpPr>
          <p:cNvPr id="31" name="Freeform 31"/>
          <p:cNvSpPr/>
          <p:nvPr/>
        </p:nvSpPr>
        <p:spPr>
          <a:xfrm>
            <a:off x="12892946" y="-1253232"/>
            <a:ext cx="3744014" cy="3421094"/>
          </a:xfrm>
          <a:custGeom>
            <a:avLst/>
            <a:gdLst/>
            <a:ahLst/>
            <a:cxnLst/>
            <a:rect l="l" t="t" r="r" b="b"/>
            <a:pathLst>
              <a:path w="3744014" h="3421093">
                <a:moveTo>
                  <a:pt x="0" y="0"/>
                </a:moveTo>
                <a:lnTo>
                  <a:pt x="3744014" y="0"/>
                </a:lnTo>
                <a:lnTo>
                  <a:pt x="3744014" y="3421093"/>
                </a:lnTo>
                <a:lnTo>
                  <a:pt x="0" y="3421093"/>
                </a:lnTo>
                <a:lnTo>
                  <a:pt x="0" y="0"/>
                </a:lnTo>
                <a:close/>
              </a:path>
            </a:pathLst>
          </a:custGeom>
          <a:blipFill>
            <a:blip r:embed="rId2"/>
            <a:stretch>
              <a:fillRect/>
            </a:stretch>
          </a:blipFill>
        </p:spPr>
        <p:txBody>
          <a:bodyPr/>
          <a:lstStyle/>
          <a:p>
            <a:pPr defTabSz="914445">
              <a:defRPr/>
            </a:pPr>
            <a:endParaRPr lang="en-US">
              <a:solidFill>
                <a:prstClr val="black"/>
              </a:solidFill>
              <a:latin typeface="Calibri"/>
            </a:endParaRPr>
          </a:p>
        </p:txBody>
      </p:sp>
      <p:sp>
        <p:nvSpPr>
          <p:cNvPr id="32" name="Freeform 32"/>
          <p:cNvSpPr/>
          <p:nvPr/>
        </p:nvSpPr>
        <p:spPr>
          <a:xfrm>
            <a:off x="13133528" y="-951643"/>
            <a:ext cx="3262851" cy="2817917"/>
          </a:xfrm>
          <a:custGeom>
            <a:avLst/>
            <a:gdLst/>
            <a:ahLst/>
            <a:cxnLst/>
            <a:rect l="l" t="t" r="r" b="b"/>
            <a:pathLst>
              <a:path w="3262851" h="2817917">
                <a:moveTo>
                  <a:pt x="0" y="0"/>
                </a:moveTo>
                <a:lnTo>
                  <a:pt x="3262851" y="0"/>
                </a:lnTo>
                <a:lnTo>
                  <a:pt x="3262851" y="2817917"/>
                </a:lnTo>
                <a:lnTo>
                  <a:pt x="0" y="28179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sp>
        <p:nvSpPr>
          <p:cNvPr id="33" name="Freeform 33"/>
          <p:cNvSpPr/>
          <p:nvPr/>
        </p:nvSpPr>
        <p:spPr>
          <a:xfrm>
            <a:off x="10451785" y="8266631"/>
            <a:ext cx="3232262" cy="2791499"/>
          </a:xfrm>
          <a:custGeom>
            <a:avLst/>
            <a:gdLst/>
            <a:ahLst/>
            <a:cxnLst/>
            <a:rect l="l" t="t" r="r" b="b"/>
            <a:pathLst>
              <a:path w="3232261" h="2791498">
                <a:moveTo>
                  <a:pt x="0" y="0"/>
                </a:moveTo>
                <a:lnTo>
                  <a:pt x="3232261" y="0"/>
                </a:lnTo>
                <a:lnTo>
                  <a:pt x="3232261" y="2791498"/>
                </a:lnTo>
                <a:lnTo>
                  <a:pt x="0" y="27914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914445">
              <a:defRPr/>
            </a:pPr>
            <a:endParaRPr lang="en-US">
              <a:solidFill>
                <a:prstClr val="black"/>
              </a:solidFill>
              <a:latin typeface="Calibri"/>
            </a:endParaRPr>
          </a:p>
        </p:txBody>
      </p:sp>
      <p:pic>
        <p:nvPicPr>
          <p:cNvPr id="41" name="Đồ họa 40" descr="Classroom outline">
            <a:extLst>
              <a:ext uri="{FF2B5EF4-FFF2-40B4-BE49-F238E27FC236}">
                <a16:creationId xmlns:a16="http://schemas.microsoft.com/office/drawing/2014/main" id="{0CED3EEE-25E8-660C-4E2F-2B80BF9D9FC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7695" y="1495274"/>
            <a:ext cx="4778838" cy="5726634"/>
          </a:xfrm>
          <a:prstGeom prst="rect">
            <a:avLst/>
          </a:prstGeom>
        </p:spPr>
      </p:pic>
      <p:sp>
        <p:nvSpPr>
          <p:cNvPr id="42" name="文本框 18">
            <a:extLst>
              <a:ext uri="{FF2B5EF4-FFF2-40B4-BE49-F238E27FC236}">
                <a16:creationId xmlns:a16="http://schemas.microsoft.com/office/drawing/2014/main" id="{F002F7E8-973D-EE8B-DC8D-1E103999EA6D}"/>
              </a:ext>
            </a:extLst>
          </p:cNvPr>
          <p:cNvSpPr txBox="1"/>
          <p:nvPr/>
        </p:nvSpPr>
        <p:spPr>
          <a:xfrm>
            <a:off x="4120166" y="1819669"/>
            <a:ext cx="7523037" cy="4629281"/>
          </a:xfrm>
          <a:prstGeom prst="rect">
            <a:avLst/>
          </a:prstGeom>
          <a:noFill/>
        </p:spPr>
        <p:txBody>
          <a:bodyPr wrap="square" rtlCol="0">
            <a:spAutoFit/>
          </a:bodyPr>
          <a:lstStyle/>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BÁO CÁO</a:t>
            </a:r>
          </a:p>
          <a:p>
            <a:pPr algn="ctr" defTabSz="1371600">
              <a:lnSpc>
                <a:spcPct val="150000"/>
              </a:lnSpc>
              <a:defRPr/>
            </a:pPr>
            <a:r>
              <a:rPr lang="en-US" altLang="zh-CN" sz="10500" spc="-338">
                <a:solidFill>
                  <a:srgbClr val="1800B1"/>
                </a:solidFill>
                <a:latin typeface="#9Slide03 IcielNovecento sans E" panose="00000900000000000000" pitchFamily="2" charset="0"/>
                <a:ea typeface="印品黑体" panose="00000500000000000000" pitchFamily="2" charset="-122"/>
              </a:rPr>
              <a:t>SẢN PHẨM</a:t>
            </a:r>
            <a:endParaRPr lang="zh-CN" altLang="en-US" sz="10500" spc="-338" dirty="0">
              <a:solidFill>
                <a:srgbClr val="1800B1"/>
              </a:solidFill>
              <a:latin typeface="#9Slide03 IcielNovecento sans E" panose="00000900000000000000" pitchFamily="2" charset="0"/>
              <a:ea typeface="印品黑体" panose="00000500000000000000" pitchFamily="2" charset="-122"/>
            </a:endParaRPr>
          </a:p>
        </p:txBody>
      </p:sp>
    </p:spTree>
    <p:extLst>
      <p:ext uri="{BB962C8B-B14F-4D97-AF65-F5344CB8AC3E}">
        <p14:creationId xmlns:p14="http://schemas.microsoft.com/office/powerpoint/2010/main" val="2114062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29C486-3679-6530-D189-EDDBF5B798C4}"/>
              </a:ext>
            </a:extLst>
          </p:cNvPr>
          <p:cNvPicPr>
            <a:picLocks noChangeAspect="1"/>
          </p:cNvPicPr>
          <p:nvPr/>
        </p:nvPicPr>
        <p:blipFill>
          <a:blip r:embed="rId2"/>
          <a:srcRect t="26885" b="15144"/>
          <a:stretch>
            <a:fillRect/>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EABAFE2D-5FEA-BBCF-2D26-2FC8CC2B3956}"/>
              </a:ext>
            </a:extLst>
          </p:cNvPr>
          <p:cNvSpPr txBox="1"/>
          <p:nvPr/>
        </p:nvSpPr>
        <p:spPr>
          <a:xfrm>
            <a:off x="152401" y="5629275"/>
            <a:ext cx="17411692" cy="3679030"/>
          </a:xfrm>
          <a:prstGeom prst="rect">
            <a:avLst/>
          </a:prstGeom>
        </p:spPr>
        <p:txBody>
          <a:bodyPr vert="horz" lIns="91440" tIns="45720" rIns="91440" bIns="45720" rtlCol="0" anchor="ctr">
            <a:normAutofit/>
          </a:bodyPr>
          <a:lstStyle/>
          <a:p>
            <a:pPr algn="just">
              <a:lnSpc>
                <a:spcPct val="90000"/>
              </a:lnSpc>
              <a:spcAft>
                <a:spcPts val="800"/>
              </a:spcAft>
            </a:pPr>
            <a:r>
              <a:rPr lang="en-US" sz="4400" b="1">
                <a:solidFill>
                  <a:srgbClr val="002060"/>
                </a:solidFill>
                <a:effectLst/>
                <a:latin typeface="Nunito Ultra-Bold" panose="020B0604020202020204" charset="0"/>
              </a:rPr>
              <a:t>a) Đề cao chữ nghĩa và việc học</a:t>
            </a:r>
            <a:endParaRPr lang="en-US" sz="4400">
              <a:solidFill>
                <a:srgbClr val="002060"/>
              </a:solidFill>
              <a:effectLst/>
              <a:latin typeface="Nunito Ultra-Bold" panose="020B0604020202020204" charset="0"/>
            </a:endParaRPr>
          </a:p>
          <a:p>
            <a:pPr algn="just">
              <a:lnSpc>
                <a:spcPct val="90000"/>
              </a:lnSpc>
              <a:spcAft>
                <a:spcPts val="800"/>
              </a:spcAft>
            </a:pPr>
            <a:r>
              <a:rPr lang="en-US" sz="4400">
                <a:solidFill>
                  <a:srgbClr val="002060"/>
                </a:solidFill>
                <a:effectLst/>
                <a:latin typeface="Nunito Ultra-Bold" panose="020B0604020202020204" charset="0"/>
              </a:rPr>
              <a:t>- Người Quảng ham học, ưa nói chữ, thích hiểu biết, tự giác trong học tập, giàu lòng giúp đỡ học trò nghèo.</a:t>
            </a:r>
          </a:p>
        </p:txBody>
      </p:sp>
    </p:spTree>
    <p:extLst>
      <p:ext uri="{BB962C8B-B14F-4D97-AF65-F5344CB8AC3E}">
        <p14:creationId xmlns:p14="http://schemas.microsoft.com/office/powerpoint/2010/main" val="3674169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430338F-E2FD-4573-B0B7-E2EB12CC9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29877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833" y="-1"/>
            <a:ext cx="16847618" cy="619713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uilding with a red roof&#10;&#10;AI-generated content may be incorrect.">
            <a:extLst>
              <a:ext uri="{FF2B5EF4-FFF2-40B4-BE49-F238E27FC236}">
                <a16:creationId xmlns:a16="http://schemas.microsoft.com/office/drawing/2014/main" id="{9648FE0A-856B-6341-6EA5-FB622DEB5884}"/>
              </a:ext>
            </a:extLst>
          </p:cNvPr>
          <p:cNvPicPr>
            <a:picLocks noChangeAspect="1"/>
          </p:cNvPicPr>
          <p:nvPr/>
        </p:nvPicPr>
        <p:blipFill>
          <a:blip r:embed="rId2"/>
          <a:srcRect l="547" r="6507" b="2"/>
          <a:stretch>
            <a:fillRect/>
          </a:stretch>
        </p:blipFill>
        <p:spPr>
          <a:xfrm>
            <a:off x="1257300" y="546214"/>
            <a:ext cx="7705192" cy="5139693"/>
          </a:xfrm>
          <a:prstGeom prst="rect">
            <a:avLst/>
          </a:prstGeom>
        </p:spPr>
      </p:pic>
      <p:pic>
        <p:nvPicPr>
          <p:cNvPr id="5" name="Picture 4" descr="A bridge over a body of water&#10;&#10;AI-generated content may be incorrect.">
            <a:extLst>
              <a:ext uri="{FF2B5EF4-FFF2-40B4-BE49-F238E27FC236}">
                <a16:creationId xmlns:a16="http://schemas.microsoft.com/office/drawing/2014/main" id="{76611519-0F51-F93C-FE29-3405DE8BBF0C}"/>
              </a:ext>
            </a:extLst>
          </p:cNvPr>
          <p:cNvPicPr>
            <a:picLocks noChangeAspect="1"/>
          </p:cNvPicPr>
          <p:nvPr/>
        </p:nvPicPr>
        <p:blipFill>
          <a:blip r:embed="rId3"/>
          <a:srcRect l="3881" r="7292" b="-2"/>
          <a:stretch>
            <a:fillRect/>
          </a:stretch>
        </p:blipFill>
        <p:spPr>
          <a:xfrm>
            <a:off x="9445896" y="546213"/>
            <a:ext cx="7705192" cy="5139693"/>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5756166" y="8190314"/>
            <a:ext cx="2685548" cy="685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75FCB99-F331-4092-0B3B-841A02FC4355}"/>
              </a:ext>
            </a:extLst>
          </p:cNvPr>
          <p:cNvSpPr/>
          <p:nvPr/>
        </p:nvSpPr>
        <p:spPr>
          <a:xfrm>
            <a:off x="6858000" y="6881829"/>
            <a:ext cx="457200" cy="26855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18D98B0-05C0-E77C-D01D-FCFF525EB7CF}"/>
              </a:ext>
            </a:extLst>
          </p:cNvPr>
          <p:cNvSpPr txBox="1"/>
          <p:nvPr/>
        </p:nvSpPr>
        <p:spPr>
          <a:xfrm>
            <a:off x="663550" y="6743352"/>
            <a:ext cx="16960902" cy="2857848"/>
          </a:xfrm>
          <a:prstGeom prst="rect">
            <a:avLst/>
          </a:prstGeom>
        </p:spPr>
        <p:txBody>
          <a:bodyPr vert="horz" lIns="91440" tIns="45720" rIns="91440" bIns="45720" rtlCol="0" anchor="ctr">
            <a:normAutofit/>
          </a:bodyPr>
          <a:lstStyle/>
          <a:p>
            <a:pPr>
              <a:lnSpc>
                <a:spcPct val="90000"/>
              </a:lnSpc>
              <a:spcAft>
                <a:spcPts val="800"/>
              </a:spcAft>
            </a:pPr>
            <a:r>
              <a:rPr lang="en-US" sz="4400">
                <a:solidFill>
                  <a:srgbClr val="002060"/>
                </a:solidFill>
                <a:effectLst/>
                <a:latin typeface="Nunito Ultra-Bold" panose="020B0604020202020204" charset="0"/>
              </a:rPr>
              <a:t>- Người đỗ đạt thường khuyến học, lập Văn chỉ – Văn thánh để nêu gương và tôn vinh hiền tài.</a:t>
            </a:r>
          </a:p>
        </p:txBody>
      </p:sp>
    </p:spTree>
    <p:extLst>
      <p:ext uri="{BB962C8B-B14F-4D97-AF65-F5344CB8AC3E}">
        <p14:creationId xmlns:p14="http://schemas.microsoft.com/office/powerpoint/2010/main" val="2137120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65556" y="-50368"/>
            <a:ext cx="18288000" cy="10387736"/>
          </a:xfrm>
          <a:prstGeom prst="rect">
            <a:avLst/>
          </a:prstGeom>
          <a:gradFill>
            <a:gsLst>
              <a:gs pos="0">
                <a:schemeClr val="accent1">
                  <a:lumMod val="20000"/>
                  <a:lumOff val="80000"/>
                  <a:alpha val="67000"/>
                </a:schemeClr>
              </a:gs>
              <a:gs pos="100000">
                <a:schemeClr val="bg1">
                  <a:alpha val="92000"/>
                </a:schemeClr>
              </a:gs>
            </a:gsLst>
            <a:lin ang="4200000" scaled="0"/>
          </a:gradFill>
          <a:ln w="1905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nvGrpSpPr>
          <p:cNvPr id="34" name="Group 33">
            <a:extLst>
              <a:ext uri="{FF2B5EF4-FFF2-40B4-BE49-F238E27FC236}">
                <a16:creationId xmlns:a16="http://schemas.microsoft.com/office/drawing/2014/main" id="{9E2DDA8E-57AC-21F6-56C5-93FDCABDCA16}"/>
              </a:ext>
            </a:extLst>
          </p:cNvPr>
          <p:cNvGrpSpPr/>
          <p:nvPr/>
        </p:nvGrpSpPr>
        <p:grpSpPr>
          <a:xfrm>
            <a:off x="990600" y="1957910"/>
            <a:ext cx="7787247" cy="3304112"/>
            <a:chOff x="660400" y="1305273"/>
            <a:chExt cx="5191498" cy="2202741"/>
          </a:xfrm>
        </p:grpSpPr>
        <p:sp>
          <p:nvSpPr>
            <p:cNvPr id="5" name="标题 1"/>
            <p:cNvSpPr txBox="1"/>
            <p:nvPr/>
          </p:nvSpPr>
          <p:spPr>
            <a:xfrm rot="2700000">
              <a:off x="827601" y="1684420"/>
              <a:ext cx="1250090" cy="1250090"/>
            </a:xfrm>
            <a:prstGeom prst="teardrop">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6" name="标题 1"/>
            <p:cNvSpPr txBox="1"/>
            <p:nvPr/>
          </p:nvSpPr>
          <p:spPr>
            <a:xfrm rot="2700000">
              <a:off x="808498" y="1730539"/>
              <a:ext cx="1157852" cy="1157852"/>
            </a:xfrm>
            <a:prstGeom prst="teardrop">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7" name="标题 1"/>
            <p:cNvSpPr txBox="1"/>
            <p:nvPr/>
          </p:nvSpPr>
          <p:spPr>
            <a:xfrm>
              <a:off x="1196842" y="2142613"/>
              <a:ext cx="381164" cy="333702"/>
            </a:xfrm>
            <a:custGeom>
              <a:avLst/>
              <a:gdLst>
                <a:gd name="connsiteX0" fmla="*/ 411292 w 822400"/>
                <a:gd name="connsiteY0" fmla="*/ 234366 h 720000"/>
                <a:gd name="connsiteX1" fmla="*/ 285658 w 822400"/>
                <a:gd name="connsiteY1" fmla="*/ 360000 h 720000"/>
                <a:gd name="connsiteX2" fmla="*/ 411292 w 822400"/>
                <a:gd name="connsiteY2" fmla="*/ 485635 h 720000"/>
                <a:gd name="connsiteX3" fmla="*/ 536927 w 822400"/>
                <a:gd name="connsiteY3" fmla="*/ 360000 h 720000"/>
                <a:gd name="connsiteX4" fmla="*/ 411292 w 822400"/>
                <a:gd name="connsiteY4" fmla="*/ 234366 h 720000"/>
                <a:gd name="connsiteX5" fmla="*/ 411292 w 822400"/>
                <a:gd name="connsiteY5" fmla="*/ 178938 h 720000"/>
                <a:gd name="connsiteX6" fmla="*/ 592354 w 822400"/>
                <a:gd name="connsiteY6" fmla="*/ 360000 h 720000"/>
                <a:gd name="connsiteX7" fmla="*/ 411292 w 822400"/>
                <a:gd name="connsiteY7" fmla="*/ 541063 h 720000"/>
                <a:gd name="connsiteX8" fmla="*/ 230230 w 822400"/>
                <a:gd name="connsiteY8" fmla="*/ 360000 h 720000"/>
                <a:gd name="connsiteX9" fmla="*/ 411292 w 822400"/>
                <a:gd name="connsiteY9" fmla="*/ 178938 h 720000"/>
                <a:gd name="connsiteX10" fmla="*/ 235403 w 822400"/>
                <a:gd name="connsiteY10" fmla="*/ 55427 h 720000"/>
                <a:gd name="connsiteX11" fmla="*/ 59514 w 822400"/>
                <a:gd name="connsiteY11" fmla="*/ 360000 h 720000"/>
                <a:gd name="connsiteX12" fmla="*/ 235403 w 822400"/>
                <a:gd name="connsiteY12" fmla="*/ 664573 h 720000"/>
                <a:gd name="connsiteX13" fmla="*/ 587089 w 822400"/>
                <a:gd name="connsiteY13" fmla="*/ 664573 h 720000"/>
                <a:gd name="connsiteX14" fmla="*/ 762978 w 822400"/>
                <a:gd name="connsiteY14" fmla="*/ 360000 h 720000"/>
                <a:gd name="connsiteX15" fmla="*/ 587089 w 822400"/>
                <a:gd name="connsiteY15" fmla="*/ 55427 h 720000"/>
                <a:gd name="connsiteX16" fmla="*/ 219883 w 822400"/>
                <a:gd name="connsiteY16" fmla="*/ 0 h 720000"/>
                <a:gd name="connsiteX17" fmla="*/ 602516 w 822400"/>
                <a:gd name="connsiteY17" fmla="*/ 0 h 720000"/>
                <a:gd name="connsiteX18" fmla="*/ 627274 w 822400"/>
                <a:gd name="connsiteY18" fmla="*/ 14319 h 720000"/>
                <a:gd name="connsiteX19" fmla="*/ 818590 w 822400"/>
                <a:gd name="connsiteY19" fmla="*/ 345682 h 720000"/>
                <a:gd name="connsiteX20" fmla="*/ 818590 w 822400"/>
                <a:gd name="connsiteY20" fmla="*/ 374319 h 720000"/>
                <a:gd name="connsiteX21" fmla="*/ 627366 w 822400"/>
                <a:gd name="connsiteY21" fmla="*/ 705682 h 720000"/>
                <a:gd name="connsiteX22" fmla="*/ 602608 w 822400"/>
                <a:gd name="connsiteY22" fmla="*/ 720000 h 720000"/>
                <a:gd name="connsiteX23" fmla="*/ 219976 w 822400"/>
                <a:gd name="connsiteY23" fmla="*/ 720000 h 720000"/>
                <a:gd name="connsiteX24" fmla="*/ 195218 w 822400"/>
                <a:gd name="connsiteY24" fmla="*/ 705682 h 720000"/>
                <a:gd name="connsiteX25" fmla="*/ 3810 w 822400"/>
                <a:gd name="connsiteY25" fmla="*/ 374319 h 720000"/>
                <a:gd name="connsiteX26" fmla="*/ 3810 w 822400"/>
                <a:gd name="connsiteY26" fmla="*/ 345682 h 720000"/>
                <a:gd name="connsiteX27" fmla="*/ 195126 w 822400"/>
                <a:gd name="connsiteY27" fmla="*/ 14319 h 720000"/>
                <a:gd name="connsiteX28" fmla="*/ 219883 w 822400"/>
                <a:gd name="connsiteY28" fmla="*/ 0 h 720000"/>
              </a:gdLst>
              <a:ahLst/>
              <a:cxnLst/>
              <a:rect l="l" t="t" r="r" b="b"/>
              <a:pathLst>
                <a:path w="822400" h="720000">
                  <a:moveTo>
                    <a:pt x="411292" y="234366"/>
                  </a:moveTo>
                  <a:cubicBezTo>
                    <a:pt x="342008" y="234366"/>
                    <a:pt x="285658" y="290716"/>
                    <a:pt x="285658" y="360000"/>
                  </a:cubicBezTo>
                  <a:cubicBezTo>
                    <a:pt x="285658" y="429284"/>
                    <a:pt x="342008" y="485635"/>
                    <a:pt x="411292" y="485635"/>
                  </a:cubicBezTo>
                  <a:cubicBezTo>
                    <a:pt x="480576" y="485635"/>
                    <a:pt x="536927" y="429284"/>
                    <a:pt x="536927" y="360000"/>
                  </a:cubicBezTo>
                  <a:cubicBezTo>
                    <a:pt x="536927" y="290716"/>
                    <a:pt x="480576" y="234366"/>
                    <a:pt x="411292" y="234366"/>
                  </a:cubicBezTo>
                  <a:close/>
                  <a:moveTo>
                    <a:pt x="411292" y="178938"/>
                  </a:moveTo>
                  <a:cubicBezTo>
                    <a:pt x="511153" y="178938"/>
                    <a:pt x="592354" y="260139"/>
                    <a:pt x="592354" y="360000"/>
                  </a:cubicBezTo>
                  <a:cubicBezTo>
                    <a:pt x="592354" y="459861"/>
                    <a:pt x="511153" y="541063"/>
                    <a:pt x="411292" y="541063"/>
                  </a:cubicBezTo>
                  <a:cubicBezTo>
                    <a:pt x="311431" y="541063"/>
                    <a:pt x="230230" y="459861"/>
                    <a:pt x="230230" y="360000"/>
                  </a:cubicBezTo>
                  <a:cubicBezTo>
                    <a:pt x="230230" y="260139"/>
                    <a:pt x="311431" y="178938"/>
                    <a:pt x="411292" y="178938"/>
                  </a:cubicBezTo>
                  <a:close/>
                  <a:moveTo>
                    <a:pt x="235403" y="55427"/>
                  </a:moveTo>
                  <a:lnTo>
                    <a:pt x="59514" y="360000"/>
                  </a:lnTo>
                  <a:lnTo>
                    <a:pt x="235403" y="664573"/>
                  </a:lnTo>
                  <a:lnTo>
                    <a:pt x="587089" y="664573"/>
                  </a:lnTo>
                  <a:lnTo>
                    <a:pt x="762978" y="360000"/>
                  </a:lnTo>
                  <a:lnTo>
                    <a:pt x="587089" y="55427"/>
                  </a:lnTo>
                  <a:close/>
                  <a:moveTo>
                    <a:pt x="219883" y="0"/>
                  </a:moveTo>
                  <a:lnTo>
                    <a:pt x="602516" y="0"/>
                  </a:lnTo>
                  <a:cubicBezTo>
                    <a:pt x="612678" y="0"/>
                    <a:pt x="622193" y="5450"/>
                    <a:pt x="627274" y="14319"/>
                  </a:cubicBezTo>
                  <a:lnTo>
                    <a:pt x="818590" y="345682"/>
                  </a:lnTo>
                  <a:cubicBezTo>
                    <a:pt x="823671" y="354550"/>
                    <a:pt x="823671" y="365451"/>
                    <a:pt x="818590" y="374319"/>
                  </a:cubicBezTo>
                  <a:lnTo>
                    <a:pt x="627366" y="705682"/>
                  </a:lnTo>
                  <a:cubicBezTo>
                    <a:pt x="622285" y="714550"/>
                    <a:pt x="612770" y="720000"/>
                    <a:pt x="602608" y="720000"/>
                  </a:cubicBezTo>
                  <a:lnTo>
                    <a:pt x="219976" y="720000"/>
                  </a:lnTo>
                  <a:cubicBezTo>
                    <a:pt x="209814" y="720000"/>
                    <a:pt x="200299" y="714550"/>
                    <a:pt x="195218" y="705682"/>
                  </a:cubicBezTo>
                  <a:lnTo>
                    <a:pt x="3810" y="374319"/>
                  </a:lnTo>
                  <a:cubicBezTo>
                    <a:pt x="-1271" y="365543"/>
                    <a:pt x="-1271" y="354550"/>
                    <a:pt x="3810" y="345682"/>
                  </a:cubicBezTo>
                  <a:lnTo>
                    <a:pt x="195126" y="14319"/>
                  </a:lnTo>
                  <a:cubicBezTo>
                    <a:pt x="200207" y="5450"/>
                    <a:pt x="209721" y="0"/>
                    <a:pt x="219883" y="0"/>
                  </a:cubicBez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8" name="标题 1"/>
            <p:cNvSpPr txBox="1"/>
            <p:nvPr/>
          </p:nvSpPr>
          <p:spPr>
            <a:xfrm>
              <a:off x="660400" y="1719401"/>
              <a:ext cx="188488" cy="188488"/>
            </a:xfrm>
            <a:prstGeom prst="ellipse">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5" name="标题 1"/>
            <p:cNvSpPr txBox="1"/>
            <p:nvPr/>
          </p:nvSpPr>
          <p:spPr>
            <a:xfrm>
              <a:off x="2336594" y="2087591"/>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trường huyện tại Điện Bàn, Duy Xuyên, Thăng Bình, Tam Kỳ, Hòa Vang.</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sp>
          <p:nvSpPr>
            <p:cNvPr id="16" name="标题 1"/>
            <p:cNvSpPr txBox="1"/>
            <p:nvPr/>
          </p:nvSpPr>
          <p:spPr>
            <a:xfrm>
              <a:off x="2297852" y="1305273"/>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1824: </a:t>
              </a:r>
              <a:endParaRPr kumimoji="1" lang="zh-CN" altLang="en-US" sz="6000" dirty="0">
                <a:solidFill>
                  <a:srgbClr val="F8931D"/>
                </a:solidFill>
                <a:latin typeface="#9Slide07 IcielBaliho Script" pitchFamily="2" charset="0"/>
                <a:ea typeface="等线" panose="02010600030101010101" pitchFamily="2" charset="-122"/>
              </a:endParaRPr>
            </a:p>
          </p:txBody>
        </p:sp>
      </p:grpSp>
      <p:sp>
        <p:nvSpPr>
          <p:cNvPr id="21" name="标题 1"/>
          <p:cNvSpPr txBox="1"/>
          <p:nvPr/>
        </p:nvSpPr>
        <p:spPr>
          <a:xfrm>
            <a:off x="903941" y="477708"/>
            <a:ext cx="16899218" cy="648000"/>
          </a:xfrm>
          <a:prstGeom prst="rect">
            <a:avLst/>
          </a:prstGeom>
          <a:noFill/>
          <a:ln>
            <a:noFill/>
          </a:ln>
        </p:spPr>
        <p:txBody>
          <a:bodyPr vert="horz" wrap="square" lIns="0" tIns="0" rIns="0" bIns="0" rtlCol="0" anchor="ctr"/>
          <a:lstStyle/>
          <a:p>
            <a:pPr defTabSz="1371600">
              <a:defRPr/>
            </a:pPr>
            <a:r>
              <a:rPr kumimoji="1" lang="vi-VN" altLang="zh-CN" sz="5400">
                <a:ln w="12700">
                  <a:noFill/>
                </a:ln>
                <a:solidFill>
                  <a:srgbClr val="E64823">
                    <a:lumMod val="50000"/>
                  </a:srgbClr>
                </a:solidFill>
                <a:latin typeface="#9Slide07 IcielBaliho Script" pitchFamily="2" charset="0"/>
                <a:ea typeface="Source Han Sans CN Bold"/>
                <a:cs typeface="Source Han Sans CN Bold"/>
              </a:rPr>
              <a:t>- Mạng lưới trường học được mở rộng:</a:t>
            </a:r>
            <a:endParaRPr kumimoji="1" lang="zh-CN" altLang="en-US" sz="3000" dirty="0">
              <a:solidFill>
                <a:srgbClr val="FF0000"/>
              </a:solidFill>
              <a:latin typeface="#9Slide07 IcielBaliho Script" pitchFamily="2" charset="0"/>
              <a:ea typeface="等线" panose="02010600030101010101" pitchFamily="2" charset="-122"/>
            </a:endParaRPr>
          </a:p>
        </p:txBody>
      </p:sp>
      <p:sp>
        <p:nvSpPr>
          <p:cNvPr id="22" name="标题 1"/>
          <p:cNvSpPr txBox="1"/>
          <p:nvPr/>
        </p:nvSpPr>
        <p:spPr>
          <a:xfrm>
            <a:off x="521682" y="316688"/>
            <a:ext cx="268476" cy="213798"/>
          </a:xfrm>
          <a:custGeom>
            <a:avLst/>
            <a:gdLst/>
            <a:ahLst/>
            <a:cxnLst/>
            <a:rect l="l" t="t" r="r" b="b"/>
            <a:pathLst>
              <a:path w="178984" h="142532">
                <a:moveTo>
                  <a:pt x="121234" y="0"/>
                </a:moveTo>
                <a:lnTo>
                  <a:pt x="178984" y="11878"/>
                </a:lnTo>
                <a:lnTo>
                  <a:pt x="152772" y="142532"/>
                </a:lnTo>
                <a:lnTo>
                  <a:pt x="94612" y="131064"/>
                </a:lnTo>
                <a:close/>
                <a:moveTo>
                  <a:pt x="26623" y="0"/>
                </a:moveTo>
                <a:lnTo>
                  <a:pt x="84373" y="11878"/>
                </a:lnTo>
                <a:lnTo>
                  <a:pt x="57750" y="142532"/>
                </a:lnTo>
                <a:lnTo>
                  <a:pt x="0" y="131064"/>
                </a:lnTo>
                <a:close/>
              </a:path>
            </a:pathLst>
          </a:custGeom>
          <a:solidFill>
            <a:schemeClr val="bg1">
              <a:lumMod val="50000"/>
            </a:schemeClr>
          </a:solidFill>
          <a:ln cap="sq">
            <a:noFill/>
          </a:ln>
          <a:effectLst/>
        </p:spPr>
        <p:txBody>
          <a:bodyPr vert="horz" wrap="square" lIns="137160" tIns="68580" rIns="137160" bIns="68580" rtlCol="0" anchor="t"/>
          <a:lstStyle/>
          <a:p>
            <a:pPr defTabSz="1371600">
              <a:lnSpc>
                <a:spcPct val="12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nvGrpSpPr>
          <p:cNvPr id="35" name="Group 34">
            <a:extLst>
              <a:ext uri="{FF2B5EF4-FFF2-40B4-BE49-F238E27FC236}">
                <a16:creationId xmlns:a16="http://schemas.microsoft.com/office/drawing/2014/main" id="{A5245769-EEE0-E770-C8FB-7EFE81C007CE}"/>
              </a:ext>
            </a:extLst>
          </p:cNvPr>
          <p:cNvGrpSpPr/>
          <p:nvPr/>
        </p:nvGrpSpPr>
        <p:grpSpPr>
          <a:xfrm>
            <a:off x="9353550" y="2041280"/>
            <a:ext cx="8449608" cy="3428715"/>
            <a:chOff x="6235700" y="1360853"/>
            <a:chExt cx="5633072" cy="2285810"/>
          </a:xfrm>
        </p:grpSpPr>
        <p:sp>
          <p:nvSpPr>
            <p:cNvPr id="9" name="标题 1"/>
            <p:cNvSpPr txBox="1"/>
            <p:nvPr/>
          </p:nvSpPr>
          <p:spPr>
            <a:xfrm>
              <a:off x="8003596" y="2226240"/>
              <a:ext cx="3865176"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thêm trường huyện Quế Sơn.</a:t>
              </a:r>
              <a:endParaRPr kumimoji="1" lang="zh-CN" altLang="en-US" sz="4200" dirty="0">
                <a:solidFill>
                  <a:srgbClr val="9C6A6A">
                    <a:lumMod val="50000"/>
                  </a:srgbClr>
                </a:solidFill>
                <a:latin typeface="#9Slide07 IcielBaliho Script" pitchFamily="2" charset="0"/>
                <a:ea typeface="等线" panose="02010600030101010101" pitchFamily="2" charset="-122"/>
              </a:endParaRPr>
            </a:p>
          </p:txBody>
        </p:sp>
        <p:sp>
          <p:nvSpPr>
            <p:cNvPr id="11" name="标题 1"/>
            <p:cNvSpPr txBox="1"/>
            <p:nvPr/>
          </p:nvSpPr>
          <p:spPr>
            <a:xfrm rot="2700000">
              <a:off x="6402901" y="1684420"/>
              <a:ext cx="1250090" cy="1250090"/>
            </a:xfrm>
            <a:prstGeom prst="teardrop">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2" name="标题 1"/>
            <p:cNvSpPr txBox="1"/>
            <p:nvPr/>
          </p:nvSpPr>
          <p:spPr>
            <a:xfrm rot="2700000">
              <a:off x="6383798" y="1730539"/>
              <a:ext cx="1157852" cy="1157852"/>
            </a:xfrm>
            <a:prstGeom prst="teardrop">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3" name="标题 1"/>
            <p:cNvSpPr txBox="1"/>
            <p:nvPr/>
          </p:nvSpPr>
          <p:spPr>
            <a:xfrm>
              <a:off x="6772142" y="2125031"/>
              <a:ext cx="381164" cy="368866"/>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ahLst/>
              <a:cxn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4" name="标题 1"/>
            <p:cNvSpPr txBox="1"/>
            <p:nvPr/>
          </p:nvSpPr>
          <p:spPr>
            <a:xfrm>
              <a:off x="6235700" y="1719401"/>
              <a:ext cx="188488" cy="188488"/>
            </a:xfrm>
            <a:prstGeom prst="ellipse">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3" name="标题 1">
              <a:extLst>
                <a:ext uri="{FF2B5EF4-FFF2-40B4-BE49-F238E27FC236}">
                  <a16:creationId xmlns:a16="http://schemas.microsoft.com/office/drawing/2014/main" id="{9B0073D9-C1D9-056A-14FC-C223EADEA83B}"/>
                </a:ext>
              </a:extLst>
            </p:cNvPr>
            <p:cNvSpPr txBox="1"/>
            <p:nvPr/>
          </p:nvSpPr>
          <p:spPr>
            <a:xfrm>
              <a:off x="7918654" y="1360853"/>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1836: </a:t>
              </a:r>
              <a:endParaRPr kumimoji="1" lang="zh-CN" altLang="en-US" sz="6000" dirty="0">
                <a:solidFill>
                  <a:srgbClr val="F8931D"/>
                </a:solidFill>
                <a:latin typeface="#9Slide07 IcielBaliho Script" pitchFamily="2" charset="0"/>
                <a:ea typeface="等线" panose="02010600030101010101" pitchFamily="2" charset="-122"/>
              </a:endParaRPr>
            </a:p>
          </p:txBody>
        </p:sp>
      </p:grpSp>
      <p:grpSp>
        <p:nvGrpSpPr>
          <p:cNvPr id="36" name="Group 35">
            <a:extLst>
              <a:ext uri="{FF2B5EF4-FFF2-40B4-BE49-F238E27FC236}">
                <a16:creationId xmlns:a16="http://schemas.microsoft.com/office/drawing/2014/main" id="{7D60C541-3814-00FF-3725-374CE657E4E3}"/>
              </a:ext>
            </a:extLst>
          </p:cNvPr>
          <p:cNvGrpSpPr/>
          <p:nvPr/>
        </p:nvGrpSpPr>
        <p:grpSpPr>
          <a:xfrm>
            <a:off x="954033" y="5594714"/>
            <a:ext cx="7922448" cy="3304112"/>
            <a:chOff x="636022" y="3729809"/>
            <a:chExt cx="5281632" cy="2202741"/>
          </a:xfrm>
        </p:grpSpPr>
        <p:grpSp>
          <p:nvGrpSpPr>
            <p:cNvPr id="24" name="Group 23">
              <a:extLst>
                <a:ext uri="{FF2B5EF4-FFF2-40B4-BE49-F238E27FC236}">
                  <a16:creationId xmlns:a16="http://schemas.microsoft.com/office/drawing/2014/main" id="{F9220764-478B-B76B-D9DF-EBDE062851C2}"/>
                </a:ext>
              </a:extLst>
            </p:cNvPr>
            <p:cNvGrpSpPr/>
            <p:nvPr/>
          </p:nvGrpSpPr>
          <p:grpSpPr>
            <a:xfrm>
              <a:off x="636022" y="3923490"/>
              <a:ext cx="1417291" cy="1250090"/>
              <a:chOff x="636022" y="3923490"/>
              <a:chExt cx="1417291" cy="1250090"/>
            </a:xfrm>
          </p:grpSpPr>
          <p:sp>
            <p:nvSpPr>
              <p:cNvPr id="17" name="标题 1"/>
              <p:cNvSpPr txBox="1"/>
              <p:nvPr/>
            </p:nvSpPr>
            <p:spPr>
              <a:xfrm rot="2700000">
                <a:off x="803223" y="3923490"/>
                <a:ext cx="1250090" cy="1250090"/>
              </a:xfrm>
              <a:prstGeom prst="teardrop">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8" name="标题 1"/>
              <p:cNvSpPr txBox="1"/>
              <p:nvPr/>
            </p:nvSpPr>
            <p:spPr>
              <a:xfrm rot="2700000">
                <a:off x="784120" y="3969609"/>
                <a:ext cx="1157852" cy="1157852"/>
              </a:xfrm>
              <a:prstGeom prst="teardrop">
                <a:avLst/>
              </a:prstGeom>
              <a:solidFill>
                <a:schemeClr val="accent2"/>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19" name="标题 1"/>
              <p:cNvSpPr txBox="1"/>
              <p:nvPr/>
            </p:nvSpPr>
            <p:spPr>
              <a:xfrm>
                <a:off x="1196167" y="4357952"/>
                <a:ext cx="333759" cy="38116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0" name="标题 1"/>
              <p:cNvSpPr txBox="1"/>
              <p:nvPr/>
            </p:nvSpPr>
            <p:spPr>
              <a:xfrm>
                <a:off x="636022" y="3958471"/>
                <a:ext cx="188488" cy="188488"/>
              </a:xfrm>
              <a:prstGeom prst="ellipse">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sp>
          <p:nvSpPr>
            <p:cNvPr id="30" name="标题 1">
              <a:extLst>
                <a:ext uri="{FF2B5EF4-FFF2-40B4-BE49-F238E27FC236}">
                  <a16:creationId xmlns:a16="http://schemas.microsoft.com/office/drawing/2014/main" id="{8A1D5C68-A3D5-69B4-5894-CE23DD58092E}"/>
                </a:ext>
              </a:extLst>
            </p:cNvPr>
            <p:cNvSpPr txBox="1"/>
            <p:nvPr/>
          </p:nvSpPr>
          <p:spPr>
            <a:xfrm>
              <a:off x="2402350" y="4512127"/>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lập trường huyện Đại Lộc.</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sp>
          <p:nvSpPr>
            <p:cNvPr id="31" name="标题 1">
              <a:extLst>
                <a:ext uri="{FF2B5EF4-FFF2-40B4-BE49-F238E27FC236}">
                  <a16:creationId xmlns:a16="http://schemas.microsoft.com/office/drawing/2014/main" id="{33BC128C-90A6-E3A9-7AA8-805FAAA295C4}"/>
                </a:ext>
              </a:extLst>
            </p:cNvPr>
            <p:cNvSpPr txBox="1"/>
            <p:nvPr/>
          </p:nvSpPr>
          <p:spPr>
            <a:xfrm>
              <a:off x="2363608" y="3729809"/>
              <a:ext cx="3515302" cy="717096"/>
            </a:xfrm>
            <a:prstGeom prst="rect">
              <a:avLst/>
            </a:prstGeom>
            <a:noFill/>
            <a:ln cap="sq">
              <a:noFill/>
            </a:ln>
          </p:spPr>
          <p:txBody>
            <a:bodyPr vert="horz" wrap="square" lIns="0" tIns="0" rIns="0" bIns="0" rtlCol="0" anchor="b"/>
            <a:lstStyle/>
            <a:p>
              <a:pPr defTabSz="1371600">
                <a:lnSpc>
                  <a:spcPct val="130000"/>
                </a:lnSpc>
                <a:defRPr/>
              </a:pPr>
              <a:r>
                <a:rPr kumimoji="1" lang="en-US" altLang="zh-CN" sz="5400">
                  <a:ln w="12700">
                    <a:noFill/>
                  </a:ln>
                  <a:solidFill>
                    <a:srgbClr val="F8931D"/>
                  </a:solidFill>
                  <a:latin typeface="#9Slide07 IcielBaliho Script" pitchFamily="2" charset="0"/>
                  <a:ea typeface="Source Han Sans CN Bold"/>
                </a:rPr>
                <a:t>1900: </a:t>
              </a:r>
              <a:endParaRPr kumimoji="1" lang="zh-CN" altLang="en-US" sz="6000" dirty="0">
                <a:solidFill>
                  <a:srgbClr val="F8931D"/>
                </a:solidFill>
                <a:latin typeface="#9Slide07 IcielBaliho Script" pitchFamily="2" charset="0"/>
                <a:ea typeface="等线" panose="02010600030101010101" pitchFamily="2" charset="-122"/>
              </a:endParaRPr>
            </a:p>
          </p:txBody>
        </p:sp>
      </p:grpSp>
      <p:grpSp>
        <p:nvGrpSpPr>
          <p:cNvPr id="37" name="Group 36">
            <a:extLst>
              <a:ext uri="{FF2B5EF4-FFF2-40B4-BE49-F238E27FC236}">
                <a16:creationId xmlns:a16="http://schemas.microsoft.com/office/drawing/2014/main" id="{4B23B632-C779-6573-9C18-249CF9A6A825}"/>
              </a:ext>
            </a:extLst>
          </p:cNvPr>
          <p:cNvGrpSpPr/>
          <p:nvPr/>
        </p:nvGrpSpPr>
        <p:grpSpPr>
          <a:xfrm>
            <a:off x="9215998" y="6214737"/>
            <a:ext cx="8047328" cy="2183106"/>
            <a:chOff x="6143998" y="4143158"/>
            <a:chExt cx="5364885" cy="1455404"/>
          </a:xfrm>
        </p:grpSpPr>
        <p:grpSp>
          <p:nvGrpSpPr>
            <p:cNvPr id="25" name="Group 24">
              <a:extLst>
                <a:ext uri="{FF2B5EF4-FFF2-40B4-BE49-F238E27FC236}">
                  <a16:creationId xmlns:a16="http://schemas.microsoft.com/office/drawing/2014/main" id="{DFB2D40A-47BB-BE2B-CEFD-7627A47A208B}"/>
                </a:ext>
              </a:extLst>
            </p:cNvPr>
            <p:cNvGrpSpPr/>
            <p:nvPr/>
          </p:nvGrpSpPr>
          <p:grpSpPr>
            <a:xfrm>
              <a:off x="6143998" y="4143158"/>
              <a:ext cx="1417291" cy="1250090"/>
              <a:chOff x="636022" y="3923490"/>
              <a:chExt cx="1417291" cy="1250090"/>
            </a:xfrm>
          </p:grpSpPr>
          <p:sp>
            <p:nvSpPr>
              <p:cNvPr id="26" name="标题 1">
                <a:extLst>
                  <a:ext uri="{FF2B5EF4-FFF2-40B4-BE49-F238E27FC236}">
                    <a16:creationId xmlns:a16="http://schemas.microsoft.com/office/drawing/2014/main" id="{A7B46A81-81BC-8C6E-70D8-F3A1034E03DD}"/>
                  </a:ext>
                </a:extLst>
              </p:cNvPr>
              <p:cNvSpPr txBox="1"/>
              <p:nvPr/>
            </p:nvSpPr>
            <p:spPr>
              <a:xfrm rot="2700000">
                <a:off x="803223" y="3923490"/>
                <a:ext cx="1250090" cy="1250090"/>
              </a:xfrm>
              <a:prstGeom prst="teardrop">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7" name="标题 1">
                <a:extLst>
                  <a:ext uri="{FF2B5EF4-FFF2-40B4-BE49-F238E27FC236}">
                    <a16:creationId xmlns:a16="http://schemas.microsoft.com/office/drawing/2014/main" id="{6E4E722C-407E-DDDE-935E-DA6ED2BA5DCD}"/>
                  </a:ext>
                </a:extLst>
              </p:cNvPr>
              <p:cNvSpPr txBox="1"/>
              <p:nvPr/>
            </p:nvSpPr>
            <p:spPr>
              <a:xfrm rot="2700000">
                <a:off x="784120" y="3969609"/>
                <a:ext cx="1157852" cy="1157852"/>
              </a:xfrm>
              <a:prstGeom prst="teardrop">
                <a:avLst/>
              </a:prstGeom>
              <a:solidFill>
                <a:schemeClr val="accent2"/>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dirty="0">
                  <a:solidFill>
                    <a:srgbClr val="000000"/>
                  </a:solidFill>
                  <a:latin typeface="#9Slide07 IcielBaliho Script" pitchFamily="2" charset="0"/>
                  <a:ea typeface="等线" panose="02010600030101010101" pitchFamily="2" charset="-122"/>
                </a:endParaRPr>
              </a:p>
            </p:txBody>
          </p:sp>
          <p:sp>
            <p:nvSpPr>
              <p:cNvPr id="28" name="标题 1">
                <a:extLst>
                  <a:ext uri="{FF2B5EF4-FFF2-40B4-BE49-F238E27FC236}">
                    <a16:creationId xmlns:a16="http://schemas.microsoft.com/office/drawing/2014/main" id="{3D9D73D6-DEF8-B704-2876-9FA6B1D8A3F0}"/>
                  </a:ext>
                </a:extLst>
              </p:cNvPr>
              <p:cNvSpPr txBox="1"/>
              <p:nvPr/>
            </p:nvSpPr>
            <p:spPr>
              <a:xfrm>
                <a:off x="1196167" y="4357952"/>
                <a:ext cx="333759" cy="381164"/>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ahLst/>
                <a:cxn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w="1860" cap="flat">
                <a:noFill/>
                <a:miter/>
              </a:ln>
            </p:spPr>
            <p:txBody>
              <a:bodyPr vert="horz" wrap="square" lIns="137160" tIns="68580" rIns="137160" bIns="68580" rtlCol="0" anchor="ctr"/>
              <a:lstStyle/>
              <a:p>
                <a:pP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sp>
            <p:nvSpPr>
              <p:cNvPr id="29" name="标题 1">
                <a:extLst>
                  <a:ext uri="{FF2B5EF4-FFF2-40B4-BE49-F238E27FC236}">
                    <a16:creationId xmlns:a16="http://schemas.microsoft.com/office/drawing/2014/main" id="{6489FEE9-3948-980D-6FBF-5C6C5ADBAA15}"/>
                  </a:ext>
                </a:extLst>
              </p:cNvPr>
              <p:cNvSpPr txBox="1"/>
              <p:nvPr/>
            </p:nvSpPr>
            <p:spPr>
              <a:xfrm>
                <a:off x="636022" y="3958471"/>
                <a:ext cx="188488" cy="188488"/>
              </a:xfrm>
              <a:prstGeom prst="ellipse">
                <a:avLst/>
              </a:prstGeom>
              <a:solidFill>
                <a:schemeClr val="accent2">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6000">
                  <a:solidFill>
                    <a:srgbClr val="000000"/>
                  </a:solidFill>
                  <a:latin typeface="#9Slide07 IcielBaliho Script" pitchFamily="2" charset="0"/>
                  <a:ea typeface="等线" panose="02010600030101010101" pitchFamily="2" charset="-122"/>
                </a:endParaRPr>
              </a:p>
            </p:txBody>
          </p:sp>
        </p:grpSp>
        <p:sp>
          <p:nvSpPr>
            <p:cNvPr id="32" name="标题 1">
              <a:extLst>
                <a:ext uri="{FF2B5EF4-FFF2-40B4-BE49-F238E27FC236}">
                  <a16:creationId xmlns:a16="http://schemas.microsoft.com/office/drawing/2014/main" id="{127A391A-26AB-2322-8939-49FF24FF9A90}"/>
                </a:ext>
              </a:extLst>
            </p:cNvPr>
            <p:cNvSpPr txBox="1"/>
            <p:nvPr/>
          </p:nvSpPr>
          <p:spPr>
            <a:xfrm>
              <a:off x="7993579" y="4178139"/>
              <a:ext cx="3515304" cy="1420423"/>
            </a:xfrm>
            <a:prstGeom prst="rect">
              <a:avLst/>
            </a:prstGeom>
            <a:noFill/>
            <a:ln cap="sq">
              <a:noFill/>
            </a:ln>
          </p:spPr>
          <p:txBody>
            <a:bodyPr vert="horz" wrap="square" lIns="0" tIns="0" rIns="0" bIns="0" rtlCol="0" anchor="t"/>
            <a:lstStyle/>
            <a:p>
              <a:pPr defTabSz="1371600">
                <a:defRPr/>
              </a:pPr>
              <a:r>
                <a:rPr kumimoji="1" lang="vi-VN" altLang="zh-CN" sz="4200">
                  <a:ln w="12700">
                    <a:noFill/>
                  </a:ln>
                  <a:solidFill>
                    <a:srgbClr val="9C6A6A">
                      <a:lumMod val="50000"/>
                    </a:srgbClr>
                  </a:solidFill>
                  <a:latin typeface="#9Slide07 IcielBaliho Script" pitchFamily="2" charset="0"/>
                  <a:ea typeface="Source Han Sans"/>
                  <a:cs typeface="Source Han Sans"/>
                </a:rPr>
                <a:t>Các làng có “hương trường” do ông đồ dạy học.</a:t>
              </a:r>
              <a:endParaRPr kumimoji="1" lang="zh-CN" altLang="en-US" sz="8100" dirty="0">
                <a:solidFill>
                  <a:srgbClr val="9C6A6A">
                    <a:lumMod val="50000"/>
                  </a:srgbClr>
                </a:solidFill>
                <a:latin typeface="#9Slide07 IcielBaliho Script" pitchFamily="2" charset="0"/>
                <a:ea typeface="等线"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7" name="Rectangle 2066">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8" name="Rectangle 206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4799" y="2917369"/>
            <a:ext cx="603504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F6B137D-C419-035E-E5D6-204C8902CBF8}"/>
              </a:ext>
            </a:extLst>
          </p:cNvPr>
          <p:cNvSpPr txBox="1"/>
          <p:nvPr/>
        </p:nvSpPr>
        <p:spPr>
          <a:xfrm>
            <a:off x="537764" y="3046651"/>
            <a:ext cx="7284146" cy="5267915"/>
          </a:xfrm>
          <a:prstGeom prst="rect">
            <a:avLst/>
          </a:prstGeom>
        </p:spPr>
        <p:txBody>
          <a:bodyPr vert="horz" lIns="91440" tIns="45720" rIns="91440" bIns="45720" rtlCol="0" anchor="ctr">
            <a:normAutofit/>
          </a:bodyPr>
          <a:lstStyle/>
          <a:p>
            <a:pPr algn="just">
              <a:lnSpc>
                <a:spcPct val="90000"/>
              </a:lnSpc>
              <a:spcAft>
                <a:spcPts val="800"/>
              </a:spcAft>
            </a:pPr>
            <a:r>
              <a:rPr lang="en-US" sz="4000">
                <a:solidFill>
                  <a:srgbClr val="002060"/>
                </a:solidFill>
                <a:effectLst/>
                <a:latin typeface="Nunito Ultra-Bold" panose="020B0604020202020204" charset="0"/>
              </a:rPr>
              <a:t>- Chủ trương </a:t>
            </a:r>
            <a:r>
              <a:rPr lang="en-US" sz="4000">
                <a:solidFill>
                  <a:srgbClr val="C00000"/>
                </a:solidFill>
                <a:effectLst/>
                <a:latin typeface="Nunito Ultra-Bold" panose="020B0604020202020204" charset="0"/>
              </a:rPr>
              <a:t>“Khai dân trí, chấn dân khí, hậu dân sinh” </a:t>
            </a:r>
            <a:r>
              <a:rPr lang="en-US" sz="4000">
                <a:solidFill>
                  <a:srgbClr val="002060"/>
                </a:solidFill>
                <a:effectLst/>
                <a:latin typeface="Nunito Ultra-Bold" panose="020B0604020202020204" charset="0"/>
              </a:rPr>
              <a:t>của Phan Châu Trinh cùng Huỳnh Thúc Kháng, Trần Quý Cáp; mở 48 trường tân học đầu thế kỉ XX, chuyển từ giáo dục phong kiến sang thực học gắn với phong trào yêu nước.</a:t>
            </a:r>
          </a:p>
        </p:txBody>
      </p:sp>
      <p:sp>
        <p:nvSpPr>
          <p:cNvPr id="2069" name="Rectangle 2068">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38765" y="9080040"/>
            <a:ext cx="1110996" cy="23118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0" name="Rectangle 2069">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857385" y="322802"/>
            <a:ext cx="1110996" cy="1775023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1" name="Rectangle 207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45189" y="532438"/>
            <a:ext cx="9277460" cy="887281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khai dan tri tc chon s | Chân Trời Mới Media">
            <a:extLst>
              <a:ext uri="{FF2B5EF4-FFF2-40B4-BE49-F238E27FC236}">
                <a16:creationId xmlns:a16="http://schemas.microsoft.com/office/drawing/2014/main" id="{06D6F41F-0B34-3B40-44B6-4F8A1A992B0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81607" y="1275461"/>
            <a:ext cx="8442027" cy="738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94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27CC453C-FF85-EB06-7EAC-CACBCE7B125E}"/>
              </a:ext>
            </a:extLst>
          </p:cNvPr>
          <p:cNvSpPr txBox="1">
            <a:spLocks/>
          </p:cNvSpPr>
          <p:nvPr/>
        </p:nvSpPr>
        <p:spPr>
          <a:xfrm>
            <a:off x="612000" y="360036"/>
            <a:ext cx="17064000" cy="658800"/>
          </a:xfrm>
          <a:prstGeom prst="rect">
            <a:avLst/>
          </a:prstGeom>
        </p:spPr>
        <p:txBody>
          <a:bodyPr anchor="ctr">
            <a:noAutofit/>
          </a:bodyPr>
          <a:lstStyle>
            <a:lvl1pPr algn="l" defTabSz="914400" rtl="0" eaLnBrk="1" latinLnBrk="0" hangingPunct="1">
              <a:lnSpc>
                <a:spcPct val="90000"/>
              </a:lnSpc>
              <a:spcBef>
                <a:spcPct val="0"/>
              </a:spcBef>
              <a:buNone/>
              <a:defRPr sz="3600" b="1" kern="1200">
                <a:solidFill>
                  <a:schemeClr val="tx1">
                    <a:lumMod val="75000"/>
                    <a:lumOff val="25000"/>
                  </a:schemeClr>
                </a:solidFill>
                <a:latin typeface="+mj-lt"/>
                <a:ea typeface="+mj-ea"/>
                <a:cs typeface="Arial" panose="020B0604020202020204" pitchFamily="34" charset="0"/>
              </a:defRPr>
            </a:lvl1pPr>
          </a:lstStyle>
          <a:p>
            <a:pPr defTabSz="1371600">
              <a:defRPr/>
            </a:pPr>
            <a:r>
              <a:rPr lang="vi-VN" sz="5400">
                <a:solidFill>
                  <a:srgbClr val="000000">
                    <a:lumMod val="75000"/>
                    <a:lumOff val="25000"/>
                  </a:srgbClr>
                </a:solidFill>
                <a:latin typeface="Calibri"/>
              </a:rPr>
              <a:t>b) Tinh thần vượt khó, chí tiến thủ</a:t>
            </a:r>
          </a:p>
        </p:txBody>
      </p:sp>
      <p:grpSp>
        <p:nvGrpSpPr>
          <p:cNvPr id="51" name="Group 50">
            <a:extLst>
              <a:ext uri="{FF2B5EF4-FFF2-40B4-BE49-F238E27FC236}">
                <a16:creationId xmlns:a16="http://schemas.microsoft.com/office/drawing/2014/main" id="{CBC4EA7A-AFB1-5BEA-8BCE-ED506CB63D8B}"/>
              </a:ext>
            </a:extLst>
          </p:cNvPr>
          <p:cNvGrpSpPr/>
          <p:nvPr/>
        </p:nvGrpSpPr>
        <p:grpSpPr>
          <a:xfrm>
            <a:off x="987071" y="1141445"/>
            <a:ext cx="15348543" cy="8412769"/>
            <a:chOff x="629472" y="760963"/>
            <a:chExt cx="10232362" cy="5608512"/>
          </a:xfrm>
        </p:grpSpPr>
        <p:grpSp>
          <p:nvGrpSpPr>
            <p:cNvPr id="3" name="Group 2">
              <a:extLst>
                <a:ext uri="{FF2B5EF4-FFF2-40B4-BE49-F238E27FC236}">
                  <a16:creationId xmlns:a16="http://schemas.microsoft.com/office/drawing/2014/main" id="{1CFAE0D7-E71F-63BF-793D-79FB0621CE86}"/>
                </a:ext>
              </a:extLst>
            </p:cNvPr>
            <p:cNvGrpSpPr/>
            <p:nvPr/>
          </p:nvGrpSpPr>
          <p:grpSpPr>
            <a:xfrm>
              <a:off x="629472" y="828966"/>
              <a:ext cx="10162696" cy="5540509"/>
              <a:chOff x="1652691" y="1080696"/>
              <a:chExt cx="8483948" cy="4625287"/>
            </a:xfrm>
          </p:grpSpPr>
          <p:sp>
            <p:nvSpPr>
              <p:cNvPr id="4" name="Rectangle 19">
                <a:extLst>
                  <a:ext uri="{FF2B5EF4-FFF2-40B4-BE49-F238E27FC236}">
                    <a16:creationId xmlns:a16="http://schemas.microsoft.com/office/drawing/2014/main" id="{8D6A39ED-C780-E24A-2761-C0038C71C69D}"/>
                  </a:ext>
                </a:extLst>
              </p:cNvPr>
              <p:cNvSpPr/>
              <p:nvPr/>
            </p:nvSpPr>
            <p:spPr bwMode="auto">
              <a:xfrm>
                <a:off x="6008509" y="3782527"/>
                <a:ext cx="562558"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5" name="Rectangle 19">
                <a:extLst>
                  <a:ext uri="{FF2B5EF4-FFF2-40B4-BE49-F238E27FC236}">
                    <a16:creationId xmlns:a16="http://schemas.microsoft.com/office/drawing/2014/main" id="{698E1828-4B1E-A078-ECE5-92B8253CC595}"/>
                  </a:ext>
                </a:extLst>
              </p:cNvPr>
              <p:cNvSpPr/>
              <p:nvPr/>
            </p:nvSpPr>
            <p:spPr bwMode="auto">
              <a:xfrm>
                <a:off x="2782588" y="4616433"/>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7" name="Rectangle 19">
                <a:extLst>
                  <a:ext uri="{FF2B5EF4-FFF2-40B4-BE49-F238E27FC236}">
                    <a16:creationId xmlns:a16="http://schemas.microsoft.com/office/drawing/2014/main" id="{AA16CF3B-1926-6958-FED2-A7EA96478DAE}"/>
                  </a:ext>
                </a:extLst>
              </p:cNvPr>
              <p:cNvSpPr/>
              <p:nvPr/>
            </p:nvSpPr>
            <p:spPr bwMode="auto">
              <a:xfrm>
                <a:off x="9176800" y="4494712"/>
                <a:ext cx="434214" cy="331373"/>
              </a:xfrm>
              <a:custGeom>
                <a:avLst/>
                <a:gdLst>
                  <a:gd name="connsiteX0" fmla="*/ 0 w 347663"/>
                  <a:gd name="connsiteY0" fmla="*/ 0 h 414337"/>
                  <a:gd name="connsiteX1" fmla="*/ 347663 w 347663"/>
                  <a:gd name="connsiteY1" fmla="*/ 0 h 414337"/>
                  <a:gd name="connsiteX2" fmla="*/ 347663 w 347663"/>
                  <a:gd name="connsiteY2" fmla="*/ 414337 h 414337"/>
                  <a:gd name="connsiteX3" fmla="*/ 0 w 347663"/>
                  <a:gd name="connsiteY3" fmla="*/ 414337 h 414337"/>
                  <a:gd name="connsiteX4" fmla="*/ 0 w 347663"/>
                  <a:gd name="connsiteY4" fmla="*/ 0 h 414337"/>
                  <a:gd name="connsiteX0" fmla="*/ 0 w 347663"/>
                  <a:gd name="connsiteY0" fmla="*/ 0 h 414337"/>
                  <a:gd name="connsiteX1" fmla="*/ 347663 w 347663"/>
                  <a:gd name="connsiteY1" fmla="*/ 0 h 414337"/>
                  <a:gd name="connsiteX2" fmla="*/ 0 w 347663"/>
                  <a:gd name="connsiteY2" fmla="*/ 414337 h 414337"/>
                  <a:gd name="connsiteX3" fmla="*/ 0 w 347663"/>
                  <a:gd name="connsiteY3" fmla="*/ 0 h 414337"/>
                  <a:gd name="connsiteX0" fmla="*/ 0 w 347663"/>
                  <a:gd name="connsiteY0" fmla="*/ 0 h 414337"/>
                  <a:gd name="connsiteX1" fmla="*/ 347663 w 347663"/>
                  <a:gd name="connsiteY1" fmla="*/ 33337 h 414337"/>
                  <a:gd name="connsiteX2" fmla="*/ 0 w 347663"/>
                  <a:gd name="connsiteY2" fmla="*/ 414337 h 414337"/>
                  <a:gd name="connsiteX3" fmla="*/ 0 w 347663"/>
                  <a:gd name="connsiteY3" fmla="*/ 0 h 414337"/>
                  <a:gd name="connsiteX0" fmla="*/ 14288 w 361951"/>
                  <a:gd name="connsiteY0" fmla="*/ 0 h 264083"/>
                  <a:gd name="connsiteX1" fmla="*/ 361951 w 361951"/>
                  <a:gd name="connsiteY1" fmla="*/ 33337 h 264083"/>
                  <a:gd name="connsiteX2" fmla="*/ 0 w 361951"/>
                  <a:gd name="connsiteY2" fmla="*/ 264083 h 264083"/>
                  <a:gd name="connsiteX3" fmla="*/ 14288 w 361951"/>
                  <a:gd name="connsiteY3" fmla="*/ 0 h 264083"/>
                </a:gdLst>
                <a:ahLst/>
                <a:cxnLst>
                  <a:cxn ang="0">
                    <a:pos x="connsiteX0" y="connsiteY0"/>
                  </a:cxn>
                  <a:cxn ang="0">
                    <a:pos x="connsiteX1" y="connsiteY1"/>
                  </a:cxn>
                  <a:cxn ang="0">
                    <a:pos x="connsiteX2" y="connsiteY2"/>
                  </a:cxn>
                  <a:cxn ang="0">
                    <a:pos x="connsiteX3" y="connsiteY3"/>
                  </a:cxn>
                </a:cxnLst>
                <a:rect l="l" t="t" r="r" b="b"/>
                <a:pathLst>
                  <a:path w="361951" h="264083">
                    <a:moveTo>
                      <a:pt x="14288" y="0"/>
                    </a:moveTo>
                    <a:lnTo>
                      <a:pt x="361951" y="33337"/>
                    </a:lnTo>
                    <a:lnTo>
                      <a:pt x="0" y="264083"/>
                    </a:lnTo>
                    <a:lnTo>
                      <a:pt x="14288"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214F5C11-A7CB-38EF-5EAD-E9962B6DB454}"/>
                  </a:ext>
                </a:extLst>
              </p:cNvPr>
              <p:cNvSpPr/>
              <p:nvPr/>
            </p:nvSpPr>
            <p:spPr bwMode="auto">
              <a:xfrm>
                <a:off x="2988946" y="4501747"/>
                <a:ext cx="6214110" cy="747115"/>
              </a:xfrm>
              <a:custGeom>
                <a:avLst/>
                <a:gdLst>
                  <a:gd name="connsiteX0" fmla="*/ 0 w 6913210"/>
                  <a:gd name="connsiteY0" fmla="*/ 618376 h 824492"/>
                  <a:gd name="connsiteX1" fmla="*/ 2137410 w 6913210"/>
                  <a:gd name="connsiteY1" fmla="*/ 1156 h 824492"/>
                  <a:gd name="connsiteX2" fmla="*/ 6526530 w 6913210"/>
                  <a:gd name="connsiteY2" fmla="*/ 755536 h 824492"/>
                  <a:gd name="connsiteX3" fmla="*/ 6412230 w 6913210"/>
                  <a:gd name="connsiteY3" fmla="*/ 744106 h 824492"/>
                  <a:gd name="connsiteX0" fmla="*/ 0 w 6412230"/>
                  <a:gd name="connsiteY0" fmla="*/ 618202 h 743932"/>
                  <a:gd name="connsiteX1" fmla="*/ 2137410 w 6412230"/>
                  <a:gd name="connsiteY1" fmla="*/ 982 h 743932"/>
                  <a:gd name="connsiteX2" fmla="*/ 6412230 w 6412230"/>
                  <a:gd name="connsiteY2" fmla="*/ 743932 h 743932"/>
                  <a:gd name="connsiteX0" fmla="*/ 0 w 6305550"/>
                  <a:gd name="connsiteY0" fmla="*/ 617276 h 617276"/>
                  <a:gd name="connsiteX1" fmla="*/ 2137410 w 6305550"/>
                  <a:gd name="connsiteY1" fmla="*/ 56 h 617276"/>
                  <a:gd name="connsiteX2" fmla="*/ 6305550 w 6305550"/>
                  <a:gd name="connsiteY2" fmla="*/ 582986 h 617276"/>
                  <a:gd name="connsiteX0" fmla="*/ 0 w 6305550"/>
                  <a:gd name="connsiteY0" fmla="*/ 647214 h 647214"/>
                  <a:gd name="connsiteX1" fmla="*/ 2137410 w 6305550"/>
                  <a:gd name="connsiteY1" fmla="*/ 29994 h 647214"/>
                  <a:gd name="connsiteX2" fmla="*/ 6305550 w 6305550"/>
                  <a:gd name="connsiteY2" fmla="*/ 612924 h 647214"/>
                  <a:gd name="connsiteX0" fmla="*/ 0 w 6305550"/>
                  <a:gd name="connsiteY0" fmla="*/ 725058 h 725058"/>
                  <a:gd name="connsiteX1" fmla="*/ 2145030 w 6305550"/>
                  <a:gd name="connsiteY1" fmla="*/ 8778 h 725058"/>
                  <a:gd name="connsiteX2" fmla="*/ 6305550 w 6305550"/>
                  <a:gd name="connsiteY2" fmla="*/ 690768 h 725058"/>
                  <a:gd name="connsiteX0" fmla="*/ 0 w 6305550"/>
                  <a:gd name="connsiteY0" fmla="*/ 773975 h 773975"/>
                  <a:gd name="connsiteX1" fmla="*/ 2145030 w 6305550"/>
                  <a:gd name="connsiteY1" fmla="*/ 57695 h 773975"/>
                  <a:gd name="connsiteX2" fmla="*/ 6305550 w 6305550"/>
                  <a:gd name="connsiteY2" fmla="*/ 739685 h 773975"/>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676208 h 687638"/>
                  <a:gd name="connsiteX1" fmla="*/ 2045970 w 6206490"/>
                  <a:gd name="connsiteY1" fmla="*/ 5648 h 687638"/>
                  <a:gd name="connsiteX2" fmla="*/ 6206490 w 6206490"/>
                  <a:gd name="connsiteY2" fmla="*/ 687638 h 687638"/>
                  <a:gd name="connsiteX0" fmla="*/ 0 w 6206490"/>
                  <a:gd name="connsiteY0" fmla="*/ 746767 h 758197"/>
                  <a:gd name="connsiteX1" fmla="*/ 3036570 w 6206490"/>
                  <a:gd name="connsiteY1" fmla="*/ 7 h 758197"/>
                  <a:gd name="connsiteX2" fmla="*/ 6206490 w 6206490"/>
                  <a:gd name="connsiteY2" fmla="*/ 758197 h 75819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56287 h 767717"/>
                  <a:gd name="connsiteX1" fmla="*/ 3036570 w 6206490"/>
                  <a:gd name="connsiteY1" fmla="*/ 9527 h 767717"/>
                  <a:gd name="connsiteX2" fmla="*/ 6206490 w 6206490"/>
                  <a:gd name="connsiteY2" fmla="*/ 767717 h 767717"/>
                  <a:gd name="connsiteX0" fmla="*/ 0 w 6206490"/>
                  <a:gd name="connsiteY0" fmla="*/ 746760 h 758190"/>
                  <a:gd name="connsiteX1" fmla="*/ 3036570 w 6206490"/>
                  <a:gd name="connsiteY1" fmla="*/ 0 h 758190"/>
                  <a:gd name="connsiteX2" fmla="*/ 6206490 w 620649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31520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09347"/>
                  <a:gd name="connsiteY0" fmla="*/ 736283 h 758190"/>
                  <a:gd name="connsiteX1" fmla="*/ 3039427 w 6209347"/>
                  <a:gd name="connsiteY1" fmla="*/ 0 h 758190"/>
                  <a:gd name="connsiteX2" fmla="*/ 6209347 w 6209347"/>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17233 h 758190"/>
                  <a:gd name="connsiteX1" fmla="*/ 3044190 w 6214110"/>
                  <a:gd name="connsiteY1" fmla="*/ 0 h 758190"/>
                  <a:gd name="connsiteX2" fmla="*/ 6214110 w 6214110"/>
                  <a:gd name="connsiteY2" fmla="*/ 758190 h 758190"/>
                  <a:gd name="connsiteX0" fmla="*/ 0 w 6214110"/>
                  <a:gd name="connsiteY0" fmla="*/ 704533 h 745490"/>
                  <a:gd name="connsiteX1" fmla="*/ 3047365 w 6214110"/>
                  <a:gd name="connsiteY1" fmla="*/ 0 h 745490"/>
                  <a:gd name="connsiteX2" fmla="*/ 6214110 w 6214110"/>
                  <a:gd name="connsiteY2" fmla="*/ 745490 h 745490"/>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140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39458 h 755015"/>
                  <a:gd name="connsiteX1" fmla="*/ 3050540 w 6214110"/>
                  <a:gd name="connsiteY1" fmla="*/ 0 h 755015"/>
                  <a:gd name="connsiteX2" fmla="*/ 6214110 w 6214110"/>
                  <a:gd name="connsiteY2" fmla="*/ 755015 h 75501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45808 h 761365"/>
                  <a:gd name="connsiteX1" fmla="*/ 3069590 w 6214110"/>
                  <a:gd name="connsiteY1" fmla="*/ 0 h 761365"/>
                  <a:gd name="connsiteX2" fmla="*/ 6214110 w 6214110"/>
                  <a:gd name="connsiteY2" fmla="*/ 761365 h 761365"/>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21 h 747078"/>
                  <a:gd name="connsiteX1" fmla="*/ 3067209 w 6214110"/>
                  <a:gd name="connsiteY1" fmla="*/ 0 h 747078"/>
                  <a:gd name="connsiteX2" fmla="*/ 6214110 w 6214110"/>
                  <a:gd name="connsiteY2" fmla="*/ 747078 h 747078"/>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 name="connsiteX0" fmla="*/ 0 w 6214110"/>
                  <a:gd name="connsiteY0" fmla="*/ 731558 h 747115"/>
                  <a:gd name="connsiteX1" fmla="*/ 3067209 w 6214110"/>
                  <a:gd name="connsiteY1" fmla="*/ 37 h 747115"/>
                  <a:gd name="connsiteX2" fmla="*/ 6214110 w 6214110"/>
                  <a:gd name="connsiteY2" fmla="*/ 747115 h 747115"/>
                </a:gdLst>
                <a:ahLst/>
                <a:cxnLst>
                  <a:cxn ang="0">
                    <a:pos x="connsiteX0" y="connsiteY0"/>
                  </a:cxn>
                  <a:cxn ang="0">
                    <a:pos x="connsiteX1" y="connsiteY1"/>
                  </a:cxn>
                  <a:cxn ang="0">
                    <a:pos x="connsiteX2" y="connsiteY2"/>
                  </a:cxn>
                </a:cxnLst>
                <a:rect l="l" t="t" r="r" b="b"/>
                <a:pathLst>
                  <a:path w="6214110" h="747115">
                    <a:moveTo>
                      <a:pt x="0" y="731558"/>
                    </a:moveTo>
                    <a:cubicBezTo>
                      <a:pt x="268920" y="557567"/>
                      <a:pt x="1024731" y="17182"/>
                      <a:pt x="3067209" y="37"/>
                    </a:cubicBezTo>
                    <a:cubicBezTo>
                      <a:pt x="3975894" y="-2344"/>
                      <a:pt x="5234623" y="107194"/>
                      <a:pt x="6214110" y="747115"/>
                    </a:cubicBezTo>
                  </a:path>
                </a:pathLst>
              </a:custGeom>
              <a:noFill/>
              <a:ln w="82550">
                <a:solidFill>
                  <a:srgbClr val="44546A"/>
                </a:solidFill>
              </a:ln>
            </p:spPr>
            <p:txBody>
              <a:bodyPr rtlCol="0" anchor="ctr"/>
              <a:lstStyle/>
              <a:p>
                <a:pPr algn="ctr" defTabSz="1371600">
                  <a:defRPr/>
                </a:pPr>
                <a:endParaRPr lang="en-IN" sz="2700" kern="0">
                  <a:solidFill>
                    <a:prstClr val="black"/>
                  </a:solidFill>
                  <a:latin typeface="Calibri" panose="020F0502020204030204"/>
                </a:endParaRPr>
              </a:p>
            </p:txBody>
          </p:sp>
          <p:sp>
            <p:nvSpPr>
              <p:cNvPr id="9" name="Oval 8">
                <a:extLst>
                  <a:ext uri="{FF2B5EF4-FFF2-40B4-BE49-F238E27FC236}">
                    <a16:creationId xmlns:a16="http://schemas.microsoft.com/office/drawing/2014/main" id="{1059EAA1-5EE9-B0F3-C2E3-753DF3191AB2}"/>
                  </a:ext>
                </a:extLst>
              </p:cNvPr>
              <p:cNvSpPr/>
              <p:nvPr/>
            </p:nvSpPr>
            <p:spPr bwMode="auto">
              <a:xfrm>
                <a:off x="5963288" y="4369964"/>
                <a:ext cx="260882" cy="260882"/>
              </a:xfrm>
              <a:prstGeom prst="ellipse">
                <a:avLst/>
              </a:prstGeom>
              <a:solidFill>
                <a:srgbClr val="DB4C1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0" name="Circle: Hollow 9">
                <a:extLst>
                  <a:ext uri="{FF2B5EF4-FFF2-40B4-BE49-F238E27FC236}">
                    <a16:creationId xmlns:a16="http://schemas.microsoft.com/office/drawing/2014/main" id="{18208350-1D9C-2821-B41C-71D12DAB3548}"/>
                  </a:ext>
                </a:extLst>
              </p:cNvPr>
              <p:cNvSpPr/>
              <p:nvPr/>
            </p:nvSpPr>
            <p:spPr bwMode="auto">
              <a:xfrm>
                <a:off x="5786063" y="4192739"/>
                <a:ext cx="615332" cy="615332"/>
              </a:xfrm>
              <a:prstGeom prst="donut">
                <a:avLst>
                  <a:gd name="adj" fmla="val 16848"/>
                </a:avLst>
              </a:prstGeom>
              <a:solidFill>
                <a:srgbClr val="DB4C1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1" name="Rectangle 13">
                <a:extLst>
                  <a:ext uri="{FF2B5EF4-FFF2-40B4-BE49-F238E27FC236}">
                    <a16:creationId xmlns:a16="http://schemas.microsoft.com/office/drawing/2014/main" id="{7FE68966-F5C4-8BB5-87FF-6361BB747830}"/>
                  </a:ext>
                </a:extLst>
              </p:cNvPr>
              <p:cNvSpPr/>
              <p:nvPr/>
            </p:nvSpPr>
            <p:spPr bwMode="auto">
              <a:xfrm>
                <a:off x="5007576" y="3418518"/>
                <a:ext cx="1590319"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2" name="Rectangle 12">
                <a:extLst>
                  <a:ext uri="{FF2B5EF4-FFF2-40B4-BE49-F238E27FC236}">
                    <a16:creationId xmlns:a16="http://schemas.microsoft.com/office/drawing/2014/main" id="{9A484FBA-11F5-149A-1006-D2E3340A0F1F}"/>
                  </a:ext>
                </a:extLst>
              </p:cNvPr>
              <p:cNvSpPr/>
              <p:nvPr/>
            </p:nvSpPr>
            <p:spPr bwMode="auto">
              <a:xfrm>
                <a:off x="5007576" y="3314622"/>
                <a:ext cx="2099221"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DB4C1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3" name="Rectangle: Rounded Corners 12">
                <a:extLst>
                  <a:ext uri="{FF2B5EF4-FFF2-40B4-BE49-F238E27FC236}">
                    <a16:creationId xmlns:a16="http://schemas.microsoft.com/office/drawing/2014/main" id="{53723D86-F734-9249-3673-25DFD1D0C627}"/>
                  </a:ext>
                </a:extLst>
              </p:cNvPr>
              <p:cNvSpPr/>
              <p:nvPr/>
            </p:nvSpPr>
            <p:spPr bwMode="auto">
              <a:xfrm>
                <a:off x="4559337" y="1080696"/>
                <a:ext cx="3019156" cy="2244686"/>
              </a:xfrm>
              <a:prstGeom prst="roundRect">
                <a:avLst>
                  <a:gd name="adj" fmla="val 5479"/>
                </a:avLst>
              </a:prstGeom>
              <a:solidFill>
                <a:srgbClr val="DB4C1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5" name="Oval 14">
                <a:extLst>
                  <a:ext uri="{FF2B5EF4-FFF2-40B4-BE49-F238E27FC236}">
                    <a16:creationId xmlns:a16="http://schemas.microsoft.com/office/drawing/2014/main" id="{4AC69BE5-F1BC-E71B-8533-5E9ABF273939}"/>
                  </a:ext>
                </a:extLst>
              </p:cNvPr>
              <p:cNvSpPr/>
              <p:nvPr/>
            </p:nvSpPr>
            <p:spPr bwMode="auto">
              <a:xfrm>
                <a:off x="2654242" y="5267876"/>
                <a:ext cx="260882" cy="260882"/>
              </a:xfrm>
              <a:prstGeom prst="ellipse">
                <a:avLst/>
              </a:prstGeom>
              <a:solidFill>
                <a:srgbClr val="EFAA27"/>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6" name="Circle: Hollow 15">
                <a:extLst>
                  <a:ext uri="{FF2B5EF4-FFF2-40B4-BE49-F238E27FC236}">
                    <a16:creationId xmlns:a16="http://schemas.microsoft.com/office/drawing/2014/main" id="{41540BC9-E489-7416-644D-66702C46BB31}"/>
                  </a:ext>
                </a:extLst>
              </p:cNvPr>
              <p:cNvSpPr/>
              <p:nvPr/>
            </p:nvSpPr>
            <p:spPr bwMode="auto">
              <a:xfrm>
                <a:off x="2477017" y="5090651"/>
                <a:ext cx="615332" cy="615332"/>
              </a:xfrm>
              <a:prstGeom prst="donut">
                <a:avLst>
                  <a:gd name="adj" fmla="val 16848"/>
                </a:avLst>
              </a:prstGeom>
              <a:solidFill>
                <a:srgbClr val="EFAA27">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7" name="Rectangle 13">
                <a:extLst>
                  <a:ext uri="{FF2B5EF4-FFF2-40B4-BE49-F238E27FC236}">
                    <a16:creationId xmlns:a16="http://schemas.microsoft.com/office/drawing/2014/main" id="{F00E603A-CE55-A686-39ED-36327865CE87}"/>
                  </a:ext>
                </a:extLst>
              </p:cNvPr>
              <p:cNvSpPr/>
              <p:nvPr/>
            </p:nvSpPr>
            <p:spPr bwMode="auto">
              <a:xfrm>
                <a:off x="1931304" y="4244982"/>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18" name="Rectangle 12">
                <a:extLst>
                  <a:ext uri="{FF2B5EF4-FFF2-40B4-BE49-F238E27FC236}">
                    <a16:creationId xmlns:a16="http://schemas.microsoft.com/office/drawing/2014/main" id="{96A5DE0C-3D6C-1512-8DAD-4C4A64467AB1}"/>
                  </a:ext>
                </a:extLst>
              </p:cNvPr>
              <p:cNvSpPr/>
              <p:nvPr/>
            </p:nvSpPr>
            <p:spPr bwMode="auto">
              <a:xfrm>
                <a:off x="1937019" y="4149081"/>
                <a:ext cx="1691143" cy="389267"/>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EFAA27">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19" name="Rectangle: Rounded Corners 18">
                <a:extLst>
                  <a:ext uri="{FF2B5EF4-FFF2-40B4-BE49-F238E27FC236}">
                    <a16:creationId xmlns:a16="http://schemas.microsoft.com/office/drawing/2014/main" id="{6ACD8B5A-2E14-769C-74BE-D3F4F99797BF}"/>
                  </a:ext>
                </a:extLst>
              </p:cNvPr>
              <p:cNvSpPr/>
              <p:nvPr/>
            </p:nvSpPr>
            <p:spPr bwMode="auto">
              <a:xfrm>
                <a:off x="1652691" y="1916417"/>
                <a:ext cx="2263986" cy="2244686"/>
              </a:xfrm>
              <a:prstGeom prst="roundRect">
                <a:avLst>
                  <a:gd name="adj" fmla="val 5479"/>
                </a:avLst>
              </a:prstGeom>
              <a:solidFill>
                <a:srgbClr val="EFAA27"/>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6" name="Oval 25">
                <a:extLst>
                  <a:ext uri="{FF2B5EF4-FFF2-40B4-BE49-F238E27FC236}">
                    <a16:creationId xmlns:a16="http://schemas.microsoft.com/office/drawing/2014/main" id="{7F982EBC-443D-E42F-0B78-EFD7E0FE3D87}"/>
                  </a:ext>
                </a:extLst>
              </p:cNvPr>
              <p:cNvSpPr/>
              <p:nvPr/>
            </p:nvSpPr>
            <p:spPr bwMode="auto">
              <a:xfrm>
                <a:off x="9048454" y="5082700"/>
                <a:ext cx="260882" cy="260882"/>
              </a:xfrm>
              <a:prstGeom prst="ellipse">
                <a:avLst/>
              </a:prstGeom>
              <a:solidFill>
                <a:srgbClr val="11938B"/>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7" name="Circle: Hollow 26">
                <a:extLst>
                  <a:ext uri="{FF2B5EF4-FFF2-40B4-BE49-F238E27FC236}">
                    <a16:creationId xmlns:a16="http://schemas.microsoft.com/office/drawing/2014/main" id="{68196962-86A3-9900-C317-4F9A86B5241B}"/>
                  </a:ext>
                </a:extLst>
              </p:cNvPr>
              <p:cNvSpPr/>
              <p:nvPr/>
            </p:nvSpPr>
            <p:spPr bwMode="auto">
              <a:xfrm>
                <a:off x="8871229" y="4905475"/>
                <a:ext cx="615332" cy="615332"/>
              </a:xfrm>
              <a:prstGeom prst="donut">
                <a:avLst>
                  <a:gd name="adj" fmla="val 16848"/>
                </a:avLst>
              </a:prstGeom>
              <a:solidFill>
                <a:srgbClr val="11938B">
                  <a:lumMod val="75000"/>
                </a:srgbClr>
              </a:solidFill>
              <a:ln>
                <a:noFill/>
              </a:ln>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28" name="Rectangle 13">
                <a:extLst>
                  <a:ext uri="{FF2B5EF4-FFF2-40B4-BE49-F238E27FC236}">
                    <a16:creationId xmlns:a16="http://schemas.microsoft.com/office/drawing/2014/main" id="{9090C752-7AD5-3437-FAFC-A10DE782272A}"/>
                  </a:ext>
                </a:extLst>
              </p:cNvPr>
              <p:cNvSpPr/>
              <p:nvPr/>
            </p:nvSpPr>
            <p:spPr bwMode="auto">
              <a:xfrm>
                <a:off x="8325515" y="4123259"/>
                <a:ext cx="1285498" cy="417156"/>
              </a:xfrm>
              <a:custGeom>
                <a:avLst/>
                <a:gdLst>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337762 h 337762"/>
                  <a:gd name="connsiteX4" fmla="*/ 0 w 981075"/>
                  <a:gd name="connsiteY4" fmla="*/ 0 h 337762"/>
                  <a:gd name="connsiteX0" fmla="*/ 0 w 981075"/>
                  <a:gd name="connsiteY0" fmla="*/ 0 h 337762"/>
                  <a:gd name="connsiteX1" fmla="*/ 981075 w 981075"/>
                  <a:gd name="connsiteY1" fmla="*/ 0 h 337762"/>
                  <a:gd name="connsiteX2" fmla="*/ 981075 w 981075"/>
                  <a:gd name="connsiteY2" fmla="*/ 337762 h 337762"/>
                  <a:gd name="connsiteX3" fmla="*/ 0 w 981075"/>
                  <a:gd name="connsiteY3" fmla="*/ 242512 h 337762"/>
                  <a:gd name="connsiteX4" fmla="*/ 0 w 981075"/>
                  <a:gd name="connsiteY4" fmla="*/ 0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42512 h 337762"/>
                  <a:gd name="connsiteX1" fmla="*/ 981075 w 981075"/>
                  <a:gd name="connsiteY1" fmla="*/ 0 h 337762"/>
                  <a:gd name="connsiteX2" fmla="*/ 981075 w 981075"/>
                  <a:gd name="connsiteY2" fmla="*/ 337762 h 337762"/>
                  <a:gd name="connsiteX3" fmla="*/ 0 w 981075"/>
                  <a:gd name="connsiteY3" fmla="*/ 242512 h 337762"/>
                  <a:gd name="connsiteX0" fmla="*/ 0 w 981075"/>
                  <a:gd name="connsiteY0" fmla="*/ 218699 h 313949"/>
                  <a:gd name="connsiteX1" fmla="*/ 981075 w 981075"/>
                  <a:gd name="connsiteY1" fmla="*/ 0 h 313949"/>
                  <a:gd name="connsiteX2" fmla="*/ 981075 w 981075"/>
                  <a:gd name="connsiteY2" fmla="*/ 313949 h 313949"/>
                  <a:gd name="connsiteX3" fmla="*/ 0 w 981075"/>
                  <a:gd name="connsiteY3" fmla="*/ 218699 h 313949"/>
                  <a:gd name="connsiteX0" fmla="*/ 0 w 990600"/>
                  <a:gd name="connsiteY0" fmla="*/ 205800 h 313949"/>
                  <a:gd name="connsiteX1" fmla="*/ 990600 w 990600"/>
                  <a:gd name="connsiteY1" fmla="*/ 0 h 313949"/>
                  <a:gd name="connsiteX2" fmla="*/ 990600 w 990600"/>
                  <a:gd name="connsiteY2" fmla="*/ 313949 h 313949"/>
                  <a:gd name="connsiteX3" fmla="*/ 0 w 990600"/>
                  <a:gd name="connsiteY3" fmla="*/ 205800 h 313949"/>
                  <a:gd name="connsiteX0" fmla="*/ 0 w 990600"/>
                  <a:gd name="connsiteY0" fmla="*/ 197200 h 313949"/>
                  <a:gd name="connsiteX1" fmla="*/ 990600 w 990600"/>
                  <a:gd name="connsiteY1" fmla="*/ 0 h 313949"/>
                  <a:gd name="connsiteX2" fmla="*/ 990600 w 990600"/>
                  <a:gd name="connsiteY2" fmla="*/ 313949 h 313949"/>
                  <a:gd name="connsiteX3" fmla="*/ 0 w 990600"/>
                  <a:gd name="connsiteY3" fmla="*/ 197200 h 313949"/>
                  <a:gd name="connsiteX0" fmla="*/ 0 w 999524"/>
                  <a:gd name="connsiteY0" fmla="*/ 214399 h 313949"/>
                  <a:gd name="connsiteX1" fmla="*/ 999524 w 999524"/>
                  <a:gd name="connsiteY1" fmla="*/ 0 h 313949"/>
                  <a:gd name="connsiteX2" fmla="*/ 999524 w 999524"/>
                  <a:gd name="connsiteY2" fmla="*/ 313949 h 313949"/>
                  <a:gd name="connsiteX3" fmla="*/ 0 w 999524"/>
                  <a:gd name="connsiteY3" fmla="*/ 214399 h 313949"/>
                  <a:gd name="connsiteX0" fmla="*/ 0 w 1003987"/>
                  <a:gd name="connsiteY0" fmla="*/ 218699 h 313949"/>
                  <a:gd name="connsiteX1" fmla="*/ 1003987 w 1003987"/>
                  <a:gd name="connsiteY1" fmla="*/ 0 h 313949"/>
                  <a:gd name="connsiteX2" fmla="*/ 1003987 w 1003987"/>
                  <a:gd name="connsiteY2" fmla="*/ 313949 h 313949"/>
                  <a:gd name="connsiteX3" fmla="*/ 0 w 1003987"/>
                  <a:gd name="connsiteY3" fmla="*/ 218699 h 313949"/>
                </a:gdLst>
                <a:ahLst/>
                <a:cxnLst>
                  <a:cxn ang="0">
                    <a:pos x="connsiteX0" y="connsiteY0"/>
                  </a:cxn>
                  <a:cxn ang="0">
                    <a:pos x="connsiteX1" y="connsiteY1"/>
                  </a:cxn>
                  <a:cxn ang="0">
                    <a:pos x="connsiteX2" y="connsiteY2"/>
                  </a:cxn>
                  <a:cxn ang="0">
                    <a:pos x="connsiteX3" y="connsiteY3"/>
                  </a:cxn>
                </a:cxnLst>
                <a:rect l="l" t="t" r="r" b="b"/>
                <a:pathLst>
                  <a:path w="1003987" h="313949">
                    <a:moveTo>
                      <a:pt x="0" y="218699"/>
                    </a:moveTo>
                    <a:lnTo>
                      <a:pt x="1003987" y="0"/>
                    </a:lnTo>
                    <a:lnTo>
                      <a:pt x="1003987" y="313949"/>
                    </a:lnTo>
                    <a:lnTo>
                      <a:pt x="0" y="218699"/>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sp>
            <p:nvSpPr>
              <p:cNvPr id="29" name="Rectangle 12">
                <a:extLst>
                  <a:ext uri="{FF2B5EF4-FFF2-40B4-BE49-F238E27FC236}">
                    <a16:creationId xmlns:a16="http://schemas.microsoft.com/office/drawing/2014/main" id="{475D699B-0F4E-578A-E99C-5F400F17B698}"/>
                  </a:ext>
                </a:extLst>
              </p:cNvPr>
              <p:cNvSpPr/>
              <p:nvPr/>
            </p:nvSpPr>
            <p:spPr bwMode="auto">
              <a:xfrm>
                <a:off x="8331230" y="4027358"/>
                <a:ext cx="1691143" cy="389268"/>
              </a:xfrm>
              <a:custGeom>
                <a:avLst/>
                <a:gdLst>
                  <a:gd name="connsiteX0" fmla="*/ 0 w 1216025"/>
                  <a:gd name="connsiteY0" fmla="*/ 0 h 295910"/>
                  <a:gd name="connsiteX1" fmla="*/ 1216025 w 1216025"/>
                  <a:gd name="connsiteY1" fmla="*/ 0 h 295910"/>
                  <a:gd name="connsiteX2" fmla="*/ 1216025 w 1216025"/>
                  <a:gd name="connsiteY2" fmla="*/ 295910 h 295910"/>
                  <a:gd name="connsiteX3" fmla="*/ 0 w 1216025"/>
                  <a:gd name="connsiteY3" fmla="*/ 295910 h 295910"/>
                  <a:gd name="connsiteX4" fmla="*/ 0 w 1216025"/>
                  <a:gd name="connsiteY4" fmla="*/ 0 h 295910"/>
                  <a:gd name="connsiteX0" fmla="*/ 0 w 1216025"/>
                  <a:gd name="connsiteY0" fmla="*/ 0 h 295910"/>
                  <a:gd name="connsiteX1" fmla="*/ 1216025 w 1216025"/>
                  <a:gd name="connsiteY1" fmla="*/ 0 h 295910"/>
                  <a:gd name="connsiteX2" fmla="*/ 0 w 1216025"/>
                  <a:gd name="connsiteY2" fmla="*/ 295910 h 295910"/>
                  <a:gd name="connsiteX3" fmla="*/ 0 w 1216025"/>
                  <a:gd name="connsiteY3" fmla="*/ 0 h 295910"/>
                  <a:gd name="connsiteX0" fmla="*/ 0 w 1273175"/>
                  <a:gd name="connsiteY0" fmla="*/ 0 h 295910"/>
                  <a:gd name="connsiteX1" fmla="*/ 1273175 w 1273175"/>
                  <a:gd name="connsiteY1" fmla="*/ 5966 h 295910"/>
                  <a:gd name="connsiteX2" fmla="*/ 0 w 1273175"/>
                  <a:gd name="connsiteY2" fmla="*/ 295910 h 295910"/>
                  <a:gd name="connsiteX3" fmla="*/ 0 w 1273175"/>
                  <a:gd name="connsiteY3" fmla="*/ 0 h 295910"/>
                  <a:gd name="connsiteX0" fmla="*/ 0 w 1273175"/>
                  <a:gd name="connsiteY0" fmla="*/ 0 h 304859"/>
                  <a:gd name="connsiteX1" fmla="*/ 1273175 w 1273175"/>
                  <a:gd name="connsiteY1" fmla="*/ 5966 h 304859"/>
                  <a:gd name="connsiteX2" fmla="*/ 0 w 1273175"/>
                  <a:gd name="connsiteY2" fmla="*/ 304859 h 304859"/>
                  <a:gd name="connsiteX3" fmla="*/ 0 w 1273175"/>
                  <a:gd name="connsiteY3" fmla="*/ 0 h 304859"/>
                </a:gdLst>
                <a:ahLst/>
                <a:cxnLst>
                  <a:cxn ang="0">
                    <a:pos x="connsiteX0" y="connsiteY0"/>
                  </a:cxn>
                  <a:cxn ang="0">
                    <a:pos x="connsiteX1" y="connsiteY1"/>
                  </a:cxn>
                  <a:cxn ang="0">
                    <a:pos x="connsiteX2" y="connsiteY2"/>
                  </a:cxn>
                  <a:cxn ang="0">
                    <a:pos x="connsiteX3" y="connsiteY3"/>
                  </a:cxn>
                </a:cxnLst>
                <a:rect l="l" t="t" r="r" b="b"/>
                <a:pathLst>
                  <a:path w="1273175" h="304859">
                    <a:moveTo>
                      <a:pt x="0" y="0"/>
                    </a:moveTo>
                    <a:lnTo>
                      <a:pt x="1273175" y="5966"/>
                    </a:lnTo>
                    <a:lnTo>
                      <a:pt x="0" y="304859"/>
                    </a:lnTo>
                    <a:lnTo>
                      <a:pt x="0" y="0"/>
                    </a:lnTo>
                    <a:close/>
                  </a:path>
                </a:pathLst>
              </a:custGeom>
              <a:solidFill>
                <a:srgbClr val="11938B">
                  <a:lumMod val="75000"/>
                </a:srgbClr>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dirty="0">
                  <a:solidFill>
                    <a:prstClr val="black"/>
                  </a:solidFill>
                  <a:latin typeface="Calibri" panose="020F0502020204030204"/>
                </a:endParaRPr>
              </a:p>
            </p:txBody>
          </p:sp>
          <p:sp>
            <p:nvSpPr>
              <p:cNvPr id="30" name="Rectangle: Rounded Corners 29">
                <a:extLst>
                  <a:ext uri="{FF2B5EF4-FFF2-40B4-BE49-F238E27FC236}">
                    <a16:creationId xmlns:a16="http://schemas.microsoft.com/office/drawing/2014/main" id="{DCCDA169-D1C5-86A3-0B3B-5024ED4D35F5}"/>
                  </a:ext>
                </a:extLst>
              </p:cNvPr>
              <p:cNvSpPr/>
              <p:nvPr/>
            </p:nvSpPr>
            <p:spPr bwMode="auto">
              <a:xfrm>
                <a:off x="8221152" y="1791835"/>
                <a:ext cx="1915487" cy="2244688"/>
              </a:xfrm>
              <a:prstGeom prst="roundRect">
                <a:avLst>
                  <a:gd name="adj" fmla="val 5479"/>
                </a:avLst>
              </a:prstGeom>
              <a:solidFill>
                <a:srgbClr val="11938B"/>
              </a:solidFill>
              <a:ln>
                <a:noFill/>
              </a:ln>
              <a:effectLst>
                <a:outerShdw blurRad="50800" dist="38100" dir="5400000" algn="t" rotWithShape="0">
                  <a:prstClr val="black">
                    <a:alpha val="40000"/>
                  </a:prstClr>
                </a:outerShdw>
              </a:effectLst>
            </p:spPr>
            <p:txBody>
              <a:bodyPr vert="horz" wrap="square" lIns="137160" tIns="68580" rIns="137160" bIns="68580" numCol="1" rtlCol="0" anchor="t" anchorCtr="0" compatLnSpc="1">
                <a:prstTxWarp prst="textNoShape">
                  <a:avLst/>
                </a:prstTxWarp>
              </a:bodyPr>
              <a:lstStyle/>
              <a:p>
                <a:pPr algn="ctr" defTabSz="1371600">
                  <a:defRPr/>
                </a:pPr>
                <a:endParaRPr lang="en-IN" sz="2700" kern="0">
                  <a:solidFill>
                    <a:prstClr val="black"/>
                  </a:solidFill>
                  <a:latin typeface="Calibri" panose="020F0502020204030204"/>
                </a:endParaRPr>
              </a:p>
            </p:txBody>
          </p:sp>
        </p:grpSp>
        <p:sp>
          <p:nvSpPr>
            <p:cNvPr id="42" name="TextBox 41">
              <a:extLst>
                <a:ext uri="{FF2B5EF4-FFF2-40B4-BE49-F238E27FC236}">
                  <a16:creationId xmlns:a16="http://schemas.microsoft.com/office/drawing/2014/main" id="{B035FF0F-FD7B-D807-B98F-8A9906C43983}"/>
                </a:ext>
              </a:extLst>
            </p:cNvPr>
            <p:cNvSpPr txBox="1"/>
            <p:nvPr/>
          </p:nvSpPr>
          <p:spPr>
            <a:xfrm>
              <a:off x="790057" y="2058679"/>
              <a:ext cx="2438864" cy="2082835"/>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Người Quảng Nam chăm chỉ, học giỏi, kiên trì vượt khó.</a:t>
              </a:r>
            </a:p>
          </p:txBody>
        </p:sp>
        <p:sp>
          <p:nvSpPr>
            <p:cNvPr id="48" name="TextBox 47">
              <a:extLst>
                <a:ext uri="{FF2B5EF4-FFF2-40B4-BE49-F238E27FC236}">
                  <a16:creationId xmlns:a16="http://schemas.microsoft.com/office/drawing/2014/main" id="{53D3780D-23A7-BCED-E16E-077AFC183A03}"/>
                </a:ext>
              </a:extLst>
            </p:cNvPr>
            <p:cNvSpPr txBox="1"/>
            <p:nvPr/>
          </p:nvSpPr>
          <p:spPr>
            <a:xfrm>
              <a:off x="4036578" y="760963"/>
              <a:ext cx="3691255" cy="2646878"/>
            </a:xfrm>
            <a:prstGeom prst="rect">
              <a:avLst/>
            </a:prstGeom>
            <a:noFill/>
          </p:spPr>
          <p:txBody>
            <a:bodyPr wrap="square">
              <a:spAutoFit/>
            </a:bodyPr>
            <a:lstStyle/>
            <a:p>
              <a:pPr algn="ctr" defTabSz="1371600">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Nhiều tấm gương hiếu học tiêu biểu: Lê Cảnh, Đỗ Thúc Tịnh, Phạm Phú Thứ, Ông Ích Khiêm, Hoàng Diệu, Nguyễn Thuật, Phan Châu Trinh, Huỳnh Thúc Kháng...</a:t>
              </a:r>
            </a:p>
          </p:txBody>
        </p:sp>
        <p:sp>
          <p:nvSpPr>
            <p:cNvPr id="49" name="TextBox 48">
              <a:extLst>
                <a:ext uri="{FF2B5EF4-FFF2-40B4-BE49-F238E27FC236}">
                  <a16:creationId xmlns:a16="http://schemas.microsoft.com/office/drawing/2014/main" id="{76729760-C24C-223F-E058-6EDE09B0475C}"/>
                </a:ext>
              </a:extLst>
            </p:cNvPr>
            <p:cNvSpPr txBox="1"/>
            <p:nvPr/>
          </p:nvSpPr>
          <p:spPr>
            <a:xfrm>
              <a:off x="8422970" y="1763985"/>
              <a:ext cx="2438864" cy="2599900"/>
            </a:xfrm>
            <a:prstGeom prst="rect">
              <a:avLst/>
            </a:prstGeom>
            <a:noFill/>
          </p:spPr>
          <p:txBody>
            <a:bodyPr wrap="square">
              <a:spAutoFit/>
            </a:bodyPr>
            <a:lstStyle/>
            <a:p>
              <a:pPr algn="ctr" defTabSz="1371600">
                <a:lnSpc>
                  <a:spcPct val="120000"/>
                </a:lnSpc>
                <a:spcBef>
                  <a:spcPts val="900"/>
                </a:spcBef>
                <a:spcAft>
                  <a:spcPts val="900"/>
                </a:spcAft>
                <a:buSzPts val="1000"/>
                <a:tabLst>
                  <a:tab pos="685800" algn="l"/>
                </a:tabLst>
                <a:defRPr/>
              </a:pPr>
              <a:r>
                <a:rPr lang="vi-VN" sz="4200" b="1" kern="100">
                  <a:solidFill>
                    <a:prstClr val="white"/>
                  </a:solidFill>
                  <a:latin typeface="#9Slide07 IcielBaliho Script" pitchFamily="2" charset="0"/>
                  <a:ea typeface="Aptos" panose="020B0004020202020204" pitchFamily="34" charset="0"/>
                  <a:cs typeface="Times New Roman" panose="02020603050405020304" pitchFamily="18" charset="0"/>
                </a:rPr>
                <a:t>Dù gặp nhiều gian khổ, họ vẫn nỗ lực học hành và phụng sự quê hương, đất nước.</a:t>
              </a:r>
              <a:endParaRPr lang="vi-VN" sz="4200" b="1" kern="100" dirty="0">
                <a:solidFill>
                  <a:prstClr val="white"/>
                </a:solidFill>
                <a:latin typeface="#9Slide07 IcielBaliho Script" pitchFamily="2" charset="0"/>
                <a:ea typeface="Aptos" panose="020B0004020202020204" pitchFamily="34" charset="0"/>
                <a:cs typeface="Times New Roman" panose="02020603050405020304" pitchFamily="18" charset="0"/>
              </a:endParaRPr>
            </a:p>
          </p:txBody>
        </p:sp>
      </p:grpSp>
    </p:spTree>
    <p:extLst>
      <p:ext uri="{BB962C8B-B14F-4D97-AF65-F5344CB8AC3E}">
        <p14:creationId xmlns:p14="http://schemas.microsoft.com/office/powerpoint/2010/main" val="351480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wipe(left)">
                                      <p:cBhvr>
                                        <p:cTn id="7"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in a traditional dress&#10;&#10;AI-generated content may be incorrect.">
            <a:extLst>
              <a:ext uri="{FF2B5EF4-FFF2-40B4-BE49-F238E27FC236}">
                <a16:creationId xmlns:a16="http://schemas.microsoft.com/office/drawing/2014/main" id="{E320E7E6-F0BC-7196-4BA7-8C013529D122}"/>
              </a:ext>
            </a:extLst>
          </p:cNvPr>
          <p:cNvPicPr>
            <a:picLocks noChangeAspect="1"/>
          </p:cNvPicPr>
          <p:nvPr/>
        </p:nvPicPr>
        <p:blipFill>
          <a:blip r:embed="rId2"/>
          <a:stretch>
            <a:fillRect/>
          </a:stretch>
        </p:blipFill>
        <p:spPr>
          <a:xfrm>
            <a:off x="935340" y="965200"/>
            <a:ext cx="6580821" cy="8356599"/>
          </a:xfrm>
          <a:prstGeom prst="rect">
            <a:avLst/>
          </a:prstGeom>
        </p:spPr>
      </p:pic>
      <p:sp>
        <p:nvSpPr>
          <p:cNvPr id="6" name="TextBox 5">
            <a:extLst>
              <a:ext uri="{FF2B5EF4-FFF2-40B4-BE49-F238E27FC236}">
                <a16:creationId xmlns:a16="http://schemas.microsoft.com/office/drawing/2014/main" id="{E5C75DF7-89DD-FEA5-1F52-DD33198C1A41}"/>
              </a:ext>
            </a:extLst>
          </p:cNvPr>
          <p:cNvSpPr txBox="1"/>
          <p:nvPr/>
        </p:nvSpPr>
        <p:spPr>
          <a:xfrm>
            <a:off x="8305800" y="2097441"/>
            <a:ext cx="8992649" cy="7294305"/>
          </a:xfrm>
          <a:prstGeom prst="rect">
            <a:avLst/>
          </a:prstGeom>
          <a:noFill/>
        </p:spPr>
        <p:txBody>
          <a:bodyPr wrap="square">
            <a:spAutoFit/>
          </a:bodyPr>
          <a:lstStyle/>
          <a:p>
            <a:pPr algn="just"/>
            <a:r>
              <a:rPr lang="en-US" sz="3600" b="0" i="0">
                <a:solidFill>
                  <a:srgbClr val="C00000"/>
                </a:solidFill>
                <a:effectLst/>
                <a:latin typeface="#9Slide03 Ample" panose="02000000000000000000" pitchFamily="2" charset="0"/>
              </a:rPr>
              <a:t>	</a:t>
            </a:r>
            <a:r>
              <a:rPr lang="vi-VN" sz="3600" b="0" i="0">
                <a:solidFill>
                  <a:srgbClr val="C00000"/>
                </a:solidFill>
                <a:effectLst/>
                <a:latin typeface="#9Slide03 Ample" panose="02000000000000000000" pitchFamily="2" charset="0"/>
              </a:rPr>
              <a:t>Phạm Phú Thứ còn có tên gọi khác là Phạm Hào, tự Giáo Chi, hiệu Trúc Đường, biệt hiệu Giá Viên, người ở làng Đông Bàn, huyện Diên Phước, tỉnh Quảng Nam. Phạm Phú Thứ được xếp vào hàng ngũ những người có quan điểm canh tân đất nước vào những năm nửa cuối thế kỷ XIX. Bên cạnh đó, ông còn được đánh giá là nhà thơ tài năng của dân tộc. Trong các bộ sách thuộc khối Mộc bản Triều Nguyễn có nhiều tư liệu ghi danh và tôn vinh công trạng của Phạm Phú Thứ – một người con ưu tú của xứ Quảng.</a:t>
            </a:r>
            <a:endParaRPr lang="en-US" sz="3600">
              <a:solidFill>
                <a:srgbClr val="C00000"/>
              </a:solidFill>
              <a:latin typeface="#9Slide03 Ample" panose="02000000000000000000" pitchFamily="2" charset="0"/>
            </a:endParaRPr>
          </a:p>
        </p:txBody>
      </p:sp>
      <p:pic>
        <p:nvPicPr>
          <p:cNvPr id="8" name="Picture 7">
            <a:extLst>
              <a:ext uri="{FF2B5EF4-FFF2-40B4-BE49-F238E27FC236}">
                <a16:creationId xmlns:a16="http://schemas.microsoft.com/office/drawing/2014/main" id="{83040D8A-22EB-2446-DFAA-7C090F984C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3551" y1="32258" x2="86916" y2="39785"/>
                      </a14:backgroundRemoval>
                    </a14:imgEffect>
                  </a14:imgLayer>
                </a14:imgProps>
              </a:ext>
            </a:extLst>
          </a:blip>
          <a:stretch>
            <a:fillRect/>
          </a:stretch>
        </p:blipFill>
        <p:spPr>
          <a:xfrm>
            <a:off x="8216439" y="1619248"/>
            <a:ext cx="1100358" cy="956385"/>
          </a:xfrm>
          <a:prstGeom prst="rect">
            <a:avLst/>
          </a:prstGeom>
        </p:spPr>
      </p:pic>
    </p:spTree>
    <p:extLst>
      <p:ext uri="{BB962C8B-B14F-4D97-AF65-F5344CB8AC3E}">
        <p14:creationId xmlns:p14="http://schemas.microsoft.com/office/powerpoint/2010/main" val="1173683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516E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llage of men in different outfits&#10;&#10;AI-generated content may be incorrect.">
            <a:extLst>
              <a:ext uri="{FF2B5EF4-FFF2-40B4-BE49-F238E27FC236}">
                <a16:creationId xmlns:a16="http://schemas.microsoft.com/office/drawing/2014/main" id="{3A525018-8B91-1C7B-90C9-CE079A4A4081}"/>
              </a:ext>
            </a:extLst>
          </p:cNvPr>
          <p:cNvPicPr>
            <a:picLocks noChangeAspect="1"/>
          </p:cNvPicPr>
          <p:nvPr/>
        </p:nvPicPr>
        <p:blipFill>
          <a:blip r:embed="rId2"/>
          <a:stretch>
            <a:fillRect/>
          </a:stretch>
        </p:blipFill>
        <p:spPr>
          <a:xfrm>
            <a:off x="4614678" y="965200"/>
            <a:ext cx="9058642" cy="8356599"/>
          </a:xfrm>
          <a:prstGeom prst="rect">
            <a:avLst/>
          </a:prstGeom>
        </p:spPr>
      </p:pic>
    </p:spTree>
    <p:extLst>
      <p:ext uri="{BB962C8B-B14F-4D97-AF65-F5344CB8AC3E}">
        <p14:creationId xmlns:p14="http://schemas.microsoft.com/office/powerpoint/2010/main" val="753342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03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9866" cy="10287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Khái lược hệ thống khoa cử Việt nam thời Phong kiến">
            <a:extLst>
              <a:ext uri="{FF2B5EF4-FFF2-40B4-BE49-F238E27FC236}">
                <a16:creationId xmlns:a16="http://schemas.microsoft.com/office/drawing/2014/main" id="{330F5E88-75FD-4F23-3888-AF711C9AA2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431" b="-2"/>
          <a:stretch>
            <a:fillRect/>
          </a:stretch>
        </p:blipFill>
        <p:spPr bwMode="auto">
          <a:xfrm>
            <a:off x="418714" y="449262"/>
            <a:ext cx="7832438" cy="45155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Đôi điều về chuyện thi cử của sĩ tử thời phong kiến Việt Nam - Redsvn.net">
            <a:extLst>
              <a:ext uri="{FF2B5EF4-FFF2-40B4-BE49-F238E27FC236}">
                <a16:creationId xmlns:a16="http://schemas.microsoft.com/office/drawing/2014/main" id="{84B0BCE3-4310-3471-2E0F-AF16A899C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217"/>
          <a:stretch>
            <a:fillRect/>
          </a:stretch>
        </p:blipFill>
        <p:spPr bwMode="auto">
          <a:xfrm>
            <a:off x="418714" y="5322142"/>
            <a:ext cx="7832438" cy="45155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FE2C4E6-E2C3-7D1C-F189-7C81A4B05EA0}"/>
              </a:ext>
            </a:extLst>
          </p:cNvPr>
          <p:cNvSpPr txBox="1"/>
          <p:nvPr/>
        </p:nvSpPr>
        <p:spPr>
          <a:xfrm>
            <a:off x="9588874" y="3390900"/>
            <a:ext cx="6652082" cy="6143623"/>
          </a:xfrm>
          <a:prstGeom prst="rect">
            <a:avLst/>
          </a:prstGeom>
        </p:spPr>
        <p:txBody>
          <a:bodyPr vert="horz" lIns="91440" tIns="45720" rIns="91440" bIns="45720" rtlCol="0" anchor="t">
            <a:normAutofit/>
          </a:bodyPr>
          <a:lstStyle/>
          <a:p>
            <a:pPr algn="just">
              <a:lnSpc>
                <a:spcPct val="90000"/>
              </a:lnSpc>
              <a:spcAft>
                <a:spcPts val="800"/>
              </a:spcAft>
            </a:pPr>
            <a:r>
              <a:rPr lang="en-US" sz="4400" b="1">
                <a:solidFill>
                  <a:srgbClr val="C00000">
                    <a:alpha val="80000"/>
                  </a:srgbClr>
                </a:solidFill>
                <a:effectLst/>
                <a:latin typeface="#9Slide07 IcielBaliho Script" pitchFamily="2" charset="0"/>
              </a:rPr>
              <a:t>c) Danh tiếng về khoa cử</a:t>
            </a:r>
            <a:endParaRPr lang="en-US" sz="4400">
              <a:solidFill>
                <a:srgbClr val="C00000">
                  <a:alpha val="80000"/>
                </a:srgbClr>
              </a:solidFill>
              <a:effectLst/>
              <a:latin typeface="#9Slide07 IcielBaliho Script" pitchFamily="2" charset="0"/>
            </a:endParaRPr>
          </a:p>
          <a:p>
            <a:pPr algn="just">
              <a:lnSpc>
                <a:spcPct val="90000"/>
              </a:lnSpc>
              <a:spcAft>
                <a:spcPts val="800"/>
              </a:spcAft>
            </a:pPr>
            <a:r>
              <a:rPr lang="en-US" sz="4400">
                <a:solidFill>
                  <a:srgbClr val="002060">
                    <a:alpha val="80000"/>
                  </a:srgbClr>
                </a:solidFill>
                <a:effectLst/>
                <a:latin typeface="#9Slide07 IcielBaliho Script" pitchFamily="2" charset="0"/>
              </a:rPr>
              <a:t>- Đạt nhiều thành tích cao, đóng góp đội ngũ trí thức lớn cho đất nước.</a:t>
            </a:r>
          </a:p>
          <a:p>
            <a:pPr algn="just">
              <a:lnSpc>
                <a:spcPct val="90000"/>
              </a:lnSpc>
              <a:spcAft>
                <a:spcPts val="800"/>
              </a:spcAft>
            </a:pPr>
            <a:r>
              <a:rPr lang="en-US" sz="4400">
                <a:solidFill>
                  <a:srgbClr val="002060">
                    <a:alpha val="80000"/>
                  </a:srgbClr>
                </a:solidFill>
                <a:effectLst/>
                <a:latin typeface="#9Slide07 IcielBaliho Script" pitchFamily="2" charset="0"/>
              </a:rPr>
              <a:t>- Quảng Nam – Đà Nẵng có 253 cử nhân, 39 đại khoa trong 39 khoa thi triều Nguyễn, bao gồm 15 tiến sĩ và 24 phó bảng.</a:t>
            </a:r>
          </a:p>
        </p:txBody>
      </p:sp>
      <p:cxnSp>
        <p:nvCxnSpPr>
          <p:cNvPr id="1037" name="Straight Connector 103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379243" y="5420839"/>
            <a:ext cx="0" cy="4858092"/>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942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F4835D3-EF85-2ECB-E21D-AFC694D7FDCC}"/>
              </a:ext>
            </a:extLst>
          </p:cNvPr>
          <p:cNvGraphicFramePr/>
          <p:nvPr>
            <p:extLst>
              <p:ext uri="{D42A27DB-BD31-4B8C-83A1-F6EECF244321}">
                <p14:modId xmlns:p14="http://schemas.microsoft.com/office/powerpoint/2010/main" val="1191219964"/>
              </p:ext>
            </p:extLst>
          </p:nvPr>
        </p:nvGraphicFramePr>
        <p:xfrm>
          <a:off x="1196340" y="1097697"/>
          <a:ext cx="16230600" cy="877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4DE28FA-F452-A5A1-8F45-5260FD6591CD}"/>
              </a:ext>
            </a:extLst>
          </p:cNvPr>
          <p:cNvSpPr txBox="1"/>
          <p:nvPr/>
        </p:nvSpPr>
        <p:spPr>
          <a:xfrm>
            <a:off x="876300" y="266700"/>
            <a:ext cx="10477500" cy="830997"/>
          </a:xfrm>
          <a:prstGeom prst="rect">
            <a:avLst/>
          </a:prstGeom>
          <a:noFill/>
        </p:spPr>
        <p:txBody>
          <a:bodyPr wrap="square">
            <a:spAutoFit/>
          </a:bodyPr>
          <a:lstStyle/>
          <a:p>
            <a:pPr algn="just">
              <a:spcAft>
                <a:spcPts val="800"/>
              </a:spcAft>
              <a:buNone/>
            </a:pPr>
            <a:r>
              <a:rPr lang="fr-FR" sz="4800">
                <a:solidFill>
                  <a:srgbClr val="C00000"/>
                </a:solidFill>
                <a:effectLst/>
                <a:latin typeface="#9Slide07 IcielBaliho Script" pitchFamily="2" charset="0"/>
                <a:ea typeface="Times New Roman" panose="02020603050405020304" pitchFamily="18" charset="0"/>
              </a:rPr>
              <a:t>- Danh hiệu và cụm từ gắn liền với xứ Quảng:</a:t>
            </a:r>
            <a:endParaRPr lang="en-US" sz="4000">
              <a:solidFill>
                <a:srgbClr val="C00000"/>
              </a:solidFill>
              <a:effectLst/>
              <a:latin typeface="#9Slide07 IcielBaliho Script" pitchFamily="2" charset="0"/>
              <a:ea typeface="Calibri" panose="020F0502020204030204" pitchFamily="34" charset="0"/>
            </a:endParaRPr>
          </a:p>
        </p:txBody>
      </p:sp>
      <p:sp>
        <p:nvSpPr>
          <p:cNvPr id="7" name="Frame 6">
            <a:extLst>
              <a:ext uri="{FF2B5EF4-FFF2-40B4-BE49-F238E27FC236}">
                <a16:creationId xmlns:a16="http://schemas.microsoft.com/office/drawing/2014/main" id="{63955CEE-F3C8-A2E0-BF2F-B15C2372B2B7}"/>
              </a:ext>
            </a:extLst>
          </p:cNvPr>
          <p:cNvSpPr/>
          <p:nvPr/>
        </p:nvSpPr>
        <p:spPr>
          <a:xfrm>
            <a:off x="0" y="0"/>
            <a:ext cx="18288000" cy="10287000"/>
          </a:xfrm>
          <a:prstGeom prst="frame">
            <a:avLst>
              <a:gd name="adj1" fmla="val 347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050425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 1"/>
          <p:cNvSpPr txBox="1"/>
          <p:nvPr/>
        </p:nvSpPr>
        <p:spPr>
          <a:xfrm>
            <a:off x="1" y="0"/>
            <a:ext cx="18287999" cy="10287000"/>
          </a:xfrm>
          <a:prstGeom prst="rect">
            <a:avLst/>
          </a:prstGeom>
          <a:gradFill>
            <a:gsLst>
              <a:gs pos="0">
                <a:schemeClr val="accent1">
                  <a:lumMod val="20000"/>
                  <a:lumOff val="80000"/>
                </a:schemeClr>
              </a:gs>
              <a:gs pos="100000">
                <a:schemeClr val="accent1">
                  <a:lumMod val="40000"/>
                  <a:lumOff val="60000"/>
                </a:schemeClr>
              </a:gs>
            </a:gsLst>
            <a:lin ang="0" scaled="0"/>
          </a:gra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3" name="标题 1"/>
          <p:cNvSpPr txBox="1"/>
          <p:nvPr/>
        </p:nvSpPr>
        <p:spPr>
          <a:xfrm>
            <a:off x="228600" y="218825"/>
            <a:ext cx="17830800" cy="9849353"/>
          </a:xfrm>
          <a:prstGeom prst="roundRect">
            <a:avLst>
              <a:gd name="adj" fmla="val 1703"/>
            </a:avLst>
          </a:prstGeom>
          <a:gradFill>
            <a:gsLst>
              <a:gs pos="0">
                <a:schemeClr val="accent1">
                  <a:lumMod val="20000"/>
                  <a:lumOff val="80000"/>
                </a:schemeClr>
              </a:gs>
              <a:gs pos="100000">
                <a:schemeClr val="bg1"/>
              </a:gs>
            </a:gsLst>
            <a:lin ang="10800000" scaled="0"/>
          </a:gradFill>
          <a:ln w="12700" cap="sq">
            <a:noFill/>
            <a:miter/>
          </a:ln>
          <a:effectLst>
            <a:outerShdw blurRad="127000" dist="38100" algn="ctr" rotWithShape="0">
              <a:schemeClr val="accent1">
                <a:lumMod val="50000"/>
                <a:alpha val="40000"/>
              </a:scheme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4" name="标题 1"/>
          <p:cNvSpPr txBox="1"/>
          <p:nvPr/>
        </p:nvSpPr>
        <p:spPr>
          <a:xfrm>
            <a:off x="0" y="4702630"/>
            <a:ext cx="18288000" cy="2721428"/>
          </a:xfrm>
          <a:prstGeom prst="rect">
            <a:avLst/>
          </a:prstGeom>
          <a:solidFill>
            <a:schemeClr val="bg1">
              <a:lumMod val="95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6" name="Group 25">
            <a:extLst>
              <a:ext uri="{FF2B5EF4-FFF2-40B4-BE49-F238E27FC236}">
                <a16:creationId xmlns:a16="http://schemas.microsoft.com/office/drawing/2014/main" id="{1296B8C8-0045-459A-7034-4251D00AFEA8}"/>
              </a:ext>
            </a:extLst>
          </p:cNvPr>
          <p:cNvGrpSpPr/>
          <p:nvPr/>
        </p:nvGrpSpPr>
        <p:grpSpPr>
          <a:xfrm>
            <a:off x="990600" y="2555975"/>
            <a:ext cx="9725580" cy="3675554"/>
            <a:chOff x="660400" y="1703983"/>
            <a:chExt cx="6483720" cy="2450369"/>
          </a:xfrm>
        </p:grpSpPr>
        <p:sp>
          <p:nvSpPr>
            <p:cNvPr id="5" name="标题 1"/>
            <p:cNvSpPr txBox="1"/>
            <p:nvPr/>
          </p:nvSpPr>
          <p:spPr>
            <a:xfrm>
              <a:off x="698418" y="1735680"/>
              <a:ext cx="6445702" cy="2078267"/>
            </a:xfrm>
            <a:prstGeom prst="roundRect">
              <a:avLst>
                <a:gd name="adj" fmla="val 4933"/>
              </a:avLst>
            </a:prstGeom>
            <a:gradFill>
              <a:gsLst>
                <a:gs pos="0">
                  <a:schemeClr val="accent1">
                    <a:lumMod val="60000"/>
                    <a:lumOff val="40000"/>
                  </a:schemeClr>
                </a:gs>
                <a:gs pos="93000">
                  <a:schemeClr val="accent1"/>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6" name="标题 1"/>
            <p:cNvSpPr txBox="1"/>
            <p:nvPr/>
          </p:nvSpPr>
          <p:spPr>
            <a:xfrm>
              <a:off x="660400" y="1703983"/>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7" name="标题 1"/>
            <p:cNvSpPr txBox="1"/>
            <p:nvPr/>
          </p:nvSpPr>
          <p:spPr>
            <a:xfrm>
              <a:off x="6973364" y="1836421"/>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9" name="标题 1"/>
            <p:cNvSpPr txBox="1"/>
            <p:nvPr/>
          </p:nvSpPr>
          <p:spPr>
            <a:xfrm>
              <a:off x="845082" y="2043169"/>
              <a:ext cx="6053122" cy="1345448"/>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Nhiều nhà khoa bảng xứ Quảng như Hoàng Diệu, Nguyễn Duy Hiệu, Trần Cao Vân, Thái Phiên không chỉ giỏi khoa cử mà còn tích cực tham gia vào các phong trào yêu nước.</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sp>
          <p:nvSpPr>
            <p:cNvPr id="17" name="标题 1"/>
            <p:cNvSpPr txBox="1"/>
            <p:nvPr/>
          </p:nvSpPr>
          <p:spPr>
            <a:xfrm>
              <a:off x="774700"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sp>
        <p:nvSpPr>
          <p:cNvPr id="19" name="标题 1"/>
          <p:cNvSpPr txBox="1"/>
          <p:nvPr/>
        </p:nvSpPr>
        <p:spPr>
          <a:xfrm>
            <a:off x="418201" y="369620"/>
            <a:ext cx="14069405" cy="1080000"/>
          </a:xfrm>
          <a:prstGeom prst="rect">
            <a:avLst/>
          </a:prstGeom>
          <a:solidFill>
            <a:schemeClr val="bg1"/>
          </a:solidFill>
          <a:ln w="12700" cap="sq">
            <a:noFill/>
            <a:miter/>
          </a:ln>
          <a:effectLst>
            <a:outerShdw blurRad="165100" sx="102000" sy="102000" algn="ctr" rotWithShape="0">
              <a:srgbClr val="000000">
                <a:alpha val="1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1" name="标题 1"/>
          <p:cNvSpPr txBox="1"/>
          <p:nvPr/>
        </p:nvSpPr>
        <p:spPr>
          <a:xfrm>
            <a:off x="408365" y="337956"/>
            <a:ext cx="386021" cy="776469"/>
          </a:xfrm>
          <a:prstGeom prst="rect">
            <a:avLst/>
          </a:pr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2" name="标题 1"/>
          <p:cNvSpPr txBox="1"/>
          <p:nvPr/>
        </p:nvSpPr>
        <p:spPr>
          <a:xfrm>
            <a:off x="408365" y="133178"/>
            <a:ext cx="386021" cy="147749"/>
          </a:xfrm>
          <a:prstGeom prst="rect">
            <a:avLst/>
          </a:prstGeom>
          <a:solidFill>
            <a:schemeClr val="accent1">
              <a:lumMod val="60000"/>
              <a:lumOff val="4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3" name="标题 1"/>
          <p:cNvSpPr txBox="1"/>
          <p:nvPr/>
        </p:nvSpPr>
        <p:spPr>
          <a:xfrm>
            <a:off x="408365" y="0"/>
            <a:ext cx="386021" cy="82542"/>
          </a:xfrm>
          <a:prstGeom prst="rect">
            <a:avLst/>
          </a:prstGeom>
          <a:solidFill>
            <a:schemeClr val="accent1">
              <a:lumMod val="20000"/>
              <a:lumOff val="80000"/>
            </a:schemeClr>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4" name="标题 1">
            <a:extLst>
              <a:ext uri="{FF2B5EF4-FFF2-40B4-BE49-F238E27FC236}">
                <a16:creationId xmlns:a16="http://schemas.microsoft.com/office/drawing/2014/main" id="{10405D72-C897-2731-5D43-9084B6FF458E}"/>
              </a:ext>
            </a:extLst>
          </p:cNvPr>
          <p:cNvSpPr txBox="1"/>
          <p:nvPr/>
        </p:nvSpPr>
        <p:spPr>
          <a:xfrm>
            <a:off x="960120" y="503279"/>
            <a:ext cx="12091137" cy="692498"/>
          </a:xfrm>
          <a:prstGeom prst="rect">
            <a:avLst/>
          </a:prstGeom>
          <a:noFill/>
          <a:ln cap="sq">
            <a:noFill/>
          </a:ln>
        </p:spPr>
        <p:txBody>
          <a:bodyPr vert="horz" wrap="square" lIns="137160" tIns="68580" rIns="137160" bIns="68580" rtlCol="0" anchor="t"/>
          <a:lstStyle/>
          <a:p>
            <a:pPr defTabSz="1371600">
              <a:lnSpc>
                <a:spcPct val="110000"/>
              </a:lnSpc>
              <a:defRPr/>
            </a:pPr>
            <a:r>
              <a:rPr kumimoji="1" lang="vi-VN" altLang="zh-CN" sz="3600">
                <a:ln w="12700">
                  <a:noFill/>
                </a:ln>
                <a:solidFill>
                  <a:srgbClr val="000000">
                    <a:alpha val="100000"/>
                  </a:srgbClr>
                </a:solidFill>
                <a:latin typeface="#9Slide03 Encode SeEx Bold" panose="00000805000000000000" pitchFamily="2" charset="0"/>
                <a:ea typeface="Source Han Sans CN Bold"/>
                <a:cs typeface="Source Han Sans CN Bold"/>
              </a:rPr>
              <a:t>- Truyền thống hiếu học và đóng góp cho đất nước:</a:t>
            </a:r>
          </a:p>
        </p:txBody>
      </p:sp>
      <p:grpSp>
        <p:nvGrpSpPr>
          <p:cNvPr id="28" name="Group 27">
            <a:extLst>
              <a:ext uri="{FF2B5EF4-FFF2-40B4-BE49-F238E27FC236}">
                <a16:creationId xmlns:a16="http://schemas.microsoft.com/office/drawing/2014/main" id="{DEE45B44-1EFD-D2A4-1C10-BF6B14AF2D33}"/>
              </a:ext>
            </a:extLst>
          </p:cNvPr>
          <p:cNvGrpSpPr/>
          <p:nvPr/>
        </p:nvGrpSpPr>
        <p:grpSpPr>
          <a:xfrm>
            <a:off x="7552770" y="5883185"/>
            <a:ext cx="9725580" cy="3670391"/>
            <a:chOff x="5035180" y="3922123"/>
            <a:chExt cx="6483720" cy="2446927"/>
          </a:xfrm>
        </p:grpSpPr>
        <p:sp>
          <p:nvSpPr>
            <p:cNvPr id="18" name="标题 1"/>
            <p:cNvSpPr txBox="1"/>
            <p:nvPr/>
          </p:nvSpPr>
          <p:spPr>
            <a:xfrm flipH="1">
              <a:off x="10813869" y="3922123"/>
              <a:ext cx="705031" cy="232229"/>
            </a:xfrm>
            <a:custGeom>
              <a:avLst/>
              <a:gdLst>
                <a:gd name="connsiteX0" fmla="*/ 480060 w 705031"/>
                <a:gd name="connsiteY0" fmla="*/ 0 h 232229"/>
                <a:gd name="connsiteX1" fmla="*/ 592546 w 705031"/>
                <a:gd name="connsiteY1" fmla="*/ 0 h 232229"/>
                <a:gd name="connsiteX2" fmla="*/ 705031 w 705031"/>
                <a:gd name="connsiteY2" fmla="*/ 116115 h 232229"/>
                <a:gd name="connsiteX3" fmla="*/ 592546 w 705031"/>
                <a:gd name="connsiteY3" fmla="*/ 232229 h 232229"/>
                <a:gd name="connsiteX4" fmla="*/ 480060 w 705031"/>
                <a:gd name="connsiteY4" fmla="*/ 232229 h 232229"/>
                <a:gd name="connsiteX5" fmla="*/ 592546 w 705031"/>
                <a:gd name="connsiteY5" fmla="*/ 116115 h 232229"/>
                <a:gd name="connsiteX6" fmla="*/ 240030 w 705031"/>
                <a:gd name="connsiteY6" fmla="*/ 0 h 232229"/>
                <a:gd name="connsiteX7" fmla="*/ 352516 w 705031"/>
                <a:gd name="connsiteY7" fmla="*/ 0 h 232229"/>
                <a:gd name="connsiteX8" fmla="*/ 465001 w 705031"/>
                <a:gd name="connsiteY8" fmla="*/ 116115 h 232229"/>
                <a:gd name="connsiteX9" fmla="*/ 352516 w 705031"/>
                <a:gd name="connsiteY9" fmla="*/ 232229 h 232229"/>
                <a:gd name="connsiteX10" fmla="*/ 240030 w 705031"/>
                <a:gd name="connsiteY10" fmla="*/ 232229 h 232229"/>
                <a:gd name="connsiteX11" fmla="*/ 352516 w 705031"/>
                <a:gd name="connsiteY11" fmla="*/ 116115 h 232229"/>
                <a:gd name="connsiteX12" fmla="*/ 0 w 705031"/>
                <a:gd name="connsiteY12" fmla="*/ 0 h 232229"/>
                <a:gd name="connsiteX13" fmla="*/ 112486 w 705031"/>
                <a:gd name="connsiteY13" fmla="*/ 0 h 232229"/>
                <a:gd name="connsiteX14" fmla="*/ 224971 w 705031"/>
                <a:gd name="connsiteY14" fmla="*/ 116115 h 232229"/>
                <a:gd name="connsiteX15" fmla="*/ 112486 w 705031"/>
                <a:gd name="connsiteY15" fmla="*/ 232229 h 232229"/>
                <a:gd name="connsiteX16" fmla="*/ 0 w 705031"/>
                <a:gd name="connsiteY16" fmla="*/ 232229 h 232229"/>
                <a:gd name="connsiteX17" fmla="*/ 112486 w 705031"/>
                <a:gd name="connsiteY17" fmla="*/ 116115 h 232229"/>
              </a:gdLst>
              <a:ahLst/>
              <a:cxnLst/>
              <a:rect l="l" t="t" r="r" b="b"/>
              <a:pathLst>
                <a:path w="705031" h="232229">
                  <a:moveTo>
                    <a:pt x="480060" y="0"/>
                  </a:moveTo>
                  <a:lnTo>
                    <a:pt x="592546" y="0"/>
                  </a:lnTo>
                  <a:lnTo>
                    <a:pt x="705031" y="116115"/>
                  </a:lnTo>
                  <a:lnTo>
                    <a:pt x="592546" y="232229"/>
                  </a:lnTo>
                  <a:lnTo>
                    <a:pt x="480060" y="232229"/>
                  </a:lnTo>
                  <a:lnTo>
                    <a:pt x="592546" y="116115"/>
                  </a:lnTo>
                  <a:close/>
                  <a:moveTo>
                    <a:pt x="240030" y="0"/>
                  </a:moveTo>
                  <a:lnTo>
                    <a:pt x="352516" y="0"/>
                  </a:lnTo>
                  <a:lnTo>
                    <a:pt x="465001" y="116115"/>
                  </a:lnTo>
                  <a:lnTo>
                    <a:pt x="352516" y="232229"/>
                  </a:lnTo>
                  <a:lnTo>
                    <a:pt x="240030" y="232229"/>
                  </a:lnTo>
                  <a:lnTo>
                    <a:pt x="352516" y="116115"/>
                  </a:lnTo>
                  <a:close/>
                  <a:moveTo>
                    <a:pt x="0" y="0"/>
                  </a:moveTo>
                  <a:lnTo>
                    <a:pt x="112486" y="0"/>
                  </a:lnTo>
                  <a:lnTo>
                    <a:pt x="224971" y="116115"/>
                  </a:lnTo>
                  <a:lnTo>
                    <a:pt x="112486" y="232229"/>
                  </a:lnTo>
                  <a:lnTo>
                    <a:pt x="0" y="232229"/>
                  </a:lnTo>
                  <a:lnTo>
                    <a:pt x="112486" y="116115"/>
                  </a:lnTo>
                  <a:close/>
                </a:path>
              </a:pathLst>
            </a:custGeom>
            <a:solidFill>
              <a:schemeClr val="accent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grpSp>
          <p:nvGrpSpPr>
            <p:cNvPr id="27" name="Group 26">
              <a:extLst>
                <a:ext uri="{FF2B5EF4-FFF2-40B4-BE49-F238E27FC236}">
                  <a16:creationId xmlns:a16="http://schemas.microsoft.com/office/drawing/2014/main" id="{C2C799F7-9B34-B3F4-8C2B-7656CBEB50F1}"/>
                </a:ext>
              </a:extLst>
            </p:cNvPr>
            <p:cNvGrpSpPr/>
            <p:nvPr/>
          </p:nvGrpSpPr>
          <p:grpSpPr>
            <a:xfrm>
              <a:off x="5035180" y="4259086"/>
              <a:ext cx="6483720" cy="2109964"/>
              <a:chOff x="5035180" y="4259086"/>
              <a:chExt cx="6483720" cy="2109964"/>
            </a:xfrm>
          </p:grpSpPr>
          <p:sp>
            <p:nvSpPr>
              <p:cNvPr id="11" name="标题 1"/>
              <p:cNvSpPr txBox="1"/>
              <p:nvPr/>
            </p:nvSpPr>
            <p:spPr>
              <a:xfrm>
                <a:off x="5073198" y="4290783"/>
                <a:ext cx="6445702" cy="2078267"/>
              </a:xfrm>
              <a:prstGeom prst="roundRect">
                <a:avLst>
                  <a:gd name="adj" fmla="val 4933"/>
                </a:avLst>
              </a:prstGeom>
              <a:gradFill>
                <a:gsLst>
                  <a:gs pos="0">
                    <a:schemeClr val="accent1">
                      <a:lumMod val="60000"/>
                      <a:lumOff val="40000"/>
                    </a:schemeClr>
                  </a:gs>
                  <a:gs pos="93000">
                    <a:schemeClr val="accent1"/>
                  </a:gs>
                </a:gsLst>
                <a:lin ang="18900000" scaled="0"/>
              </a:gradFill>
              <a:ln w="12700" cap="sq">
                <a:noFill/>
                <a:miter/>
              </a:ln>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2" name="标题 1"/>
              <p:cNvSpPr txBox="1"/>
              <p:nvPr/>
            </p:nvSpPr>
            <p:spPr>
              <a:xfrm>
                <a:off x="5035180" y="4259086"/>
                <a:ext cx="6403470" cy="2030960"/>
              </a:xfrm>
              <a:custGeom>
                <a:avLst/>
                <a:gdLst>
                  <a:gd name="connsiteX0" fmla="*/ 4876259 w 6403470"/>
                  <a:gd name="connsiteY0" fmla="*/ 1 h 2521108"/>
                  <a:gd name="connsiteX1" fmla="*/ 4877639 w 6403470"/>
                  <a:gd name="connsiteY1" fmla="*/ 1 h 2521108"/>
                  <a:gd name="connsiteX2" fmla="*/ 4877739 w 6403470"/>
                  <a:gd name="connsiteY2" fmla="*/ 280 h 2521108"/>
                  <a:gd name="connsiteX3" fmla="*/ 1881751 w 6403470"/>
                  <a:gd name="connsiteY3" fmla="*/ 0 h 2521108"/>
                  <a:gd name="connsiteX4" fmla="*/ 1881755 w 6403470"/>
                  <a:gd name="connsiteY4" fmla="*/ 1 h 2521108"/>
                  <a:gd name="connsiteX5" fmla="*/ 1885924 w 6403470"/>
                  <a:gd name="connsiteY5" fmla="*/ 1 h 2521108"/>
                  <a:gd name="connsiteX6" fmla="*/ 1887305 w 6403470"/>
                  <a:gd name="connsiteY6" fmla="*/ 1 h 2521108"/>
                  <a:gd name="connsiteX7" fmla="*/ 3214707 w 6403470"/>
                  <a:gd name="connsiteY7" fmla="*/ 1 h 2521108"/>
                  <a:gd name="connsiteX8" fmla="*/ 3451056 w 6403470"/>
                  <a:gd name="connsiteY8" fmla="*/ 1 h 2521108"/>
                  <a:gd name="connsiteX9" fmla="*/ 3451059 w 6403470"/>
                  <a:gd name="connsiteY9" fmla="*/ 0 h 2521108"/>
                  <a:gd name="connsiteX10" fmla="*/ 3451063 w 6403470"/>
                  <a:gd name="connsiteY10" fmla="*/ 1 h 2521108"/>
                  <a:gd name="connsiteX11" fmla="*/ 3455232 w 6403470"/>
                  <a:gd name="connsiteY11" fmla="*/ 1 h 2521108"/>
                  <a:gd name="connsiteX12" fmla="*/ 3456612 w 6403470"/>
                  <a:gd name="connsiteY12" fmla="*/ 1 h 2521108"/>
                  <a:gd name="connsiteX13" fmla="*/ 4872083 w 6403470"/>
                  <a:gd name="connsiteY13" fmla="*/ 1 h 2521108"/>
                  <a:gd name="connsiteX14" fmla="*/ 4872086 w 6403470"/>
                  <a:gd name="connsiteY14" fmla="*/ 0 h 2521108"/>
                  <a:gd name="connsiteX15" fmla="*/ 4872090 w 6403470"/>
                  <a:gd name="connsiteY15" fmla="*/ 1 h 2521108"/>
                  <a:gd name="connsiteX16" fmla="*/ 4876259 w 6403470"/>
                  <a:gd name="connsiteY16" fmla="*/ 1 h 2521108"/>
                  <a:gd name="connsiteX17" fmla="*/ 4874184 w 6403470"/>
                  <a:gd name="connsiteY17" fmla="*/ 392 h 2521108"/>
                  <a:gd name="connsiteX18" fmla="*/ 4910585 w 6403470"/>
                  <a:gd name="connsiteY18" fmla="*/ 7198 h 2521108"/>
                  <a:gd name="connsiteX19" fmla="*/ 4942024 w 6403470"/>
                  <a:gd name="connsiteY19" fmla="*/ 26827 h 2521108"/>
                  <a:gd name="connsiteX20" fmla="*/ 4961242 w 6403470"/>
                  <a:gd name="connsiteY20" fmla="*/ 53223 h 2521108"/>
                  <a:gd name="connsiteX21" fmla="*/ 4961090 w 6403470"/>
                  <a:gd name="connsiteY21" fmla="*/ 52521 h 2521108"/>
                  <a:gd name="connsiteX22" fmla="*/ 4959439 w 6403470"/>
                  <a:gd name="connsiteY22" fmla="*/ 50234 h 2521108"/>
                  <a:gd name="connsiteX23" fmla="*/ 4960202 w 6403470"/>
                  <a:gd name="connsiteY23" fmla="*/ 49989 h 2521108"/>
                  <a:gd name="connsiteX24" fmla="*/ 4962054 w 6403470"/>
                  <a:gd name="connsiteY24" fmla="*/ 54339 h 2521108"/>
                  <a:gd name="connsiteX25" fmla="*/ 4963220 w 6403470"/>
                  <a:gd name="connsiteY25" fmla="*/ 55941 h 2521108"/>
                  <a:gd name="connsiteX26" fmla="*/ 4963729 w 6403470"/>
                  <a:gd name="connsiteY26" fmla="*/ 58272 h 2521108"/>
                  <a:gd name="connsiteX27" fmla="*/ 5036701 w 6403470"/>
                  <a:gd name="connsiteY27" fmla="*/ 229668 h 2521108"/>
                  <a:gd name="connsiteX28" fmla="*/ 5191575 w 6403470"/>
                  <a:gd name="connsiteY28" fmla="*/ 327817 h 2521108"/>
                  <a:gd name="connsiteX29" fmla="*/ 6167344 w 6403470"/>
                  <a:gd name="connsiteY29" fmla="*/ 327817 h 2521108"/>
                  <a:gd name="connsiteX30" fmla="*/ 6167344 w 6403470"/>
                  <a:gd name="connsiteY30" fmla="*/ 328237 h 2521108"/>
                  <a:gd name="connsiteX31" fmla="*/ 6180788 w 6403470"/>
                  <a:gd name="connsiteY31" fmla="*/ 328237 h 2521108"/>
                  <a:gd name="connsiteX32" fmla="*/ 6403470 w 6403470"/>
                  <a:gd name="connsiteY32" fmla="*/ 518379 h 2521108"/>
                  <a:gd name="connsiteX33" fmla="*/ 6403470 w 6403470"/>
                  <a:gd name="connsiteY33" fmla="*/ 553992 h 2521108"/>
                  <a:gd name="connsiteX34" fmla="*/ 6403470 w 6403470"/>
                  <a:gd name="connsiteY34" fmla="*/ 2304944 h 2521108"/>
                  <a:gd name="connsiteX35" fmla="*/ 6403470 w 6403470"/>
                  <a:gd name="connsiteY35" fmla="*/ 2419035 h 2521108"/>
                  <a:gd name="connsiteX36" fmla="*/ 6289037 w 6403470"/>
                  <a:gd name="connsiteY36" fmla="*/ 2521108 h 2521108"/>
                  <a:gd name="connsiteX37" fmla="*/ 4868010 w 6403470"/>
                  <a:gd name="connsiteY37" fmla="*/ 2521108 h 2521108"/>
                  <a:gd name="connsiteX38" fmla="*/ 3298702 w 6403470"/>
                  <a:gd name="connsiteY38" fmla="*/ 2521108 h 2521108"/>
                  <a:gd name="connsiteX39" fmla="*/ 3104769 w 6403470"/>
                  <a:gd name="connsiteY39" fmla="*/ 2521108 h 2521108"/>
                  <a:gd name="connsiteX40" fmla="*/ 1683742 w 6403470"/>
                  <a:gd name="connsiteY40" fmla="*/ 2521108 h 2521108"/>
                  <a:gd name="connsiteX41" fmla="*/ 114434 w 6403470"/>
                  <a:gd name="connsiteY41" fmla="*/ 2521108 h 2521108"/>
                  <a:gd name="connsiteX42" fmla="*/ 0 w 6403470"/>
                  <a:gd name="connsiteY42" fmla="*/ 2419035 h 2521108"/>
                  <a:gd name="connsiteX43" fmla="*/ 0 w 6403470"/>
                  <a:gd name="connsiteY43" fmla="*/ 2304944 h 2521108"/>
                  <a:gd name="connsiteX44" fmla="*/ 0 w 6403470"/>
                  <a:gd name="connsiteY44" fmla="*/ 553992 h 2521108"/>
                  <a:gd name="connsiteX45" fmla="*/ 0 w 6403470"/>
                  <a:gd name="connsiteY45" fmla="*/ 209570 h 2521108"/>
                  <a:gd name="connsiteX46" fmla="*/ 224372 w 6403470"/>
                  <a:gd name="connsiteY46" fmla="*/ 1 h 2521108"/>
                  <a:gd name="connsiteX47" fmla="*/ 1793680 w 6403470"/>
                  <a:gd name="connsiteY47" fmla="*/ 1 h 2521108"/>
                  <a:gd name="connsiteX48" fmla="*/ 1881748 w 6403470"/>
                  <a:gd name="connsiteY48" fmla="*/ 1 h 2521108"/>
                </a:gdLst>
                <a:ahLst/>
                <a:cxnLst/>
                <a:rect l="l" t="t" r="r" b="b"/>
                <a:pathLst>
                  <a:path w="6403470" h="2521108">
                    <a:moveTo>
                      <a:pt x="4876259" y="1"/>
                    </a:moveTo>
                    <a:lnTo>
                      <a:pt x="4877639" y="1"/>
                    </a:lnTo>
                    <a:lnTo>
                      <a:pt x="4877739" y="280"/>
                    </a:lnTo>
                    <a:close/>
                    <a:moveTo>
                      <a:pt x="1881751" y="0"/>
                    </a:moveTo>
                    <a:lnTo>
                      <a:pt x="1881755" y="1"/>
                    </a:lnTo>
                    <a:lnTo>
                      <a:pt x="1885924" y="1"/>
                    </a:lnTo>
                    <a:lnTo>
                      <a:pt x="1887305" y="1"/>
                    </a:lnTo>
                    <a:lnTo>
                      <a:pt x="3214707" y="1"/>
                    </a:lnTo>
                    <a:lnTo>
                      <a:pt x="3451056" y="1"/>
                    </a:lnTo>
                    <a:lnTo>
                      <a:pt x="3451059" y="0"/>
                    </a:lnTo>
                    <a:lnTo>
                      <a:pt x="3451063" y="1"/>
                    </a:lnTo>
                    <a:lnTo>
                      <a:pt x="3455232" y="1"/>
                    </a:lnTo>
                    <a:lnTo>
                      <a:pt x="3456612" y="1"/>
                    </a:lnTo>
                    <a:lnTo>
                      <a:pt x="4872083" y="1"/>
                    </a:lnTo>
                    <a:lnTo>
                      <a:pt x="4872086" y="0"/>
                    </a:lnTo>
                    <a:lnTo>
                      <a:pt x="4872090" y="1"/>
                    </a:lnTo>
                    <a:lnTo>
                      <a:pt x="4876259" y="1"/>
                    </a:lnTo>
                    <a:lnTo>
                      <a:pt x="4874184" y="392"/>
                    </a:lnTo>
                    <a:lnTo>
                      <a:pt x="4910585" y="7198"/>
                    </a:lnTo>
                    <a:cubicBezTo>
                      <a:pt x="4922418" y="11833"/>
                      <a:pt x="4933075" y="18540"/>
                      <a:pt x="4942024" y="26827"/>
                    </a:cubicBezTo>
                    <a:lnTo>
                      <a:pt x="4961242" y="53223"/>
                    </a:lnTo>
                    <a:lnTo>
                      <a:pt x="4961090" y="52521"/>
                    </a:lnTo>
                    <a:lnTo>
                      <a:pt x="4959439" y="50234"/>
                    </a:lnTo>
                    <a:lnTo>
                      <a:pt x="4960202" y="49989"/>
                    </a:lnTo>
                    <a:lnTo>
                      <a:pt x="4962054" y="54339"/>
                    </a:lnTo>
                    <a:lnTo>
                      <a:pt x="4963220" y="55941"/>
                    </a:lnTo>
                    <a:lnTo>
                      <a:pt x="4963729" y="58272"/>
                    </a:lnTo>
                    <a:lnTo>
                      <a:pt x="5036701" y="229668"/>
                    </a:lnTo>
                    <a:cubicBezTo>
                      <a:pt x="5061941" y="288949"/>
                      <a:pt x="5123271" y="327817"/>
                      <a:pt x="5191575" y="327817"/>
                    </a:cubicBezTo>
                    <a:lnTo>
                      <a:pt x="6167344" y="327817"/>
                    </a:lnTo>
                    <a:lnTo>
                      <a:pt x="6167344" y="328237"/>
                    </a:lnTo>
                    <a:lnTo>
                      <a:pt x="6180788" y="328237"/>
                    </a:lnTo>
                    <a:cubicBezTo>
                      <a:pt x="6303772" y="328237"/>
                      <a:pt x="6403470" y="413367"/>
                      <a:pt x="6403470" y="518379"/>
                    </a:cubicBezTo>
                    <a:lnTo>
                      <a:pt x="6403470" y="553992"/>
                    </a:lnTo>
                    <a:lnTo>
                      <a:pt x="6403470" y="2304944"/>
                    </a:lnTo>
                    <a:lnTo>
                      <a:pt x="6403470" y="2419035"/>
                    </a:lnTo>
                    <a:cubicBezTo>
                      <a:pt x="6403470" y="2475408"/>
                      <a:pt x="6352237" y="2521108"/>
                      <a:pt x="6289037" y="2521108"/>
                    </a:cubicBezTo>
                    <a:lnTo>
                      <a:pt x="4868010" y="2521108"/>
                    </a:lnTo>
                    <a:lnTo>
                      <a:pt x="3298702" y="2521108"/>
                    </a:lnTo>
                    <a:lnTo>
                      <a:pt x="3104769" y="2521108"/>
                    </a:lnTo>
                    <a:lnTo>
                      <a:pt x="1683742" y="2521108"/>
                    </a:lnTo>
                    <a:lnTo>
                      <a:pt x="114434" y="2521108"/>
                    </a:lnTo>
                    <a:cubicBezTo>
                      <a:pt x="51234" y="2521108"/>
                      <a:pt x="0" y="2475408"/>
                      <a:pt x="0" y="2419035"/>
                    </a:cubicBezTo>
                    <a:lnTo>
                      <a:pt x="0" y="2304944"/>
                    </a:lnTo>
                    <a:lnTo>
                      <a:pt x="0" y="553992"/>
                    </a:lnTo>
                    <a:lnTo>
                      <a:pt x="0" y="209570"/>
                    </a:lnTo>
                    <a:cubicBezTo>
                      <a:pt x="0" y="93828"/>
                      <a:pt x="100455" y="1"/>
                      <a:pt x="224372" y="1"/>
                    </a:cubicBezTo>
                    <a:lnTo>
                      <a:pt x="1793680" y="1"/>
                    </a:lnTo>
                    <a:lnTo>
                      <a:pt x="1881748" y="1"/>
                    </a:lnTo>
                    <a:close/>
                  </a:path>
                </a:pathLst>
              </a:custGeom>
              <a:solidFill>
                <a:schemeClr val="bg1"/>
              </a:solidFill>
              <a:ln w="19050" cap="sq">
                <a:solidFill>
                  <a:schemeClr val="bg1"/>
                </a:solidFill>
                <a:miter/>
              </a:ln>
              <a:effectLst>
                <a:outerShdw blurRad="88900" dist="12700" algn="l" rotWithShape="0">
                  <a:srgbClr val="000000">
                    <a:alpha val="20000"/>
                  </a:srgbClr>
                </a:outerShdw>
              </a:effectLst>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13" name="标题 1"/>
              <p:cNvSpPr txBox="1"/>
              <p:nvPr/>
            </p:nvSpPr>
            <p:spPr>
              <a:xfrm>
                <a:off x="11348144" y="4391524"/>
                <a:ext cx="68400" cy="67034"/>
              </a:xfrm>
              <a:prstGeom prst="ellipse">
                <a:avLst/>
              </a:prstGeom>
              <a:solidFill>
                <a:schemeClr val="bg1"/>
              </a:solidFill>
              <a:ln w="12700" cap="sq">
                <a:noFill/>
                <a:miter/>
              </a:ln>
            </p:spPr>
            <p:txBody>
              <a:bodyPr vert="horz" wrap="square" lIns="137160" tIns="68580" rIns="137160" bIns="68580" rtlCol="0" anchor="ctr"/>
              <a:lstStyle/>
              <a:p>
                <a:pPr algn="ctr" defTabSz="1371600">
                  <a:lnSpc>
                    <a:spcPct val="110000"/>
                  </a:lnSpc>
                  <a:defRPr/>
                </a:pPr>
                <a:endParaRPr kumimoji="1" lang="zh-CN" altLang="en-US" sz="2700">
                  <a:solidFill>
                    <a:srgbClr val="000000"/>
                  </a:solidFill>
                  <a:latin typeface="等线" panose="020F0502020204030204"/>
                  <a:ea typeface="等线" panose="02010600030101010101" pitchFamily="2" charset="-122"/>
                </a:endParaRPr>
              </a:p>
            </p:txBody>
          </p:sp>
          <p:sp>
            <p:nvSpPr>
              <p:cNvPr id="25" name="标题 1">
                <a:extLst>
                  <a:ext uri="{FF2B5EF4-FFF2-40B4-BE49-F238E27FC236}">
                    <a16:creationId xmlns:a16="http://schemas.microsoft.com/office/drawing/2014/main" id="{FF988EFB-A383-0D5E-6B08-C5CCC966A9FC}"/>
                  </a:ext>
                </a:extLst>
              </p:cNvPr>
              <p:cNvSpPr txBox="1"/>
              <p:nvPr/>
            </p:nvSpPr>
            <p:spPr>
              <a:xfrm>
                <a:off x="5210354" y="4667294"/>
                <a:ext cx="6053122" cy="1373995"/>
              </a:xfrm>
              <a:prstGeom prst="rect">
                <a:avLst/>
              </a:prstGeom>
              <a:noFill/>
              <a:ln cap="sq">
                <a:noFill/>
              </a:ln>
            </p:spPr>
            <p:txBody>
              <a:bodyPr vert="horz" wrap="square" lIns="137160" tIns="68580" rIns="137160" bIns="68580" rtlCol="0" anchor="t"/>
              <a:lstStyle/>
              <a:p>
                <a:pPr algn="just" defTabSz="1371600">
                  <a:defRPr/>
                </a:pPr>
                <a:r>
                  <a:rPr lang="vi-VN" sz="3600">
                    <a:solidFill>
                      <a:srgbClr val="000000"/>
                    </a:solidFill>
                    <a:latin typeface="#9Slide03 Cabin" panose="00000500000000000000" pitchFamily="2" charset="0"/>
                  </a:rPr>
                  <a:t>Các nhà Duy Tân tiêu biểu: Trần Quý Cáp, Phan Châu Trinh, Huỳnh Thúc Kháng, với tầm nhìn xây dựng xã hội tiến bộ, dân chủ.</a:t>
                </a:r>
                <a:endParaRPr kumimoji="1" lang="zh-CN" altLang="en-US" sz="3600" dirty="0">
                  <a:solidFill>
                    <a:srgbClr val="000000"/>
                  </a:solidFill>
                  <a:latin typeface="#9Slide03 Cabin" panose="00000500000000000000" pitchFamily="2" charset="0"/>
                  <a:ea typeface="等线"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625226"/>
            <a:ext cx="532796" cy="101019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97627" y="3135853"/>
            <a:ext cx="6446520" cy="411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00AED7C-0CC6-C8D3-A51B-D5C85B81ED80}"/>
              </a:ext>
            </a:extLst>
          </p:cNvPr>
          <p:cNvSpPr txBox="1"/>
          <p:nvPr/>
        </p:nvSpPr>
        <p:spPr>
          <a:xfrm>
            <a:off x="895071" y="1306449"/>
            <a:ext cx="6839138" cy="1647743"/>
          </a:xfrm>
          <a:prstGeom prst="rect">
            <a:avLst/>
          </a:prstGeom>
        </p:spPr>
        <p:txBody>
          <a:bodyPr vert="horz" lIns="91440" tIns="45720" rIns="91440" bIns="45720" rtlCol="0" anchor="ctr">
            <a:normAutofit lnSpcReduction="10000"/>
          </a:bodyPr>
          <a:lstStyle/>
          <a:p>
            <a:pPr algn="just">
              <a:lnSpc>
                <a:spcPct val="90000"/>
              </a:lnSpc>
              <a:spcAft>
                <a:spcPts val="800"/>
              </a:spcAft>
            </a:pPr>
            <a:r>
              <a:rPr lang="en-US" sz="6000" b="1">
                <a:solidFill>
                  <a:srgbClr val="C00000"/>
                </a:solidFill>
                <a:effectLst/>
                <a:latin typeface="#9Slide07 IcielBaliho Script" pitchFamily="2" charset="0"/>
              </a:rPr>
              <a:t>d) Trọng người thầy, trọng trí thức</a:t>
            </a:r>
            <a:endParaRPr lang="en-US" sz="6000">
              <a:solidFill>
                <a:srgbClr val="C00000"/>
              </a:solidFill>
              <a:effectLst/>
              <a:latin typeface="#9Slide07 IcielBaliho Script" pitchFamily="2" charset="0"/>
            </a:endParaRPr>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6046505" y="0"/>
            <a:ext cx="2241495" cy="10287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8715" y="770779"/>
            <a:ext cx="9014049" cy="87518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ollage of men in different outfits&#10;&#10;AI-generated content may be incorrect.">
            <a:extLst>
              <a:ext uri="{FF2B5EF4-FFF2-40B4-BE49-F238E27FC236}">
                <a16:creationId xmlns:a16="http://schemas.microsoft.com/office/drawing/2014/main" id="{E3B3031F-8471-84EA-AB64-A1F400F67981}"/>
              </a:ext>
            </a:extLst>
          </p:cNvPr>
          <p:cNvPicPr>
            <a:picLocks noChangeAspect="1"/>
          </p:cNvPicPr>
          <p:nvPr/>
        </p:nvPicPr>
        <p:blipFill>
          <a:blip r:embed="rId2"/>
          <a:srcRect l="4836" r="-1" b="-1"/>
          <a:stretch>
            <a:fillRect/>
          </a:stretch>
        </p:blipFill>
        <p:spPr>
          <a:xfrm>
            <a:off x="8966682" y="1199028"/>
            <a:ext cx="8138115" cy="7888944"/>
          </a:xfrm>
          <a:prstGeom prst="rect">
            <a:avLst/>
          </a:prstGeom>
        </p:spPr>
      </p:pic>
      <p:sp>
        <p:nvSpPr>
          <p:cNvPr id="7" name="TextBox 6">
            <a:extLst>
              <a:ext uri="{FF2B5EF4-FFF2-40B4-BE49-F238E27FC236}">
                <a16:creationId xmlns:a16="http://schemas.microsoft.com/office/drawing/2014/main" id="{88CD269F-1B0F-4E49-4CB2-091627D18407}"/>
              </a:ext>
            </a:extLst>
          </p:cNvPr>
          <p:cNvSpPr txBox="1"/>
          <p:nvPr/>
        </p:nvSpPr>
        <p:spPr>
          <a:xfrm>
            <a:off x="801318" y="3358662"/>
            <a:ext cx="6839138" cy="6280638"/>
          </a:xfrm>
          <a:prstGeom prst="rect">
            <a:avLst/>
          </a:prstGeom>
        </p:spPr>
        <p:txBody>
          <a:bodyPr vert="horz" lIns="91440" tIns="45720" rIns="91440" bIns="45720" rtlCol="0" anchor="ctr">
            <a:normAutofit/>
          </a:bodyPr>
          <a:lstStyle/>
          <a:p>
            <a:pPr algn="just">
              <a:lnSpc>
                <a:spcPct val="90000"/>
              </a:lnSpc>
              <a:spcAft>
                <a:spcPts val="800"/>
              </a:spcAft>
            </a:pPr>
            <a:r>
              <a:rPr lang="vi-VN" sz="4000" b="1">
                <a:solidFill>
                  <a:srgbClr val="002060"/>
                </a:solidFill>
                <a:effectLst/>
                <a:latin typeface="#9Slide07 IcielBaliho Script" pitchFamily="2" charset="0"/>
              </a:rPr>
              <a:t>- Quảng Nam – Đà Nẵng sản sinh nhiều thầy giáo uyên bác, nổi tiếng trong nước: Trần Quý Cáp, Nguyễn Dục, Trần Văn Dư, Phan Khôi, Huỳnh Lý, Lê Trí Viễn, Lê Đình Kỵ, Hoàng Tuỵ...</a:t>
            </a:r>
          </a:p>
          <a:p>
            <a:pPr algn="just">
              <a:lnSpc>
                <a:spcPct val="90000"/>
              </a:lnSpc>
              <a:spcAft>
                <a:spcPts val="800"/>
              </a:spcAft>
            </a:pPr>
            <a:r>
              <a:rPr lang="vi-VN" sz="4000" b="1">
                <a:solidFill>
                  <a:srgbClr val="002060"/>
                </a:solidFill>
                <a:effectLst/>
                <a:latin typeface="#9Slide07 IcielBaliho Script" pitchFamily="2" charset="0"/>
              </a:rPr>
              <a:t>- Một số vị đỗ đại khoa giữ chức học quan, giảng dạy cho vua và hoàng tộc.</a:t>
            </a:r>
          </a:p>
        </p:txBody>
      </p:sp>
    </p:spTree>
    <p:extLst>
      <p:ext uri="{BB962C8B-B14F-4D97-AF65-F5344CB8AC3E}">
        <p14:creationId xmlns:p14="http://schemas.microsoft.com/office/powerpoint/2010/main" val="28675770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7" name="Group 2056">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1594273"/>
            <a:ext cx="1097278" cy="1010190"/>
            <a:chOff x="3940602" y="308034"/>
            <a:chExt cx="2116791" cy="3428999"/>
          </a:xfrm>
          <a:solidFill>
            <a:schemeClr val="accent4"/>
          </a:solidFill>
        </p:grpSpPr>
        <p:sp>
          <p:nvSpPr>
            <p:cNvPr id="2058" name="Rectangle 2057">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0" name="Rectangle 205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2" name="Rectangle 2061">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984225"/>
            <a:ext cx="8509000" cy="214738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B10C2B0-7990-1BFC-320A-BFF42D3F7BDA}"/>
              </a:ext>
            </a:extLst>
          </p:cNvPr>
          <p:cNvSpPr txBox="1"/>
          <p:nvPr/>
        </p:nvSpPr>
        <p:spPr>
          <a:xfrm>
            <a:off x="1567543" y="3787081"/>
            <a:ext cx="7487444" cy="5515685"/>
          </a:xfrm>
          <a:prstGeom prst="rect">
            <a:avLst/>
          </a:prstGeom>
        </p:spPr>
        <p:txBody>
          <a:bodyPr vert="horz" lIns="91440" tIns="45720" rIns="91440" bIns="45720" rtlCol="0" anchor="ctr">
            <a:normAutofit/>
          </a:bodyPr>
          <a:lstStyle/>
          <a:p>
            <a:pPr algn="just">
              <a:lnSpc>
                <a:spcPct val="90000"/>
              </a:lnSpc>
              <a:spcAft>
                <a:spcPts val="800"/>
              </a:spcAft>
            </a:pPr>
            <a:r>
              <a:rPr lang="en-US" sz="4800">
                <a:solidFill>
                  <a:srgbClr val="002060"/>
                </a:solidFill>
                <a:effectLst/>
                <a:latin typeface="#9Slide07 IcielBaliho Script" pitchFamily="2" charset="0"/>
              </a:rPr>
              <a:t>- Truyền thống tôn sư trọng đạo không chỉ rực sáng trong thời phong kiến mà còn tiếp tục phát huy trong thời hiện đại, đóng góp lớn cho giáo dục và khoa học.</a:t>
            </a:r>
          </a:p>
        </p:txBody>
      </p:sp>
      <p:sp>
        <p:nvSpPr>
          <p:cNvPr id="2064" name="Rectangle 2063">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74448" y="912601"/>
            <a:ext cx="6956253" cy="839016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ôn sư trọng đạo'' - truyền thống tốt đẹp của người Việt Nam">
            <a:extLst>
              <a:ext uri="{FF2B5EF4-FFF2-40B4-BE49-F238E27FC236}">
                <a16:creationId xmlns:a16="http://schemas.microsoft.com/office/drawing/2014/main" id="{00933A06-AB5C-5470-1C5A-BEA029ADF7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0395739" y="3478296"/>
            <a:ext cx="6334878" cy="34208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cxnSp>
        <p:nvCxnSpPr>
          <p:cNvPr id="2066" name="Straight Connector 2065">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57300" y="9738360"/>
            <a:ext cx="157734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46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99600" y="0"/>
            <a:ext cx="4199600" cy="10287000"/>
            <a:chOff x="0" y="0"/>
            <a:chExt cx="1420605" cy="3479800"/>
          </a:xfrm>
          <a:solidFill>
            <a:srgbClr val="00B0F0"/>
          </a:solidFill>
        </p:grpSpPr>
        <p:sp>
          <p:nvSpPr>
            <p:cNvPr id="3" name="Freeform 3"/>
            <p:cNvSpPr/>
            <p:nvPr/>
          </p:nvSpPr>
          <p:spPr>
            <a:xfrm>
              <a:off x="0" y="0"/>
              <a:ext cx="1420605" cy="3479800"/>
            </a:xfrm>
            <a:custGeom>
              <a:avLst/>
              <a:gdLst/>
              <a:ahLst/>
              <a:cxnLst/>
              <a:rect l="l" t="t" r="r" b="b"/>
              <a:pathLst>
                <a:path w="1420605" h="3479800">
                  <a:moveTo>
                    <a:pt x="0" y="0"/>
                  </a:moveTo>
                  <a:lnTo>
                    <a:pt x="1420605" y="0"/>
                  </a:lnTo>
                  <a:lnTo>
                    <a:pt x="1420605" y="3479800"/>
                  </a:lnTo>
                  <a:lnTo>
                    <a:pt x="0" y="3479800"/>
                  </a:lnTo>
                  <a:close/>
                </a:path>
              </a:pathLst>
            </a:custGeom>
            <a:grpFill/>
          </p:spPr>
          <p:txBody>
            <a:bodyPr/>
            <a:lstStyle/>
            <a:p>
              <a:pPr defTabSz="1371600">
                <a:defRPr/>
              </a:pPr>
              <a:endParaRPr lang="en-US" sz="2700">
                <a:solidFill>
                  <a:prstClr val="black"/>
                </a:solidFill>
                <a:latin typeface="Calibri"/>
              </a:endParaRPr>
            </a:p>
          </p:txBody>
        </p:sp>
      </p:grpSp>
      <p:grpSp>
        <p:nvGrpSpPr>
          <p:cNvPr id="4" name="Group 4"/>
          <p:cNvGrpSpPr/>
          <p:nvPr/>
        </p:nvGrpSpPr>
        <p:grpSpPr>
          <a:xfrm>
            <a:off x="1" y="0"/>
            <a:ext cx="4199600" cy="10287000"/>
            <a:chOff x="0" y="0"/>
            <a:chExt cx="1420605" cy="3479800"/>
          </a:xfrm>
          <a:solidFill>
            <a:srgbClr val="FFFF00"/>
          </a:solidFill>
        </p:grpSpPr>
        <p:sp>
          <p:nvSpPr>
            <p:cNvPr id="5" name="Freeform 5"/>
            <p:cNvSpPr/>
            <p:nvPr/>
          </p:nvSpPr>
          <p:spPr>
            <a:xfrm>
              <a:off x="0" y="0"/>
              <a:ext cx="1420605" cy="3479800"/>
            </a:xfrm>
            <a:custGeom>
              <a:avLst/>
              <a:gdLst/>
              <a:ahLst/>
              <a:cxnLst/>
              <a:rect l="l" t="t" r="r" b="b"/>
              <a:pathLst>
                <a:path w="1420605" h="3479800">
                  <a:moveTo>
                    <a:pt x="0" y="0"/>
                  </a:moveTo>
                  <a:lnTo>
                    <a:pt x="1420605" y="0"/>
                  </a:lnTo>
                  <a:lnTo>
                    <a:pt x="1420605" y="3479800"/>
                  </a:lnTo>
                  <a:lnTo>
                    <a:pt x="0" y="3479800"/>
                  </a:lnTo>
                  <a:close/>
                </a:path>
              </a:pathLst>
            </a:custGeom>
            <a:grpFill/>
          </p:spPr>
          <p:txBody>
            <a:bodyPr/>
            <a:lstStyle/>
            <a:p>
              <a:pPr defTabSz="1371600">
                <a:defRPr/>
              </a:pPr>
              <a:endParaRPr lang="en-US" sz="2700">
                <a:solidFill>
                  <a:prstClr val="black"/>
                </a:solidFill>
                <a:latin typeface="Calibri"/>
              </a:endParaRPr>
            </a:p>
          </p:txBody>
        </p:sp>
      </p:grpSp>
      <p:sp>
        <p:nvSpPr>
          <p:cNvPr id="12" name="TextBox 12"/>
          <p:cNvSpPr txBox="1"/>
          <p:nvPr/>
        </p:nvSpPr>
        <p:spPr>
          <a:xfrm>
            <a:off x="9691023" y="1202329"/>
            <a:ext cx="7102185" cy="1179938"/>
          </a:xfrm>
          <a:prstGeom prst="rect">
            <a:avLst/>
          </a:prstGeom>
        </p:spPr>
        <p:txBody>
          <a:bodyPr wrap="square" lIns="0" tIns="0" rIns="0" bIns="0" rtlCol="0" anchor="t">
            <a:spAutoFit/>
          </a:bodyPr>
          <a:lstStyle/>
          <a:p>
            <a:pPr algn="ctr" defTabSz="1371600">
              <a:lnSpc>
                <a:spcPts val="9120"/>
              </a:lnSpc>
              <a:defRPr/>
            </a:pPr>
            <a:r>
              <a:rPr lang="en-US" sz="9000" b="1" spc="384" dirty="0">
                <a:solidFill>
                  <a:srgbClr val="00B0F0"/>
                </a:solidFill>
                <a:latin typeface="Germania One"/>
              </a:rPr>
              <a:t>LUYỆN TẬP </a:t>
            </a:r>
          </a:p>
        </p:txBody>
      </p:sp>
      <p:sp>
        <p:nvSpPr>
          <p:cNvPr id="14" name="TextBox 14"/>
          <p:cNvSpPr txBox="1"/>
          <p:nvPr/>
        </p:nvSpPr>
        <p:spPr>
          <a:xfrm>
            <a:off x="9144000" y="4634347"/>
            <a:ext cx="6891228" cy="546560"/>
          </a:xfrm>
          <a:prstGeom prst="rect">
            <a:avLst/>
          </a:prstGeom>
        </p:spPr>
        <p:txBody>
          <a:bodyPr wrap="square" lIns="0" tIns="0" rIns="0" bIns="0" rtlCol="0" anchor="t">
            <a:spAutoFit/>
          </a:bodyPr>
          <a:lstStyle/>
          <a:p>
            <a:pPr defTabSz="1371600">
              <a:lnSpc>
                <a:spcPts val="4200"/>
              </a:lnSpc>
              <a:defRPr/>
            </a:pPr>
            <a:r>
              <a:rPr lang="en-US" sz="4500" dirty="0" err="1">
                <a:solidFill>
                  <a:srgbClr val="000000"/>
                </a:solidFill>
                <a:latin typeface="Montserrat Bold"/>
              </a:rPr>
              <a:t>Hoạt</a:t>
            </a:r>
            <a:r>
              <a:rPr lang="en-US" sz="4500" dirty="0">
                <a:solidFill>
                  <a:srgbClr val="000000"/>
                </a:solidFill>
                <a:latin typeface="Montserrat Bold"/>
              </a:rPr>
              <a:t> </a:t>
            </a:r>
            <a:r>
              <a:rPr lang="en-US" sz="4500" dirty="0" err="1">
                <a:solidFill>
                  <a:srgbClr val="000000"/>
                </a:solidFill>
                <a:latin typeface="Montserrat Bold"/>
              </a:rPr>
              <a:t>động</a:t>
            </a:r>
            <a:r>
              <a:rPr lang="en-US" sz="4500" dirty="0">
                <a:solidFill>
                  <a:srgbClr val="000000"/>
                </a:solidFill>
                <a:latin typeface="Montserrat Bold"/>
              </a:rPr>
              <a:t> </a:t>
            </a:r>
            <a:r>
              <a:rPr lang="en-US" sz="4500" dirty="0" err="1">
                <a:solidFill>
                  <a:srgbClr val="000000"/>
                </a:solidFill>
                <a:latin typeface="Montserrat Bold"/>
              </a:rPr>
              <a:t>cá</a:t>
            </a:r>
            <a:r>
              <a:rPr lang="en-US" sz="4500" dirty="0">
                <a:solidFill>
                  <a:srgbClr val="000000"/>
                </a:solidFill>
                <a:latin typeface="Montserrat Bold"/>
              </a:rPr>
              <a:t> </a:t>
            </a:r>
            <a:r>
              <a:rPr lang="en-US" sz="4500" dirty="0" err="1">
                <a:solidFill>
                  <a:srgbClr val="000000"/>
                </a:solidFill>
                <a:latin typeface="Montserrat Bold"/>
              </a:rPr>
              <a:t>nhân</a:t>
            </a:r>
            <a:endParaRPr lang="en-US" sz="4500" dirty="0">
              <a:solidFill>
                <a:srgbClr val="000000"/>
              </a:solidFill>
              <a:latin typeface="Montserrat Bold"/>
            </a:endParaRPr>
          </a:p>
        </p:txBody>
      </p:sp>
      <p:pic>
        <p:nvPicPr>
          <p:cNvPr id="18" name="Picture 17">
            <a:extLst>
              <a:ext uri="{FF2B5EF4-FFF2-40B4-BE49-F238E27FC236}">
                <a16:creationId xmlns:a16="http://schemas.microsoft.com/office/drawing/2014/main" id="{530A82D1-C40E-D526-0AE5-B9C2C7CAA5E3}"/>
              </a:ext>
            </a:extLst>
          </p:cNvPr>
          <p:cNvPicPr>
            <a:picLocks noChangeAspect="1"/>
          </p:cNvPicPr>
          <p:nvPr/>
        </p:nvPicPr>
        <p:blipFill>
          <a:blip r:embed="rId3"/>
          <a:stretch>
            <a:fillRect/>
          </a:stretch>
        </p:blipFill>
        <p:spPr>
          <a:xfrm>
            <a:off x="386199" y="2218135"/>
            <a:ext cx="7626801" cy="5850731"/>
          </a:xfrm>
          <a:prstGeom prst="rect">
            <a:avLst/>
          </a:prstGeom>
          <a:solidFill>
            <a:schemeClr val="accent2">
              <a:lumMod val="20000"/>
              <a:lumOff val="80000"/>
            </a:schemeClr>
          </a:solidFill>
        </p:spPr>
      </p:pic>
      <p:pic>
        <p:nvPicPr>
          <p:cNvPr id="19" name="Picture 18">
            <a:extLst>
              <a:ext uri="{FF2B5EF4-FFF2-40B4-BE49-F238E27FC236}">
                <a16:creationId xmlns:a16="http://schemas.microsoft.com/office/drawing/2014/main" id="{B34495A4-7047-09B9-CCBB-058E1EB7E54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72558" y1="62907" x2="45581" y2="60233"/>
                        <a14:foregroundMark x1="45581" y1="60233" x2="69651" y2="59535"/>
                        <a14:foregroundMark x1="69651" y1="59535" x2="70116" y2="59302"/>
                        <a14:foregroundMark x1="25581" y1="52442" x2="21279" y2="51860"/>
                        <a14:foregroundMark x1="42907" y1="63605" x2="69419" y2="62558"/>
                        <a14:foregroundMark x1="69419" y1="62558" x2="76860" y2="62907"/>
                        <a14:foregroundMark x1="75000" y1="65465" x2="47558" y2="64767"/>
                        <a14:foregroundMark x1="47558" y1="64767" x2="45349" y2="62326"/>
                      </a14:backgroundRemoval>
                    </a14:imgEffect>
                  </a14:imgLayer>
                </a14:imgProps>
              </a:ext>
            </a:extLst>
          </a:blip>
          <a:stretch>
            <a:fillRect/>
          </a:stretch>
        </p:blipFill>
        <p:spPr>
          <a:xfrm>
            <a:off x="15311705" y="3144543"/>
            <a:ext cx="2754840" cy="3131565"/>
          </a:xfrm>
          <a:prstGeom prst="rect">
            <a:avLst/>
          </a:prstGeom>
        </p:spPr>
      </p:pic>
      <p:pic>
        <p:nvPicPr>
          <p:cNvPr id="20" name="Picture 19">
            <a:extLst>
              <a:ext uri="{FF2B5EF4-FFF2-40B4-BE49-F238E27FC236}">
                <a16:creationId xmlns:a16="http://schemas.microsoft.com/office/drawing/2014/main" id="{036FB5A0-8558-32D7-D128-D9AC61CBB1A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000" r="97417">
                        <a14:foregroundMark x1="24500" y1="23333" x2="24500" y2="23333"/>
                        <a14:foregroundMark x1="25917" y1="18917" x2="23750" y2="18917"/>
                        <a14:foregroundMark x1="24500" y1="24833" x2="22250" y2="25583"/>
                        <a14:foregroundMark x1="24500" y1="22583" x2="23000" y2="21917"/>
                        <a14:foregroundMark x1="24500" y1="19667" x2="20000" y2="18167"/>
                        <a14:foregroundMark x1="23750" y1="22583" x2="26667" y2="25583"/>
                        <a14:foregroundMark x1="9000" y1="40333" x2="14917" y2="49167"/>
                        <a14:foregroundMark x1="75333" y1="16750" x2="94000" y2="34000"/>
                        <a14:foregroundMark x1="94000" y1="34000" x2="81167" y2="36583"/>
                        <a14:foregroundMark x1="84167" y1="38833" x2="74583" y2="19667"/>
                        <a14:foregroundMark x1="92250" y1="36583" x2="87833" y2="44000"/>
                        <a14:foregroundMark x1="89333" y1="31500" x2="90083" y2="43250"/>
                        <a14:foregroundMark x1="90083" y1="38083" x2="93750" y2="42500"/>
                        <a14:foregroundMark x1="84917" y1="38833" x2="97417" y2="44000"/>
                      </a14:backgroundRemoval>
                    </a14:imgEffect>
                  </a14:imgLayer>
                </a14:imgProps>
              </a:ext>
            </a:extLst>
          </a:blip>
          <a:stretch>
            <a:fillRect/>
          </a:stretch>
        </p:blipFill>
        <p:spPr>
          <a:xfrm>
            <a:off x="15594438" y="5994968"/>
            <a:ext cx="2397540" cy="2397540"/>
          </a:xfrm>
          <a:prstGeom prst="rect">
            <a:avLst/>
          </a:prstGeom>
        </p:spPr>
      </p:pic>
      <p:sp>
        <p:nvSpPr>
          <p:cNvPr id="21" name="TextBox 14">
            <a:extLst>
              <a:ext uri="{FF2B5EF4-FFF2-40B4-BE49-F238E27FC236}">
                <a16:creationId xmlns:a16="http://schemas.microsoft.com/office/drawing/2014/main" id="{266C823A-A385-1B26-BF8E-02EECFD5452B}"/>
              </a:ext>
            </a:extLst>
          </p:cNvPr>
          <p:cNvSpPr txBox="1"/>
          <p:nvPr/>
        </p:nvSpPr>
        <p:spPr>
          <a:xfrm>
            <a:off x="9144000" y="7166263"/>
            <a:ext cx="5498844" cy="546560"/>
          </a:xfrm>
          <a:prstGeom prst="rect">
            <a:avLst/>
          </a:prstGeom>
        </p:spPr>
        <p:txBody>
          <a:bodyPr wrap="square" lIns="0" tIns="0" rIns="0" bIns="0" rtlCol="0" anchor="t">
            <a:spAutoFit/>
          </a:bodyPr>
          <a:lstStyle/>
          <a:p>
            <a:pPr defTabSz="1371600">
              <a:lnSpc>
                <a:spcPts val="4200"/>
              </a:lnSpc>
              <a:defRPr/>
            </a:pPr>
            <a:r>
              <a:rPr lang="en-US" sz="4500" dirty="0" err="1">
                <a:solidFill>
                  <a:srgbClr val="000000"/>
                </a:solidFill>
                <a:latin typeface="Montserrat Bold"/>
              </a:rPr>
              <a:t>Thời</a:t>
            </a:r>
            <a:r>
              <a:rPr lang="en-US" sz="4500" dirty="0">
                <a:solidFill>
                  <a:srgbClr val="000000"/>
                </a:solidFill>
                <a:latin typeface="Montserrat Bold"/>
              </a:rPr>
              <a:t> </a:t>
            </a:r>
            <a:r>
              <a:rPr lang="en-US" sz="4500" dirty="0" err="1">
                <a:solidFill>
                  <a:srgbClr val="000000"/>
                </a:solidFill>
                <a:latin typeface="Montserrat Bold"/>
              </a:rPr>
              <a:t>gian</a:t>
            </a:r>
            <a:r>
              <a:rPr lang="en-US" sz="4500" dirty="0">
                <a:solidFill>
                  <a:srgbClr val="000000"/>
                </a:solidFill>
                <a:latin typeface="Montserrat Bold"/>
              </a:rPr>
              <a:t>: 30 </a:t>
            </a:r>
            <a:r>
              <a:rPr lang="en-US" sz="4500" dirty="0" err="1">
                <a:solidFill>
                  <a:srgbClr val="000000"/>
                </a:solidFill>
                <a:latin typeface="Montserrat Bold"/>
              </a:rPr>
              <a:t>giây</a:t>
            </a:r>
            <a:endParaRPr lang="en-US" sz="4500" dirty="0">
              <a:solidFill>
                <a:srgbClr val="000000"/>
              </a:solidFill>
              <a:latin typeface="Montserrat Bold"/>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2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93A7D-8D90-7966-E786-D2E6E21DA57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712434C-46CF-9A25-3C2E-3F5B93EE612D}"/>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97171178-6A5D-66C1-9CE1-833CE38B73B0}"/>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4E8C7DA9-6560-36D8-1459-1DD6068D8D1C}"/>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17549EC8-D3E0-37C7-2EE9-6F97D718064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DD8706D-849D-C96F-4B1B-B3CF8DEDA09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F61735F0-FB6C-431A-FB9B-90C0028E443D}"/>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A8091F17-4C0F-37F3-A981-23386085C37E}"/>
              </a:ext>
            </a:extLst>
          </p:cNvPr>
          <p:cNvSpPr txBox="1"/>
          <p:nvPr/>
        </p:nvSpPr>
        <p:spPr>
          <a:xfrm>
            <a:off x="1277715" y="2085662"/>
            <a:ext cx="16523786" cy="3170099"/>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1. </a:t>
            </a:r>
            <a:r>
              <a:rPr lang="vi-VN" sz="4000">
                <a:solidFill>
                  <a:srgbClr val="002060"/>
                </a:solidFill>
                <a:latin typeface="Nunito Ultra-Bold" panose="020B0604020202020204" charset="0"/>
                <a:ea typeface="Times New Roman" panose="02020603050405020304" pitchFamily="18" charset="0"/>
              </a:rPr>
              <a:t>Truyền thống hiếu học của xứ Quảng tuy xuất hiện muộn nhưng đạt được</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thành tựu lớn trong giáo dục khoa cử. Bằng những sự kiện lịch sử liên quan,</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em hãy làm sáng tỏ điều đó.</a:t>
            </a:r>
          </a:p>
          <a:p>
            <a:pPr algn="just"/>
            <a:r>
              <a:rPr lang="en-US" sz="4000">
                <a:solidFill>
                  <a:srgbClr val="002060"/>
                </a:solidFill>
                <a:latin typeface="Nunito Ultra-Bold" panose="020B0604020202020204" charset="0"/>
                <a:ea typeface="Times New Roman" panose="02020603050405020304" pitchFamily="18" charset="0"/>
              </a:rPr>
              <a:t>2. </a:t>
            </a:r>
            <a:r>
              <a:rPr lang="vi-VN" sz="4000">
                <a:solidFill>
                  <a:srgbClr val="002060"/>
                </a:solidFill>
                <a:latin typeface="Nunito Ultra-Bold" panose="020B0604020202020204" charset="0"/>
                <a:ea typeface="Times New Roman" panose="02020603050405020304" pitchFamily="18" charset="0"/>
              </a:rPr>
              <a:t>Theo em, cần có những giải pháp như thế nào để phát huy truyền thống</a:t>
            </a:r>
            <a:r>
              <a:rPr lang="en-US" sz="4000">
                <a:solidFill>
                  <a:srgbClr val="002060"/>
                </a:solidFill>
                <a:latin typeface="Nunito Ultra-Bold" panose="020B0604020202020204" charset="0"/>
                <a:ea typeface="Times New Roman" panose="02020603050405020304" pitchFamily="18" charset="0"/>
              </a:rPr>
              <a:t> </a:t>
            </a:r>
            <a:r>
              <a:rPr lang="vi-VN" sz="4000">
                <a:solidFill>
                  <a:srgbClr val="002060"/>
                </a:solidFill>
                <a:latin typeface="Nunito Ultra-Bold" panose="020B0604020202020204" charset="0"/>
                <a:ea typeface="Times New Roman" panose="02020603050405020304" pitchFamily="18" charset="0"/>
              </a:rPr>
              <a:t>hiếu học của quê hương?</a:t>
            </a:r>
          </a:p>
        </p:txBody>
      </p:sp>
      <p:pic>
        <p:nvPicPr>
          <p:cNvPr id="9" name="Picture 2" descr="Sweet QooBee sticker #6">
            <a:extLst>
              <a:ext uri="{FF2B5EF4-FFF2-40B4-BE49-F238E27FC236}">
                <a16:creationId xmlns:a16="http://schemas.microsoft.com/office/drawing/2014/main" id="{7870DFAA-B7FA-B334-622A-323101AF5DD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0" y="4533767"/>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61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FBFDA-AFC1-7A03-3B5C-2FEC2D5BA76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C970E5AB-1783-AD14-E6C7-3E5D6B221897}"/>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222F8DBF-BDBF-ED44-629A-2DC94398813A}"/>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501103AE-8384-4E50-395B-6BEED2FC47B6}"/>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33F0FD4-E225-81F7-0B87-C0944FF7473A}"/>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4C56649-BDD1-4FA5-A3EC-8CA78AB5E8BD}"/>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EE4DD02D-171F-5441-09AB-A59092EA4853}"/>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C50989C1-99C3-8859-552D-92F817646E27}"/>
              </a:ext>
            </a:extLst>
          </p:cNvPr>
          <p:cNvSpPr txBox="1"/>
          <p:nvPr/>
        </p:nvSpPr>
        <p:spPr>
          <a:xfrm>
            <a:off x="1277715" y="2085662"/>
            <a:ext cx="16523786" cy="6863417"/>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1. </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Thời Nguyễn: Quảng Nam có 39 đại khoa (15 tiến sĩ, 24 phó bảng), tiêu biểu Phạm Phú Thứ, Lê Thiện Trị, Huỳnh Thúc Kháng.</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Phong trào Duy Tân: Do Phan Châu Trinh, Huỳnh Thúc Kháng, Trần Quý Cáp khởi xướng, mở 48 trường tân học (Phú Lâm, Diên Phong…).</a:t>
            </a:r>
          </a:p>
          <a:p>
            <a:pPr algn="just"/>
            <a:r>
              <a:rPr lang="en-US" sz="4000">
                <a:solidFill>
                  <a:srgbClr val="C00000"/>
                </a:solidFill>
                <a:latin typeface="Nunito Ultra-Bold" panose="020B0604020202020204" charset="0"/>
                <a:ea typeface="Times New Roman" panose="02020603050405020304" pitchFamily="18" charset="0"/>
              </a:rPr>
              <a:t>-</a:t>
            </a:r>
            <a:r>
              <a:rPr lang="vi-VN" sz="4000">
                <a:solidFill>
                  <a:srgbClr val="C00000"/>
                </a:solidFill>
                <a:latin typeface="Nunito Ultra-Bold" panose="020B0604020202020204" charset="0"/>
                <a:ea typeface="Times New Roman" panose="02020603050405020304" pitchFamily="18" charset="0"/>
              </a:rPr>
              <a:t> Hội Khuyến học Quảng Nam – Đà Nẵng (1936) do Huỳnh Thúc Kháng lãnh đạo.</a:t>
            </a:r>
          </a:p>
          <a:p>
            <a:pPr algn="just"/>
            <a:r>
              <a:rPr lang="en-US" sz="4000">
                <a:solidFill>
                  <a:srgbClr val="C00000"/>
                </a:solidFill>
                <a:latin typeface="Nunito Ultra-Bold" panose="020B0604020202020204" charset="0"/>
                <a:ea typeface="Times New Roman" panose="02020603050405020304" pitchFamily="18" charset="0"/>
              </a:rPr>
              <a:t>-</a:t>
            </a:r>
            <a:r>
              <a:rPr lang="vi-VN" sz="4000">
                <a:solidFill>
                  <a:srgbClr val="C00000"/>
                </a:solidFill>
                <a:latin typeface="Nunito Ultra-Bold" panose="020B0604020202020204" charset="0"/>
                <a:ea typeface="Times New Roman" panose="02020603050405020304" pitchFamily="18" charset="0"/>
              </a:rPr>
              <a:t> Đóng góp khoa bảng: 252 cử nhân, 39 đại khoa, chiếm 27,7% sĩ tử đỗ tại trường thi Thừa Thiên.</a:t>
            </a: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Tấm gương vượt khó: Lê Cảnh, Đỗ Thúc Tịnh, Phạm Phú Thứ.</a:t>
            </a:r>
          </a:p>
        </p:txBody>
      </p:sp>
    </p:spTree>
    <p:extLst>
      <p:ext uri="{BB962C8B-B14F-4D97-AF65-F5344CB8AC3E}">
        <p14:creationId xmlns:p14="http://schemas.microsoft.com/office/powerpoint/2010/main" val="346485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2D6C6-AF21-17C3-F867-DD52528FAC1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7DCA0338-D082-7B5C-4224-B83F057A35C1}"/>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6CB364B8-297E-EDDC-DA16-7DFF9D644B8F}"/>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131084B0-94B7-F1D9-05E1-276348ED0E2A}"/>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9986134C-71DE-9FBD-4F82-E7461DB7DDE0}"/>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F8E9F800-E7D1-A959-09F0-A1011CCC8A8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3919D065-A6A0-D138-3F6E-252244E49ADE}"/>
              </a:ext>
            </a:extLst>
          </p:cNvPr>
          <p:cNvSpPr txBox="1"/>
          <p:nvPr/>
        </p:nvSpPr>
        <p:spPr>
          <a:xfrm>
            <a:off x="6069146" y="470237"/>
            <a:ext cx="5818054" cy="1015663"/>
          </a:xfrm>
          <a:prstGeom prst="rect">
            <a:avLst/>
          </a:prstGeom>
          <a:noFill/>
        </p:spPr>
        <p:txBody>
          <a:bodyPr wrap="square" rtlCol="0">
            <a:spAutoFit/>
          </a:bodyPr>
          <a:lstStyle/>
          <a:p>
            <a:pPr algn="ctr"/>
            <a:r>
              <a:rPr lang="en-US" sz="6000">
                <a:solidFill>
                  <a:schemeClr val="bg1"/>
                </a:solidFill>
              </a:rPr>
              <a:t>LUYỆN TẬP</a:t>
            </a:r>
          </a:p>
        </p:txBody>
      </p:sp>
      <p:sp>
        <p:nvSpPr>
          <p:cNvPr id="48" name="TextBox 47">
            <a:extLst>
              <a:ext uri="{FF2B5EF4-FFF2-40B4-BE49-F238E27FC236}">
                <a16:creationId xmlns:a16="http://schemas.microsoft.com/office/drawing/2014/main" id="{B3768F43-D2B9-2AD5-FCB2-4FF1767789D3}"/>
              </a:ext>
            </a:extLst>
          </p:cNvPr>
          <p:cNvSpPr txBox="1"/>
          <p:nvPr/>
        </p:nvSpPr>
        <p:spPr>
          <a:xfrm>
            <a:off x="1013460" y="2476500"/>
            <a:ext cx="16523786" cy="5632311"/>
          </a:xfrm>
          <a:prstGeom prst="rect">
            <a:avLst/>
          </a:prstGeom>
          <a:noFill/>
        </p:spPr>
        <p:txBody>
          <a:bodyPr wrap="square">
            <a:spAutoFit/>
          </a:bodyPr>
          <a:lstStyle/>
          <a:p>
            <a:pPr algn="just"/>
            <a:r>
              <a:rPr lang="en-US" sz="4000">
                <a:solidFill>
                  <a:srgbClr val="002060"/>
                </a:solidFill>
                <a:latin typeface="Nunito Ultra-Bold" panose="020B0604020202020204" charset="0"/>
                <a:ea typeface="Times New Roman" panose="02020603050405020304" pitchFamily="18" charset="0"/>
              </a:rPr>
              <a:t>2. </a:t>
            </a:r>
            <a:r>
              <a:rPr lang="vi-VN" sz="4000">
                <a:solidFill>
                  <a:srgbClr val="002060"/>
                </a:solidFill>
                <a:latin typeface="Nunito Ultra-Bold" panose="020B0604020202020204" charset="0"/>
                <a:ea typeface="Times New Roman" panose="02020603050405020304" pitchFamily="18" charset="0"/>
              </a:rPr>
              <a:t>Các biện pháp phát huy truyền thống hiếu họcXây dựng môi trường giáo dục hiện đại: </a:t>
            </a:r>
            <a:endParaRPr lang="en-US" sz="4000">
              <a:solidFill>
                <a:srgbClr val="00206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Đầu tư trường lớp, thiết bị học tập (máy tính, thư viện, phòng thí nghiệm), đặc biệt ở vùng sâu, vùng xa.</a:t>
            </a:r>
            <a:endParaRPr lang="en-US" sz="4000">
              <a:solidFill>
                <a:srgbClr val="C0000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Thúc đẩy phong trào khuyến học – khuyến tài: Lập quỹ học bổng, hỗ trợ học sinh khó khăn, khen thưởng học sinh giỏi, tổ chức vinh danh để lan tỏa tinh thần học tập.</a:t>
            </a:r>
            <a:endParaRPr lang="en-US" sz="4000">
              <a:solidFill>
                <a:srgbClr val="C00000"/>
              </a:solidFill>
              <a:latin typeface="Nunito Ultra-Bold" panose="020B0604020202020204" charset="0"/>
              <a:ea typeface="Times New Roman" panose="02020603050405020304" pitchFamily="18" charset="0"/>
            </a:endParaRPr>
          </a:p>
          <a:p>
            <a:pPr algn="just"/>
            <a:r>
              <a:rPr lang="en-US" sz="4000">
                <a:solidFill>
                  <a:srgbClr val="C00000"/>
                </a:solidFill>
                <a:latin typeface="Nunito Ultra-Bold" panose="020B0604020202020204" charset="0"/>
                <a:ea typeface="Times New Roman" panose="02020603050405020304" pitchFamily="18" charset="0"/>
              </a:rPr>
              <a:t>- </a:t>
            </a:r>
            <a:r>
              <a:rPr lang="vi-VN" sz="4000">
                <a:solidFill>
                  <a:srgbClr val="C00000"/>
                </a:solidFill>
                <a:latin typeface="Nunito Ultra-Bold" panose="020B0604020202020204" charset="0"/>
                <a:ea typeface="Times New Roman" panose="02020603050405020304" pitchFamily="18" charset="0"/>
              </a:rPr>
              <a:t>Đổi mới nội dung và phương pháp dạy học: Đưa kỹ năng sống, kỹ năng nghề nghiệp, ứng dụng công nghệ, tăng cường giáo dục STEM.</a:t>
            </a:r>
          </a:p>
        </p:txBody>
      </p:sp>
    </p:spTree>
    <p:extLst>
      <p:ext uri="{BB962C8B-B14F-4D97-AF65-F5344CB8AC3E}">
        <p14:creationId xmlns:p14="http://schemas.microsoft.com/office/powerpoint/2010/main" val="71617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alf Frame 1"/>
          <p:cNvSpPr/>
          <p:nvPr/>
        </p:nvSpPr>
        <p:spPr>
          <a:xfrm>
            <a:off x="2" y="2"/>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3" name="Half Frame 2"/>
          <p:cNvSpPr/>
          <p:nvPr/>
        </p:nvSpPr>
        <p:spPr>
          <a:xfrm rot="10800000">
            <a:off x="4005944" y="6063344"/>
            <a:ext cx="14282058" cy="4223657"/>
          </a:xfrm>
          <a:prstGeom prst="halfFrame">
            <a:avLst>
              <a:gd name="adj1" fmla="val 16323"/>
              <a:gd name="adj2" fmla="val 13230"/>
            </a:avLst>
          </a:prstGeom>
          <a:solidFill>
            <a:srgbClr val="FFCF3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2880" tIns="91440" rIns="182880" bIns="91440" numCol="1" spcCol="0" rtlCol="0" fromWordArt="0" anchor="ctr" anchorCtr="0" forceAA="0" compatLnSpc="1">
            <a:prstTxWarp prst="textNoShape">
              <a:avLst/>
            </a:prstTxWarp>
            <a:noAutofit/>
          </a:bodyPr>
          <a:lstStyle/>
          <a:p>
            <a:pPr algn="ctr" defTabSz="914445">
              <a:defRPr/>
            </a:pPr>
            <a:endParaRPr lang="en-US" sz="3600">
              <a:solidFill>
                <a:prstClr val="black"/>
              </a:solidFill>
              <a:latin typeface="Calibri"/>
            </a:endParaRPr>
          </a:p>
        </p:txBody>
      </p:sp>
      <p:sp>
        <p:nvSpPr>
          <p:cNvPr id="143" name="Google Shape;1017;p52"/>
          <p:cNvSpPr txBox="1">
            <a:spLocks/>
          </p:cNvSpPr>
          <p:nvPr/>
        </p:nvSpPr>
        <p:spPr>
          <a:xfrm>
            <a:off x="1833927" y="821165"/>
            <a:ext cx="8248071" cy="237450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914445">
              <a:lnSpc>
                <a:spcPct val="150000"/>
              </a:lnSpc>
              <a:spcBef>
                <a:spcPts val="0"/>
              </a:spcBef>
              <a:defRPr/>
            </a:pPr>
            <a:r>
              <a:rPr lang="en-US" sz="12000" b="1" dirty="0">
                <a:ln>
                  <a:solidFill>
                    <a:srgbClr val="FF0066"/>
                  </a:solidFill>
                </a:ln>
                <a:solidFill>
                  <a:srgbClr val="FF3399"/>
                </a:solidFill>
                <a:latin typeface="#9Slide03 SVNNeutraface 2" panose="02000600040000020004" pitchFamily="2" charset="0"/>
                <a:ea typeface="Tahoma" panose="020B0604030504040204" pitchFamily="34" charset="0"/>
                <a:cs typeface="Tahoma" panose="020B0604030504040204" pitchFamily="34" charset="0"/>
              </a:rPr>
              <a:t>VẬN DỤNG</a:t>
            </a:r>
          </a:p>
        </p:txBody>
      </p:sp>
      <p:sp>
        <p:nvSpPr>
          <p:cNvPr id="145" name="TextBox 8"/>
          <p:cNvSpPr txBox="1"/>
          <p:nvPr/>
        </p:nvSpPr>
        <p:spPr>
          <a:xfrm>
            <a:off x="1157498" y="4223657"/>
            <a:ext cx="10266761" cy="3323987"/>
          </a:xfrm>
          <a:prstGeom prst="rect">
            <a:avLst/>
          </a:prstGeom>
        </p:spPr>
        <p:txBody>
          <a:bodyPr wrap="square" lIns="0" tIns="0" rIns="0" bIns="0" rtlCol="0" anchor="t">
            <a:spAutoFit/>
          </a:bodyPr>
          <a:lstStyle/>
          <a:p>
            <a:pPr algn="just" defTabSz="914445">
              <a:defRPr/>
            </a:pP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Q.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Dưới sự hướng dẫn của giáo viên, lớp em tổ chức tham quan một di tích</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(hoặc bảo tàng, nhà lưu niệm, thư viện,...) để tìm hiểu về truyền thống hiếu học</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của thành phố Đà Nẵng.</a:t>
            </a:r>
          </a:p>
          <a:p>
            <a:pPr algn="just" defTabSz="914445">
              <a:defRPr/>
            </a:pP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2. Tìm hiểu tư liệu để viết về gương hiếu học của một nhân vật lịch sử xứ Quảng</a:t>
            </a:r>
            <a:r>
              <a:rPr lang="en-US"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 </a:t>
            </a:r>
            <a:r>
              <a:rPr lang="vi-VN" sz="3600">
                <a:solidFill>
                  <a:srgbClr val="1AA3AA"/>
                </a:solidFill>
                <a:latin typeface="Playfair Display Black" panose="00000A00000000000000" pitchFamily="2" charset="0"/>
                <a:ea typeface="Tahoma" panose="020B0604030504040204" pitchFamily="34" charset="0"/>
                <a:cs typeface="Tahoma" panose="020B0604030504040204" pitchFamily="34" charset="0"/>
              </a:rPr>
              <a:t>mà em yêu mến.</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7124" y="2008415"/>
            <a:ext cx="5752037" cy="6309818"/>
          </a:xfrm>
          <a:prstGeom prst="rect">
            <a:avLst/>
          </a:prstGeom>
        </p:spPr>
      </p:pic>
    </p:spTree>
    <p:extLst>
      <p:ext uri="{BB962C8B-B14F-4D97-AF65-F5344CB8AC3E}">
        <p14:creationId xmlns:p14="http://schemas.microsoft.com/office/powerpoint/2010/main" val="382204839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43"/>
                                        </p:tgtEl>
                                        <p:attrNameLst>
                                          <p:attrName>style.visibility</p:attrName>
                                        </p:attrNameLst>
                                      </p:cBhvr>
                                      <p:to>
                                        <p:strVal val="visible"/>
                                      </p:to>
                                    </p:set>
                                    <p:anim calcmode="lin" valueType="num">
                                      <p:cBhvr>
                                        <p:cTn id="7" dur="1000" fill="hold"/>
                                        <p:tgtEl>
                                          <p:spTgt spid="143"/>
                                        </p:tgtEl>
                                        <p:attrNameLst>
                                          <p:attrName>ppt_w</p:attrName>
                                        </p:attrNameLst>
                                      </p:cBhvr>
                                      <p:tavLst>
                                        <p:tav tm="0">
                                          <p:val>
                                            <p:fltVal val="0"/>
                                          </p:val>
                                        </p:tav>
                                        <p:tav tm="100000">
                                          <p:val>
                                            <p:strVal val="#ppt_w"/>
                                          </p:val>
                                        </p:tav>
                                      </p:tavLst>
                                    </p:anim>
                                    <p:anim calcmode="lin" valueType="num">
                                      <p:cBhvr>
                                        <p:cTn id="8" dur="1000" fill="hold"/>
                                        <p:tgtEl>
                                          <p:spTgt spid="143"/>
                                        </p:tgtEl>
                                        <p:attrNameLst>
                                          <p:attrName>ppt_h</p:attrName>
                                        </p:attrNameLst>
                                      </p:cBhvr>
                                      <p:tavLst>
                                        <p:tav tm="0">
                                          <p:val>
                                            <p:fltVal val="0"/>
                                          </p:val>
                                        </p:tav>
                                        <p:tav tm="100000">
                                          <p:val>
                                            <p:strVal val="#ppt_h"/>
                                          </p:val>
                                        </p:tav>
                                      </p:tavLst>
                                    </p:anim>
                                    <p:anim calcmode="lin" valueType="num">
                                      <p:cBhvr>
                                        <p:cTn id="9" dur="1000" fill="hold"/>
                                        <p:tgtEl>
                                          <p:spTgt spid="143"/>
                                        </p:tgtEl>
                                        <p:attrNameLst>
                                          <p:attrName>style.rotation</p:attrName>
                                        </p:attrNameLst>
                                      </p:cBhvr>
                                      <p:tavLst>
                                        <p:tav tm="0">
                                          <p:val>
                                            <p:fltVal val="90"/>
                                          </p:val>
                                        </p:tav>
                                        <p:tav tm="100000">
                                          <p:val>
                                            <p:fltVal val="0"/>
                                          </p:val>
                                        </p:tav>
                                      </p:tavLst>
                                    </p:anim>
                                    <p:animEffect transition="in" filter="fade">
                                      <p:cBhvr>
                                        <p:cTn id="10" dur="1000"/>
                                        <p:tgtEl>
                                          <p:spTgt spid="143"/>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5"/>
                                        </p:tgtEl>
                                        <p:attrNameLst>
                                          <p:attrName>style.visibility</p:attrName>
                                        </p:attrNameLst>
                                      </p:cBhvr>
                                      <p:to>
                                        <p:strVal val="visible"/>
                                      </p:to>
                                    </p:set>
                                    <p:anim calcmode="lin" valueType="num">
                                      <p:cBhvr>
                                        <p:cTn id="14" dur="1000" fill="hold"/>
                                        <p:tgtEl>
                                          <p:spTgt spid="145"/>
                                        </p:tgtEl>
                                        <p:attrNameLst>
                                          <p:attrName>ppt_w</p:attrName>
                                        </p:attrNameLst>
                                      </p:cBhvr>
                                      <p:tavLst>
                                        <p:tav tm="0">
                                          <p:val>
                                            <p:fltVal val="0"/>
                                          </p:val>
                                        </p:tav>
                                        <p:tav tm="100000">
                                          <p:val>
                                            <p:strVal val="#ppt_w"/>
                                          </p:val>
                                        </p:tav>
                                      </p:tavLst>
                                    </p:anim>
                                    <p:anim calcmode="lin" valueType="num">
                                      <p:cBhvr>
                                        <p:cTn id="15" dur="1000" fill="hold"/>
                                        <p:tgtEl>
                                          <p:spTgt spid="145"/>
                                        </p:tgtEl>
                                        <p:attrNameLst>
                                          <p:attrName>ppt_h</p:attrName>
                                        </p:attrNameLst>
                                      </p:cBhvr>
                                      <p:tavLst>
                                        <p:tav tm="0">
                                          <p:val>
                                            <p:fltVal val="0"/>
                                          </p:val>
                                        </p:tav>
                                        <p:tav tm="100000">
                                          <p:val>
                                            <p:strVal val="#ppt_h"/>
                                          </p:val>
                                        </p:tav>
                                      </p:tavLst>
                                    </p:anim>
                                    <p:anim calcmode="lin" valueType="num">
                                      <p:cBhvr>
                                        <p:cTn id="16" dur="1000" fill="hold"/>
                                        <p:tgtEl>
                                          <p:spTgt spid="145"/>
                                        </p:tgtEl>
                                        <p:attrNameLst>
                                          <p:attrName>style.rotation</p:attrName>
                                        </p:attrNameLst>
                                      </p:cBhvr>
                                      <p:tavLst>
                                        <p:tav tm="0">
                                          <p:val>
                                            <p:fltVal val="90"/>
                                          </p:val>
                                        </p:tav>
                                        <p:tav tm="100000">
                                          <p:val>
                                            <p:fltVal val="0"/>
                                          </p:val>
                                        </p:tav>
                                      </p:tavLst>
                                    </p:anim>
                                    <p:animEffect transition="in" filter="fade">
                                      <p:cBhvr>
                                        <p:cTn id="17" dur="1000"/>
                                        <p:tgtEl>
                                          <p:spTgt spid="145"/>
                                        </p:tgtEl>
                                      </p:cBhvr>
                                    </p:animEffect>
                                  </p:childTnLst>
                                </p:cTn>
                              </p:par>
                            </p:childTnLst>
                          </p:cTn>
                        </p:par>
                        <p:par>
                          <p:cTn id="18" fill="hold">
                            <p:stCondLst>
                              <p:cond delay="2000"/>
                            </p:stCondLst>
                            <p:childTnLst>
                              <p:par>
                                <p:cTn id="19" presetID="31"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ppt_w</p:attrName>
                                        </p:attrNameLst>
                                      </p:cBhvr>
                                      <p:tavLst>
                                        <p:tav tm="0">
                                          <p:val>
                                            <p:fltVal val="0"/>
                                          </p:val>
                                        </p:tav>
                                        <p:tav tm="100000">
                                          <p:val>
                                            <p:strVal val="#ppt_w"/>
                                          </p:val>
                                        </p:tav>
                                      </p:tavLst>
                                    </p:anim>
                                    <p:anim calcmode="lin" valueType="num">
                                      <p:cBhvr>
                                        <p:cTn id="22" dur="1000" fill="hold"/>
                                        <p:tgtEl>
                                          <p:spTgt spid="8"/>
                                        </p:tgtEl>
                                        <p:attrNameLst>
                                          <p:attrName>ppt_h</p:attrName>
                                        </p:attrNameLst>
                                      </p:cBhvr>
                                      <p:tavLst>
                                        <p:tav tm="0">
                                          <p:val>
                                            <p:fltVal val="0"/>
                                          </p:val>
                                        </p:tav>
                                        <p:tav tm="100000">
                                          <p:val>
                                            <p:strVal val="#ppt_h"/>
                                          </p:val>
                                        </p:tav>
                                      </p:tavLst>
                                    </p:anim>
                                    <p:anim calcmode="lin" valueType="num">
                                      <p:cBhvr>
                                        <p:cTn id="23" dur="1000" fill="hold"/>
                                        <p:tgtEl>
                                          <p:spTgt spid="8"/>
                                        </p:tgtEl>
                                        <p:attrNameLst>
                                          <p:attrName>style.rotation</p:attrName>
                                        </p:attrNameLst>
                                      </p:cBhvr>
                                      <p:tavLst>
                                        <p:tav tm="0">
                                          <p:val>
                                            <p:fltVal val="90"/>
                                          </p:val>
                                        </p:tav>
                                        <p:tav tm="100000">
                                          <p:val>
                                            <p:fltVal val="0"/>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p:bldP spid="14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3" name="Group 23"/>
          <p:cNvGrpSpPr/>
          <p:nvPr/>
        </p:nvGrpSpPr>
        <p:grpSpPr>
          <a:xfrm>
            <a:off x="327090" y="3752572"/>
            <a:ext cx="6808415" cy="7426509"/>
            <a:chOff x="0" y="0"/>
            <a:chExt cx="1793163" cy="1955953"/>
          </a:xfrm>
        </p:grpSpPr>
        <p:sp>
          <p:nvSpPr>
            <p:cNvPr id="24" name="Freeform 24"/>
            <p:cNvSpPr/>
            <p:nvPr/>
          </p:nvSpPr>
          <p:spPr>
            <a:xfrm>
              <a:off x="0" y="0"/>
              <a:ext cx="1793163" cy="1955953"/>
            </a:xfrm>
            <a:custGeom>
              <a:avLst/>
              <a:gdLst/>
              <a:ahLst/>
              <a:cxnLst/>
              <a:rect l="l" t="t" r="r" b="b"/>
              <a:pathLst>
                <a:path w="1793163" h="1955953">
                  <a:moveTo>
                    <a:pt x="57993" y="0"/>
                  </a:moveTo>
                  <a:lnTo>
                    <a:pt x="1735170" y="0"/>
                  </a:lnTo>
                  <a:cubicBezTo>
                    <a:pt x="1750551" y="0"/>
                    <a:pt x="1765301" y="6110"/>
                    <a:pt x="1776177" y="16986"/>
                  </a:cubicBezTo>
                  <a:cubicBezTo>
                    <a:pt x="1787053" y="27861"/>
                    <a:pt x="1793163" y="42612"/>
                    <a:pt x="1793163" y="57993"/>
                  </a:cubicBezTo>
                  <a:lnTo>
                    <a:pt x="1793163" y="1897961"/>
                  </a:lnTo>
                  <a:cubicBezTo>
                    <a:pt x="1793163" y="1913341"/>
                    <a:pt x="1787053" y="1928092"/>
                    <a:pt x="1776177" y="1938968"/>
                  </a:cubicBezTo>
                  <a:cubicBezTo>
                    <a:pt x="1765301" y="1949843"/>
                    <a:pt x="1750551" y="1955953"/>
                    <a:pt x="1735170" y="1955953"/>
                  </a:cubicBezTo>
                  <a:lnTo>
                    <a:pt x="57993" y="1955953"/>
                  </a:lnTo>
                  <a:cubicBezTo>
                    <a:pt x="42612" y="1955953"/>
                    <a:pt x="27861" y="1949843"/>
                    <a:pt x="16986" y="1938968"/>
                  </a:cubicBezTo>
                  <a:cubicBezTo>
                    <a:pt x="6110" y="1928092"/>
                    <a:pt x="0" y="1913341"/>
                    <a:pt x="0" y="1897961"/>
                  </a:cubicBezTo>
                  <a:lnTo>
                    <a:pt x="0" y="57993"/>
                  </a:lnTo>
                  <a:cubicBezTo>
                    <a:pt x="0" y="42612"/>
                    <a:pt x="6110" y="27861"/>
                    <a:pt x="16986" y="16986"/>
                  </a:cubicBezTo>
                  <a:cubicBezTo>
                    <a:pt x="27861" y="6110"/>
                    <a:pt x="42612" y="0"/>
                    <a:pt x="57993" y="0"/>
                  </a:cubicBezTo>
                  <a:close/>
                </a:path>
              </a:pathLst>
            </a:custGeom>
            <a:solidFill>
              <a:srgbClr val="C84A21"/>
            </a:solidFill>
          </p:spPr>
          <p:txBody>
            <a:bodyPr/>
            <a:lstStyle/>
            <a:p>
              <a:endParaRPr lang="en-US"/>
            </a:p>
          </p:txBody>
        </p:sp>
        <p:sp>
          <p:nvSpPr>
            <p:cNvPr id="25" name="TextBox 25"/>
            <p:cNvSpPr txBox="1"/>
            <p:nvPr/>
          </p:nvSpPr>
          <p:spPr>
            <a:xfrm>
              <a:off x="0" y="-38100"/>
              <a:ext cx="1793163" cy="1994053"/>
            </a:xfrm>
            <a:prstGeom prst="rect">
              <a:avLst/>
            </a:prstGeom>
          </p:spPr>
          <p:txBody>
            <a:bodyPr lIns="50800" tIns="50800" rIns="50800" bIns="50800" rtlCol="0" anchor="ctr"/>
            <a:lstStyle/>
            <a:p>
              <a:pPr algn="ctr">
                <a:lnSpc>
                  <a:spcPts val="2940"/>
                </a:lnSpc>
              </a:pPr>
              <a:endParaRPr/>
            </a:p>
          </p:txBody>
        </p:sp>
      </p:grpSp>
      <p:grpSp>
        <p:nvGrpSpPr>
          <p:cNvPr id="26" name="Group 26"/>
          <p:cNvGrpSpPr/>
          <p:nvPr/>
        </p:nvGrpSpPr>
        <p:grpSpPr>
          <a:xfrm>
            <a:off x="1296989" y="2428428"/>
            <a:ext cx="4868617" cy="8826853"/>
            <a:chOff x="0" y="0"/>
            <a:chExt cx="1282269" cy="2324768"/>
          </a:xfrm>
        </p:grpSpPr>
        <p:sp>
          <p:nvSpPr>
            <p:cNvPr id="27" name="Freeform 27"/>
            <p:cNvSpPr/>
            <p:nvPr/>
          </p:nvSpPr>
          <p:spPr>
            <a:xfrm>
              <a:off x="0" y="0"/>
              <a:ext cx="1282270" cy="2324768"/>
            </a:xfrm>
            <a:custGeom>
              <a:avLst/>
              <a:gdLst/>
              <a:ahLst/>
              <a:cxnLst/>
              <a:rect l="l" t="t" r="r" b="b"/>
              <a:pathLst>
                <a:path w="1282270" h="2324768">
                  <a:moveTo>
                    <a:pt x="159017" y="0"/>
                  </a:moveTo>
                  <a:lnTo>
                    <a:pt x="1123253" y="0"/>
                  </a:lnTo>
                  <a:cubicBezTo>
                    <a:pt x="1165427" y="0"/>
                    <a:pt x="1205873" y="16754"/>
                    <a:pt x="1235695" y="46575"/>
                  </a:cubicBezTo>
                  <a:cubicBezTo>
                    <a:pt x="1265516" y="76396"/>
                    <a:pt x="1282270" y="116843"/>
                    <a:pt x="1282270" y="159017"/>
                  </a:cubicBezTo>
                  <a:lnTo>
                    <a:pt x="1282270" y="2165751"/>
                  </a:lnTo>
                  <a:cubicBezTo>
                    <a:pt x="1282270" y="2207925"/>
                    <a:pt x="1265516" y="2248371"/>
                    <a:pt x="1235695" y="2278193"/>
                  </a:cubicBezTo>
                  <a:cubicBezTo>
                    <a:pt x="1205873" y="2308014"/>
                    <a:pt x="1165427" y="2324768"/>
                    <a:pt x="1123253" y="2324768"/>
                  </a:cubicBezTo>
                  <a:lnTo>
                    <a:pt x="159017" y="2324768"/>
                  </a:lnTo>
                  <a:cubicBezTo>
                    <a:pt x="116843" y="2324768"/>
                    <a:pt x="76396" y="2308014"/>
                    <a:pt x="46575" y="2278193"/>
                  </a:cubicBezTo>
                  <a:cubicBezTo>
                    <a:pt x="16754" y="2248371"/>
                    <a:pt x="0" y="2207925"/>
                    <a:pt x="0" y="2165751"/>
                  </a:cubicBezTo>
                  <a:lnTo>
                    <a:pt x="0" y="159017"/>
                  </a:lnTo>
                  <a:cubicBezTo>
                    <a:pt x="0" y="116843"/>
                    <a:pt x="16754" y="76396"/>
                    <a:pt x="46575" y="46575"/>
                  </a:cubicBezTo>
                  <a:cubicBezTo>
                    <a:pt x="76396" y="16754"/>
                    <a:pt x="116843" y="0"/>
                    <a:pt x="159017" y="0"/>
                  </a:cubicBezTo>
                  <a:close/>
                </a:path>
              </a:pathLst>
            </a:custGeom>
            <a:solidFill>
              <a:srgbClr val="13638C"/>
            </a:solidFill>
          </p:spPr>
          <p:txBody>
            <a:bodyPr/>
            <a:lstStyle/>
            <a:p>
              <a:endParaRPr lang="en-US"/>
            </a:p>
          </p:txBody>
        </p:sp>
        <p:sp>
          <p:nvSpPr>
            <p:cNvPr id="28" name="TextBox 28"/>
            <p:cNvSpPr txBox="1"/>
            <p:nvPr/>
          </p:nvSpPr>
          <p:spPr>
            <a:xfrm>
              <a:off x="0" y="-38100"/>
              <a:ext cx="1282269" cy="2362868"/>
            </a:xfrm>
            <a:prstGeom prst="rect">
              <a:avLst/>
            </a:prstGeom>
          </p:spPr>
          <p:txBody>
            <a:bodyPr lIns="50800" tIns="50800" rIns="50800" bIns="50800" rtlCol="0" anchor="ctr"/>
            <a:lstStyle/>
            <a:p>
              <a:pPr algn="ctr">
                <a:lnSpc>
                  <a:spcPts val="2940"/>
                </a:lnSpc>
              </a:pPr>
              <a:endParaRPr/>
            </a:p>
          </p:txBody>
        </p:sp>
      </p:grpSp>
      <p:pic>
        <p:nvPicPr>
          <p:cNvPr id="42" name="Picture 41">
            <a:extLst>
              <a:ext uri="{FF2B5EF4-FFF2-40B4-BE49-F238E27FC236}">
                <a16:creationId xmlns:a16="http://schemas.microsoft.com/office/drawing/2014/main" id="{DC0255D6-6029-F44F-F48B-6215096B29DF}"/>
              </a:ext>
            </a:extLst>
          </p:cNvPr>
          <p:cNvPicPr>
            <a:picLocks noChangeAspect="1"/>
          </p:cNvPicPr>
          <p:nvPr/>
        </p:nvPicPr>
        <p:blipFill>
          <a:blip r:embed="rId6"/>
          <a:srcRect l="7856" t="19999" r="5715" b="19286"/>
          <a:stretch>
            <a:fillRect/>
          </a:stretch>
        </p:blipFill>
        <p:spPr>
          <a:xfrm>
            <a:off x="1028700" y="4534903"/>
            <a:ext cx="5479806" cy="3849450"/>
          </a:xfrm>
          <a:prstGeom prst="rect">
            <a:avLst/>
          </a:prstGeom>
        </p:spPr>
      </p:pic>
      <p:grpSp>
        <p:nvGrpSpPr>
          <p:cNvPr id="30" name="Group 30"/>
          <p:cNvGrpSpPr/>
          <p:nvPr/>
        </p:nvGrpSpPr>
        <p:grpSpPr>
          <a:xfrm>
            <a:off x="5578558" y="4037502"/>
            <a:ext cx="3113899" cy="1047181"/>
            <a:chOff x="0" y="0"/>
            <a:chExt cx="820122" cy="275801"/>
          </a:xfrm>
        </p:grpSpPr>
        <p:sp>
          <p:nvSpPr>
            <p:cNvPr id="31" name="Freeform 31"/>
            <p:cNvSpPr/>
            <p:nvPr/>
          </p:nvSpPr>
          <p:spPr>
            <a:xfrm>
              <a:off x="0" y="0"/>
              <a:ext cx="820122" cy="275801"/>
            </a:xfrm>
            <a:custGeom>
              <a:avLst/>
              <a:gdLst/>
              <a:ahLst/>
              <a:cxnLst/>
              <a:rect l="l" t="t" r="r" b="b"/>
              <a:pathLst>
                <a:path w="820122" h="275801">
                  <a:moveTo>
                    <a:pt x="74587" y="0"/>
                  </a:moveTo>
                  <a:lnTo>
                    <a:pt x="745534" y="0"/>
                  </a:lnTo>
                  <a:cubicBezTo>
                    <a:pt x="786728" y="0"/>
                    <a:pt x="820122" y="33394"/>
                    <a:pt x="820122" y="74587"/>
                  </a:cubicBezTo>
                  <a:lnTo>
                    <a:pt x="820122" y="201213"/>
                  </a:lnTo>
                  <a:cubicBezTo>
                    <a:pt x="820122" y="242407"/>
                    <a:pt x="786728" y="275801"/>
                    <a:pt x="745534" y="275801"/>
                  </a:cubicBezTo>
                  <a:lnTo>
                    <a:pt x="74587" y="275801"/>
                  </a:lnTo>
                  <a:cubicBezTo>
                    <a:pt x="33394" y="275801"/>
                    <a:pt x="0" y="242407"/>
                    <a:pt x="0" y="201213"/>
                  </a:cubicBezTo>
                  <a:lnTo>
                    <a:pt x="0" y="74587"/>
                  </a:lnTo>
                  <a:cubicBezTo>
                    <a:pt x="0" y="33394"/>
                    <a:pt x="33394" y="0"/>
                    <a:pt x="74587" y="0"/>
                  </a:cubicBezTo>
                  <a:close/>
                </a:path>
              </a:pathLst>
            </a:custGeom>
            <a:solidFill>
              <a:srgbClr val="FFC00A"/>
            </a:solidFill>
            <a:ln w="38100" cap="rnd">
              <a:solidFill>
                <a:srgbClr val="FFFFFF"/>
              </a:solidFill>
              <a:prstDash val="solid"/>
              <a:round/>
            </a:ln>
          </p:spPr>
          <p:txBody>
            <a:bodyPr/>
            <a:lstStyle/>
            <a:p>
              <a:endParaRPr lang="en-US"/>
            </a:p>
          </p:txBody>
        </p:sp>
        <p:sp>
          <p:nvSpPr>
            <p:cNvPr id="32" name="TextBox 32"/>
            <p:cNvSpPr txBox="1"/>
            <p:nvPr/>
          </p:nvSpPr>
          <p:spPr>
            <a:xfrm>
              <a:off x="0" y="-38100"/>
              <a:ext cx="820122" cy="313901"/>
            </a:xfrm>
            <a:prstGeom prst="rect">
              <a:avLst/>
            </a:prstGeom>
          </p:spPr>
          <p:txBody>
            <a:bodyPr lIns="50800" tIns="50800" rIns="50800" bIns="50800" rtlCol="0" anchor="ctr"/>
            <a:lstStyle/>
            <a:p>
              <a:pPr algn="ctr">
                <a:lnSpc>
                  <a:spcPts val="2940"/>
                </a:lnSpc>
              </a:pPr>
              <a:endParaRPr/>
            </a:p>
          </p:txBody>
        </p:sp>
      </p:grpSp>
      <p:sp>
        <p:nvSpPr>
          <p:cNvPr id="33" name="Freeform 33"/>
          <p:cNvSpPr/>
          <p:nvPr/>
        </p:nvSpPr>
        <p:spPr>
          <a:xfrm>
            <a:off x="5800633" y="4281253"/>
            <a:ext cx="756321" cy="559678"/>
          </a:xfrm>
          <a:custGeom>
            <a:avLst/>
            <a:gdLst/>
            <a:ahLst/>
            <a:cxnLst/>
            <a:rect l="l" t="t" r="r" b="b"/>
            <a:pathLst>
              <a:path w="756321" h="559678">
                <a:moveTo>
                  <a:pt x="0" y="0"/>
                </a:moveTo>
                <a:lnTo>
                  <a:pt x="756321" y="0"/>
                </a:lnTo>
                <a:lnTo>
                  <a:pt x="756321" y="559678"/>
                </a:lnTo>
                <a:lnTo>
                  <a:pt x="0" y="55967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id="{036AC191-E743-B206-C660-46709BAF68DE}"/>
              </a:ext>
            </a:extLst>
          </p:cNvPr>
          <p:cNvSpPr txBox="1"/>
          <p:nvPr/>
        </p:nvSpPr>
        <p:spPr>
          <a:xfrm>
            <a:off x="7381445" y="4787376"/>
            <a:ext cx="10876075" cy="3344505"/>
          </a:xfrm>
          <a:prstGeom prst="rect">
            <a:avLst/>
          </a:prstGeom>
          <a:noFill/>
        </p:spPr>
        <p:txBody>
          <a:bodyPr wrap="square">
            <a:spAutoFit/>
          </a:bodyPr>
          <a:lstStyle/>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CHỦ ĐỀ 2: </a:t>
            </a:r>
          </a:p>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TRUYỀN THỐNG HIẾU HỌC</a:t>
            </a:r>
          </a:p>
          <a:p>
            <a:pPr algn="ctr">
              <a:spcAft>
                <a:spcPts val="800"/>
              </a:spcAft>
              <a:buNone/>
            </a:pPr>
            <a:r>
              <a:rPr lang="fr-FR" sz="6600" b="1">
                <a:solidFill>
                  <a:srgbClr val="FF0000"/>
                </a:solidFill>
                <a:effectLst/>
                <a:latin typeface="#9Slide03 IcielPanton Black" panose="00000A00000000000000" pitchFamily="2" charset="0"/>
                <a:ea typeface="Times New Roman" panose="02020603050405020304" pitchFamily="18" charset="0"/>
              </a:rPr>
              <a:t> ĐẤT QUẢNG</a:t>
            </a:r>
            <a:endParaRPr lang="en-US" sz="5400">
              <a:effectLst/>
              <a:latin typeface="#9Slide03 IcielPanton Black" panose="00000A00000000000000" pitchFamily="2" charset="0"/>
              <a:ea typeface="Calibri" panose="020F0502020204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1487021" y="2233665"/>
            <a:ext cx="2934845" cy="1878151"/>
            <a:chOff x="0" y="0"/>
            <a:chExt cx="772963" cy="494657"/>
          </a:xfrm>
        </p:grpSpPr>
        <p:sp>
          <p:nvSpPr>
            <p:cNvPr id="10" name="Freeform 10"/>
            <p:cNvSpPr/>
            <p:nvPr/>
          </p:nvSpPr>
          <p:spPr>
            <a:xfrm>
              <a:off x="0" y="0"/>
              <a:ext cx="772963" cy="494657"/>
            </a:xfrm>
            <a:custGeom>
              <a:avLst/>
              <a:gdLst/>
              <a:ahLst/>
              <a:cxnLst/>
              <a:rect l="l" t="t" r="r" b="b"/>
              <a:pathLst>
                <a:path w="772963" h="494657">
                  <a:moveTo>
                    <a:pt x="79138" y="0"/>
                  </a:moveTo>
                  <a:lnTo>
                    <a:pt x="693825" y="0"/>
                  </a:lnTo>
                  <a:cubicBezTo>
                    <a:pt x="737532" y="0"/>
                    <a:pt x="772963" y="35431"/>
                    <a:pt x="772963" y="79138"/>
                  </a:cubicBezTo>
                  <a:lnTo>
                    <a:pt x="772963" y="415519"/>
                  </a:lnTo>
                  <a:cubicBezTo>
                    <a:pt x="772963" y="436508"/>
                    <a:pt x="764626" y="456637"/>
                    <a:pt x="749784" y="471478"/>
                  </a:cubicBezTo>
                  <a:cubicBezTo>
                    <a:pt x="734943" y="486319"/>
                    <a:pt x="714814" y="494657"/>
                    <a:pt x="693825" y="494657"/>
                  </a:cubicBezTo>
                  <a:lnTo>
                    <a:pt x="79138" y="494657"/>
                  </a:lnTo>
                  <a:cubicBezTo>
                    <a:pt x="58149" y="494657"/>
                    <a:pt x="38020" y="486319"/>
                    <a:pt x="23179" y="471478"/>
                  </a:cubicBezTo>
                  <a:cubicBezTo>
                    <a:pt x="8338" y="456637"/>
                    <a:pt x="0" y="436508"/>
                    <a:pt x="0" y="415519"/>
                  </a:cubicBezTo>
                  <a:lnTo>
                    <a:pt x="0" y="79138"/>
                  </a:lnTo>
                  <a:cubicBezTo>
                    <a:pt x="0" y="58149"/>
                    <a:pt x="8338" y="38020"/>
                    <a:pt x="23179" y="23179"/>
                  </a:cubicBezTo>
                  <a:cubicBezTo>
                    <a:pt x="38020" y="8338"/>
                    <a:pt x="58149" y="0"/>
                    <a:pt x="79138" y="0"/>
                  </a:cubicBezTo>
                  <a:close/>
                </a:path>
              </a:pathLst>
            </a:custGeom>
            <a:solidFill>
              <a:srgbClr val="13638C"/>
            </a:solidFill>
          </p:spPr>
          <p:txBody>
            <a:bodyPr/>
            <a:lstStyle/>
            <a:p>
              <a:endParaRPr lang="en-US"/>
            </a:p>
          </p:txBody>
        </p:sp>
        <p:sp>
          <p:nvSpPr>
            <p:cNvPr id="11" name="TextBox 11"/>
            <p:cNvSpPr txBox="1"/>
            <p:nvPr/>
          </p:nvSpPr>
          <p:spPr>
            <a:xfrm>
              <a:off x="0" y="-38100"/>
              <a:ext cx="772963" cy="532757"/>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575252" y="2317579"/>
            <a:ext cx="2758381" cy="1710323"/>
            <a:chOff x="0" y="0"/>
            <a:chExt cx="1310871" cy="812800"/>
          </a:xfrm>
        </p:grpSpPr>
        <p:sp>
          <p:nvSpPr>
            <p:cNvPr id="13" name="Freeform 13"/>
            <p:cNvSpPr/>
            <p:nvPr/>
          </p:nvSpPr>
          <p:spPr>
            <a:xfrm>
              <a:off x="0" y="0"/>
              <a:ext cx="1310871" cy="812800"/>
            </a:xfrm>
            <a:custGeom>
              <a:avLst/>
              <a:gdLst/>
              <a:ahLst/>
              <a:cxnLst/>
              <a:rect l="l" t="t" r="r" b="b"/>
              <a:pathLst>
                <a:path w="1310871" h="812800">
                  <a:moveTo>
                    <a:pt x="56134" y="0"/>
                  </a:moveTo>
                  <a:lnTo>
                    <a:pt x="1254737" y="0"/>
                  </a:lnTo>
                  <a:cubicBezTo>
                    <a:pt x="1269624" y="0"/>
                    <a:pt x="1283902" y="5914"/>
                    <a:pt x="1294429" y="16441"/>
                  </a:cubicBezTo>
                  <a:cubicBezTo>
                    <a:pt x="1304956" y="26968"/>
                    <a:pt x="1310871" y="41246"/>
                    <a:pt x="1310871" y="56134"/>
                  </a:cubicBezTo>
                  <a:lnTo>
                    <a:pt x="1310871" y="756666"/>
                  </a:lnTo>
                  <a:cubicBezTo>
                    <a:pt x="1310871" y="771554"/>
                    <a:pt x="1304956" y="785832"/>
                    <a:pt x="1294429" y="796359"/>
                  </a:cubicBezTo>
                  <a:cubicBezTo>
                    <a:pt x="1283902" y="806886"/>
                    <a:pt x="1269624" y="812800"/>
                    <a:pt x="1254737" y="812800"/>
                  </a:cubicBezTo>
                  <a:lnTo>
                    <a:pt x="56134" y="812800"/>
                  </a:lnTo>
                  <a:cubicBezTo>
                    <a:pt x="41246" y="812800"/>
                    <a:pt x="26968" y="806886"/>
                    <a:pt x="16441" y="796359"/>
                  </a:cubicBezTo>
                  <a:cubicBezTo>
                    <a:pt x="5914" y="785832"/>
                    <a:pt x="0" y="771554"/>
                    <a:pt x="0" y="756666"/>
                  </a:cubicBezTo>
                  <a:lnTo>
                    <a:pt x="0" y="56134"/>
                  </a:lnTo>
                  <a:cubicBezTo>
                    <a:pt x="0" y="41246"/>
                    <a:pt x="5914" y="26968"/>
                    <a:pt x="16441" y="16441"/>
                  </a:cubicBezTo>
                  <a:cubicBezTo>
                    <a:pt x="26968" y="5914"/>
                    <a:pt x="41246" y="0"/>
                    <a:pt x="56134" y="0"/>
                  </a:cubicBezTo>
                  <a:close/>
                </a:path>
              </a:pathLst>
            </a:custGeom>
            <a:blipFill>
              <a:blip r:embed="rId2"/>
              <a:stretch>
                <a:fillRect t="-3927" b="-3927"/>
              </a:stretch>
            </a:blipFill>
          </p:spPr>
          <p:txBody>
            <a:bodyPr/>
            <a:lstStyle/>
            <a:p>
              <a:endParaRPr lang="en-US"/>
            </a:p>
          </p:txBody>
        </p:sp>
      </p:grpSp>
      <p:grpSp>
        <p:nvGrpSpPr>
          <p:cNvPr id="14" name="Group 14"/>
          <p:cNvGrpSpPr/>
          <p:nvPr/>
        </p:nvGrpSpPr>
        <p:grpSpPr>
          <a:xfrm>
            <a:off x="1487021" y="4198505"/>
            <a:ext cx="3453331" cy="2209956"/>
            <a:chOff x="0" y="0"/>
            <a:chExt cx="772963" cy="494657"/>
          </a:xfrm>
        </p:grpSpPr>
        <p:sp>
          <p:nvSpPr>
            <p:cNvPr id="15" name="Freeform 15"/>
            <p:cNvSpPr/>
            <p:nvPr/>
          </p:nvSpPr>
          <p:spPr>
            <a:xfrm>
              <a:off x="0" y="0"/>
              <a:ext cx="772963" cy="494657"/>
            </a:xfrm>
            <a:custGeom>
              <a:avLst/>
              <a:gdLst/>
              <a:ahLst/>
              <a:cxnLst/>
              <a:rect l="l" t="t" r="r" b="b"/>
              <a:pathLst>
                <a:path w="772963" h="494657">
                  <a:moveTo>
                    <a:pt x="67256" y="0"/>
                  </a:moveTo>
                  <a:lnTo>
                    <a:pt x="705707" y="0"/>
                  </a:lnTo>
                  <a:cubicBezTo>
                    <a:pt x="742852" y="0"/>
                    <a:pt x="772963" y="30112"/>
                    <a:pt x="772963" y="67256"/>
                  </a:cubicBezTo>
                  <a:lnTo>
                    <a:pt x="772963" y="427401"/>
                  </a:lnTo>
                  <a:cubicBezTo>
                    <a:pt x="772963" y="464546"/>
                    <a:pt x="742852" y="494657"/>
                    <a:pt x="705707" y="494657"/>
                  </a:cubicBezTo>
                  <a:lnTo>
                    <a:pt x="67256" y="494657"/>
                  </a:lnTo>
                  <a:cubicBezTo>
                    <a:pt x="30112" y="494657"/>
                    <a:pt x="0" y="464546"/>
                    <a:pt x="0" y="427401"/>
                  </a:cubicBezTo>
                  <a:lnTo>
                    <a:pt x="0" y="67256"/>
                  </a:lnTo>
                  <a:cubicBezTo>
                    <a:pt x="0" y="30112"/>
                    <a:pt x="30112" y="0"/>
                    <a:pt x="67256" y="0"/>
                  </a:cubicBezTo>
                  <a:close/>
                </a:path>
              </a:pathLst>
            </a:custGeom>
            <a:solidFill>
              <a:srgbClr val="C84A21"/>
            </a:solidFill>
          </p:spPr>
          <p:txBody>
            <a:bodyPr/>
            <a:lstStyle/>
            <a:p>
              <a:endParaRPr lang="en-US"/>
            </a:p>
          </p:txBody>
        </p:sp>
        <p:sp>
          <p:nvSpPr>
            <p:cNvPr id="16" name="TextBox 16"/>
            <p:cNvSpPr txBox="1"/>
            <p:nvPr/>
          </p:nvSpPr>
          <p:spPr>
            <a:xfrm>
              <a:off x="0" y="-38100"/>
              <a:ext cx="772963" cy="532757"/>
            </a:xfrm>
            <a:prstGeom prst="rect">
              <a:avLst/>
            </a:prstGeom>
          </p:spPr>
          <p:txBody>
            <a:bodyPr lIns="47731" tIns="47731" rIns="47731" bIns="47731" rtlCol="0" anchor="ctr"/>
            <a:lstStyle/>
            <a:p>
              <a:pPr algn="ctr">
                <a:lnSpc>
                  <a:spcPts val="2940"/>
                </a:lnSpc>
              </a:pPr>
              <a:endParaRPr/>
            </a:p>
          </p:txBody>
        </p:sp>
      </p:grpSp>
      <p:grpSp>
        <p:nvGrpSpPr>
          <p:cNvPr id="17" name="Group 17"/>
          <p:cNvGrpSpPr/>
          <p:nvPr/>
        </p:nvGrpSpPr>
        <p:grpSpPr>
          <a:xfrm>
            <a:off x="1590840" y="4297244"/>
            <a:ext cx="3245692" cy="2012478"/>
            <a:chOff x="0" y="0"/>
            <a:chExt cx="1310871" cy="812800"/>
          </a:xfrm>
        </p:grpSpPr>
        <p:sp>
          <p:nvSpPr>
            <p:cNvPr id="18" name="Freeform 18"/>
            <p:cNvSpPr/>
            <p:nvPr/>
          </p:nvSpPr>
          <p:spPr>
            <a:xfrm>
              <a:off x="0" y="0"/>
              <a:ext cx="1310871" cy="812800"/>
            </a:xfrm>
            <a:custGeom>
              <a:avLst/>
              <a:gdLst/>
              <a:ahLst/>
              <a:cxnLst/>
              <a:rect l="l" t="t" r="r" b="b"/>
              <a:pathLst>
                <a:path w="1310871" h="812800">
                  <a:moveTo>
                    <a:pt x="47706" y="0"/>
                  </a:moveTo>
                  <a:lnTo>
                    <a:pt x="1263165" y="0"/>
                  </a:lnTo>
                  <a:cubicBezTo>
                    <a:pt x="1275817" y="0"/>
                    <a:pt x="1287951" y="5026"/>
                    <a:pt x="1296898" y="13973"/>
                  </a:cubicBezTo>
                  <a:cubicBezTo>
                    <a:pt x="1305844" y="22919"/>
                    <a:pt x="1310871" y="35053"/>
                    <a:pt x="1310871" y="47706"/>
                  </a:cubicBezTo>
                  <a:lnTo>
                    <a:pt x="1310871" y="765094"/>
                  </a:lnTo>
                  <a:cubicBezTo>
                    <a:pt x="1310871" y="777747"/>
                    <a:pt x="1305844" y="789881"/>
                    <a:pt x="1296898" y="798827"/>
                  </a:cubicBezTo>
                  <a:cubicBezTo>
                    <a:pt x="1287951" y="807774"/>
                    <a:pt x="1275817" y="812800"/>
                    <a:pt x="1263165" y="812800"/>
                  </a:cubicBezTo>
                  <a:lnTo>
                    <a:pt x="47706" y="812800"/>
                  </a:lnTo>
                  <a:cubicBezTo>
                    <a:pt x="35053" y="812800"/>
                    <a:pt x="22919" y="807774"/>
                    <a:pt x="13973" y="798827"/>
                  </a:cubicBezTo>
                  <a:cubicBezTo>
                    <a:pt x="5026" y="789881"/>
                    <a:pt x="0" y="777747"/>
                    <a:pt x="0" y="765094"/>
                  </a:cubicBezTo>
                  <a:lnTo>
                    <a:pt x="0" y="47706"/>
                  </a:lnTo>
                  <a:cubicBezTo>
                    <a:pt x="0" y="35053"/>
                    <a:pt x="5026" y="22919"/>
                    <a:pt x="13973" y="13973"/>
                  </a:cubicBezTo>
                  <a:cubicBezTo>
                    <a:pt x="22919" y="5026"/>
                    <a:pt x="35053" y="0"/>
                    <a:pt x="47706" y="0"/>
                  </a:cubicBezTo>
                  <a:close/>
                </a:path>
              </a:pathLst>
            </a:custGeom>
            <a:blipFill>
              <a:blip r:embed="rId3"/>
              <a:stretch>
                <a:fillRect l="-8772" r="-8772"/>
              </a:stretch>
            </a:blipFill>
          </p:spPr>
          <p:txBody>
            <a:bodyPr/>
            <a:lstStyle/>
            <a:p>
              <a:endParaRPr lang="en-US"/>
            </a:p>
          </p:txBody>
        </p:sp>
      </p:grpSp>
      <p:grpSp>
        <p:nvGrpSpPr>
          <p:cNvPr id="19" name="Group 19"/>
          <p:cNvGrpSpPr/>
          <p:nvPr/>
        </p:nvGrpSpPr>
        <p:grpSpPr>
          <a:xfrm>
            <a:off x="1487021" y="6495150"/>
            <a:ext cx="2934845" cy="1878151"/>
            <a:chOff x="0" y="0"/>
            <a:chExt cx="772963" cy="494657"/>
          </a:xfrm>
        </p:grpSpPr>
        <p:sp>
          <p:nvSpPr>
            <p:cNvPr id="20" name="Freeform 20"/>
            <p:cNvSpPr/>
            <p:nvPr/>
          </p:nvSpPr>
          <p:spPr>
            <a:xfrm>
              <a:off x="0" y="0"/>
              <a:ext cx="772963" cy="494657"/>
            </a:xfrm>
            <a:custGeom>
              <a:avLst/>
              <a:gdLst/>
              <a:ahLst/>
              <a:cxnLst/>
              <a:rect l="l" t="t" r="r" b="b"/>
              <a:pathLst>
                <a:path w="772963" h="494657">
                  <a:moveTo>
                    <a:pt x="79138" y="0"/>
                  </a:moveTo>
                  <a:lnTo>
                    <a:pt x="693825" y="0"/>
                  </a:lnTo>
                  <a:cubicBezTo>
                    <a:pt x="737532" y="0"/>
                    <a:pt x="772963" y="35431"/>
                    <a:pt x="772963" y="79138"/>
                  </a:cubicBezTo>
                  <a:lnTo>
                    <a:pt x="772963" y="415519"/>
                  </a:lnTo>
                  <a:cubicBezTo>
                    <a:pt x="772963" y="436508"/>
                    <a:pt x="764626" y="456637"/>
                    <a:pt x="749784" y="471478"/>
                  </a:cubicBezTo>
                  <a:cubicBezTo>
                    <a:pt x="734943" y="486319"/>
                    <a:pt x="714814" y="494657"/>
                    <a:pt x="693825" y="494657"/>
                  </a:cubicBezTo>
                  <a:lnTo>
                    <a:pt x="79138" y="494657"/>
                  </a:lnTo>
                  <a:cubicBezTo>
                    <a:pt x="58149" y="494657"/>
                    <a:pt x="38020" y="486319"/>
                    <a:pt x="23179" y="471478"/>
                  </a:cubicBezTo>
                  <a:cubicBezTo>
                    <a:pt x="8338" y="456637"/>
                    <a:pt x="0" y="436508"/>
                    <a:pt x="0" y="415519"/>
                  </a:cubicBezTo>
                  <a:lnTo>
                    <a:pt x="0" y="79138"/>
                  </a:lnTo>
                  <a:cubicBezTo>
                    <a:pt x="0" y="58149"/>
                    <a:pt x="8338" y="38020"/>
                    <a:pt x="23179" y="23179"/>
                  </a:cubicBezTo>
                  <a:cubicBezTo>
                    <a:pt x="38020" y="8338"/>
                    <a:pt x="58149" y="0"/>
                    <a:pt x="79138" y="0"/>
                  </a:cubicBezTo>
                  <a:close/>
                </a:path>
              </a:pathLst>
            </a:custGeom>
            <a:solidFill>
              <a:srgbClr val="FFC00A"/>
            </a:solidFill>
          </p:spPr>
          <p:txBody>
            <a:bodyPr/>
            <a:lstStyle/>
            <a:p>
              <a:endParaRPr lang="en-US"/>
            </a:p>
          </p:txBody>
        </p:sp>
        <p:sp>
          <p:nvSpPr>
            <p:cNvPr id="21" name="TextBox 21"/>
            <p:cNvSpPr txBox="1"/>
            <p:nvPr/>
          </p:nvSpPr>
          <p:spPr>
            <a:xfrm>
              <a:off x="0" y="-38100"/>
              <a:ext cx="772963" cy="532757"/>
            </a:xfrm>
            <a:prstGeom prst="rect">
              <a:avLst/>
            </a:prstGeom>
          </p:spPr>
          <p:txBody>
            <a:bodyPr lIns="50800" tIns="50800" rIns="50800" bIns="50800" rtlCol="0" anchor="ctr"/>
            <a:lstStyle/>
            <a:p>
              <a:pPr algn="ctr">
                <a:lnSpc>
                  <a:spcPts val="2940"/>
                </a:lnSpc>
              </a:pPr>
              <a:endParaRPr/>
            </a:p>
          </p:txBody>
        </p:sp>
      </p:grpSp>
      <p:grpSp>
        <p:nvGrpSpPr>
          <p:cNvPr id="22" name="Group 22"/>
          <p:cNvGrpSpPr/>
          <p:nvPr/>
        </p:nvGrpSpPr>
        <p:grpSpPr>
          <a:xfrm>
            <a:off x="1575252" y="6579064"/>
            <a:ext cx="2758381" cy="1710323"/>
            <a:chOff x="0" y="0"/>
            <a:chExt cx="1310871" cy="812800"/>
          </a:xfrm>
        </p:grpSpPr>
        <p:sp>
          <p:nvSpPr>
            <p:cNvPr id="23" name="Freeform 23"/>
            <p:cNvSpPr/>
            <p:nvPr/>
          </p:nvSpPr>
          <p:spPr>
            <a:xfrm>
              <a:off x="0" y="0"/>
              <a:ext cx="1310871" cy="812800"/>
            </a:xfrm>
            <a:custGeom>
              <a:avLst/>
              <a:gdLst/>
              <a:ahLst/>
              <a:cxnLst/>
              <a:rect l="l" t="t" r="r" b="b"/>
              <a:pathLst>
                <a:path w="1310871" h="812800">
                  <a:moveTo>
                    <a:pt x="56134" y="0"/>
                  </a:moveTo>
                  <a:lnTo>
                    <a:pt x="1254737" y="0"/>
                  </a:lnTo>
                  <a:cubicBezTo>
                    <a:pt x="1269624" y="0"/>
                    <a:pt x="1283902" y="5914"/>
                    <a:pt x="1294429" y="16441"/>
                  </a:cubicBezTo>
                  <a:cubicBezTo>
                    <a:pt x="1304956" y="26968"/>
                    <a:pt x="1310871" y="41246"/>
                    <a:pt x="1310871" y="56134"/>
                  </a:cubicBezTo>
                  <a:lnTo>
                    <a:pt x="1310871" y="756666"/>
                  </a:lnTo>
                  <a:cubicBezTo>
                    <a:pt x="1310871" y="771554"/>
                    <a:pt x="1304956" y="785832"/>
                    <a:pt x="1294429" y="796359"/>
                  </a:cubicBezTo>
                  <a:cubicBezTo>
                    <a:pt x="1283902" y="806886"/>
                    <a:pt x="1269624" y="812800"/>
                    <a:pt x="1254737" y="812800"/>
                  </a:cubicBezTo>
                  <a:lnTo>
                    <a:pt x="56134" y="812800"/>
                  </a:lnTo>
                  <a:cubicBezTo>
                    <a:pt x="41246" y="812800"/>
                    <a:pt x="26968" y="806886"/>
                    <a:pt x="16441" y="796359"/>
                  </a:cubicBezTo>
                  <a:cubicBezTo>
                    <a:pt x="5914" y="785832"/>
                    <a:pt x="0" y="771554"/>
                    <a:pt x="0" y="756666"/>
                  </a:cubicBezTo>
                  <a:lnTo>
                    <a:pt x="0" y="56134"/>
                  </a:lnTo>
                  <a:cubicBezTo>
                    <a:pt x="0" y="41246"/>
                    <a:pt x="5914" y="26968"/>
                    <a:pt x="16441" y="16441"/>
                  </a:cubicBezTo>
                  <a:cubicBezTo>
                    <a:pt x="26968" y="5914"/>
                    <a:pt x="41246" y="0"/>
                    <a:pt x="56134" y="0"/>
                  </a:cubicBezTo>
                  <a:close/>
                </a:path>
              </a:pathLst>
            </a:custGeom>
            <a:blipFill>
              <a:blip r:embed="rId4"/>
              <a:stretch>
                <a:fillRect l="565" t="-4000" r="-565" b="-57278"/>
              </a:stretch>
            </a:blipFill>
          </p:spPr>
          <p:txBody>
            <a:bodyPr/>
            <a:lstStyle/>
            <a:p>
              <a:endParaRPr lang="en-US"/>
            </a:p>
          </p:txBody>
        </p:sp>
      </p:grpSp>
      <p:sp>
        <p:nvSpPr>
          <p:cNvPr id="30" name="TextBox 30"/>
          <p:cNvSpPr txBox="1"/>
          <p:nvPr/>
        </p:nvSpPr>
        <p:spPr>
          <a:xfrm>
            <a:off x="5943600" y="879477"/>
            <a:ext cx="7484159" cy="821379"/>
          </a:xfrm>
          <a:prstGeom prst="rect">
            <a:avLst/>
          </a:prstGeom>
        </p:spPr>
        <p:txBody>
          <a:bodyPr lIns="0" tIns="0" rIns="0" bIns="0" rtlCol="0" anchor="t">
            <a:spAutoFit/>
          </a:bodyPr>
          <a:lstStyle/>
          <a:p>
            <a:pPr marL="0" lvl="0" indent="0" algn="ctr">
              <a:lnSpc>
                <a:spcPts val="5856"/>
              </a:lnSpc>
            </a:pPr>
            <a:r>
              <a:rPr lang="en-US" sz="6600" b="1">
                <a:solidFill>
                  <a:srgbClr val="C00000"/>
                </a:solidFill>
                <a:latin typeface="Nunito Heavy"/>
                <a:ea typeface="Nunito Heavy"/>
                <a:cs typeface="Nunito Heavy"/>
                <a:sym typeface="Nunito Heavy"/>
              </a:rPr>
              <a:t>NỘI DUNG</a:t>
            </a:r>
          </a:p>
        </p:txBody>
      </p:sp>
      <p:sp>
        <p:nvSpPr>
          <p:cNvPr id="31" name="TextBox 31"/>
          <p:cNvSpPr txBox="1"/>
          <p:nvPr/>
        </p:nvSpPr>
        <p:spPr>
          <a:xfrm>
            <a:off x="5257800" y="2904480"/>
            <a:ext cx="1102151"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01.</a:t>
            </a:r>
          </a:p>
        </p:txBody>
      </p:sp>
      <p:grpSp>
        <p:nvGrpSpPr>
          <p:cNvPr id="32" name="Group 32"/>
          <p:cNvGrpSpPr/>
          <p:nvPr/>
        </p:nvGrpSpPr>
        <p:grpSpPr>
          <a:xfrm>
            <a:off x="6340270" y="2395556"/>
            <a:ext cx="9830171" cy="1394233"/>
            <a:chOff x="0" y="0"/>
            <a:chExt cx="1236851" cy="170157"/>
          </a:xfrm>
        </p:grpSpPr>
        <p:sp>
          <p:nvSpPr>
            <p:cNvPr id="33" name="Freeform 33"/>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FFFFFF"/>
            </a:solidFill>
            <a:ln w="19050" cap="rnd">
              <a:solidFill>
                <a:srgbClr val="A6A6A6"/>
              </a:solidFill>
              <a:prstDash val="solid"/>
              <a:round/>
            </a:ln>
          </p:spPr>
          <p:txBody>
            <a:bodyPr/>
            <a:lstStyle/>
            <a:p>
              <a:endParaRPr lang="en-US"/>
            </a:p>
          </p:txBody>
        </p:sp>
        <p:sp>
          <p:nvSpPr>
            <p:cNvPr id="34" name="TextBox 34"/>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36" name="TextBox 36"/>
          <p:cNvSpPr txBox="1"/>
          <p:nvPr/>
        </p:nvSpPr>
        <p:spPr>
          <a:xfrm>
            <a:off x="5104905" y="5143500"/>
            <a:ext cx="1102150"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02.</a:t>
            </a:r>
          </a:p>
        </p:txBody>
      </p:sp>
      <p:grpSp>
        <p:nvGrpSpPr>
          <p:cNvPr id="37" name="Group 37"/>
          <p:cNvGrpSpPr/>
          <p:nvPr/>
        </p:nvGrpSpPr>
        <p:grpSpPr>
          <a:xfrm>
            <a:off x="6324228" y="4668167"/>
            <a:ext cx="9830171" cy="1394233"/>
            <a:chOff x="0" y="0"/>
            <a:chExt cx="1236851" cy="170157"/>
          </a:xfrm>
        </p:grpSpPr>
        <p:sp>
          <p:nvSpPr>
            <p:cNvPr id="38" name="Freeform 38"/>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13638C"/>
            </a:solidFill>
            <a:ln w="19050" cap="rnd">
              <a:solidFill>
                <a:srgbClr val="13638C"/>
              </a:solidFill>
              <a:prstDash val="solid"/>
              <a:round/>
            </a:ln>
          </p:spPr>
          <p:txBody>
            <a:bodyPr/>
            <a:lstStyle/>
            <a:p>
              <a:endParaRPr lang="en-US"/>
            </a:p>
          </p:txBody>
        </p:sp>
        <p:sp>
          <p:nvSpPr>
            <p:cNvPr id="39" name="TextBox 39"/>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41" name="TextBox 41"/>
          <p:cNvSpPr txBox="1"/>
          <p:nvPr/>
        </p:nvSpPr>
        <p:spPr>
          <a:xfrm>
            <a:off x="5145877" y="7278132"/>
            <a:ext cx="1102150" cy="611706"/>
          </a:xfrm>
          <a:prstGeom prst="rect">
            <a:avLst/>
          </a:prstGeom>
        </p:spPr>
        <p:txBody>
          <a:bodyPr wrap="square" lIns="0" tIns="0" rIns="0" bIns="0" rtlCol="0" anchor="t">
            <a:spAutoFit/>
          </a:bodyPr>
          <a:lstStyle/>
          <a:p>
            <a:pPr marL="0" lvl="0" indent="0" algn="l">
              <a:lnSpc>
                <a:spcPts val="4199"/>
              </a:lnSpc>
              <a:spcBef>
                <a:spcPct val="0"/>
              </a:spcBef>
            </a:pPr>
            <a:r>
              <a:rPr lang="en-US" sz="5400" b="1">
                <a:solidFill>
                  <a:srgbClr val="000000"/>
                </a:solidFill>
                <a:latin typeface="Nunito Heavy"/>
                <a:ea typeface="Nunito Heavy"/>
                <a:cs typeface="Nunito Heavy"/>
                <a:sym typeface="Nunito Heavy"/>
              </a:rPr>
              <a:t>03.</a:t>
            </a:r>
          </a:p>
        </p:txBody>
      </p:sp>
      <p:grpSp>
        <p:nvGrpSpPr>
          <p:cNvPr id="42" name="Group 42"/>
          <p:cNvGrpSpPr/>
          <p:nvPr/>
        </p:nvGrpSpPr>
        <p:grpSpPr>
          <a:xfrm>
            <a:off x="6324228" y="6737108"/>
            <a:ext cx="9830171" cy="1394233"/>
            <a:chOff x="0" y="0"/>
            <a:chExt cx="1236851" cy="170157"/>
          </a:xfrm>
        </p:grpSpPr>
        <p:sp>
          <p:nvSpPr>
            <p:cNvPr id="43" name="Freeform 43"/>
            <p:cNvSpPr/>
            <p:nvPr/>
          </p:nvSpPr>
          <p:spPr>
            <a:xfrm>
              <a:off x="0" y="0"/>
              <a:ext cx="1236851" cy="170157"/>
            </a:xfrm>
            <a:custGeom>
              <a:avLst/>
              <a:gdLst/>
              <a:ahLst/>
              <a:cxnLst/>
              <a:rect l="l" t="t" r="r" b="b"/>
              <a:pathLst>
                <a:path w="1236851" h="170157">
                  <a:moveTo>
                    <a:pt x="42031" y="0"/>
                  </a:moveTo>
                  <a:lnTo>
                    <a:pt x="1194819" y="0"/>
                  </a:lnTo>
                  <a:cubicBezTo>
                    <a:pt x="1218033" y="0"/>
                    <a:pt x="1236851" y="18818"/>
                    <a:pt x="1236851" y="42031"/>
                  </a:cubicBezTo>
                  <a:lnTo>
                    <a:pt x="1236851" y="128126"/>
                  </a:lnTo>
                  <a:cubicBezTo>
                    <a:pt x="1236851" y="151339"/>
                    <a:pt x="1218033" y="170157"/>
                    <a:pt x="1194819" y="170157"/>
                  </a:cubicBezTo>
                  <a:lnTo>
                    <a:pt x="42031" y="170157"/>
                  </a:lnTo>
                  <a:cubicBezTo>
                    <a:pt x="18818" y="170157"/>
                    <a:pt x="0" y="151339"/>
                    <a:pt x="0" y="128126"/>
                  </a:cubicBezTo>
                  <a:lnTo>
                    <a:pt x="0" y="42031"/>
                  </a:lnTo>
                  <a:cubicBezTo>
                    <a:pt x="0" y="18818"/>
                    <a:pt x="18818" y="0"/>
                    <a:pt x="42031" y="0"/>
                  </a:cubicBezTo>
                  <a:close/>
                </a:path>
              </a:pathLst>
            </a:custGeom>
            <a:solidFill>
              <a:srgbClr val="FFFFFF"/>
            </a:solidFill>
            <a:ln w="19050" cap="rnd">
              <a:solidFill>
                <a:srgbClr val="A6A6A6"/>
              </a:solidFill>
              <a:prstDash val="solid"/>
              <a:round/>
            </a:ln>
          </p:spPr>
          <p:txBody>
            <a:bodyPr/>
            <a:lstStyle/>
            <a:p>
              <a:endParaRPr lang="en-US"/>
            </a:p>
          </p:txBody>
        </p:sp>
        <p:sp>
          <p:nvSpPr>
            <p:cNvPr id="44" name="TextBox 44"/>
            <p:cNvSpPr txBox="1"/>
            <p:nvPr/>
          </p:nvSpPr>
          <p:spPr>
            <a:xfrm>
              <a:off x="0" y="-38100"/>
              <a:ext cx="1236851" cy="208257"/>
            </a:xfrm>
            <a:prstGeom prst="rect">
              <a:avLst/>
            </a:prstGeom>
          </p:spPr>
          <p:txBody>
            <a:bodyPr lIns="47731" tIns="47731" rIns="47731" bIns="47731" rtlCol="0" anchor="ctr"/>
            <a:lstStyle/>
            <a:p>
              <a:pPr algn="ctr">
                <a:lnSpc>
                  <a:spcPts val="2940"/>
                </a:lnSpc>
              </a:pPr>
              <a:endParaRPr/>
            </a:p>
          </p:txBody>
        </p:sp>
      </p:grpSp>
      <p:sp>
        <p:nvSpPr>
          <p:cNvPr id="3" name="TextBox 2">
            <a:extLst>
              <a:ext uri="{FF2B5EF4-FFF2-40B4-BE49-F238E27FC236}">
                <a16:creationId xmlns:a16="http://schemas.microsoft.com/office/drawing/2014/main" id="{6238DF12-B03C-7C41-1C40-449FB5675DD1}"/>
              </a:ext>
            </a:extLst>
          </p:cNvPr>
          <p:cNvSpPr txBox="1"/>
          <p:nvPr/>
        </p:nvSpPr>
        <p:spPr>
          <a:xfrm>
            <a:off x="6781800" y="6807902"/>
            <a:ext cx="9220200" cy="1323439"/>
          </a:xfrm>
          <a:prstGeom prst="rect">
            <a:avLst/>
          </a:prstGeom>
          <a:noFill/>
        </p:spPr>
        <p:txBody>
          <a:bodyPr wrap="square">
            <a:spAutoFit/>
          </a:bodyPr>
          <a:lstStyle/>
          <a:p>
            <a:r>
              <a:rPr lang="fr-FR" sz="4000" b="1">
                <a:effectLst/>
                <a:latin typeface="Nunito Heavy" panose="020B0604020202020204" charset="0"/>
                <a:ea typeface="Times New Roman" panose="02020603050405020304" pitchFamily="18" charset="0"/>
              </a:rPr>
              <a:t>Biểu hiện nổi bật về truyền thống hiếu học của xứ Quảng</a:t>
            </a:r>
            <a:endParaRPr lang="en-US" sz="4000">
              <a:latin typeface="Nunito Heavy" panose="020B0604020202020204" charset="0"/>
            </a:endParaRPr>
          </a:p>
        </p:txBody>
      </p:sp>
      <p:sp>
        <p:nvSpPr>
          <p:cNvPr id="4" name="TextBox 3">
            <a:extLst>
              <a:ext uri="{FF2B5EF4-FFF2-40B4-BE49-F238E27FC236}">
                <a16:creationId xmlns:a16="http://schemas.microsoft.com/office/drawing/2014/main" id="{1164B1B5-3D01-C514-C489-439FC734174A}"/>
              </a:ext>
            </a:extLst>
          </p:cNvPr>
          <p:cNvSpPr txBox="1"/>
          <p:nvPr/>
        </p:nvSpPr>
        <p:spPr>
          <a:xfrm>
            <a:off x="6645255" y="4748987"/>
            <a:ext cx="9220200" cy="1323439"/>
          </a:xfrm>
          <a:prstGeom prst="rect">
            <a:avLst/>
          </a:prstGeom>
          <a:noFill/>
        </p:spPr>
        <p:txBody>
          <a:bodyPr wrap="square">
            <a:spAutoFit/>
          </a:bodyPr>
          <a:lstStyle/>
          <a:p>
            <a:r>
              <a:rPr lang="vi-VN" sz="4000" b="1">
                <a:solidFill>
                  <a:schemeClr val="bg1"/>
                </a:solidFill>
                <a:effectLst/>
                <a:latin typeface="Nunito Heavy" panose="020B0604020202020204" charset="0"/>
                <a:ea typeface="Times New Roman" panose="02020603050405020304" pitchFamily="18" charset="0"/>
              </a:rPr>
              <a:t>Sự hình thành truyền thống hiếu học của người xứ Quảng</a:t>
            </a:r>
            <a:endParaRPr lang="en-US" sz="4000">
              <a:solidFill>
                <a:schemeClr val="bg1"/>
              </a:solidFill>
              <a:latin typeface="Nunito Heavy" panose="020B0604020202020204" charset="0"/>
            </a:endParaRPr>
          </a:p>
        </p:txBody>
      </p:sp>
      <p:sp>
        <p:nvSpPr>
          <p:cNvPr id="5" name="TextBox 4">
            <a:extLst>
              <a:ext uri="{FF2B5EF4-FFF2-40B4-BE49-F238E27FC236}">
                <a16:creationId xmlns:a16="http://schemas.microsoft.com/office/drawing/2014/main" id="{988999BF-92DB-7221-8DA6-6812081D32DC}"/>
              </a:ext>
            </a:extLst>
          </p:cNvPr>
          <p:cNvSpPr txBox="1"/>
          <p:nvPr/>
        </p:nvSpPr>
        <p:spPr>
          <a:xfrm>
            <a:off x="6629213" y="2732973"/>
            <a:ext cx="9220200" cy="707886"/>
          </a:xfrm>
          <a:prstGeom prst="rect">
            <a:avLst/>
          </a:prstGeom>
          <a:noFill/>
        </p:spPr>
        <p:txBody>
          <a:bodyPr wrap="square">
            <a:spAutoFit/>
          </a:bodyPr>
          <a:lstStyle/>
          <a:p>
            <a:r>
              <a:rPr lang="fr-FR" sz="4000" b="1">
                <a:effectLst/>
                <a:latin typeface="Nunito Heavy" panose="020B0604020202020204" charset="0"/>
                <a:ea typeface="Times New Roman" panose="02020603050405020304" pitchFamily="18" charset="0"/>
              </a:rPr>
              <a:t>Truyền thống hiếu học</a:t>
            </a:r>
            <a:endParaRPr lang="en-US" sz="4000">
              <a:latin typeface="Nunito Heavy" panose="020B060402020202020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1028700"/>
            <a:ext cx="16230600" cy="685757"/>
            <a:chOff x="0" y="0"/>
            <a:chExt cx="4274726" cy="180611"/>
          </a:xfrm>
        </p:grpSpPr>
        <p:sp>
          <p:nvSpPr>
            <p:cNvPr id="3" name="Freeform 3"/>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64827" y="1235898"/>
            <a:ext cx="339202" cy="271362"/>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383970" y="1146671"/>
            <a:ext cx="386841" cy="449815"/>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p:nvPr/>
        </p:nvGrpSpPr>
        <p:grpSpPr>
          <a:xfrm>
            <a:off x="10134599" y="2480308"/>
            <a:ext cx="5028063" cy="5694007"/>
            <a:chOff x="-178265" y="0"/>
            <a:chExt cx="778978" cy="882151"/>
          </a:xfrm>
        </p:grpSpPr>
        <p:sp>
          <p:nvSpPr>
            <p:cNvPr id="8" name="Freeform 8"/>
            <p:cNvSpPr/>
            <p:nvPr/>
          </p:nvSpPr>
          <p:spPr>
            <a:xfrm>
              <a:off x="-178265" y="0"/>
              <a:ext cx="778978" cy="882151"/>
            </a:xfrm>
            <a:custGeom>
              <a:avLst/>
              <a:gdLst/>
              <a:ahLst/>
              <a:cxnLst/>
              <a:rect l="l" t="t" r="r" b="b"/>
              <a:pathLst>
                <a:path w="600713" h="882151">
                  <a:moveTo>
                    <a:pt x="59900" y="0"/>
                  </a:moveTo>
                  <a:lnTo>
                    <a:pt x="540813" y="0"/>
                  </a:lnTo>
                  <a:cubicBezTo>
                    <a:pt x="573895" y="0"/>
                    <a:pt x="600713" y="26818"/>
                    <a:pt x="600713" y="59900"/>
                  </a:cubicBezTo>
                  <a:lnTo>
                    <a:pt x="600713" y="822251"/>
                  </a:lnTo>
                  <a:cubicBezTo>
                    <a:pt x="600713" y="855332"/>
                    <a:pt x="573895" y="882151"/>
                    <a:pt x="540813" y="882151"/>
                  </a:cubicBezTo>
                  <a:lnTo>
                    <a:pt x="59900" y="882151"/>
                  </a:lnTo>
                  <a:cubicBezTo>
                    <a:pt x="26818" y="882151"/>
                    <a:pt x="0" y="855332"/>
                    <a:pt x="0" y="822251"/>
                  </a:cubicBezTo>
                  <a:lnTo>
                    <a:pt x="0" y="59900"/>
                  </a:lnTo>
                  <a:cubicBezTo>
                    <a:pt x="0" y="26818"/>
                    <a:pt x="26818" y="0"/>
                    <a:pt x="59900" y="0"/>
                  </a:cubicBezTo>
                  <a:close/>
                </a:path>
              </a:pathLst>
            </a:custGeom>
            <a:blipFill>
              <a:blip r:embed="rId6"/>
              <a:stretch>
                <a:fillRect l="-46982" r="-49875" b="-302"/>
              </a:stretch>
            </a:blipFill>
          </p:spPr>
          <p:txBody>
            <a:bodyPr/>
            <a:lstStyle/>
            <a:p>
              <a:endParaRPr lang="en-US"/>
            </a:p>
          </p:txBody>
        </p:sp>
      </p:grpSp>
      <p:grpSp>
        <p:nvGrpSpPr>
          <p:cNvPr id="9" name="Group 9"/>
          <p:cNvGrpSpPr/>
          <p:nvPr/>
        </p:nvGrpSpPr>
        <p:grpSpPr>
          <a:xfrm>
            <a:off x="14539912" y="3074951"/>
            <a:ext cx="1004888" cy="972996"/>
            <a:chOff x="0" y="0"/>
            <a:chExt cx="264662" cy="256262"/>
          </a:xfrm>
        </p:grpSpPr>
        <p:sp>
          <p:nvSpPr>
            <p:cNvPr id="10" name="Freeform 10"/>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13638C"/>
            </a:solidFill>
            <a:ln w="38100" cap="sq">
              <a:solidFill>
                <a:srgbClr val="FFFFFF"/>
              </a:solidFill>
              <a:prstDash val="solid"/>
              <a:miter/>
            </a:ln>
          </p:spPr>
          <p:txBody>
            <a:bodyPr/>
            <a:lstStyle/>
            <a:p>
              <a:endParaRPr lang="en-US"/>
            </a:p>
          </p:txBody>
        </p:sp>
        <p:sp>
          <p:nvSpPr>
            <p:cNvPr id="11" name="TextBox 11"/>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2" name="Group 12"/>
          <p:cNvGrpSpPr/>
          <p:nvPr/>
        </p:nvGrpSpPr>
        <p:grpSpPr>
          <a:xfrm>
            <a:off x="14539912" y="4690087"/>
            <a:ext cx="1004888" cy="972996"/>
            <a:chOff x="0" y="0"/>
            <a:chExt cx="264662" cy="256262"/>
          </a:xfrm>
        </p:grpSpPr>
        <p:sp>
          <p:nvSpPr>
            <p:cNvPr id="13" name="Freeform 13"/>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C84A21"/>
            </a:solidFill>
            <a:ln w="38100" cap="sq">
              <a:solidFill>
                <a:srgbClr val="FFFFFF"/>
              </a:solidFill>
              <a:prstDash val="solid"/>
              <a:miter/>
            </a:ln>
          </p:spPr>
          <p:txBody>
            <a:bodyPr/>
            <a:lstStyle/>
            <a:p>
              <a:endParaRPr lang="en-US"/>
            </a:p>
          </p:txBody>
        </p:sp>
        <p:sp>
          <p:nvSpPr>
            <p:cNvPr id="14" name="TextBox 14"/>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grpSp>
        <p:nvGrpSpPr>
          <p:cNvPr id="15" name="Group 15"/>
          <p:cNvGrpSpPr/>
          <p:nvPr/>
        </p:nvGrpSpPr>
        <p:grpSpPr>
          <a:xfrm>
            <a:off x="14539912" y="6305224"/>
            <a:ext cx="1004888" cy="972996"/>
            <a:chOff x="0" y="0"/>
            <a:chExt cx="264662" cy="256262"/>
          </a:xfrm>
        </p:grpSpPr>
        <p:sp>
          <p:nvSpPr>
            <p:cNvPr id="16" name="Freeform 16"/>
            <p:cNvSpPr/>
            <p:nvPr/>
          </p:nvSpPr>
          <p:spPr>
            <a:xfrm>
              <a:off x="0" y="0"/>
              <a:ext cx="264662" cy="256262"/>
            </a:xfrm>
            <a:custGeom>
              <a:avLst/>
              <a:gdLst/>
              <a:ahLst/>
              <a:cxnLst/>
              <a:rect l="l" t="t" r="r" b="b"/>
              <a:pathLst>
                <a:path w="264662" h="256262">
                  <a:moveTo>
                    <a:pt x="128131" y="0"/>
                  </a:moveTo>
                  <a:lnTo>
                    <a:pt x="136531" y="0"/>
                  </a:lnTo>
                  <a:cubicBezTo>
                    <a:pt x="207296" y="0"/>
                    <a:pt x="264662" y="57366"/>
                    <a:pt x="264662" y="128131"/>
                  </a:cubicBezTo>
                  <a:lnTo>
                    <a:pt x="264662" y="128131"/>
                  </a:lnTo>
                  <a:cubicBezTo>
                    <a:pt x="264662" y="162114"/>
                    <a:pt x="251162" y="194704"/>
                    <a:pt x="227133" y="218733"/>
                  </a:cubicBezTo>
                  <a:cubicBezTo>
                    <a:pt x="203104" y="242763"/>
                    <a:pt x="170513" y="256262"/>
                    <a:pt x="136531" y="256262"/>
                  </a:cubicBezTo>
                  <a:lnTo>
                    <a:pt x="128131" y="256262"/>
                  </a:lnTo>
                  <a:cubicBezTo>
                    <a:pt x="94149" y="256262"/>
                    <a:pt x="61558" y="242763"/>
                    <a:pt x="37529" y="218733"/>
                  </a:cubicBezTo>
                  <a:cubicBezTo>
                    <a:pt x="13499" y="194704"/>
                    <a:pt x="0" y="162114"/>
                    <a:pt x="0" y="128131"/>
                  </a:cubicBezTo>
                  <a:lnTo>
                    <a:pt x="0" y="128131"/>
                  </a:lnTo>
                  <a:cubicBezTo>
                    <a:pt x="0" y="94149"/>
                    <a:pt x="13499" y="61558"/>
                    <a:pt x="37529" y="37529"/>
                  </a:cubicBezTo>
                  <a:cubicBezTo>
                    <a:pt x="61558" y="13499"/>
                    <a:pt x="94149" y="0"/>
                    <a:pt x="128131" y="0"/>
                  </a:cubicBezTo>
                  <a:close/>
                </a:path>
              </a:pathLst>
            </a:custGeom>
            <a:solidFill>
              <a:srgbClr val="FFC00A"/>
            </a:solidFill>
            <a:ln w="38100" cap="sq">
              <a:solidFill>
                <a:srgbClr val="FFFFFF"/>
              </a:solidFill>
              <a:prstDash val="solid"/>
              <a:miter/>
            </a:ln>
          </p:spPr>
          <p:txBody>
            <a:bodyPr/>
            <a:lstStyle/>
            <a:p>
              <a:endParaRPr lang="en-US"/>
            </a:p>
          </p:txBody>
        </p:sp>
        <p:sp>
          <p:nvSpPr>
            <p:cNvPr id="17" name="TextBox 17"/>
            <p:cNvSpPr txBox="1"/>
            <p:nvPr/>
          </p:nvSpPr>
          <p:spPr>
            <a:xfrm>
              <a:off x="0" y="-38100"/>
              <a:ext cx="264662" cy="294362"/>
            </a:xfrm>
            <a:prstGeom prst="rect">
              <a:avLst/>
            </a:prstGeom>
          </p:spPr>
          <p:txBody>
            <a:bodyPr lIns="50800" tIns="50800" rIns="50800" bIns="50800" rtlCol="0" anchor="ctr"/>
            <a:lstStyle/>
            <a:p>
              <a:pPr algn="ctr">
                <a:lnSpc>
                  <a:spcPts val="2940"/>
                </a:lnSpc>
              </a:pPr>
              <a:endParaRPr/>
            </a:p>
          </p:txBody>
        </p:sp>
      </p:grpSp>
      <p:sp>
        <p:nvSpPr>
          <p:cNvPr id="27" name="Freeform 27"/>
          <p:cNvSpPr/>
          <p:nvPr/>
        </p:nvSpPr>
        <p:spPr>
          <a:xfrm>
            <a:off x="14753524" y="3271166"/>
            <a:ext cx="577663" cy="580566"/>
          </a:xfrm>
          <a:custGeom>
            <a:avLst/>
            <a:gdLst/>
            <a:ahLst/>
            <a:cxnLst/>
            <a:rect l="l" t="t" r="r" b="b"/>
            <a:pathLst>
              <a:path w="577663" h="580566">
                <a:moveTo>
                  <a:pt x="0" y="0"/>
                </a:moveTo>
                <a:lnTo>
                  <a:pt x="577663" y="0"/>
                </a:lnTo>
                <a:lnTo>
                  <a:pt x="577663" y="580565"/>
                </a:lnTo>
                <a:lnTo>
                  <a:pt x="0" y="58056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8" name="Freeform 28"/>
          <p:cNvSpPr/>
          <p:nvPr/>
        </p:nvSpPr>
        <p:spPr>
          <a:xfrm>
            <a:off x="14778291" y="4907817"/>
            <a:ext cx="528130" cy="537536"/>
          </a:xfrm>
          <a:custGeom>
            <a:avLst/>
            <a:gdLst/>
            <a:ahLst/>
            <a:cxnLst/>
            <a:rect l="l" t="t" r="r" b="b"/>
            <a:pathLst>
              <a:path w="528130" h="537536">
                <a:moveTo>
                  <a:pt x="0" y="0"/>
                </a:moveTo>
                <a:lnTo>
                  <a:pt x="528129" y="0"/>
                </a:lnTo>
                <a:lnTo>
                  <a:pt x="528129" y="537536"/>
                </a:lnTo>
                <a:lnTo>
                  <a:pt x="0" y="5375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9" name="Freeform 29"/>
          <p:cNvSpPr/>
          <p:nvPr/>
        </p:nvSpPr>
        <p:spPr>
          <a:xfrm>
            <a:off x="14807842" y="6484666"/>
            <a:ext cx="469027" cy="614110"/>
          </a:xfrm>
          <a:custGeom>
            <a:avLst/>
            <a:gdLst/>
            <a:ahLst/>
            <a:cxnLst/>
            <a:rect l="l" t="t" r="r" b="b"/>
            <a:pathLst>
              <a:path w="469027" h="614110">
                <a:moveTo>
                  <a:pt x="0" y="0"/>
                </a:moveTo>
                <a:lnTo>
                  <a:pt x="469027" y="0"/>
                </a:lnTo>
                <a:lnTo>
                  <a:pt x="469027" y="614110"/>
                </a:lnTo>
                <a:lnTo>
                  <a:pt x="0" y="61411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42" name="TextBox 42"/>
          <p:cNvSpPr txBox="1"/>
          <p:nvPr/>
        </p:nvSpPr>
        <p:spPr>
          <a:xfrm>
            <a:off x="1577390" y="4688736"/>
            <a:ext cx="7424770" cy="2031325"/>
          </a:xfrm>
          <a:prstGeom prst="rect">
            <a:avLst/>
          </a:prstGeom>
        </p:spPr>
        <p:txBody>
          <a:bodyPr wrap="square" lIns="0" tIns="0" rIns="0" bIns="0" rtlCol="0" anchor="t">
            <a:spAutoFit/>
          </a:bodyPr>
          <a:lstStyle/>
          <a:p>
            <a:pPr algn="ctr"/>
            <a:r>
              <a:rPr lang="en-US" sz="6600" b="1">
                <a:solidFill>
                  <a:srgbClr val="C00000"/>
                </a:solidFill>
                <a:latin typeface="Nunito Heavy"/>
                <a:ea typeface="Nunito Heavy"/>
                <a:cs typeface="Nunito Heavy"/>
                <a:sym typeface="Nunito Heavy"/>
              </a:rPr>
              <a:t>1. </a:t>
            </a:r>
            <a:r>
              <a:rPr lang="fr-FR" sz="6600" b="1">
                <a:solidFill>
                  <a:srgbClr val="C00000"/>
                </a:solidFill>
                <a:latin typeface="Nunito Heavy" panose="020B0604020202020204" charset="0"/>
                <a:ea typeface="Times New Roman" panose="02020603050405020304" pitchFamily="18" charset="0"/>
              </a:rPr>
              <a:t>Truyền thống hiếu học</a:t>
            </a:r>
            <a:endParaRPr lang="en-US" sz="6600">
              <a:solidFill>
                <a:srgbClr val="C00000"/>
              </a:solidFill>
              <a:latin typeface="Nunito Heavy"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299D1-C17F-E6CF-91EB-F7E31387511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8D268101-1279-78CD-3217-9E8D8FF24833}"/>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CA38EDFE-0824-A719-86AE-CD466E63ABDF}"/>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3A9555F7-2105-7889-178E-C64BC58721A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EF354696-2A55-9C00-CB2B-80FEEE1F175B}"/>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EBC29B75-BEC7-1493-3BC9-DDCB5019533A}"/>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C41546B0-CE2B-1E1E-0A3D-FFA7648DA0CD}"/>
              </a:ext>
            </a:extLst>
          </p:cNvPr>
          <p:cNvSpPr txBox="1"/>
          <p:nvPr/>
        </p:nvSpPr>
        <p:spPr>
          <a:xfrm>
            <a:off x="6678746" y="470237"/>
            <a:ext cx="4598854" cy="1015663"/>
          </a:xfrm>
          <a:prstGeom prst="rect">
            <a:avLst/>
          </a:prstGeom>
          <a:noFill/>
        </p:spPr>
        <p:txBody>
          <a:bodyPr wrap="square" rtlCol="0">
            <a:spAutoFit/>
          </a:bodyPr>
          <a:lstStyle/>
          <a:p>
            <a:pPr algn="ctr"/>
            <a:r>
              <a:rPr lang="en-US" sz="6000">
                <a:solidFill>
                  <a:schemeClr val="bg1"/>
                </a:solidFill>
              </a:rPr>
              <a:t>Nhiệm vụ</a:t>
            </a:r>
          </a:p>
        </p:txBody>
      </p:sp>
      <p:sp>
        <p:nvSpPr>
          <p:cNvPr id="48" name="TextBox 47">
            <a:extLst>
              <a:ext uri="{FF2B5EF4-FFF2-40B4-BE49-F238E27FC236}">
                <a16:creationId xmlns:a16="http://schemas.microsoft.com/office/drawing/2014/main" id="{2156D5D3-9583-EC7D-6125-1DFF0F7875E5}"/>
              </a:ext>
            </a:extLst>
          </p:cNvPr>
          <p:cNvSpPr txBox="1"/>
          <p:nvPr/>
        </p:nvSpPr>
        <p:spPr>
          <a:xfrm>
            <a:off x="3276600" y="2933700"/>
            <a:ext cx="14554200" cy="1446550"/>
          </a:xfrm>
          <a:prstGeom prst="rect">
            <a:avLst/>
          </a:prstGeom>
          <a:noFill/>
        </p:spPr>
        <p:txBody>
          <a:bodyPr wrap="square">
            <a:spAutoFit/>
          </a:bodyPr>
          <a:lstStyle/>
          <a:p>
            <a:r>
              <a:rPr lang="vi-VN" sz="4400">
                <a:solidFill>
                  <a:srgbClr val="000000"/>
                </a:solidFill>
                <a:latin typeface="Nunito Ultra-Bold" panose="020B0604020202020204" charset="0"/>
                <a:ea typeface="Times New Roman" panose="02020603050405020304" pitchFamily="18" charset="0"/>
              </a:rPr>
              <a:t>Em hiểu thế nào về truyền thống hiếu học của người xứ Quảng?</a:t>
            </a:r>
            <a:endParaRPr lang="en-US" sz="4400">
              <a:latin typeface="Nunito Ultra-Bold" panose="020B0604020202020204" charset="0"/>
            </a:endParaRPr>
          </a:p>
        </p:txBody>
      </p:sp>
      <p:pic>
        <p:nvPicPr>
          <p:cNvPr id="49" name="Picture 2" descr="Sweet QooBee sticker #6">
            <a:extLst>
              <a:ext uri="{FF2B5EF4-FFF2-40B4-BE49-F238E27FC236}">
                <a16:creationId xmlns:a16="http://schemas.microsoft.com/office/drawing/2014/main" id="{DDB28197-3BC7-F990-C926-54E67EB25F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279"/>
          <a:stretch/>
        </p:blipFill>
        <p:spPr bwMode="auto">
          <a:xfrm>
            <a:off x="-227563" y="3981971"/>
            <a:ext cx="5669536" cy="5200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3471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down)">
                                      <p:cBhvr>
                                        <p:cTn id="7" dur="500"/>
                                        <p:tgtEl>
                                          <p:spTgt spid="4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barn(inVertical)">
                                      <p:cBhvr>
                                        <p:cTn id="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41D6E-D0ED-2D25-385F-C082A1CA3389}"/>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41973F6-647E-2ED4-4EC0-195F1A55ED9E}"/>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E82009DA-D812-E8E7-8F36-457DAD79A564}"/>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7437858B-E547-546C-83C3-CC34E9F09728}"/>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93B7D281-376E-B1AA-665B-305C3642D0C7}"/>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BD2AD15D-AF33-7408-48F6-86A467C4CF6E}"/>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C80341D0-C76B-4545-9048-D291AF670C2E}"/>
              </a:ext>
            </a:extLst>
          </p:cNvPr>
          <p:cNvSpPr txBox="1"/>
          <p:nvPr/>
        </p:nvSpPr>
        <p:spPr>
          <a:xfrm>
            <a:off x="3630746" y="470237"/>
            <a:ext cx="10694854" cy="1015663"/>
          </a:xfrm>
          <a:prstGeom prst="rect">
            <a:avLst/>
          </a:prstGeom>
          <a:noFill/>
        </p:spPr>
        <p:txBody>
          <a:bodyPr wrap="square" rtlCol="0">
            <a:spAutoFit/>
          </a:bodyPr>
          <a:lstStyle/>
          <a:p>
            <a:pPr algn="ctr"/>
            <a:r>
              <a:rPr lang="en-US" sz="6000">
                <a:solidFill>
                  <a:schemeClr val="bg1"/>
                </a:solidFill>
              </a:rPr>
              <a:t>1. Truyền thống hiếu học</a:t>
            </a:r>
          </a:p>
        </p:txBody>
      </p:sp>
      <p:sp>
        <p:nvSpPr>
          <p:cNvPr id="48" name="TextBox 47">
            <a:extLst>
              <a:ext uri="{FF2B5EF4-FFF2-40B4-BE49-F238E27FC236}">
                <a16:creationId xmlns:a16="http://schemas.microsoft.com/office/drawing/2014/main" id="{C0E0A0D2-92E4-80EF-C170-F9B9148D5EBF}"/>
              </a:ext>
            </a:extLst>
          </p:cNvPr>
          <p:cNvSpPr txBox="1"/>
          <p:nvPr/>
        </p:nvSpPr>
        <p:spPr>
          <a:xfrm>
            <a:off x="838200" y="2705100"/>
            <a:ext cx="7315200" cy="5632311"/>
          </a:xfrm>
          <a:prstGeom prst="rect">
            <a:avLst/>
          </a:prstGeom>
          <a:noFill/>
        </p:spPr>
        <p:txBody>
          <a:bodyPr wrap="square">
            <a:spAutoFit/>
          </a:bodyPr>
          <a:lstStyle/>
          <a:p>
            <a:pPr algn="just"/>
            <a:r>
              <a:rPr lang="vi-VN" sz="4000">
                <a:solidFill>
                  <a:srgbClr val="C00000"/>
                </a:solidFill>
                <a:latin typeface="Nunito Ultra-Bold" panose="020B0604020202020204" charset="0"/>
                <a:ea typeface="Times New Roman" panose="02020603050405020304" pitchFamily="18" charset="0"/>
              </a:rPr>
              <a:t>- Truyền thống </a:t>
            </a:r>
            <a:r>
              <a:rPr lang="vi-VN" sz="4000">
                <a:solidFill>
                  <a:srgbClr val="002060"/>
                </a:solidFill>
                <a:latin typeface="Nunito Ultra-Bold" panose="020B0604020202020204" charset="0"/>
                <a:ea typeface="Times New Roman" panose="02020603050405020304" pitchFamily="18" charset="0"/>
              </a:rPr>
              <a:t>là những yếu tố về sinh hoạt xã hội, văn hoá, tư tưởng, tình cảm,... hình thành trong một quá trình lịch sử của một dân tộc, một giai cấp, một địa phương; được truyền từ đời này qua đời khác, từ thế hệ trước đến thế hệ sau.</a:t>
            </a:r>
            <a:endParaRPr lang="en-US" sz="4000">
              <a:solidFill>
                <a:srgbClr val="002060"/>
              </a:solidFill>
              <a:latin typeface="Nunito Ultra-Bold" panose="020B0604020202020204" charset="0"/>
            </a:endParaRPr>
          </a:p>
        </p:txBody>
      </p:sp>
      <p:pic>
        <p:nvPicPr>
          <p:cNvPr id="1026" name="Picture 2">
            <a:extLst>
              <a:ext uri="{FF2B5EF4-FFF2-40B4-BE49-F238E27FC236}">
                <a16:creationId xmlns:a16="http://schemas.microsoft.com/office/drawing/2014/main" id="{A38E423A-456E-4A13-261C-8D65A49D8F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72600" y="1918579"/>
            <a:ext cx="7734300" cy="7734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510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8" presetClass="emph" presetSubtype="0" fill="hold" nodeType="withEffect">
                                  <p:stCondLst>
                                    <p:cond delay="0"/>
                                  </p:stCondLst>
                                  <p:childTnLst>
                                    <p:animRot by="-21600000">
                                      <p:cBhvr>
                                        <p:cTn id="9" dur="59000" fill="hold"/>
                                        <p:tgtEl>
                                          <p:spTgt spid="10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B2B2F-4BE9-E543-AACD-8DD69C19A97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2C12A0D6-55E0-338E-9592-4D8FCEE737E5}"/>
              </a:ext>
            </a:extLst>
          </p:cNvPr>
          <p:cNvGrpSpPr/>
          <p:nvPr/>
        </p:nvGrpSpPr>
        <p:grpSpPr>
          <a:xfrm>
            <a:off x="1028700" y="334767"/>
            <a:ext cx="16230600" cy="1295356"/>
            <a:chOff x="0" y="0"/>
            <a:chExt cx="4274726" cy="180611"/>
          </a:xfrm>
        </p:grpSpPr>
        <p:sp>
          <p:nvSpPr>
            <p:cNvPr id="3" name="Freeform 3">
              <a:extLst>
                <a:ext uri="{FF2B5EF4-FFF2-40B4-BE49-F238E27FC236}">
                  <a16:creationId xmlns:a16="http://schemas.microsoft.com/office/drawing/2014/main" id="{853056E6-A7BF-B594-C4C1-E1A02855511E}"/>
                </a:ext>
              </a:extLst>
            </p:cNvPr>
            <p:cNvSpPr/>
            <p:nvPr/>
          </p:nvSpPr>
          <p:spPr>
            <a:xfrm>
              <a:off x="0" y="0"/>
              <a:ext cx="4274726" cy="180611"/>
            </a:xfrm>
            <a:custGeom>
              <a:avLst/>
              <a:gdLst/>
              <a:ahLst/>
              <a:cxnLst/>
              <a:rect l="l" t="t" r="r" b="b"/>
              <a:pathLst>
                <a:path w="4274726" h="180611">
                  <a:moveTo>
                    <a:pt x="24327" y="0"/>
                  </a:moveTo>
                  <a:lnTo>
                    <a:pt x="4250399" y="0"/>
                  </a:lnTo>
                  <a:cubicBezTo>
                    <a:pt x="4263834" y="0"/>
                    <a:pt x="4274726" y="10891"/>
                    <a:pt x="4274726" y="24327"/>
                  </a:cubicBezTo>
                  <a:lnTo>
                    <a:pt x="4274726" y="156284"/>
                  </a:lnTo>
                  <a:cubicBezTo>
                    <a:pt x="4274726" y="169720"/>
                    <a:pt x="4263834" y="180611"/>
                    <a:pt x="4250399" y="180611"/>
                  </a:cubicBezTo>
                  <a:lnTo>
                    <a:pt x="24327" y="180611"/>
                  </a:lnTo>
                  <a:cubicBezTo>
                    <a:pt x="10891" y="180611"/>
                    <a:pt x="0" y="169720"/>
                    <a:pt x="0" y="156284"/>
                  </a:cubicBezTo>
                  <a:lnTo>
                    <a:pt x="0" y="24327"/>
                  </a:lnTo>
                  <a:cubicBezTo>
                    <a:pt x="0" y="10891"/>
                    <a:pt x="10891" y="0"/>
                    <a:pt x="24327" y="0"/>
                  </a:cubicBezTo>
                  <a:close/>
                </a:path>
              </a:pathLst>
            </a:custGeom>
            <a:solidFill>
              <a:srgbClr val="13638C"/>
            </a:solidFill>
            <a:ln w="9525" cap="rnd">
              <a:solidFill>
                <a:srgbClr val="D5D6D8"/>
              </a:solidFill>
              <a:prstDash val="solid"/>
              <a:round/>
            </a:ln>
          </p:spPr>
          <p:txBody>
            <a:bodyPr/>
            <a:lstStyle/>
            <a:p>
              <a:endParaRPr lang="en-US"/>
            </a:p>
          </p:txBody>
        </p:sp>
        <p:sp>
          <p:nvSpPr>
            <p:cNvPr id="4" name="TextBox 4">
              <a:extLst>
                <a:ext uri="{FF2B5EF4-FFF2-40B4-BE49-F238E27FC236}">
                  <a16:creationId xmlns:a16="http://schemas.microsoft.com/office/drawing/2014/main" id="{C4640164-C98C-CEE2-E794-BC16AF23CDF4}"/>
                </a:ext>
              </a:extLst>
            </p:cNvPr>
            <p:cNvSpPr txBox="1"/>
            <p:nvPr/>
          </p:nvSpPr>
          <p:spPr>
            <a:xfrm>
              <a:off x="0" y="-38100"/>
              <a:ext cx="4274726" cy="218711"/>
            </a:xfrm>
            <a:prstGeom prst="rect">
              <a:avLst/>
            </a:prstGeom>
          </p:spPr>
          <p:txBody>
            <a:bodyPr lIns="50800" tIns="50800" rIns="50800" bIns="50800" rtlCol="0" anchor="ctr"/>
            <a:lstStyle/>
            <a:p>
              <a:pPr algn="ctr">
                <a:lnSpc>
                  <a:spcPts val="2659"/>
                </a:lnSpc>
              </a:pPr>
              <a:endParaRPr/>
            </a:p>
          </p:txBody>
        </p:sp>
      </p:grpSp>
      <p:sp>
        <p:nvSpPr>
          <p:cNvPr id="5" name="Freeform 5">
            <a:extLst>
              <a:ext uri="{FF2B5EF4-FFF2-40B4-BE49-F238E27FC236}">
                <a16:creationId xmlns:a16="http://schemas.microsoft.com/office/drawing/2014/main" id="{BAF6BC5E-BECB-1C22-867C-1127211C8234}"/>
              </a:ext>
            </a:extLst>
          </p:cNvPr>
          <p:cNvSpPr/>
          <p:nvPr/>
        </p:nvSpPr>
        <p:spPr>
          <a:xfrm>
            <a:off x="16306800" y="767446"/>
            <a:ext cx="612317" cy="489854"/>
          </a:xfrm>
          <a:custGeom>
            <a:avLst/>
            <a:gdLst/>
            <a:ahLst/>
            <a:cxnLst/>
            <a:rect l="l" t="t" r="r" b="b"/>
            <a:pathLst>
              <a:path w="339202" h="271362">
                <a:moveTo>
                  <a:pt x="0" y="0"/>
                </a:moveTo>
                <a:lnTo>
                  <a:pt x="339203" y="0"/>
                </a:lnTo>
                <a:lnTo>
                  <a:pt x="339203" y="271362"/>
                </a:lnTo>
                <a:lnTo>
                  <a:pt x="0" y="2713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a:extLst>
              <a:ext uri="{FF2B5EF4-FFF2-40B4-BE49-F238E27FC236}">
                <a16:creationId xmlns:a16="http://schemas.microsoft.com/office/drawing/2014/main" id="{852C377F-F9F0-4EF1-7507-9CC67DEAB463}"/>
              </a:ext>
            </a:extLst>
          </p:cNvPr>
          <p:cNvSpPr/>
          <p:nvPr/>
        </p:nvSpPr>
        <p:spPr>
          <a:xfrm>
            <a:off x="1247235" y="530244"/>
            <a:ext cx="673430" cy="783058"/>
          </a:xfrm>
          <a:custGeom>
            <a:avLst/>
            <a:gdLst/>
            <a:ahLst/>
            <a:cxnLst/>
            <a:rect l="l" t="t" r="r" b="b"/>
            <a:pathLst>
              <a:path w="386841" h="449815">
                <a:moveTo>
                  <a:pt x="0" y="0"/>
                </a:moveTo>
                <a:lnTo>
                  <a:pt x="386842" y="0"/>
                </a:lnTo>
                <a:lnTo>
                  <a:pt x="386842" y="449815"/>
                </a:lnTo>
                <a:lnTo>
                  <a:pt x="0" y="4498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6" name="TextBox 45">
            <a:extLst>
              <a:ext uri="{FF2B5EF4-FFF2-40B4-BE49-F238E27FC236}">
                <a16:creationId xmlns:a16="http://schemas.microsoft.com/office/drawing/2014/main" id="{47711BA4-83CC-198B-2C49-F0A80C443F2A}"/>
              </a:ext>
            </a:extLst>
          </p:cNvPr>
          <p:cNvSpPr txBox="1"/>
          <p:nvPr/>
        </p:nvSpPr>
        <p:spPr>
          <a:xfrm>
            <a:off x="3630746" y="470237"/>
            <a:ext cx="10694854" cy="1015663"/>
          </a:xfrm>
          <a:prstGeom prst="rect">
            <a:avLst/>
          </a:prstGeom>
          <a:noFill/>
        </p:spPr>
        <p:txBody>
          <a:bodyPr wrap="square" rtlCol="0">
            <a:spAutoFit/>
          </a:bodyPr>
          <a:lstStyle/>
          <a:p>
            <a:pPr algn="ctr"/>
            <a:r>
              <a:rPr lang="en-US" sz="6000">
                <a:solidFill>
                  <a:schemeClr val="bg1"/>
                </a:solidFill>
              </a:rPr>
              <a:t>1. Truyền thống hiếu học</a:t>
            </a:r>
          </a:p>
        </p:txBody>
      </p:sp>
      <p:sp>
        <p:nvSpPr>
          <p:cNvPr id="48" name="TextBox 47">
            <a:extLst>
              <a:ext uri="{FF2B5EF4-FFF2-40B4-BE49-F238E27FC236}">
                <a16:creationId xmlns:a16="http://schemas.microsoft.com/office/drawing/2014/main" id="{6F3D862C-F61B-A232-13FA-BC3EC89AA81A}"/>
              </a:ext>
            </a:extLst>
          </p:cNvPr>
          <p:cNvSpPr txBox="1"/>
          <p:nvPr/>
        </p:nvSpPr>
        <p:spPr>
          <a:xfrm>
            <a:off x="9753600" y="2705100"/>
            <a:ext cx="7315200" cy="1323439"/>
          </a:xfrm>
          <a:prstGeom prst="rect">
            <a:avLst/>
          </a:prstGeom>
          <a:noFill/>
        </p:spPr>
        <p:txBody>
          <a:bodyPr wrap="square">
            <a:spAutoFit/>
          </a:bodyPr>
          <a:lstStyle/>
          <a:p>
            <a:pPr algn="just"/>
            <a:r>
              <a:rPr lang="vi-VN" sz="4000">
                <a:solidFill>
                  <a:srgbClr val="C00000"/>
                </a:solidFill>
                <a:latin typeface="Nunito Ultra-Bold" panose="020B0604020202020204" charset="0"/>
                <a:ea typeface="Times New Roman" panose="02020603050405020304" pitchFamily="18" charset="0"/>
              </a:rPr>
              <a:t>- Hiếu học </a:t>
            </a:r>
            <a:r>
              <a:rPr lang="vi-VN" sz="4000">
                <a:solidFill>
                  <a:srgbClr val="002060"/>
                </a:solidFill>
                <a:latin typeface="Nunito Ultra-Bold" panose="020B0604020202020204" charset="0"/>
                <a:ea typeface="Times New Roman" panose="02020603050405020304" pitchFamily="18" charset="0"/>
              </a:rPr>
              <a:t>có nghĩa là ham học, quý trọng việc học.</a:t>
            </a:r>
            <a:endParaRPr lang="en-US" sz="4000">
              <a:solidFill>
                <a:srgbClr val="002060"/>
              </a:solidFill>
              <a:latin typeface="Nunito Ultra-Bold" panose="020B0604020202020204" charset="0"/>
            </a:endParaRPr>
          </a:p>
        </p:txBody>
      </p:sp>
      <p:grpSp>
        <p:nvGrpSpPr>
          <p:cNvPr id="12" name="Group 18">
            <a:extLst>
              <a:ext uri="{FF2B5EF4-FFF2-40B4-BE49-F238E27FC236}">
                <a16:creationId xmlns:a16="http://schemas.microsoft.com/office/drawing/2014/main" id="{AFAD610C-479D-EE96-5956-F3073925B594}"/>
              </a:ext>
            </a:extLst>
          </p:cNvPr>
          <p:cNvGrpSpPr/>
          <p:nvPr/>
        </p:nvGrpSpPr>
        <p:grpSpPr>
          <a:xfrm>
            <a:off x="645894" y="3771900"/>
            <a:ext cx="8641136" cy="7426509"/>
            <a:chOff x="0" y="0"/>
            <a:chExt cx="1793163" cy="1955953"/>
          </a:xfrm>
        </p:grpSpPr>
        <p:sp>
          <p:nvSpPr>
            <p:cNvPr id="13" name="Freeform 19">
              <a:extLst>
                <a:ext uri="{FF2B5EF4-FFF2-40B4-BE49-F238E27FC236}">
                  <a16:creationId xmlns:a16="http://schemas.microsoft.com/office/drawing/2014/main" id="{A44A97F2-B3E6-4DA1-6BF0-9922F45D3DC8}"/>
                </a:ext>
              </a:extLst>
            </p:cNvPr>
            <p:cNvSpPr/>
            <p:nvPr/>
          </p:nvSpPr>
          <p:spPr>
            <a:xfrm>
              <a:off x="0" y="0"/>
              <a:ext cx="1793163" cy="1955953"/>
            </a:xfrm>
            <a:custGeom>
              <a:avLst/>
              <a:gdLst/>
              <a:ahLst/>
              <a:cxnLst/>
              <a:rect l="l" t="t" r="r" b="b"/>
              <a:pathLst>
                <a:path w="1793163" h="1955953">
                  <a:moveTo>
                    <a:pt x="57993" y="0"/>
                  </a:moveTo>
                  <a:lnTo>
                    <a:pt x="1735170" y="0"/>
                  </a:lnTo>
                  <a:cubicBezTo>
                    <a:pt x="1750551" y="0"/>
                    <a:pt x="1765301" y="6110"/>
                    <a:pt x="1776177" y="16986"/>
                  </a:cubicBezTo>
                  <a:cubicBezTo>
                    <a:pt x="1787053" y="27861"/>
                    <a:pt x="1793163" y="42612"/>
                    <a:pt x="1793163" y="57993"/>
                  </a:cubicBezTo>
                  <a:lnTo>
                    <a:pt x="1793163" y="1897961"/>
                  </a:lnTo>
                  <a:cubicBezTo>
                    <a:pt x="1793163" y="1913341"/>
                    <a:pt x="1787053" y="1928092"/>
                    <a:pt x="1776177" y="1938968"/>
                  </a:cubicBezTo>
                  <a:cubicBezTo>
                    <a:pt x="1765301" y="1949843"/>
                    <a:pt x="1750551" y="1955953"/>
                    <a:pt x="1735170" y="1955953"/>
                  </a:cubicBezTo>
                  <a:lnTo>
                    <a:pt x="57993" y="1955953"/>
                  </a:lnTo>
                  <a:cubicBezTo>
                    <a:pt x="42612" y="1955953"/>
                    <a:pt x="27861" y="1949843"/>
                    <a:pt x="16986" y="1938968"/>
                  </a:cubicBezTo>
                  <a:cubicBezTo>
                    <a:pt x="6110" y="1928092"/>
                    <a:pt x="0" y="1913341"/>
                    <a:pt x="0" y="1897961"/>
                  </a:cubicBezTo>
                  <a:lnTo>
                    <a:pt x="0" y="57993"/>
                  </a:lnTo>
                  <a:cubicBezTo>
                    <a:pt x="0" y="42612"/>
                    <a:pt x="6110" y="27861"/>
                    <a:pt x="16986" y="16986"/>
                  </a:cubicBezTo>
                  <a:cubicBezTo>
                    <a:pt x="27861" y="6110"/>
                    <a:pt x="42612" y="0"/>
                    <a:pt x="57993" y="0"/>
                  </a:cubicBezTo>
                  <a:close/>
                </a:path>
              </a:pathLst>
            </a:custGeom>
            <a:solidFill>
              <a:srgbClr val="FFC00A"/>
            </a:solidFill>
          </p:spPr>
          <p:txBody>
            <a:bodyPr/>
            <a:lstStyle/>
            <a:p>
              <a:endParaRPr lang="en-US"/>
            </a:p>
          </p:txBody>
        </p:sp>
        <p:sp>
          <p:nvSpPr>
            <p:cNvPr id="14" name="TextBox 20">
              <a:extLst>
                <a:ext uri="{FF2B5EF4-FFF2-40B4-BE49-F238E27FC236}">
                  <a16:creationId xmlns:a16="http://schemas.microsoft.com/office/drawing/2014/main" id="{DE0B5CC5-FEB9-5BF1-7F24-FCB7B1278DD8}"/>
                </a:ext>
              </a:extLst>
            </p:cNvPr>
            <p:cNvSpPr txBox="1"/>
            <p:nvPr/>
          </p:nvSpPr>
          <p:spPr>
            <a:xfrm>
              <a:off x="0" y="-38100"/>
              <a:ext cx="1793163" cy="1994053"/>
            </a:xfrm>
            <a:prstGeom prst="rect">
              <a:avLst/>
            </a:prstGeom>
          </p:spPr>
          <p:txBody>
            <a:bodyPr lIns="50800" tIns="50800" rIns="50800" bIns="50800" rtlCol="0" anchor="ctr"/>
            <a:lstStyle/>
            <a:p>
              <a:pPr algn="ctr">
                <a:lnSpc>
                  <a:spcPts val="2940"/>
                </a:lnSpc>
              </a:pPr>
              <a:endParaRPr/>
            </a:p>
          </p:txBody>
        </p:sp>
      </p:grpSp>
      <p:grpSp>
        <p:nvGrpSpPr>
          <p:cNvPr id="16" name="Group 21">
            <a:extLst>
              <a:ext uri="{FF2B5EF4-FFF2-40B4-BE49-F238E27FC236}">
                <a16:creationId xmlns:a16="http://schemas.microsoft.com/office/drawing/2014/main" id="{64BBB4BF-E937-E642-A801-458D26FA3C16}"/>
              </a:ext>
            </a:extLst>
          </p:cNvPr>
          <p:cNvGrpSpPr/>
          <p:nvPr/>
        </p:nvGrpSpPr>
        <p:grpSpPr>
          <a:xfrm>
            <a:off x="2160524" y="2493139"/>
            <a:ext cx="5611876" cy="8826853"/>
            <a:chOff x="0" y="0"/>
            <a:chExt cx="1282269" cy="2324768"/>
          </a:xfrm>
        </p:grpSpPr>
        <p:sp>
          <p:nvSpPr>
            <p:cNvPr id="17" name="Freeform 22">
              <a:extLst>
                <a:ext uri="{FF2B5EF4-FFF2-40B4-BE49-F238E27FC236}">
                  <a16:creationId xmlns:a16="http://schemas.microsoft.com/office/drawing/2014/main" id="{F62910EE-32DF-5FCB-61BB-179ABD043B02}"/>
                </a:ext>
              </a:extLst>
            </p:cNvPr>
            <p:cNvSpPr/>
            <p:nvPr/>
          </p:nvSpPr>
          <p:spPr>
            <a:xfrm>
              <a:off x="0" y="0"/>
              <a:ext cx="1282270" cy="2324768"/>
            </a:xfrm>
            <a:custGeom>
              <a:avLst/>
              <a:gdLst/>
              <a:ahLst/>
              <a:cxnLst/>
              <a:rect l="l" t="t" r="r" b="b"/>
              <a:pathLst>
                <a:path w="1282270" h="2324768">
                  <a:moveTo>
                    <a:pt x="159017" y="0"/>
                  </a:moveTo>
                  <a:lnTo>
                    <a:pt x="1123253" y="0"/>
                  </a:lnTo>
                  <a:cubicBezTo>
                    <a:pt x="1165427" y="0"/>
                    <a:pt x="1205873" y="16754"/>
                    <a:pt x="1235695" y="46575"/>
                  </a:cubicBezTo>
                  <a:cubicBezTo>
                    <a:pt x="1265516" y="76396"/>
                    <a:pt x="1282270" y="116843"/>
                    <a:pt x="1282270" y="159017"/>
                  </a:cubicBezTo>
                  <a:lnTo>
                    <a:pt x="1282270" y="2165751"/>
                  </a:lnTo>
                  <a:cubicBezTo>
                    <a:pt x="1282270" y="2207925"/>
                    <a:pt x="1265516" y="2248371"/>
                    <a:pt x="1235695" y="2278193"/>
                  </a:cubicBezTo>
                  <a:cubicBezTo>
                    <a:pt x="1205873" y="2308014"/>
                    <a:pt x="1165427" y="2324768"/>
                    <a:pt x="1123253" y="2324768"/>
                  </a:cubicBezTo>
                  <a:lnTo>
                    <a:pt x="159017" y="2324768"/>
                  </a:lnTo>
                  <a:cubicBezTo>
                    <a:pt x="116843" y="2324768"/>
                    <a:pt x="76396" y="2308014"/>
                    <a:pt x="46575" y="2278193"/>
                  </a:cubicBezTo>
                  <a:cubicBezTo>
                    <a:pt x="16754" y="2248371"/>
                    <a:pt x="0" y="2207925"/>
                    <a:pt x="0" y="2165751"/>
                  </a:cubicBezTo>
                  <a:lnTo>
                    <a:pt x="0" y="159017"/>
                  </a:lnTo>
                  <a:cubicBezTo>
                    <a:pt x="0" y="116843"/>
                    <a:pt x="16754" y="76396"/>
                    <a:pt x="46575" y="46575"/>
                  </a:cubicBezTo>
                  <a:cubicBezTo>
                    <a:pt x="76396" y="16754"/>
                    <a:pt x="116843" y="0"/>
                    <a:pt x="159017" y="0"/>
                  </a:cubicBezTo>
                  <a:close/>
                </a:path>
              </a:pathLst>
            </a:custGeom>
            <a:solidFill>
              <a:srgbClr val="C84A21"/>
            </a:solidFill>
          </p:spPr>
          <p:txBody>
            <a:bodyPr/>
            <a:lstStyle/>
            <a:p>
              <a:endParaRPr lang="en-US"/>
            </a:p>
          </p:txBody>
        </p:sp>
        <p:sp>
          <p:nvSpPr>
            <p:cNvPr id="18" name="TextBox 23">
              <a:extLst>
                <a:ext uri="{FF2B5EF4-FFF2-40B4-BE49-F238E27FC236}">
                  <a16:creationId xmlns:a16="http://schemas.microsoft.com/office/drawing/2014/main" id="{26A0CC3D-F1D7-0B6B-87D5-20F29AFC5C2A}"/>
                </a:ext>
              </a:extLst>
            </p:cNvPr>
            <p:cNvSpPr txBox="1"/>
            <p:nvPr/>
          </p:nvSpPr>
          <p:spPr>
            <a:xfrm>
              <a:off x="0" y="-38100"/>
              <a:ext cx="1282269" cy="2362868"/>
            </a:xfrm>
            <a:prstGeom prst="rect">
              <a:avLst/>
            </a:prstGeom>
          </p:spPr>
          <p:txBody>
            <a:bodyPr lIns="50800" tIns="50800" rIns="50800" bIns="50800" rtlCol="0" anchor="ctr"/>
            <a:lstStyle/>
            <a:p>
              <a:pPr algn="ctr">
                <a:lnSpc>
                  <a:spcPts val="2940"/>
                </a:lnSpc>
              </a:pPr>
              <a:endParaRPr/>
            </a:p>
          </p:txBody>
        </p:sp>
      </p:grpSp>
      <p:sp>
        <p:nvSpPr>
          <p:cNvPr id="7" name="TextBox 6">
            <a:extLst>
              <a:ext uri="{FF2B5EF4-FFF2-40B4-BE49-F238E27FC236}">
                <a16:creationId xmlns:a16="http://schemas.microsoft.com/office/drawing/2014/main" id="{E4F60F02-E00C-5235-F03A-7FDC3621EC05}"/>
              </a:ext>
            </a:extLst>
          </p:cNvPr>
          <p:cNvSpPr txBox="1"/>
          <p:nvPr/>
        </p:nvSpPr>
        <p:spPr>
          <a:xfrm>
            <a:off x="9768840" y="4935023"/>
            <a:ext cx="7315200" cy="3170099"/>
          </a:xfrm>
          <a:prstGeom prst="rect">
            <a:avLst/>
          </a:prstGeom>
          <a:noFill/>
        </p:spPr>
        <p:txBody>
          <a:bodyPr wrap="square">
            <a:spAutoFit/>
          </a:bodyPr>
          <a:lstStyle/>
          <a:p>
            <a:pPr algn="just"/>
            <a:r>
              <a:rPr lang="en-US" sz="4000">
                <a:solidFill>
                  <a:srgbClr val="C00000"/>
                </a:solidFill>
                <a:latin typeface="Nunito Ultra-Bold" panose="020B0604020202020204" charset="0"/>
                <a:ea typeface="Times New Roman" panose="02020603050405020304" pitchFamily="18" charset="0"/>
              </a:rPr>
              <a:t>=&gt; </a:t>
            </a:r>
            <a:r>
              <a:rPr lang="vi-VN" sz="4000">
                <a:solidFill>
                  <a:srgbClr val="C00000"/>
                </a:solidFill>
                <a:latin typeface="Nunito Ultra-Bold" panose="020B0604020202020204" charset="0"/>
                <a:ea typeface="Times New Roman" panose="02020603050405020304" pitchFamily="18" charset="0"/>
              </a:rPr>
              <a:t>Truyền thống hiếu học </a:t>
            </a:r>
            <a:r>
              <a:rPr lang="vi-VN" sz="4000">
                <a:solidFill>
                  <a:srgbClr val="002060"/>
                </a:solidFill>
                <a:latin typeface="Nunito Ultra-Bold" panose="020B0604020202020204" charset="0"/>
                <a:ea typeface="Times New Roman" panose="02020603050405020304" pitchFamily="18" charset="0"/>
              </a:rPr>
              <a:t>của một địa phương, một vùng đất được hình thành và phát triển xuyên suốt chiều dài lịch sử.</a:t>
            </a:r>
            <a:endParaRPr lang="en-US" sz="4000">
              <a:solidFill>
                <a:srgbClr val="002060"/>
              </a:solidFill>
              <a:latin typeface="Nunito Ultra-Bold" panose="020B0604020202020204" charset="0"/>
            </a:endParaRPr>
          </a:p>
        </p:txBody>
      </p:sp>
      <p:pic>
        <p:nvPicPr>
          <p:cNvPr id="2050" name="Picture 2" descr="CHUYỆN ĐI HỌC XƯA VÀ TRUYỀN THỐNG HIẾU HỌC CỦA NGƯỜI VIỆT">
            <a:extLst>
              <a:ext uri="{FF2B5EF4-FFF2-40B4-BE49-F238E27FC236}">
                <a16:creationId xmlns:a16="http://schemas.microsoft.com/office/drawing/2014/main" id="{CEF943E1-C697-A4B6-6D2A-0583F3F581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7235" y="4229100"/>
            <a:ext cx="7442178" cy="4961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15867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17406D"/>
      </a:dk2>
      <a:lt2>
        <a:srgbClr val="DBEFF9"/>
      </a:lt2>
      <a:accent1>
        <a:srgbClr val="408A36"/>
      </a:accent1>
      <a:accent2>
        <a:srgbClr val="92D050"/>
      </a:accent2>
      <a:accent3>
        <a:srgbClr val="408A36"/>
      </a:accent3>
      <a:accent4>
        <a:srgbClr val="92D050"/>
      </a:accent4>
      <a:accent5>
        <a:srgbClr val="408A36"/>
      </a:accent5>
      <a:accent6>
        <a:srgbClr val="92D050"/>
      </a:accent6>
      <a:hlink>
        <a:srgbClr val="F49100"/>
      </a:hlink>
      <a:folHlink>
        <a:srgbClr val="85DFD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4.xml><?xml version="1.0" encoding="utf-8"?>
<a:theme xmlns:a="http://schemas.openxmlformats.org/drawingml/2006/main" name="Office 主题​​">
  <a:themeElements>
    <a:clrScheme name="Office">
      <a:dk1>
        <a:srgbClr val="000000"/>
      </a:dk1>
      <a:lt1>
        <a:srgbClr val="FFFFFF"/>
      </a:lt1>
      <a:dk2>
        <a:srgbClr val="39302A"/>
      </a:dk2>
      <a:lt2>
        <a:srgbClr val="E5DEDB"/>
      </a:lt2>
      <a:accent1>
        <a:srgbClr val="FFC000"/>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144</TotalTime>
  <Words>1741</Words>
  <Application>Microsoft Office PowerPoint</Application>
  <PresentationFormat>Custom</PresentationFormat>
  <Paragraphs>111</Paragraphs>
  <Slides>39</Slides>
  <Notes>2</Notes>
  <HiddenSlides>0</HiddenSlides>
  <MMClips>2</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39</vt:i4>
      </vt:variant>
    </vt:vector>
  </HeadingPairs>
  <TitlesOfParts>
    <vt:vector size="65" baseType="lpstr">
      <vt:lpstr>Playfair Display Black</vt:lpstr>
      <vt:lpstr>Nunito</vt:lpstr>
      <vt:lpstr>Montserrat Bold</vt:lpstr>
      <vt:lpstr>#9Slide03 IcielPanton Black</vt:lpstr>
      <vt:lpstr>Arial</vt:lpstr>
      <vt:lpstr>#9Slide03 AmpleSoft Bold</vt:lpstr>
      <vt:lpstr>#9Slide03 SVNNeutraface 2</vt:lpstr>
      <vt:lpstr>#9Slide03 Encode SeEx Bold</vt:lpstr>
      <vt:lpstr>等线</vt:lpstr>
      <vt:lpstr>#9Slide03 Ample</vt:lpstr>
      <vt:lpstr>Calibri Light</vt:lpstr>
      <vt:lpstr>Calibri</vt:lpstr>
      <vt:lpstr>#9Slide07 IcielBaliho Script</vt:lpstr>
      <vt:lpstr>#9Slide03 IcielNovecento sans E</vt:lpstr>
      <vt:lpstr>#9Slide02 Noi dung dai</vt:lpstr>
      <vt:lpstr>Nunito Heavy</vt:lpstr>
      <vt:lpstr>Germania One</vt:lpstr>
      <vt:lpstr>Times New Roman</vt:lpstr>
      <vt:lpstr>#9Slide03 Cabin</vt:lpstr>
      <vt:lpstr>Aptos</vt:lpstr>
      <vt:lpstr>Nunito Ultra-Bold</vt:lpstr>
      <vt:lpstr>Office Theme</vt:lpstr>
      <vt:lpstr>1_Office Theme</vt:lpstr>
      <vt:lpstr>2_Office 主题​​</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Nguyễn Văn Quốc</cp:lastModifiedBy>
  <cp:revision>66</cp:revision>
  <dcterms:created xsi:type="dcterms:W3CDTF">2006-08-16T00:00:00Z</dcterms:created>
  <dcterms:modified xsi:type="dcterms:W3CDTF">2025-09-19T01:07:15Z</dcterms:modified>
  <dc:identifier>DAGy9mFDSAM</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2025-09-14T14:56:51Z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9fed56ff-dfeb-4501-9069-17bbfbe9bed8</vt:lpwstr>
  </property>
  <property fmtid="{D5CDD505-2E9C-101B-9397-08002B2CF9AE}" pid="7" name="MSIP_Label_defa4170-0d19-0005-0004-bc88714345d2_ActionId">
    <vt:lpwstr>0170c56a-9e2a-484b-926f-184f2de66da6</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