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343" r:id="rId5"/>
    <p:sldId id="260" r:id="rId6"/>
    <p:sldId id="344" r:id="rId7"/>
    <p:sldId id="258" r:id="rId8"/>
    <p:sldId id="272" r:id="rId9"/>
    <p:sldId id="277" r:id="rId10"/>
    <p:sldId id="261" r:id="rId11"/>
    <p:sldId id="273" r:id="rId12"/>
    <p:sldId id="262" r:id="rId13"/>
    <p:sldId id="278" r:id="rId14"/>
    <p:sldId id="263" r:id="rId15"/>
    <p:sldId id="346" r:id="rId16"/>
    <p:sldId id="345" r:id="rId17"/>
    <p:sldId id="279" r:id="rId18"/>
    <p:sldId id="347" r:id="rId19"/>
    <p:sldId id="280" r:id="rId20"/>
    <p:sldId id="264" r:id="rId21"/>
    <p:sldId id="348" r:id="rId22"/>
    <p:sldId id="265" r:id="rId23"/>
    <p:sldId id="349" r:id="rId24"/>
    <p:sldId id="266" r:id="rId25"/>
    <p:sldId id="350" r:id="rId26"/>
    <p:sldId id="267" r:id="rId27"/>
    <p:sldId id="268" r:id="rId28"/>
    <p:sldId id="274" r:id="rId29"/>
    <p:sldId id="351" r:id="rId30"/>
    <p:sldId id="275" r:id="rId31"/>
    <p:sldId id="269" r:id="rId32"/>
    <p:sldId id="276" r:id="rId33"/>
    <p:sldId id="270"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38C3"/>
    <a:srgbClr val="4002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0" d="100"/>
          <a:sy n="70" d="100"/>
        </p:scale>
        <p:origin x="1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1D76-0CA9-4093-965F-65C3A5E752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5EE306-E7E5-4FEE-9A4B-67F282F255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72B9F1-F04F-41D7-B194-3170645D4402}"/>
              </a:ext>
            </a:extLst>
          </p:cNvPr>
          <p:cNvSpPr>
            <a:spLocks noGrp="1"/>
          </p:cNvSpPr>
          <p:nvPr>
            <p:ph type="dt" sz="half" idx="10"/>
          </p:nvPr>
        </p:nvSpPr>
        <p:spPr/>
        <p:txBody>
          <a:bodyPr/>
          <a:lstStyle/>
          <a:p>
            <a:fld id="{98DF3775-7B54-4BF3-A635-BAC0D9A80127}" type="datetimeFigureOut">
              <a:rPr lang="en-US" smtClean="0"/>
              <a:t>12/9/2025</a:t>
            </a:fld>
            <a:endParaRPr lang="en-US"/>
          </a:p>
        </p:txBody>
      </p:sp>
      <p:sp>
        <p:nvSpPr>
          <p:cNvPr id="5" name="Footer Placeholder 4">
            <a:extLst>
              <a:ext uri="{FF2B5EF4-FFF2-40B4-BE49-F238E27FC236}">
                <a16:creationId xmlns:a16="http://schemas.microsoft.com/office/drawing/2014/main" id="{4B9DA40F-F4C2-4246-9BF1-6285F5B40E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66084-65A6-4A2D-B56C-33FE251E0A51}"/>
              </a:ext>
            </a:extLst>
          </p:cNvPr>
          <p:cNvSpPr>
            <a:spLocks noGrp="1"/>
          </p:cNvSpPr>
          <p:nvPr>
            <p:ph type="sldNum" sz="quarter" idx="12"/>
          </p:nvPr>
        </p:nvSpPr>
        <p:spPr/>
        <p:txBody>
          <a:bodyPr/>
          <a:lstStyle/>
          <a:p>
            <a:fld id="{E43B0ADE-41ED-4E8C-8BE2-D06EB45715D2}" type="slidenum">
              <a:rPr lang="en-US" smtClean="0"/>
              <a:t>‹#›</a:t>
            </a:fld>
            <a:endParaRPr lang="en-US"/>
          </a:p>
        </p:txBody>
      </p:sp>
    </p:spTree>
    <p:extLst>
      <p:ext uri="{BB962C8B-B14F-4D97-AF65-F5344CB8AC3E}">
        <p14:creationId xmlns:p14="http://schemas.microsoft.com/office/powerpoint/2010/main" val="3732572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460A7-BE31-4128-8384-6E84AF3CF8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D7F71C-3EEF-454D-8648-FF360941FD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8945D-55CE-4180-A7E4-0F4738FB54BB}"/>
              </a:ext>
            </a:extLst>
          </p:cNvPr>
          <p:cNvSpPr>
            <a:spLocks noGrp="1"/>
          </p:cNvSpPr>
          <p:nvPr>
            <p:ph type="dt" sz="half" idx="10"/>
          </p:nvPr>
        </p:nvSpPr>
        <p:spPr/>
        <p:txBody>
          <a:bodyPr/>
          <a:lstStyle/>
          <a:p>
            <a:fld id="{98DF3775-7B54-4BF3-A635-BAC0D9A80127}" type="datetimeFigureOut">
              <a:rPr lang="en-US" smtClean="0"/>
              <a:t>12/9/2025</a:t>
            </a:fld>
            <a:endParaRPr lang="en-US"/>
          </a:p>
        </p:txBody>
      </p:sp>
      <p:sp>
        <p:nvSpPr>
          <p:cNvPr id="5" name="Footer Placeholder 4">
            <a:extLst>
              <a:ext uri="{FF2B5EF4-FFF2-40B4-BE49-F238E27FC236}">
                <a16:creationId xmlns:a16="http://schemas.microsoft.com/office/drawing/2014/main" id="{4FDB5029-D0A8-4FC5-BB01-B3BE9D89A3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BB6B5-97DF-4671-9007-FD2EB28755F0}"/>
              </a:ext>
            </a:extLst>
          </p:cNvPr>
          <p:cNvSpPr>
            <a:spLocks noGrp="1"/>
          </p:cNvSpPr>
          <p:nvPr>
            <p:ph type="sldNum" sz="quarter" idx="12"/>
          </p:nvPr>
        </p:nvSpPr>
        <p:spPr/>
        <p:txBody>
          <a:bodyPr/>
          <a:lstStyle/>
          <a:p>
            <a:fld id="{E43B0ADE-41ED-4E8C-8BE2-D06EB45715D2}" type="slidenum">
              <a:rPr lang="en-US" smtClean="0"/>
              <a:t>‹#›</a:t>
            </a:fld>
            <a:endParaRPr lang="en-US"/>
          </a:p>
        </p:txBody>
      </p:sp>
    </p:spTree>
    <p:extLst>
      <p:ext uri="{BB962C8B-B14F-4D97-AF65-F5344CB8AC3E}">
        <p14:creationId xmlns:p14="http://schemas.microsoft.com/office/powerpoint/2010/main" val="4229607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1CBA7E-626C-4DAE-9DAC-F219A15AFB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3FD5C7-1C1F-475D-AAB5-6948A24EF0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22A4F-D621-427A-AB6A-678D2347BF1E}"/>
              </a:ext>
            </a:extLst>
          </p:cNvPr>
          <p:cNvSpPr>
            <a:spLocks noGrp="1"/>
          </p:cNvSpPr>
          <p:nvPr>
            <p:ph type="dt" sz="half" idx="10"/>
          </p:nvPr>
        </p:nvSpPr>
        <p:spPr/>
        <p:txBody>
          <a:bodyPr/>
          <a:lstStyle/>
          <a:p>
            <a:fld id="{98DF3775-7B54-4BF3-A635-BAC0D9A80127}" type="datetimeFigureOut">
              <a:rPr lang="en-US" smtClean="0"/>
              <a:t>12/9/2025</a:t>
            </a:fld>
            <a:endParaRPr lang="en-US"/>
          </a:p>
        </p:txBody>
      </p:sp>
      <p:sp>
        <p:nvSpPr>
          <p:cNvPr id="5" name="Footer Placeholder 4">
            <a:extLst>
              <a:ext uri="{FF2B5EF4-FFF2-40B4-BE49-F238E27FC236}">
                <a16:creationId xmlns:a16="http://schemas.microsoft.com/office/drawing/2014/main" id="{F21376D4-26E8-4387-89C1-02FFE51CA3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70DA42-55D1-473F-9F23-89149AE30B46}"/>
              </a:ext>
            </a:extLst>
          </p:cNvPr>
          <p:cNvSpPr>
            <a:spLocks noGrp="1"/>
          </p:cNvSpPr>
          <p:nvPr>
            <p:ph type="sldNum" sz="quarter" idx="12"/>
          </p:nvPr>
        </p:nvSpPr>
        <p:spPr/>
        <p:txBody>
          <a:bodyPr/>
          <a:lstStyle/>
          <a:p>
            <a:fld id="{E43B0ADE-41ED-4E8C-8BE2-D06EB45715D2}" type="slidenum">
              <a:rPr lang="en-US" smtClean="0"/>
              <a:t>‹#›</a:t>
            </a:fld>
            <a:endParaRPr lang="en-US"/>
          </a:p>
        </p:txBody>
      </p:sp>
    </p:spTree>
    <p:extLst>
      <p:ext uri="{BB962C8B-B14F-4D97-AF65-F5344CB8AC3E}">
        <p14:creationId xmlns:p14="http://schemas.microsoft.com/office/powerpoint/2010/main" val="1398720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4AB2-0858-4F24-A5E6-A0597B804A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3AD2DD-7F40-4414-A136-C32F68C36E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B5B8D-1752-4C67-B4CC-E90A1F339020}"/>
              </a:ext>
            </a:extLst>
          </p:cNvPr>
          <p:cNvSpPr>
            <a:spLocks noGrp="1"/>
          </p:cNvSpPr>
          <p:nvPr>
            <p:ph type="dt" sz="half" idx="10"/>
          </p:nvPr>
        </p:nvSpPr>
        <p:spPr/>
        <p:txBody>
          <a:bodyPr/>
          <a:lstStyle/>
          <a:p>
            <a:fld id="{98DF3775-7B54-4BF3-A635-BAC0D9A80127}" type="datetimeFigureOut">
              <a:rPr lang="en-US" smtClean="0"/>
              <a:t>12/9/2025</a:t>
            </a:fld>
            <a:endParaRPr lang="en-US"/>
          </a:p>
        </p:txBody>
      </p:sp>
      <p:sp>
        <p:nvSpPr>
          <p:cNvPr id="5" name="Footer Placeholder 4">
            <a:extLst>
              <a:ext uri="{FF2B5EF4-FFF2-40B4-BE49-F238E27FC236}">
                <a16:creationId xmlns:a16="http://schemas.microsoft.com/office/drawing/2014/main" id="{D186958E-0D36-48D1-9D5E-BAA8DF2BC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AF8E8-87E1-4185-BEF3-E5D8D8CB9241}"/>
              </a:ext>
            </a:extLst>
          </p:cNvPr>
          <p:cNvSpPr>
            <a:spLocks noGrp="1"/>
          </p:cNvSpPr>
          <p:nvPr>
            <p:ph type="sldNum" sz="quarter" idx="12"/>
          </p:nvPr>
        </p:nvSpPr>
        <p:spPr/>
        <p:txBody>
          <a:bodyPr/>
          <a:lstStyle/>
          <a:p>
            <a:fld id="{E43B0ADE-41ED-4E8C-8BE2-D06EB45715D2}" type="slidenum">
              <a:rPr lang="en-US" smtClean="0"/>
              <a:t>‹#›</a:t>
            </a:fld>
            <a:endParaRPr lang="en-US"/>
          </a:p>
        </p:txBody>
      </p:sp>
    </p:spTree>
    <p:extLst>
      <p:ext uri="{BB962C8B-B14F-4D97-AF65-F5344CB8AC3E}">
        <p14:creationId xmlns:p14="http://schemas.microsoft.com/office/powerpoint/2010/main" val="568029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4D2D-63C8-4EF9-B00F-BAB72CB9F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FA0F2D-9E70-4449-BAE6-306DD1E6E6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F8038C-4959-4138-BFD5-328B19780C38}"/>
              </a:ext>
            </a:extLst>
          </p:cNvPr>
          <p:cNvSpPr>
            <a:spLocks noGrp="1"/>
          </p:cNvSpPr>
          <p:nvPr>
            <p:ph type="dt" sz="half" idx="10"/>
          </p:nvPr>
        </p:nvSpPr>
        <p:spPr/>
        <p:txBody>
          <a:bodyPr/>
          <a:lstStyle/>
          <a:p>
            <a:fld id="{98DF3775-7B54-4BF3-A635-BAC0D9A80127}" type="datetimeFigureOut">
              <a:rPr lang="en-US" smtClean="0"/>
              <a:t>12/9/2025</a:t>
            </a:fld>
            <a:endParaRPr lang="en-US"/>
          </a:p>
        </p:txBody>
      </p:sp>
      <p:sp>
        <p:nvSpPr>
          <p:cNvPr id="5" name="Footer Placeholder 4">
            <a:extLst>
              <a:ext uri="{FF2B5EF4-FFF2-40B4-BE49-F238E27FC236}">
                <a16:creationId xmlns:a16="http://schemas.microsoft.com/office/drawing/2014/main" id="{04E6C73C-0C37-400C-AD56-8730A21410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0E174-15AA-456B-B530-F75F1BFFBB14}"/>
              </a:ext>
            </a:extLst>
          </p:cNvPr>
          <p:cNvSpPr>
            <a:spLocks noGrp="1"/>
          </p:cNvSpPr>
          <p:nvPr>
            <p:ph type="sldNum" sz="quarter" idx="12"/>
          </p:nvPr>
        </p:nvSpPr>
        <p:spPr/>
        <p:txBody>
          <a:bodyPr/>
          <a:lstStyle/>
          <a:p>
            <a:fld id="{E43B0ADE-41ED-4E8C-8BE2-D06EB45715D2}" type="slidenum">
              <a:rPr lang="en-US" smtClean="0"/>
              <a:t>‹#›</a:t>
            </a:fld>
            <a:endParaRPr lang="en-US"/>
          </a:p>
        </p:txBody>
      </p:sp>
    </p:spTree>
    <p:extLst>
      <p:ext uri="{BB962C8B-B14F-4D97-AF65-F5344CB8AC3E}">
        <p14:creationId xmlns:p14="http://schemas.microsoft.com/office/powerpoint/2010/main" val="3930049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DEE3D-A55C-4C0D-8023-5C3D8DCCE7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F1035-5758-4FDE-BB9A-51C97973F9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8D089C-FB06-4099-89CB-60286D804A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0CEC66-0655-44E2-B31C-900D223E3B05}"/>
              </a:ext>
            </a:extLst>
          </p:cNvPr>
          <p:cNvSpPr>
            <a:spLocks noGrp="1"/>
          </p:cNvSpPr>
          <p:nvPr>
            <p:ph type="dt" sz="half" idx="10"/>
          </p:nvPr>
        </p:nvSpPr>
        <p:spPr/>
        <p:txBody>
          <a:bodyPr/>
          <a:lstStyle/>
          <a:p>
            <a:fld id="{98DF3775-7B54-4BF3-A635-BAC0D9A80127}" type="datetimeFigureOut">
              <a:rPr lang="en-US" smtClean="0"/>
              <a:t>12/9/2025</a:t>
            </a:fld>
            <a:endParaRPr lang="en-US"/>
          </a:p>
        </p:txBody>
      </p:sp>
      <p:sp>
        <p:nvSpPr>
          <p:cNvPr id="6" name="Footer Placeholder 5">
            <a:extLst>
              <a:ext uri="{FF2B5EF4-FFF2-40B4-BE49-F238E27FC236}">
                <a16:creationId xmlns:a16="http://schemas.microsoft.com/office/drawing/2014/main" id="{7B3DCFF4-30CD-48D8-92BA-8904B92E9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AE0B55-16C8-4BD7-8B82-1C57D72C15D0}"/>
              </a:ext>
            </a:extLst>
          </p:cNvPr>
          <p:cNvSpPr>
            <a:spLocks noGrp="1"/>
          </p:cNvSpPr>
          <p:nvPr>
            <p:ph type="sldNum" sz="quarter" idx="12"/>
          </p:nvPr>
        </p:nvSpPr>
        <p:spPr/>
        <p:txBody>
          <a:bodyPr/>
          <a:lstStyle/>
          <a:p>
            <a:fld id="{E43B0ADE-41ED-4E8C-8BE2-D06EB45715D2}" type="slidenum">
              <a:rPr lang="en-US" smtClean="0"/>
              <a:t>‹#›</a:t>
            </a:fld>
            <a:endParaRPr lang="en-US"/>
          </a:p>
        </p:txBody>
      </p:sp>
    </p:spTree>
    <p:extLst>
      <p:ext uri="{BB962C8B-B14F-4D97-AF65-F5344CB8AC3E}">
        <p14:creationId xmlns:p14="http://schemas.microsoft.com/office/powerpoint/2010/main" val="1909813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579A6-C8E7-4B8D-A314-EEA20749BF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51804A-2DCA-422A-A5C9-0BBC90CFBE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945378-9E4B-43D5-8230-E7D658DB77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7A11B2-11CF-4F4E-9C68-9254BE2E40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B362FB-1015-4C9E-BBD4-5244E08513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67EB38-A229-4856-922E-27DC5411F5BA}"/>
              </a:ext>
            </a:extLst>
          </p:cNvPr>
          <p:cNvSpPr>
            <a:spLocks noGrp="1"/>
          </p:cNvSpPr>
          <p:nvPr>
            <p:ph type="dt" sz="half" idx="10"/>
          </p:nvPr>
        </p:nvSpPr>
        <p:spPr/>
        <p:txBody>
          <a:bodyPr/>
          <a:lstStyle/>
          <a:p>
            <a:fld id="{98DF3775-7B54-4BF3-A635-BAC0D9A80127}" type="datetimeFigureOut">
              <a:rPr lang="en-US" smtClean="0"/>
              <a:t>12/9/2025</a:t>
            </a:fld>
            <a:endParaRPr lang="en-US"/>
          </a:p>
        </p:txBody>
      </p:sp>
      <p:sp>
        <p:nvSpPr>
          <p:cNvPr id="8" name="Footer Placeholder 7">
            <a:extLst>
              <a:ext uri="{FF2B5EF4-FFF2-40B4-BE49-F238E27FC236}">
                <a16:creationId xmlns:a16="http://schemas.microsoft.com/office/drawing/2014/main" id="{F08AB8BE-F8E3-40F3-A829-64F9EEE975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3F9E75-B6B4-45E7-985E-1406E1AEE944}"/>
              </a:ext>
            </a:extLst>
          </p:cNvPr>
          <p:cNvSpPr>
            <a:spLocks noGrp="1"/>
          </p:cNvSpPr>
          <p:nvPr>
            <p:ph type="sldNum" sz="quarter" idx="12"/>
          </p:nvPr>
        </p:nvSpPr>
        <p:spPr/>
        <p:txBody>
          <a:bodyPr/>
          <a:lstStyle/>
          <a:p>
            <a:fld id="{E43B0ADE-41ED-4E8C-8BE2-D06EB45715D2}" type="slidenum">
              <a:rPr lang="en-US" smtClean="0"/>
              <a:t>‹#›</a:t>
            </a:fld>
            <a:endParaRPr lang="en-US"/>
          </a:p>
        </p:txBody>
      </p:sp>
    </p:spTree>
    <p:extLst>
      <p:ext uri="{BB962C8B-B14F-4D97-AF65-F5344CB8AC3E}">
        <p14:creationId xmlns:p14="http://schemas.microsoft.com/office/powerpoint/2010/main" val="3676388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32ECB-ECFD-4837-926E-7E91B659F4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8FC1D5-9192-4B62-9A1A-B5F0DB60CCCC}"/>
              </a:ext>
            </a:extLst>
          </p:cNvPr>
          <p:cNvSpPr>
            <a:spLocks noGrp="1"/>
          </p:cNvSpPr>
          <p:nvPr>
            <p:ph type="dt" sz="half" idx="10"/>
          </p:nvPr>
        </p:nvSpPr>
        <p:spPr/>
        <p:txBody>
          <a:bodyPr/>
          <a:lstStyle/>
          <a:p>
            <a:fld id="{98DF3775-7B54-4BF3-A635-BAC0D9A80127}" type="datetimeFigureOut">
              <a:rPr lang="en-US" smtClean="0"/>
              <a:t>12/9/2025</a:t>
            </a:fld>
            <a:endParaRPr lang="en-US"/>
          </a:p>
        </p:txBody>
      </p:sp>
      <p:sp>
        <p:nvSpPr>
          <p:cNvPr id="4" name="Footer Placeholder 3">
            <a:extLst>
              <a:ext uri="{FF2B5EF4-FFF2-40B4-BE49-F238E27FC236}">
                <a16:creationId xmlns:a16="http://schemas.microsoft.com/office/drawing/2014/main" id="{B8675603-CC4E-4F99-99F5-F38AC82B22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D2B1BD-7EE2-4B08-8B51-8F17A24A2505}"/>
              </a:ext>
            </a:extLst>
          </p:cNvPr>
          <p:cNvSpPr>
            <a:spLocks noGrp="1"/>
          </p:cNvSpPr>
          <p:nvPr>
            <p:ph type="sldNum" sz="quarter" idx="12"/>
          </p:nvPr>
        </p:nvSpPr>
        <p:spPr/>
        <p:txBody>
          <a:bodyPr/>
          <a:lstStyle/>
          <a:p>
            <a:fld id="{E43B0ADE-41ED-4E8C-8BE2-D06EB45715D2}" type="slidenum">
              <a:rPr lang="en-US" smtClean="0"/>
              <a:t>‹#›</a:t>
            </a:fld>
            <a:endParaRPr lang="en-US"/>
          </a:p>
        </p:txBody>
      </p:sp>
    </p:spTree>
    <p:extLst>
      <p:ext uri="{BB962C8B-B14F-4D97-AF65-F5344CB8AC3E}">
        <p14:creationId xmlns:p14="http://schemas.microsoft.com/office/powerpoint/2010/main" val="387187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A6B13F-470C-464A-B5A6-91901E749D76}"/>
              </a:ext>
            </a:extLst>
          </p:cNvPr>
          <p:cNvSpPr>
            <a:spLocks noGrp="1"/>
          </p:cNvSpPr>
          <p:nvPr>
            <p:ph type="dt" sz="half" idx="10"/>
          </p:nvPr>
        </p:nvSpPr>
        <p:spPr/>
        <p:txBody>
          <a:bodyPr/>
          <a:lstStyle/>
          <a:p>
            <a:fld id="{98DF3775-7B54-4BF3-A635-BAC0D9A80127}" type="datetimeFigureOut">
              <a:rPr lang="en-US" smtClean="0"/>
              <a:t>12/9/2025</a:t>
            </a:fld>
            <a:endParaRPr lang="en-US"/>
          </a:p>
        </p:txBody>
      </p:sp>
      <p:sp>
        <p:nvSpPr>
          <p:cNvPr id="3" name="Footer Placeholder 2">
            <a:extLst>
              <a:ext uri="{FF2B5EF4-FFF2-40B4-BE49-F238E27FC236}">
                <a16:creationId xmlns:a16="http://schemas.microsoft.com/office/drawing/2014/main" id="{4CF6BACB-F5A4-4FBC-9AC4-D305B82E05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D08BED-A9B2-4A09-B3A0-C1C0BE79896A}"/>
              </a:ext>
            </a:extLst>
          </p:cNvPr>
          <p:cNvSpPr>
            <a:spLocks noGrp="1"/>
          </p:cNvSpPr>
          <p:nvPr>
            <p:ph type="sldNum" sz="quarter" idx="12"/>
          </p:nvPr>
        </p:nvSpPr>
        <p:spPr/>
        <p:txBody>
          <a:bodyPr/>
          <a:lstStyle/>
          <a:p>
            <a:fld id="{E43B0ADE-41ED-4E8C-8BE2-D06EB45715D2}" type="slidenum">
              <a:rPr lang="en-US" smtClean="0"/>
              <a:t>‹#›</a:t>
            </a:fld>
            <a:endParaRPr lang="en-US"/>
          </a:p>
        </p:txBody>
      </p:sp>
    </p:spTree>
    <p:extLst>
      <p:ext uri="{BB962C8B-B14F-4D97-AF65-F5344CB8AC3E}">
        <p14:creationId xmlns:p14="http://schemas.microsoft.com/office/powerpoint/2010/main" val="1601742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633C2-80B2-4186-9140-B6F8A2D61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CE024F-2E76-43DA-B3B9-1D62F6DC53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865BB6-38A6-4851-B634-334B9CA4C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B75B1E-DC61-465B-9954-C38F0371DF02}"/>
              </a:ext>
            </a:extLst>
          </p:cNvPr>
          <p:cNvSpPr>
            <a:spLocks noGrp="1"/>
          </p:cNvSpPr>
          <p:nvPr>
            <p:ph type="dt" sz="half" idx="10"/>
          </p:nvPr>
        </p:nvSpPr>
        <p:spPr/>
        <p:txBody>
          <a:bodyPr/>
          <a:lstStyle/>
          <a:p>
            <a:fld id="{98DF3775-7B54-4BF3-A635-BAC0D9A80127}" type="datetimeFigureOut">
              <a:rPr lang="en-US" smtClean="0"/>
              <a:t>12/9/2025</a:t>
            </a:fld>
            <a:endParaRPr lang="en-US"/>
          </a:p>
        </p:txBody>
      </p:sp>
      <p:sp>
        <p:nvSpPr>
          <p:cNvPr id="6" name="Footer Placeholder 5">
            <a:extLst>
              <a:ext uri="{FF2B5EF4-FFF2-40B4-BE49-F238E27FC236}">
                <a16:creationId xmlns:a16="http://schemas.microsoft.com/office/drawing/2014/main" id="{E0746D06-14D8-4528-93A4-7AF5BEDD81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ACBB2A-2330-4AC6-AA3D-C922309C5068}"/>
              </a:ext>
            </a:extLst>
          </p:cNvPr>
          <p:cNvSpPr>
            <a:spLocks noGrp="1"/>
          </p:cNvSpPr>
          <p:nvPr>
            <p:ph type="sldNum" sz="quarter" idx="12"/>
          </p:nvPr>
        </p:nvSpPr>
        <p:spPr/>
        <p:txBody>
          <a:bodyPr/>
          <a:lstStyle/>
          <a:p>
            <a:fld id="{E43B0ADE-41ED-4E8C-8BE2-D06EB45715D2}" type="slidenum">
              <a:rPr lang="en-US" smtClean="0"/>
              <a:t>‹#›</a:t>
            </a:fld>
            <a:endParaRPr lang="en-US"/>
          </a:p>
        </p:txBody>
      </p:sp>
    </p:spTree>
    <p:extLst>
      <p:ext uri="{BB962C8B-B14F-4D97-AF65-F5344CB8AC3E}">
        <p14:creationId xmlns:p14="http://schemas.microsoft.com/office/powerpoint/2010/main" val="1074828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8748A-4C05-4E0B-BF0F-07D0F9C328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4C359D-514C-4D27-A141-E1BDE85CD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5D9A73-D76E-4B28-A087-6CBBE0124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F6016E-69DA-4C66-ABA4-D187EF5D7DAB}"/>
              </a:ext>
            </a:extLst>
          </p:cNvPr>
          <p:cNvSpPr>
            <a:spLocks noGrp="1"/>
          </p:cNvSpPr>
          <p:nvPr>
            <p:ph type="dt" sz="half" idx="10"/>
          </p:nvPr>
        </p:nvSpPr>
        <p:spPr/>
        <p:txBody>
          <a:bodyPr/>
          <a:lstStyle/>
          <a:p>
            <a:fld id="{98DF3775-7B54-4BF3-A635-BAC0D9A80127}" type="datetimeFigureOut">
              <a:rPr lang="en-US" smtClean="0"/>
              <a:t>12/9/2025</a:t>
            </a:fld>
            <a:endParaRPr lang="en-US"/>
          </a:p>
        </p:txBody>
      </p:sp>
      <p:sp>
        <p:nvSpPr>
          <p:cNvPr id="6" name="Footer Placeholder 5">
            <a:extLst>
              <a:ext uri="{FF2B5EF4-FFF2-40B4-BE49-F238E27FC236}">
                <a16:creationId xmlns:a16="http://schemas.microsoft.com/office/drawing/2014/main" id="{75923D64-202A-4B91-B530-B33E88DE27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F18A98-203E-4B70-ABED-BF163CD79BC1}"/>
              </a:ext>
            </a:extLst>
          </p:cNvPr>
          <p:cNvSpPr>
            <a:spLocks noGrp="1"/>
          </p:cNvSpPr>
          <p:nvPr>
            <p:ph type="sldNum" sz="quarter" idx="12"/>
          </p:nvPr>
        </p:nvSpPr>
        <p:spPr/>
        <p:txBody>
          <a:bodyPr/>
          <a:lstStyle/>
          <a:p>
            <a:fld id="{E43B0ADE-41ED-4E8C-8BE2-D06EB45715D2}" type="slidenum">
              <a:rPr lang="en-US" smtClean="0"/>
              <a:t>‹#›</a:t>
            </a:fld>
            <a:endParaRPr lang="en-US"/>
          </a:p>
        </p:txBody>
      </p:sp>
    </p:spTree>
    <p:extLst>
      <p:ext uri="{BB962C8B-B14F-4D97-AF65-F5344CB8AC3E}">
        <p14:creationId xmlns:p14="http://schemas.microsoft.com/office/powerpoint/2010/main" val="2437079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2EA563-A0B4-4FFD-B206-8193753FAB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E2CFA9-8B54-4591-9896-094D14ED78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BDF0C-45F1-42AB-B7E6-685720053E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F3775-7B54-4BF3-A635-BAC0D9A80127}" type="datetimeFigureOut">
              <a:rPr lang="en-US" smtClean="0"/>
              <a:t>12/9/2025</a:t>
            </a:fld>
            <a:endParaRPr lang="en-US"/>
          </a:p>
        </p:txBody>
      </p:sp>
      <p:sp>
        <p:nvSpPr>
          <p:cNvPr id="5" name="Footer Placeholder 4">
            <a:extLst>
              <a:ext uri="{FF2B5EF4-FFF2-40B4-BE49-F238E27FC236}">
                <a16:creationId xmlns:a16="http://schemas.microsoft.com/office/drawing/2014/main" id="{14B48961-A4B1-4E1B-B0C9-88399D1DDF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0B6A9C-EB4F-4C3F-BF06-7848F6830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3B0ADE-41ED-4E8C-8BE2-D06EB45715D2}" type="slidenum">
              <a:rPr lang="en-US" smtClean="0"/>
              <a:t>‹#›</a:t>
            </a:fld>
            <a:endParaRPr lang="en-US"/>
          </a:p>
        </p:txBody>
      </p:sp>
    </p:spTree>
    <p:extLst>
      <p:ext uri="{BB962C8B-B14F-4D97-AF65-F5344CB8AC3E}">
        <p14:creationId xmlns:p14="http://schemas.microsoft.com/office/powerpoint/2010/main" val="2950583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D796F-A315-496B-8B08-41B83BC6D824}"/>
              </a:ext>
            </a:extLst>
          </p:cNvPr>
          <p:cNvSpPr>
            <a:spLocks noGrp="1"/>
          </p:cNvSpPr>
          <p:nvPr>
            <p:ph type="ctrTitle"/>
          </p:nvPr>
        </p:nvSpPr>
        <p:spPr>
          <a:xfrm>
            <a:off x="723331" y="1828800"/>
            <a:ext cx="9393791" cy="1911423"/>
          </a:xfrm>
        </p:spPr>
        <p:txBody>
          <a:bodyPr>
            <a:noAutofit/>
          </a:bodyPr>
          <a:lstStyle/>
          <a:p>
            <a:pPr marL="1501775"/>
            <a:r>
              <a:rPr lang="en-US" sz="4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CHỦ ĐỀ 5: </a:t>
            </a:r>
            <a:r>
              <a:rPr lang="vi-VN" sz="4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ĐA</a:t>
            </a:r>
            <a:r>
              <a:rPr lang="vi-VN" sz="4000" b="1" spc="-5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4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DẠNG</a:t>
            </a:r>
            <a:r>
              <a:rPr lang="vi-VN" sz="4000" b="1" spc="15"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4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vi-VN" sz="4000" b="1" spc="15"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4000" b="1" spc="-25"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HỌC</a:t>
            </a:r>
            <a:br>
              <a:rPr lang="en-US" sz="4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br>
            <a:r>
              <a:rPr lang="vi-VN" sz="4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Ở</a:t>
            </a:r>
            <a:r>
              <a:rPr lang="vi-VN" sz="4000" b="1" spc="-55"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4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vi-VN" sz="4000" b="1" spc="-5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4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PHỐ</a:t>
            </a:r>
            <a:r>
              <a:rPr lang="vi-VN" sz="4000" b="1" spc="-45"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4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ĐÀ</a:t>
            </a:r>
            <a:r>
              <a:rPr lang="vi-VN" sz="4000" b="1" spc="-55"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4000" b="1" spc="-2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NẴNG</a:t>
            </a:r>
            <a:br>
              <a:rPr lang="en-US" sz="4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b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763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39B44-4263-44CC-AE78-1D5FB1D7E386}"/>
              </a:ext>
            </a:extLst>
          </p:cNvPr>
          <p:cNvSpPr>
            <a:spLocks noGrp="1"/>
          </p:cNvSpPr>
          <p:nvPr>
            <p:ph type="title"/>
          </p:nvPr>
        </p:nvSpPr>
        <p:spPr>
          <a:xfrm>
            <a:off x="457200" y="4085154"/>
            <a:ext cx="11550242" cy="1325563"/>
          </a:xfrm>
        </p:spPr>
        <p:txBody>
          <a:bodyPr>
            <a:noAutofit/>
          </a:bodyPr>
          <a:lstStyle/>
          <a:p>
            <a:br>
              <a:rPr lang="en-US" sz="3000" dirty="0">
                <a:effectLst/>
                <a:latin typeface="Times New Roman" panose="02020603050405020304" pitchFamily="18" charset="0"/>
                <a:ea typeface="Arial" panose="020B0604020202020204" pitchFamily="34" charset="0"/>
                <a:cs typeface="Times New Roman" panose="02020603050405020304" pitchFamily="18" charset="0"/>
              </a:rPr>
            </a:br>
            <a:br>
              <a:rPr lang="en-US" sz="3000" dirty="0">
                <a:effectLst/>
                <a:latin typeface="Times New Roman" panose="02020603050405020304" pitchFamily="18" charset="0"/>
                <a:ea typeface="Arial" panose="020B0604020202020204" pitchFamily="34" charset="0"/>
                <a:cs typeface="Times New Roman" panose="02020603050405020304" pitchFamily="18" charset="0"/>
              </a:rPr>
            </a:br>
            <a:endParaRPr lang="en-US" sz="3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3705C81-B254-9476-62B6-957C98C13615}"/>
              </a:ext>
            </a:extLst>
          </p:cNvPr>
          <p:cNvSpPr txBox="1"/>
          <p:nvPr/>
        </p:nvSpPr>
        <p:spPr>
          <a:xfrm>
            <a:off x="457201" y="416231"/>
            <a:ext cx="11642520" cy="2062103"/>
          </a:xfrm>
          <a:prstGeom prst="rect">
            <a:avLst/>
          </a:prstGeom>
          <a:noFill/>
        </p:spPr>
        <p:txBody>
          <a:bodyPr wrap="square" rtlCol="0">
            <a:spAutoFit/>
          </a:bodyPr>
          <a:lstStyle/>
          <a:p>
            <a:r>
              <a:rPr kumimoji="0" lang="en-US" sz="3200" b="0" i="0" u="none" strike="noStrike" kern="1200" cap="none" spc="0"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3200" b="0" i="0" u="none" strike="noStrike" kern="1200" cap="none" spc="0"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t>Bảo tồn tại chỗ là chính, kết hợp bảo </a:t>
            </a:r>
            <a:r>
              <a:rPr kumimoji="0" lang="vi-VN" sz="3200" b="0" i="0" u="none" strike="noStrike" kern="1200" cap="none" spc="-20"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t>tồn</a:t>
            </a:r>
            <a:r>
              <a:rPr kumimoji="0" lang="vi-VN" sz="3200" b="0" i="0" u="none" strike="noStrike" kern="1200" cap="none" spc="-115"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3200" b="0" i="0" u="none" strike="noStrike" kern="1200" cap="none" spc="-20"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t>tại</a:t>
            </a:r>
            <a:r>
              <a:rPr kumimoji="0" lang="vi-VN" sz="3200" b="0" i="0" u="none" strike="noStrike" kern="1200" cap="none" spc="-115"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3200" b="0" i="0" u="none" strike="noStrike" kern="1200" cap="none" spc="-20"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t>chỗ</a:t>
            </a:r>
            <a:r>
              <a:rPr kumimoji="0" lang="vi-VN" sz="3200" b="0" i="0" u="none" strike="noStrike" kern="1200" cap="none" spc="-115"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3200" b="0" i="0" u="none" strike="noStrike" kern="1200" cap="none" spc="-20"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t>với</a:t>
            </a:r>
            <a:r>
              <a:rPr kumimoji="0" lang="vi-VN" sz="3200" b="0" i="0" u="none" strike="noStrike" kern="1200" cap="none" spc="-115"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3200" b="0" i="0" u="none" strike="noStrike" kern="1200" cap="none" spc="-20"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t>bảo</a:t>
            </a:r>
            <a:r>
              <a:rPr kumimoji="0" lang="vi-VN" sz="3200" b="0" i="0" u="none" strike="noStrike" kern="1200" cap="none" spc="-115"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3200" b="0" i="0" u="none" strike="noStrike" kern="1200" cap="none" spc="-20"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t>tồn </a:t>
            </a:r>
            <a:r>
              <a:rPr kumimoji="0" lang="vi-VN" sz="3200" b="0" i="0" u="none" strike="noStrike" kern="1200" cap="none" spc="0"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t>chuyển</a:t>
            </a:r>
            <a:r>
              <a:rPr kumimoji="0" lang="vi-VN" sz="3200" b="0" i="0" u="none" strike="noStrike" kern="1200" cap="none" spc="-90"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3200" b="0" i="0" u="none" strike="noStrike" kern="1200" cap="none" spc="0"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t>chỗ</a:t>
            </a:r>
            <a:r>
              <a:rPr kumimoji="0" lang="en-US" sz="3200" b="0" i="0" u="none" strike="noStrike" kern="1200" cap="none" spc="0"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t>.</a:t>
            </a:r>
            <a:br>
              <a:rPr kumimoji="0" lang="en-US" sz="3200" b="0" i="0" u="none" strike="noStrike" kern="1200" cap="none" spc="0"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br>
            <a:br>
              <a:rPr kumimoji="0" lang="en-US" sz="3200" b="0" i="0" u="none" strike="noStrike" kern="1200" cap="none" spc="0"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br>
            <a:endParaRPr lang="en-US" sz="3200" dirty="0"/>
          </a:p>
        </p:txBody>
      </p:sp>
      <p:sp>
        <p:nvSpPr>
          <p:cNvPr id="6" name="TextBox 5">
            <a:extLst>
              <a:ext uri="{FF2B5EF4-FFF2-40B4-BE49-F238E27FC236}">
                <a16:creationId xmlns:a16="http://schemas.microsoft.com/office/drawing/2014/main" id="{74DC9AD9-A72E-71F5-8636-E0C9ABE57F39}"/>
              </a:ext>
            </a:extLst>
          </p:cNvPr>
          <p:cNvSpPr txBox="1"/>
          <p:nvPr/>
        </p:nvSpPr>
        <p:spPr>
          <a:xfrm>
            <a:off x="503339" y="1687916"/>
            <a:ext cx="11550242" cy="2554545"/>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 Tổ chức, cá nhân hưởng lợi từ việc khai thác, sử dụng đa dạng sinh học phải chia sẻ lợi ích với các bên có liên quan bảo đảm hài </a:t>
            </a:r>
            <a:r>
              <a:rPr lang="vi-VN" sz="3200" dirty="0" err="1">
                <a:latin typeface="Times New Roman" panose="02020603050405020304" pitchFamily="18" charset="0"/>
                <a:cs typeface="Times New Roman" panose="02020603050405020304" pitchFamily="18" charset="0"/>
              </a:rPr>
              <a:t>hoà</a:t>
            </a:r>
            <a:r>
              <a:rPr lang="vi-VN" sz="3200" dirty="0">
                <a:latin typeface="Times New Roman" panose="02020603050405020304" pitchFamily="18" charset="0"/>
                <a:cs typeface="Times New Roman" panose="02020603050405020304" pitchFamily="18" charset="0"/>
              </a:rPr>
              <a:t> giữa lợi ích của Nhà nước với lợi ích của tổ chức, cá nhân.</a:t>
            </a:r>
            <a:br>
              <a:rPr lang="vi-VN" sz="3200" dirty="0">
                <a:latin typeface="Times New Roman" panose="02020603050405020304" pitchFamily="18" charset="0"/>
                <a:cs typeface="Times New Roman" panose="02020603050405020304" pitchFamily="18" charset="0"/>
              </a:rPr>
            </a:br>
            <a:br>
              <a:rPr lang="vi-VN"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846F784-2DF7-474A-3EFE-868669B85784}"/>
              </a:ext>
            </a:extLst>
          </p:cNvPr>
          <p:cNvSpPr txBox="1"/>
          <p:nvPr/>
        </p:nvSpPr>
        <p:spPr>
          <a:xfrm>
            <a:off x="503339" y="3429000"/>
            <a:ext cx="11550242" cy="1569660"/>
          </a:xfrm>
          <a:prstGeom prst="rect">
            <a:avLst/>
          </a:prstGeom>
          <a:noFill/>
        </p:spPr>
        <p:txBody>
          <a:bodyPr wrap="square" rtlCol="0">
            <a:spAutoFit/>
          </a:bodyPr>
          <a:lstStyle/>
          <a:p>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Bảo</a:t>
            </a:r>
            <a:r>
              <a:rPr lang="vi-VN" sz="3200" spc="-3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đảm</a:t>
            </a:r>
            <a:r>
              <a:rPr lang="vi-VN" sz="3200" spc="-3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quản</a:t>
            </a:r>
            <a:r>
              <a:rPr lang="vi-VN" sz="3200" spc="-3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lí</a:t>
            </a:r>
            <a:r>
              <a:rPr lang="vi-VN" sz="3200" spc="-3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rủi</a:t>
            </a:r>
            <a:r>
              <a:rPr lang="vi-VN" sz="3200" spc="-3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ro </a:t>
            </a:r>
            <a:r>
              <a:rPr lang="vi-VN" sz="3200" spc="-20" dirty="0">
                <a:effectLst/>
                <a:latin typeface="Times New Roman" panose="02020603050405020304" pitchFamily="18" charset="0"/>
                <a:ea typeface="Arial" panose="020B0604020202020204" pitchFamily="34" charset="0"/>
                <a:cs typeface="Times New Roman" panose="02020603050405020304" pitchFamily="18" charset="0"/>
              </a:rPr>
              <a:t>do</a:t>
            </a:r>
            <a:r>
              <a:rPr lang="vi-VN" sz="3200" spc="-12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spc="-20" dirty="0">
                <a:effectLst/>
                <a:latin typeface="Times New Roman" panose="02020603050405020304" pitchFamily="18" charset="0"/>
                <a:ea typeface="Arial" panose="020B0604020202020204" pitchFamily="34" charset="0"/>
                <a:cs typeface="Times New Roman" panose="02020603050405020304" pitchFamily="18" charset="0"/>
              </a:rPr>
              <a:t>sinh</a:t>
            </a:r>
            <a:r>
              <a:rPr lang="vi-VN" sz="3200" spc="-11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spc="-20" dirty="0">
                <a:effectLst/>
                <a:latin typeface="Times New Roman" panose="02020603050405020304" pitchFamily="18" charset="0"/>
                <a:ea typeface="Arial" panose="020B0604020202020204" pitchFamily="34" charset="0"/>
                <a:cs typeface="Times New Roman" panose="02020603050405020304" pitchFamily="18" charset="0"/>
              </a:rPr>
              <a:t>vật</a:t>
            </a:r>
            <a:r>
              <a:rPr lang="vi-VN" sz="3200" spc="-11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spc="-20" dirty="0">
                <a:effectLst/>
                <a:latin typeface="Times New Roman" panose="02020603050405020304" pitchFamily="18" charset="0"/>
                <a:ea typeface="Arial" panose="020B0604020202020204" pitchFamily="34" charset="0"/>
                <a:cs typeface="Times New Roman" panose="02020603050405020304" pitchFamily="18" charset="0"/>
              </a:rPr>
              <a:t>biến</a:t>
            </a:r>
            <a:r>
              <a:rPr lang="vi-VN" sz="3200" spc="-11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spc="-20" dirty="0">
                <a:effectLst/>
                <a:latin typeface="Times New Roman" panose="02020603050405020304" pitchFamily="18" charset="0"/>
                <a:ea typeface="Arial" panose="020B0604020202020204" pitchFamily="34" charset="0"/>
                <a:cs typeface="Times New Roman" panose="02020603050405020304" pitchFamily="18" charset="0"/>
              </a:rPr>
              <a:t>đổi</a:t>
            </a:r>
            <a:r>
              <a:rPr lang="vi-VN" sz="3200" spc="-11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spc="-20" dirty="0" err="1">
                <a:effectLst/>
                <a:latin typeface="Times New Roman" panose="02020603050405020304" pitchFamily="18" charset="0"/>
                <a:ea typeface="Arial" panose="020B0604020202020204" pitchFamily="34" charset="0"/>
                <a:cs typeface="Times New Roman" panose="02020603050405020304" pitchFamily="18" charset="0"/>
              </a:rPr>
              <a:t>gen</a:t>
            </a:r>
            <a:r>
              <a:rPr lang="vi-VN" sz="3200" spc="-2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mẫu</a:t>
            </a:r>
            <a:r>
              <a:rPr lang="vi-VN" sz="3200" spc="-1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vật</a:t>
            </a:r>
            <a:r>
              <a:rPr lang="vi-VN" sz="3200" spc="-1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di</a:t>
            </a:r>
            <a:r>
              <a:rPr lang="vi-VN" sz="3200" spc="-1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truyền</a:t>
            </a:r>
            <a:r>
              <a:rPr lang="vi-VN" sz="3200" spc="-1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của sinh vật biến đổi </a:t>
            </a:r>
            <a:r>
              <a:rPr lang="vi-VN" sz="3200" dirty="0" err="1">
                <a:effectLst/>
                <a:latin typeface="Times New Roman" panose="02020603050405020304" pitchFamily="18" charset="0"/>
                <a:ea typeface="Arial" panose="020B0604020202020204" pitchFamily="34" charset="0"/>
                <a:cs typeface="Times New Roman" panose="02020603050405020304" pitchFamily="18" charset="0"/>
              </a:rPr>
              <a:t>gen</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gây</a:t>
            </a:r>
            <a:r>
              <a:rPr lang="vi-VN" sz="3200" spc="-3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ra</a:t>
            </a:r>
            <a:r>
              <a:rPr lang="vi-VN" sz="3200" spc="-3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đối</a:t>
            </a:r>
            <a:r>
              <a:rPr lang="vi-VN" sz="3200" spc="-3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với</a:t>
            </a:r>
            <a:r>
              <a:rPr lang="vi-VN" sz="3200" spc="-3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đa</a:t>
            </a:r>
            <a:r>
              <a:rPr lang="vi-VN" sz="3200" spc="-3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dạng sinh</a:t>
            </a:r>
            <a:r>
              <a:rPr lang="vi-VN" sz="3200" spc="-9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học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br>
              <a:rPr lang="en-US" sz="3200" dirty="0">
                <a:effectLst/>
                <a:latin typeface="Times New Roman" panose="02020603050405020304" pitchFamily="18" charset="0"/>
                <a:ea typeface="Arial" panose="020B0604020202020204" pitchFamily="34" charset="0"/>
                <a:cs typeface="Times New Roman" panose="02020603050405020304" pitchFamily="18" charset="0"/>
              </a:rPr>
            </a:br>
            <a:endParaRPr lang="en-US" sz="3200" dirty="0"/>
          </a:p>
        </p:txBody>
      </p:sp>
    </p:spTree>
    <p:extLst>
      <p:ext uri="{BB962C8B-B14F-4D97-AF65-F5344CB8AC3E}">
        <p14:creationId xmlns:p14="http://schemas.microsoft.com/office/powerpoint/2010/main" val="148819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75">
            <a:extLst>
              <a:ext uri="{FF2B5EF4-FFF2-40B4-BE49-F238E27FC236}">
                <a16:creationId xmlns:a16="http://schemas.microsoft.com/office/drawing/2014/main" id="{D347FCCB-6969-4125-BDCD-CE7F6A3CF571}"/>
              </a:ext>
            </a:extLst>
          </p:cNvPr>
          <p:cNvPicPr/>
          <p:nvPr/>
        </p:nvPicPr>
        <p:blipFill>
          <a:blip r:embed="rId2" cstate="print"/>
          <a:stretch>
            <a:fillRect/>
          </a:stretch>
        </p:blipFill>
        <p:spPr>
          <a:xfrm>
            <a:off x="116068" y="0"/>
            <a:ext cx="5979932" cy="3243263"/>
          </a:xfrm>
          <a:prstGeom prst="rect">
            <a:avLst/>
          </a:prstGeom>
        </p:spPr>
      </p:pic>
      <p:pic>
        <p:nvPicPr>
          <p:cNvPr id="3" name="Picture 2">
            <a:extLst>
              <a:ext uri="{FF2B5EF4-FFF2-40B4-BE49-F238E27FC236}">
                <a16:creationId xmlns:a16="http://schemas.microsoft.com/office/drawing/2014/main" id="{596D31E4-49B1-D10F-F700-D40E93FDF356}"/>
              </a:ext>
            </a:extLst>
          </p:cNvPr>
          <p:cNvPicPr>
            <a:picLocks noChangeAspect="1"/>
          </p:cNvPicPr>
          <p:nvPr/>
        </p:nvPicPr>
        <p:blipFill>
          <a:blip r:embed="rId3"/>
          <a:stretch>
            <a:fillRect/>
          </a:stretch>
        </p:blipFill>
        <p:spPr>
          <a:xfrm>
            <a:off x="285850" y="3428999"/>
            <a:ext cx="5640366" cy="3403915"/>
          </a:xfrm>
          <a:prstGeom prst="rect">
            <a:avLst/>
          </a:prstGeom>
        </p:spPr>
      </p:pic>
      <p:pic>
        <p:nvPicPr>
          <p:cNvPr id="6" name="Picture 5">
            <a:extLst>
              <a:ext uri="{FF2B5EF4-FFF2-40B4-BE49-F238E27FC236}">
                <a16:creationId xmlns:a16="http://schemas.microsoft.com/office/drawing/2014/main" id="{0EAC800E-8C51-DC31-89B5-E0EA52A385DD}"/>
              </a:ext>
            </a:extLst>
          </p:cNvPr>
          <p:cNvPicPr>
            <a:picLocks noChangeAspect="1"/>
          </p:cNvPicPr>
          <p:nvPr/>
        </p:nvPicPr>
        <p:blipFill>
          <a:blip r:embed="rId4"/>
          <a:stretch>
            <a:fillRect/>
          </a:stretch>
        </p:blipFill>
        <p:spPr>
          <a:xfrm>
            <a:off x="5868183" y="3429000"/>
            <a:ext cx="6534150" cy="3429000"/>
          </a:xfrm>
          <a:prstGeom prst="rect">
            <a:avLst/>
          </a:prstGeom>
        </p:spPr>
      </p:pic>
      <p:pic>
        <p:nvPicPr>
          <p:cNvPr id="7" name="Picture 6">
            <a:extLst>
              <a:ext uri="{FF2B5EF4-FFF2-40B4-BE49-F238E27FC236}">
                <a16:creationId xmlns:a16="http://schemas.microsoft.com/office/drawing/2014/main" id="{82548EB5-3EF2-0A07-7042-647D5AE0D5BA}"/>
              </a:ext>
            </a:extLst>
          </p:cNvPr>
          <p:cNvPicPr>
            <a:picLocks noChangeAspect="1"/>
          </p:cNvPicPr>
          <p:nvPr/>
        </p:nvPicPr>
        <p:blipFill>
          <a:blip r:embed="rId5"/>
          <a:stretch>
            <a:fillRect/>
          </a:stretch>
        </p:blipFill>
        <p:spPr>
          <a:xfrm>
            <a:off x="6095999" y="86598"/>
            <a:ext cx="5748339" cy="3243262"/>
          </a:xfrm>
          <a:prstGeom prst="rect">
            <a:avLst/>
          </a:prstGeom>
        </p:spPr>
      </p:pic>
      <p:sp>
        <p:nvSpPr>
          <p:cNvPr id="8" name="TextBox 7">
            <a:extLst>
              <a:ext uri="{FF2B5EF4-FFF2-40B4-BE49-F238E27FC236}">
                <a16:creationId xmlns:a16="http://schemas.microsoft.com/office/drawing/2014/main" id="{2E459F53-DEC7-A9A8-2644-D93A8FA91BDD}"/>
              </a:ext>
            </a:extLst>
          </p:cNvPr>
          <p:cNvSpPr txBox="1"/>
          <p:nvPr/>
        </p:nvSpPr>
        <p:spPr>
          <a:xfrm>
            <a:off x="4364833" y="2939404"/>
            <a:ext cx="4986337" cy="954107"/>
          </a:xfrm>
          <a:prstGeom prst="rect">
            <a:avLst/>
          </a:prstGeom>
          <a:solidFill>
            <a:schemeClr val="bg1"/>
          </a:solidFill>
        </p:spPr>
        <p:txBody>
          <a:bodyPr wrap="square" rtlCol="0">
            <a:spAutoFit/>
          </a:bodyPr>
          <a:lstStyle/>
          <a:p>
            <a:pPr marL="12700" algn="ctr">
              <a:spcBef>
                <a:spcPts val="100"/>
              </a:spcBef>
            </a:pPr>
            <a:r>
              <a:rPr lang="vi-VN" sz="28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Nhóm</a:t>
            </a:r>
            <a:r>
              <a:rPr lang="vi-VN" sz="2800" spc="-5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tình</a:t>
            </a:r>
            <a:r>
              <a:rPr lang="vi-VN" sz="2800" spc="-5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nguyện</a:t>
            </a:r>
            <a:r>
              <a:rPr lang="vi-VN" sz="2800" spc="-5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spc="-20" dirty="0" err="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Sasa</a:t>
            </a:r>
            <a:r>
              <a:rPr lang="en-US" sz="2800" spc="-20" dirty="0">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vi-VN" sz="2800" spc="-4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vệ</a:t>
            </a:r>
            <a:r>
              <a:rPr lang="vi-VN" sz="2800" spc="-5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thiên</a:t>
            </a:r>
            <a:r>
              <a:rPr lang="vi-VN" sz="2800" spc="-4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nhiên</a:t>
            </a:r>
            <a:r>
              <a:rPr lang="vi-VN" sz="2800" spc="-4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tại</a:t>
            </a:r>
            <a:r>
              <a:rPr lang="vi-VN" sz="2800" spc="-4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Vịnh</a:t>
            </a:r>
            <a:r>
              <a:rPr lang="vi-VN" sz="2800" spc="-4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Đà</a:t>
            </a:r>
            <a:r>
              <a:rPr lang="vi-VN" sz="2800" spc="-4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spc="-20" dirty="0" err="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Nẵng</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7230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525BE-E8C0-42E8-96B9-79BD20666865}"/>
              </a:ext>
            </a:extLst>
          </p:cNvPr>
          <p:cNvSpPr>
            <a:spLocks noGrp="1"/>
          </p:cNvSpPr>
          <p:nvPr>
            <p:ph type="title"/>
          </p:nvPr>
        </p:nvSpPr>
        <p:spPr>
          <a:xfrm>
            <a:off x="176168" y="0"/>
            <a:ext cx="11299971" cy="1325563"/>
          </a:xfrm>
        </p:spPr>
        <p:txBody>
          <a:bodyPr>
            <a:noAutofit/>
          </a:bodyPr>
          <a:lstStyle/>
          <a:p>
            <a:r>
              <a:rPr lang="en-US" sz="32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II. </a:t>
            </a:r>
            <a:r>
              <a:rPr lang="vi-VN" sz="32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vi-VN" sz="3200" b="1" spc="-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trạng</a:t>
            </a:r>
            <a:r>
              <a:rPr lang="vi-VN" sz="3200" b="1" spc="-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đa dạng</a:t>
            </a:r>
            <a:r>
              <a:rPr lang="vi-VN" sz="3200" b="1" spc="-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sinh học</a:t>
            </a:r>
            <a:r>
              <a:rPr lang="vi-VN" sz="3200" b="1" spc="-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rừng của</a:t>
            </a:r>
            <a:r>
              <a:rPr lang="vi-VN" sz="3200" b="1" spc="-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thành phố</a:t>
            </a:r>
            <a:r>
              <a:rPr lang="vi-VN" sz="3200" b="1" spc="-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Đà </a:t>
            </a:r>
            <a:r>
              <a:rPr lang="vi-VN" sz="3200" b="1" spc="-2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Nẵng</a:t>
            </a:r>
            <a:br>
              <a:rPr lang="en-US" sz="3200" b="1" spc="0" dirty="0">
                <a:effectLst/>
                <a:latin typeface="Times New Roman" panose="02020603050405020304" pitchFamily="18" charset="0"/>
                <a:ea typeface="Arial" panose="020B0604020202020204" pitchFamily="34"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D1565D9-163C-408B-A241-DD995596CEEC}"/>
              </a:ext>
            </a:extLst>
          </p:cNvPr>
          <p:cNvSpPr>
            <a:spLocks noGrp="1"/>
          </p:cNvSpPr>
          <p:nvPr>
            <p:ph idx="1"/>
          </p:nvPr>
        </p:nvSpPr>
        <p:spPr>
          <a:xfrm>
            <a:off x="478172" y="843348"/>
            <a:ext cx="11241248" cy="4351338"/>
          </a:xfrm>
        </p:spPr>
        <p:txBody>
          <a:bodyPr>
            <a:noAutofit/>
          </a:bodyPr>
          <a:lstStyle/>
          <a:p>
            <a:pPr marL="0" lvl="0" indent="0" algn="just">
              <a:spcBef>
                <a:spcPts val="400"/>
              </a:spcBef>
              <a:spcAft>
                <a:spcPts val="0"/>
              </a:spcAft>
              <a:buClr>
                <a:srgbClr val="EC008C"/>
              </a:buClr>
              <a:buSzPts val="1200"/>
              <a:buNone/>
              <a:tabLst>
                <a:tab pos="1090295" algn="l"/>
              </a:tabLst>
            </a:pPr>
            <a:r>
              <a:rPr lang="en-US" sz="3000"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1. </a:t>
            </a:r>
            <a:r>
              <a:rPr lang="vi-VN" sz="3000"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Đa</a:t>
            </a:r>
            <a:r>
              <a:rPr lang="vi-VN" sz="3000" spc="4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dạng</a:t>
            </a:r>
            <a:r>
              <a:rPr lang="vi-VN" sz="3000" spc="4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thực</a:t>
            </a:r>
            <a:r>
              <a:rPr lang="vi-VN" sz="3000" spc="4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vi-VN" sz="3000" spc="4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1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rừng:</a:t>
            </a:r>
            <a:endParaRPr lang="en-US" sz="3000" spc="-10" dirty="0">
              <a:solidFill>
                <a:srgbClr val="002060"/>
              </a:solidFill>
              <a:latin typeface="Times New Roman" panose="02020603050405020304" pitchFamily="18" charset="0"/>
              <a:ea typeface="Arial" panose="020B0604020202020204" pitchFamily="34" charset="0"/>
              <a:cs typeface="Times New Roman" panose="02020603050405020304" pitchFamily="18" charset="0"/>
            </a:endParaRPr>
          </a:p>
          <a:p>
            <a:pPr marL="0" lvl="0" indent="0" algn="just">
              <a:spcBef>
                <a:spcPts val="400"/>
              </a:spcBef>
              <a:spcAft>
                <a:spcPts val="0"/>
              </a:spcAft>
              <a:buClr>
                <a:srgbClr val="EC008C"/>
              </a:buClr>
              <a:buSzPts val="1200"/>
              <a:buNone/>
              <a:tabLst>
                <a:tab pos="1090295" algn="l"/>
              </a:tabLst>
            </a:pPr>
            <a:r>
              <a:rPr lang="en-US"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Rừng tự nhiên ở thành phố Đà </a:t>
            </a:r>
            <a:r>
              <a:rPr lang="vi-VN" sz="3000" dirty="0" err="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Nẵng</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thuộc kiểu rừng kín, trong đó rừng kín thường xanh, mưa mùa nhiệt đới chiếm phần lớn diện tích với trạng thái rừng chủ yếu thuộc loại </a:t>
            </a:r>
            <a:r>
              <a:rPr lang="en-US" sz="3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2</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B, hạn chế khai thác, sử dụng vì mục đích thương mại. </a:t>
            </a:r>
            <a:endParaRPr lang="en-US"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lvl="0" indent="0" algn="just">
              <a:spcBef>
                <a:spcPts val="400"/>
              </a:spcBef>
              <a:spcAft>
                <a:spcPts val="0"/>
              </a:spcAft>
              <a:buClr>
                <a:srgbClr val="EC008C"/>
              </a:buClr>
              <a:buSzPts val="1200"/>
              <a:buNone/>
              <a:tabLst>
                <a:tab pos="1090295" algn="l"/>
              </a:tabLst>
            </a:pPr>
            <a:r>
              <a:rPr lang="en-US"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Rừng trồng là các loại cây được trồng ở vùng đồi, ven sườn núi với các loại</a:t>
            </a:r>
            <a:r>
              <a:rPr lang="vi-VN" sz="3000" spc="2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cây như bạch đàn, thông, keo,... </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279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565D9-163C-408B-A241-DD995596CEEC}"/>
              </a:ext>
            </a:extLst>
          </p:cNvPr>
          <p:cNvSpPr>
            <a:spLocks noGrp="1"/>
          </p:cNvSpPr>
          <p:nvPr>
            <p:ph idx="1"/>
          </p:nvPr>
        </p:nvSpPr>
        <p:spPr>
          <a:xfrm>
            <a:off x="266590" y="248230"/>
            <a:ext cx="11658819" cy="2703098"/>
          </a:xfrm>
        </p:spPr>
        <p:txBody>
          <a:bodyPr>
            <a:noAutofit/>
          </a:bodyPr>
          <a:lstStyle/>
          <a:p>
            <a:pPr marL="0" lvl="0" indent="0" algn="just">
              <a:spcBef>
                <a:spcPts val="400"/>
              </a:spcBef>
              <a:spcAft>
                <a:spcPts val="0"/>
              </a:spcAft>
              <a:buClr>
                <a:srgbClr val="EC008C"/>
              </a:buClr>
              <a:buSzPts val="1200"/>
              <a:buNone/>
              <a:tabLst>
                <a:tab pos="1090295" algn="l"/>
              </a:tabLst>
            </a:pPr>
            <a:r>
              <a:rPr lang="en-US"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Thực vật rừng ở Đà </a:t>
            </a:r>
            <a:r>
              <a:rPr lang="vi-VN" sz="3000" dirty="0" err="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Nẵng</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hiện nay có mức độ đa dạng loài rất cao. Những họ có số loài nhiều nhất là họ Đậu, họ Thầu dầu, họ Cà phê, họ Dâu tằm, họ Na, họ Cam quýt, họ Dẻ,... Những họ có số cá thể nhiều nhất trong tổ thành rừng là các họ: Dâu tằm, Dầu, Dẻ, Thầu dầu, Cau dừa.</a:t>
            </a:r>
            <a:endParaRPr lang="en-US" sz="3000" dirty="0">
              <a:effectLst/>
              <a:latin typeface="Times New Roman" panose="02020603050405020304" pitchFamily="18" charset="0"/>
              <a:ea typeface="Arial" panose="020B0604020202020204" pitchFamily="34" charset="0"/>
              <a:cs typeface="Times New Roman" panose="02020603050405020304" pitchFamily="18" charset="0"/>
            </a:endParaRPr>
          </a:p>
          <a:p>
            <a:pPr marL="0" indent="0" algn="just">
              <a:buNone/>
            </a:pPr>
            <a:endParaRPr lang="en-US" sz="3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1DD1856-84DD-7203-35D0-71C8B8FEBAD1}"/>
              </a:ext>
            </a:extLst>
          </p:cNvPr>
          <p:cNvPicPr>
            <a:picLocks noChangeAspect="1"/>
          </p:cNvPicPr>
          <p:nvPr/>
        </p:nvPicPr>
        <p:blipFill>
          <a:blip r:embed="rId2"/>
          <a:stretch>
            <a:fillRect/>
          </a:stretch>
        </p:blipFill>
        <p:spPr>
          <a:xfrm>
            <a:off x="0" y="2323520"/>
            <a:ext cx="6209731" cy="4391178"/>
          </a:xfrm>
          <a:prstGeom prst="rect">
            <a:avLst/>
          </a:prstGeom>
        </p:spPr>
      </p:pic>
      <p:pic>
        <p:nvPicPr>
          <p:cNvPr id="5" name="Picture 4">
            <a:extLst>
              <a:ext uri="{FF2B5EF4-FFF2-40B4-BE49-F238E27FC236}">
                <a16:creationId xmlns:a16="http://schemas.microsoft.com/office/drawing/2014/main" id="{DC5AC86B-6FC2-2FA7-1770-AB450D073C55}"/>
              </a:ext>
            </a:extLst>
          </p:cNvPr>
          <p:cNvPicPr>
            <a:picLocks noChangeAspect="1"/>
          </p:cNvPicPr>
          <p:nvPr/>
        </p:nvPicPr>
        <p:blipFill>
          <a:blip r:embed="rId3"/>
          <a:stretch>
            <a:fillRect/>
          </a:stretch>
        </p:blipFill>
        <p:spPr>
          <a:xfrm>
            <a:off x="6359857" y="2323520"/>
            <a:ext cx="5679458" cy="4391179"/>
          </a:xfrm>
          <a:prstGeom prst="rect">
            <a:avLst/>
          </a:prstGeom>
        </p:spPr>
      </p:pic>
      <p:sp>
        <p:nvSpPr>
          <p:cNvPr id="6" name="TextBox 5">
            <a:extLst>
              <a:ext uri="{FF2B5EF4-FFF2-40B4-BE49-F238E27FC236}">
                <a16:creationId xmlns:a16="http://schemas.microsoft.com/office/drawing/2014/main" id="{26760094-076D-D6C1-CC31-C789CF250D89}"/>
              </a:ext>
            </a:extLst>
          </p:cNvPr>
          <p:cNvSpPr txBox="1"/>
          <p:nvPr/>
        </p:nvSpPr>
        <p:spPr>
          <a:xfrm>
            <a:off x="5315803" y="6086550"/>
            <a:ext cx="2088108" cy="523220"/>
          </a:xfrm>
          <a:prstGeom prst="rect">
            <a:avLst/>
          </a:prstGeom>
          <a:solidFill>
            <a:schemeClr val="bg1"/>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đậu</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817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E8FD4-2A07-421A-B8CA-3C04BB1A4B7F}"/>
              </a:ext>
            </a:extLst>
          </p:cNvPr>
          <p:cNvSpPr>
            <a:spLocks noGrp="1"/>
          </p:cNvSpPr>
          <p:nvPr>
            <p:ph type="title"/>
          </p:nvPr>
        </p:nvSpPr>
        <p:spPr>
          <a:xfrm>
            <a:off x="187041" y="580022"/>
            <a:ext cx="11892792" cy="546885"/>
          </a:xfrm>
        </p:spPr>
        <p:txBody>
          <a:bodyPr>
            <a:noAutofit/>
          </a:bodyPr>
          <a:lstStyle/>
          <a:p>
            <a:pPr marL="342900" lvl="0" indent="-342900">
              <a:spcBef>
                <a:spcPts val="305"/>
              </a:spcBef>
              <a:spcAft>
                <a:spcPts val="0"/>
              </a:spcAft>
              <a:tabLst>
                <a:tab pos="1090295" algn="l"/>
              </a:tabLst>
            </a:pPr>
            <a:r>
              <a:rPr lang="en-US" sz="3000"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2. </a:t>
            </a:r>
            <a:r>
              <a:rPr lang="vi-VN" sz="30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Đa</a:t>
            </a:r>
            <a:r>
              <a:rPr lang="vi-VN" sz="3000" b="1" spc="4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dạng</a:t>
            </a:r>
            <a:r>
              <a:rPr lang="vi-VN" sz="3000" b="1" spc="4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vi-VN" sz="3000" b="1" spc="4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vi-VN" sz="3000" b="1" spc="4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1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rừng:</a:t>
            </a:r>
            <a:br>
              <a:rPr lang="en-US" sz="3000" spc="0" dirty="0">
                <a:effectLst/>
                <a:latin typeface="Times New Roman" panose="02020603050405020304" pitchFamily="18" charset="0"/>
                <a:ea typeface="Arial" panose="020B0604020202020204" pitchFamily="34" charset="0"/>
                <a:cs typeface="Times New Roman" panose="02020603050405020304" pitchFamily="18" charset="0"/>
              </a:rPr>
            </a:br>
            <a:br>
              <a:rPr lang="en-US" sz="3000" dirty="0">
                <a:effectLst/>
                <a:latin typeface="Times New Roman" panose="02020603050405020304" pitchFamily="18" charset="0"/>
                <a:ea typeface="Arial" panose="020B0604020202020204" pitchFamily="34" charset="0"/>
                <a:cs typeface="Times New Roman" panose="02020603050405020304" pitchFamily="18" charset="0"/>
              </a:rPr>
            </a:br>
            <a:endParaRPr lang="en-US" sz="3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D5605EE-ED27-D9D6-1C35-2FA383E8C684}"/>
              </a:ext>
            </a:extLst>
          </p:cNvPr>
          <p:cNvPicPr>
            <a:picLocks noChangeAspect="1"/>
          </p:cNvPicPr>
          <p:nvPr/>
        </p:nvPicPr>
        <p:blipFill>
          <a:blip r:embed="rId2"/>
          <a:stretch>
            <a:fillRect/>
          </a:stretch>
        </p:blipFill>
        <p:spPr>
          <a:xfrm>
            <a:off x="0" y="2688609"/>
            <a:ext cx="5759355" cy="4169391"/>
          </a:xfrm>
          <a:prstGeom prst="rect">
            <a:avLst/>
          </a:prstGeom>
        </p:spPr>
      </p:pic>
      <p:pic>
        <p:nvPicPr>
          <p:cNvPr id="6" name="Picture 5">
            <a:extLst>
              <a:ext uri="{FF2B5EF4-FFF2-40B4-BE49-F238E27FC236}">
                <a16:creationId xmlns:a16="http://schemas.microsoft.com/office/drawing/2014/main" id="{49576311-FA75-5A44-80BF-49AE0E6B716E}"/>
              </a:ext>
            </a:extLst>
          </p:cNvPr>
          <p:cNvPicPr>
            <a:picLocks noChangeAspect="1"/>
          </p:cNvPicPr>
          <p:nvPr/>
        </p:nvPicPr>
        <p:blipFill>
          <a:blip r:embed="rId3"/>
          <a:stretch>
            <a:fillRect/>
          </a:stretch>
        </p:blipFill>
        <p:spPr>
          <a:xfrm>
            <a:off x="5854890" y="2575847"/>
            <a:ext cx="6337110" cy="4282153"/>
          </a:xfrm>
          <a:prstGeom prst="rect">
            <a:avLst/>
          </a:prstGeom>
        </p:spPr>
      </p:pic>
      <p:sp>
        <p:nvSpPr>
          <p:cNvPr id="7" name="TextBox 6">
            <a:extLst>
              <a:ext uri="{FF2B5EF4-FFF2-40B4-BE49-F238E27FC236}">
                <a16:creationId xmlns:a16="http://schemas.microsoft.com/office/drawing/2014/main" id="{C441D134-4011-9DC8-66B5-196D7E95B342}"/>
              </a:ext>
            </a:extLst>
          </p:cNvPr>
          <p:cNvSpPr txBox="1"/>
          <p:nvPr/>
        </p:nvSpPr>
        <p:spPr>
          <a:xfrm>
            <a:off x="2229133" y="6176587"/>
            <a:ext cx="955343" cy="523220"/>
          </a:xfrm>
          <a:prstGeom prst="rect">
            <a:avLst/>
          </a:prstGeom>
          <a:solidFill>
            <a:schemeClr val="bg1"/>
          </a:solidFill>
        </p:spPr>
        <p:txBody>
          <a:bodyPr wrap="square" rtlCol="0">
            <a:spAutoFit/>
          </a:bodyPr>
          <a:lstStyle/>
          <a:p>
            <a:r>
              <a:rPr lang="en-US" sz="2800" dirty="0" err="1"/>
              <a:t>Tê</a:t>
            </a:r>
            <a:r>
              <a:rPr lang="en-US" sz="2800" dirty="0"/>
              <a:t> </a:t>
            </a:r>
            <a:r>
              <a:rPr lang="en-US" sz="2800" dirty="0" err="1"/>
              <a:t>tê</a:t>
            </a:r>
            <a:endParaRPr lang="en-US" sz="2800" dirty="0"/>
          </a:p>
        </p:txBody>
      </p:sp>
      <p:sp>
        <p:nvSpPr>
          <p:cNvPr id="8" name="TextBox 7">
            <a:extLst>
              <a:ext uri="{FF2B5EF4-FFF2-40B4-BE49-F238E27FC236}">
                <a16:creationId xmlns:a16="http://schemas.microsoft.com/office/drawing/2014/main" id="{A52CCE18-CD64-C5CC-A69C-B46B253573CE}"/>
              </a:ext>
            </a:extLst>
          </p:cNvPr>
          <p:cNvSpPr txBox="1"/>
          <p:nvPr/>
        </p:nvSpPr>
        <p:spPr>
          <a:xfrm>
            <a:off x="7467601" y="6286611"/>
            <a:ext cx="2495266" cy="523220"/>
          </a:xfrm>
          <a:prstGeom prst="rect">
            <a:avLst/>
          </a:prstGeom>
          <a:solidFill>
            <a:schemeClr val="bg1"/>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Gà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endParaRPr lang="en-US"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4D5E9C0-A18F-41DF-4DA3-67AECC0225EF}"/>
              </a:ext>
            </a:extLst>
          </p:cNvPr>
          <p:cNvSpPr txBox="1"/>
          <p:nvPr/>
        </p:nvSpPr>
        <p:spPr>
          <a:xfrm>
            <a:off x="149604" y="587813"/>
            <a:ext cx="11892792" cy="2062103"/>
          </a:xfrm>
          <a:prstGeom prst="rect">
            <a:avLst/>
          </a:prstGeom>
          <a:noFill/>
        </p:spPr>
        <p:txBody>
          <a:bodyPr wrap="square" rtlCol="0">
            <a:spAutoFit/>
          </a:bodyPr>
          <a:lstStyle/>
          <a:p>
            <a:r>
              <a:rPr lang="en-US" sz="3200" spc="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Hệ động vật rừng ở Đà </a:t>
            </a:r>
            <a:r>
              <a:rPr lang="vi-VN" sz="3200" dirty="0" err="1">
                <a:effectLst/>
                <a:latin typeface="Times New Roman" panose="02020603050405020304" pitchFamily="18" charset="0"/>
                <a:ea typeface="Arial" panose="020B0604020202020204" pitchFamily="34" charset="0"/>
                <a:cs typeface="Times New Roman" panose="02020603050405020304" pitchFamily="18" charset="0"/>
              </a:rPr>
              <a:t>Nẵng</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là sự giao thoa, hài </a:t>
            </a:r>
            <a:r>
              <a:rPr lang="vi-VN" sz="3200" dirty="0" err="1">
                <a:effectLst/>
                <a:latin typeface="Times New Roman" panose="02020603050405020304" pitchFamily="18" charset="0"/>
                <a:ea typeface="Arial" panose="020B0604020202020204" pitchFamily="34" charset="0"/>
                <a:cs typeface="Times New Roman" panose="02020603050405020304" pitchFamily="18" charset="0"/>
              </a:rPr>
              <a:t>hoà</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giữa các loài thuộc hệ động vật Bắc</a:t>
            </a:r>
            <a:r>
              <a:rPr lang="vi-VN" sz="3200" spc="-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Trường Sơn (Tê </a:t>
            </a:r>
            <a:r>
              <a:rPr lang="vi-VN" sz="3200" dirty="0" err="1">
                <a:effectLst/>
                <a:latin typeface="Times New Roman" panose="02020603050405020304" pitchFamily="18" charset="0"/>
                <a:ea typeface="Arial" panose="020B0604020202020204" pitchFamily="34" charset="0"/>
                <a:cs typeface="Times New Roman" panose="02020603050405020304" pitchFamily="18" charset="0"/>
              </a:rPr>
              <a:t>tê</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gà</a:t>
            </a:r>
            <a:r>
              <a:rPr lang="vi-VN" sz="3200" spc="-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Tiền, Khỉ vàng,...) và mang tính đặc trưng của hệ động vật Nam Trường Sơn (Khỉ đuôi dài, Chồn dơi, Sóc vàng, Trĩ sao, Gà lôi,...).</a:t>
            </a:r>
            <a:endParaRPr lang="en-US" sz="3200" dirty="0"/>
          </a:p>
        </p:txBody>
      </p:sp>
    </p:spTree>
    <p:extLst>
      <p:ext uri="{BB962C8B-B14F-4D97-AF65-F5344CB8AC3E}">
        <p14:creationId xmlns:p14="http://schemas.microsoft.com/office/powerpoint/2010/main" val="125828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60EB23-77AA-F7F3-1565-D73B433B55A5}"/>
              </a:ext>
            </a:extLst>
          </p:cNvPr>
          <p:cNvPicPr>
            <a:picLocks noChangeAspect="1"/>
          </p:cNvPicPr>
          <p:nvPr/>
        </p:nvPicPr>
        <p:blipFill>
          <a:blip r:embed="rId2"/>
          <a:stretch>
            <a:fillRect/>
          </a:stretch>
        </p:blipFill>
        <p:spPr>
          <a:xfrm>
            <a:off x="154961" y="-1"/>
            <a:ext cx="6036856" cy="3575713"/>
          </a:xfrm>
          <a:prstGeom prst="rect">
            <a:avLst/>
          </a:prstGeom>
        </p:spPr>
      </p:pic>
      <p:pic>
        <p:nvPicPr>
          <p:cNvPr id="5" name="Picture 4">
            <a:extLst>
              <a:ext uri="{FF2B5EF4-FFF2-40B4-BE49-F238E27FC236}">
                <a16:creationId xmlns:a16="http://schemas.microsoft.com/office/drawing/2014/main" id="{76B4ADD4-8E5F-18FE-AB19-B60FE0A37BA7}"/>
              </a:ext>
            </a:extLst>
          </p:cNvPr>
          <p:cNvPicPr>
            <a:picLocks noChangeAspect="1"/>
          </p:cNvPicPr>
          <p:nvPr/>
        </p:nvPicPr>
        <p:blipFill>
          <a:blip r:embed="rId3"/>
          <a:stretch>
            <a:fillRect/>
          </a:stretch>
        </p:blipFill>
        <p:spPr>
          <a:xfrm>
            <a:off x="6277968" y="8426"/>
            <a:ext cx="5759071" cy="3575713"/>
          </a:xfrm>
          <a:prstGeom prst="rect">
            <a:avLst/>
          </a:prstGeom>
        </p:spPr>
      </p:pic>
      <p:pic>
        <p:nvPicPr>
          <p:cNvPr id="6" name="Picture 5">
            <a:extLst>
              <a:ext uri="{FF2B5EF4-FFF2-40B4-BE49-F238E27FC236}">
                <a16:creationId xmlns:a16="http://schemas.microsoft.com/office/drawing/2014/main" id="{9CB7E7B6-A5B9-62E7-E23D-0E5315DA2048}"/>
              </a:ext>
            </a:extLst>
          </p:cNvPr>
          <p:cNvPicPr>
            <a:picLocks noChangeAspect="1"/>
          </p:cNvPicPr>
          <p:nvPr/>
        </p:nvPicPr>
        <p:blipFill>
          <a:blip r:embed="rId4"/>
          <a:stretch>
            <a:fillRect/>
          </a:stretch>
        </p:blipFill>
        <p:spPr>
          <a:xfrm>
            <a:off x="154961" y="3575712"/>
            <a:ext cx="6036856" cy="3177652"/>
          </a:xfrm>
          <a:prstGeom prst="rect">
            <a:avLst/>
          </a:prstGeom>
        </p:spPr>
      </p:pic>
      <p:pic>
        <p:nvPicPr>
          <p:cNvPr id="7" name="Picture 6">
            <a:extLst>
              <a:ext uri="{FF2B5EF4-FFF2-40B4-BE49-F238E27FC236}">
                <a16:creationId xmlns:a16="http://schemas.microsoft.com/office/drawing/2014/main" id="{0AC49FE6-2851-638D-0D82-ED4459A3DDF2}"/>
              </a:ext>
            </a:extLst>
          </p:cNvPr>
          <p:cNvPicPr>
            <a:picLocks noChangeAspect="1"/>
          </p:cNvPicPr>
          <p:nvPr/>
        </p:nvPicPr>
        <p:blipFill>
          <a:blip r:embed="rId5"/>
          <a:stretch>
            <a:fillRect/>
          </a:stretch>
        </p:blipFill>
        <p:spPr>
          <a:xfrm>
            <a:off x="6277968" y="3646224"/>
            <a:ext cx="5914031" cy="3036627"/>
          </a:xfrm>
          <a:prstGeom prst="rect">
            <a:avLst/>
          </a:prstGeom>
        </p:spPr>
      </p:pic>
      <p:sp>
        <p:nvSpPr>
          <p:cNvPr id="8" name="TextBox 7">
            <a:extLst>
              <a:ext uri="{FF2B5EF4-FFF2-40B4-BE49-F238E27FC236}">
                <a16:creationId xmlns:a16="http://schemas.microsoft.com/office/drawing/2014/main" id="{DDBEA5B1-463B-BC92-8A30-162971D961D5}"/>
              </a:ext>
            </a:extLst>
          </p:cNvPr>
          <p:cNvSpPr txBox="1"/>
          <p:nvPr/>
        </p:nvSpPr>
        <p:spPr>
          <a:xfrm>
            <a:off x="341195" y="104636"/>
            <a:ext cx="1924334" cy="523220"/>
          </a:xfrm>
          <a:prstGeom prst="rect">
            <a:avLst/>
          </a:prstGeom>
          <a:solidFill>
            <a:schemeClr val="bg1"/>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Gà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trắng</a:t>
            </a:r>
            <a:endParaRPr lang="en-US"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E387440-D3A4-347F-5533-D4738BFEBA58}"/>
              </a:ext>
            </a:extLst>
          </p:cNvPr>
          <p:cNvSpPr txBox="1"/>
          <p:nvPr/>
        </p:nvSpPr>
        <p:spPr>
          <a:xfrm>
            <a:off x="8052180" y="6104985"/>
            <a:ext cx="2238232" cy="523220"/>
          </a:xfrm>
          <a:prstGeom prst="rect">
            <a:avLst/>
          </a:prstGeom>
          <a:solidFill>
            <a:schemeClr val="bg1"/>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97F9D24-1C90-69F6-4E33-AB28E145B476}"/>
              </a:ext>
            </a:extLst>
          </p:cNvPr>
          <p:cNvSpPr txBox="1"/>
          <p:nvPr/>
        </p:nvSpPr>
        <p:spPr>
          <a:xfrm>
            <a:off x="987189" y="3680349"/>
            <a:ext cx="1728715" cy="523220"/>
          </a:xfrm>
          <a:prstGeom prst="rect">
            <a:avLst/>
          </a:prstGeom>
          <a:solidFill>
            <a:schemeClr val="bg1"/>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45456F3-7851-E01D-8A7B-3401781AE709}"/>
              </a:ext>
            </a:extLst>
          </p:cNvPr>
          <p:cNvSpPr txBox="1"/>
          <p:nvPr/>
        </p:nvSpPr>
        <p:spPr>
          <a:xfrm>
            <a:off x="6967183" y="3052492"/>
            <a:ext cx="3009331" cy="523220"/>
          </a:xfrm>
          <a:prstGeom prst="rect">
            <a:avLst/>
          </a:prstGeom>
          <a:solidFill>
            <a:schemeClr val="bg1"/>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Khỉ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541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5F09CA-101D-42AE-9FA2-11E8323D831F}"/>
              </a:ext>
            </a:extLst>
          </p:cNvPr>
          <p:cNvSpPr txBox="1"/>
          <p:nvPr/>
        </p:nvSpPr>
        <p:spPr>
          <a:xfrm>
            <a:off x="213815" y="347079"/>
            <a:ext cx="5691116" cy="553998"/>
          </a:xfrm>
          <a:prstGeom prst="rect">
            <a:avLst/>
          </a:prstGeom>
          <a:noFill/>
        </p:spPr>
        <p:txBody>
          <a:bodyPr wrap="square" rtlCol="0">
            <a:spAutoFit/>
          </a:bodyPr>
          <a:lstStyle/>
          <a:p>
            <a:pPr algn="just"/>
            <a:r>
              <a:rPr lang="en-US" sz="30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3. </a:t>
            </a:r>
            <a:r>
              <a:rPr lang="vi-VN" sz="30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Thực</a:t>
            </a:r>
            <a:r>
              <a:rPr lang="vi-VN" sz="3000" b="1" spc="4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vi-VN" sz="3000" b="1" spc="4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vi-VN" sz="3000" b="1" spc="4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vi-VN" sz="3000" b="1" spc="4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quý</a:t>
            </a:r>
            <a:r>
              <a:rPr lang="vi-VN" sz="3000" b="1" spc="5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1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hiếm:</a:t>
            </a:r>
            <a:endParaRPr lang="en-US" sz="3000"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1313BB6-585D-D0DE-FC9E-61375D865980}"/>
              </a:ext>
            </a:extLst>
          </p:cNvPr>
          <p:cNvSpPr txBox="1"/>
          <p:nvPr/>
        </p:nvSpPr>
        <p:spPr>
          <a:xfrm>
            <a:off x="213815" y="901077"/>
            <a:ext cx="11646089" cy="1815882"/>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Trên địa bàn thành phố có hơn 100 loài thực vật quý hiếm cần thiết phải quan tâm bảo tồn, trong đó khu Bảo tồn thiên nhiên Sơn Trà có 74 loài, khu Bảo tồn thiên nhiên Bà Nà – Núi Chúa có 42 loài. Một số loài gỗ bản địa như: dầu, chò, dẻ, sao đen,... đã được gây trồng thành công. </a:t>
            </a:r>
          </a:p>
        </p:txBody>
      </p:sp>
      <p:pic>
        <p:nvPicPr>
          <p:cNvPr id="7" name="Picture 6">
            <a:extLst>
              <a:ext uri="{FF2B5EF4-FFF2-40B4-BE49-F238E27FC236}">
                <a16:creationId xmlns:a16="http://schemas.microsoft.com/office/drawing/2014/main" id="{7D77FD72-620C-B4EB-5AC7-1F13EABBF177}"/>
              </a:ext>
            </a:extLst>
          </p:cNvPr>
          <p:cNvPicPr>
            <a:picLocks noChangeAspect="1"/>
          </p:cNvPicPr>
          <p:nvPr/>
        </p:nvPicPr>
        <p:blipFill>
          <a:blip r:embed="rId2"/>
          <a:stretch>
            <a:fillRect/>
          </a:stretch>
        </p:blipFill>
        <p:spPr>
          <a:xfrm>
            <a:off x="0" y="2716959"/>
            <a:ext cx="6334125" cy="4141041"/>
          </a:xfrm>
          <a:prstGeom prst="rect">
            <a:avLst/>
          </a:prstGeom>
        </p:spPr>
      </p:pic>
      <p:pic>
        <p:nvPicPr>
          <p:cNvPr id="8" name="Picture 7">
            <a:extLst>
              <a:ext uri="{FF2B5EF4-FFF2-40B4-BE49-F238E27FC236}">
                <a16:creationId xmlns:a16="http://schemas.microsoft.com/office/drawing/2014/main" id="{5D5E1634-ABBE-2205-0F64-369D11E01243}"/>
              </a:ext>
            </a:extLst>
          </p:cNvPr>
          <p:cNvPicPr>
            <a:picLocks noChangeAspect="1"/>
          </p:cNvPicPr>
          <p:nvPr/>
        </p:nvPicPr>
        <p:blipFill>
          <a:blip r:embed="rId3"/>
          <a:stretch>
            <a:fillRect/>
          </a:stretch>
        </p:blipFill>
        <p:spPr>
          <a:xfrm>
            <a:off x="6334125" y="2716959"/>
            <a:ext cx="5689553" cy="4141041"/>
          </a:xfrm>
          <a:prstGeom prst="rect">
            <a:avLst/>
          </a:prstGeom>
        </p:spPr>
      </p:pic>
    </p:spTree>
    <p:extLst>
      <p:ext uri="{BB962C8B-B14F-4D97-AF65-F5344CB8AC3E}">
        <p14:creationId xmlns:p14="http://schemas.microsoft.com/office/powerpoint/2010/main" val="207908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4C6AD-828C-4E6A-A91F-AA69C8B468A6}"/>
              </a:ext>
            </a:extLst>
          </p:cNvPr>
          <p:cNvSpPr>
            <a:spLocks noGrp="1"/>
          </p:cNvSpPr>
          <p:nvPr>
            <p:ph type="title"/>
          </p:nvPr>
        </p:nvSpPr>
        <p:spPr>
          <a:xfrm>
            <a:off x="660899" y="3700225"/>
            <a:ext cx="11332478" cy="1325563"/>
          </a:xfrm>
        </p:spPr>
        <p:txBody>
          <a:bodyPr>
            <a:noAutofit/>
          </a:bodyPr>
          <a:lstStyle/>
          <a:p>
            <a:r>
              <a:rPr lang="en-US" sz="3200" spc="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Giá trị gián tiếp là những lợi</a:t>
            </a:r>
            <a:r>
              <a:rPr lang="vi-VN" sz="3200" spc="2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ích</a:t>
            </a:r>
            <a:r>
              <a:rPr lang="vi-VN" sz="3200" spc="2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như</a:t>
            </a:r>
            <a:r>
              <a:rPr lang="vi-VN" sz="3200" spc="2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độ</a:t>
            </a:r>
            <a:r>
              <a:rPr lang="vi-VN" sz="3200" spc="2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phì</a:t>
            </a:r>
            <a:r>
              <a:rPr lang="vi-VN" sz="3200" spc="2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của</a:t>
            </a:r>
            <a:r>
              <a:rPr lang="vi-VN" sz="3200" spc="2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đất, </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du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lịch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giáo</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dục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nghiên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cứu</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khoa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điều</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hòa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khí</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hậu</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25D1C52-B90E-4238-81CE-7F7920AF933E}"/>
              </a:ext>
            </a:extLst>
          </p:cNvPr>
          <p:cNvSpPr txBox="1">
            <a:spLocks/>
          </p:cNvSpPr>
          <p:nvPr/>
        </p:nvSpPr>
        <p:spPr>
          <a:xfrm>
            <a:off x="477672" y="528147"/>
            <a:ext cx="10436405" cy="8009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III. </a:t>
            </a:r>
            <a:r>
              <a:rPr lang="vi-VN"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Giá</a:t>
            </a:r>
            <a:r>
              <a:rPr lang="vi-VN" sz="3200" b="1" spc="-5"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trị</a:t>
            </a:r>
            <a:r>
              <a:rPr lang="vi-VN" sz="3200" b="1" spc="1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của</a:t>
            </a:r>
            <a:r>
              <a:rPr lang="vi-VN" sz="3200" b="1" spc="5"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đa</a:t>
            </a:r>
            <a:r>
              <a:rPr lang="vi-VN" sz="3200" b="1" spc="1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dạng</a:t>
            </a:r>
            <a:r>
              <a:rPr lang="vi-VN" sz="3200" b="1" spc="5"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sinh</a:t>
            </a:r>
            <a:r>
              <a:rPr lang="vi-VN" sz="3200" b="1" spc="1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học</a:t>
            </a:r>
            <a:r>
              <a:rPr lang="vi-VN" sz="3200" b="1" spc="5"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đối</a:t>
            </a:r>
            <a:r>
              <a:rPr lang="vi-VN" sz="3200" b="1" spc="1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với</a:t>
            </a:r>
            <a:r>
              <a:rPr lang="vi-VN" sz="3200" b="1" spc="5"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sự</a:t>
            </a:r>
            <a:r>
              <a:rPr lang="vi-VN" sz="3200" b="1" spc="1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phát</a:t>
            </a:r>
            <a:r>
              <a:rPr lang="vi-VN" sz="3200" b="1" spc="5"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triển</a:t>
            </a:r>
            <a:r>
              <a:rPr lang="vi-VN" sz="3200" b="1" spc="1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endParaRPr lang="en-US" sz="3200" b="1" spc="10" dirty="0">
              <a:solidFill>
                <a:srgbClr val="002060"/>
              </a:solidFill>
              <a:latin typeface="Times New Roman" panose="02020603050405020304" pitchFamily="18" charset="0"/>
              <a:ea typeface="Arial" panose="020B0604020202020204" pitchFamily="34" charset="0"/>
              <a:cs typeface="Times New Roman" panose="02020603050405020304" pitchFamily="18" charset="0"/>
            </a:endParaRPr>
          </a:p>
          <a:p>
            <a:r>
              <a:rPr lang="vi-VN"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thành</a:t>
            </a:r>
            <a:r>
              <a:rPr lang="vi-VN" sz="3200" b="1" spc="5"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phố</a:t>
            </a:r>
            <a:r>
              <a:rPr lang="vi-VN" sz="3200" b="1" spc="1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Đà</a:t>
            </a:r>
            <a:r>
              <a:rPr lang="vi-VN" sz="3200" b="1" spc="1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spc="-2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Nẵng</a:t>
            </a:r>
            <a:b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23877E2-9784-489A-CEAB-0135EC5F50DA}"/>
              </a:ext>
            </a:extLst>
          </p:cNvPr>
          <p:cNvSpPr txBox="1"/>
          <p:nvPr/>
        </p:nvSpPr>
        <p:spPr>
          <a:xfrm>
            <a:off x="660899" y="1414307"/>
            <a:ext cx="10440537" cy="1569660"/>
          </a:xfrm>
          <a:prstGeom prst="rect">
            <a:avLst/>
          </a:prstGeom>
          <a:noFill/>
        </p:spPr>
        <p:txBody>
          <a:bodyPr wrap="square" rtlCol="0">
            <a:spAutoFit/>
          </a:bodyPr>
          <a:lstStyle/>
          <a:p>
            <a:r>
              <a:rPr lang="vi-VN" sz="3200" dirty="0">
                <a:effectLst/>
                <a:latin typeface="Times New Roman" panose="02020603050405020304" pitchFamily="18" charset="0"/>
                <a:ea typeface="Arial" panose="020B0604020202020204" pitchFamily="34" charset="0"/>
                <a:cs typeface="Times New Roman" panose="02020603050405020304" pitchFamily="18" charset="0"/>
              </a:rPr>
              <a:t>Những giá trị của đa dạng sinh học thường được xác định theo 2 phương diện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br>
              <a:rPr lang="en-US" sz="3200" dirty="0">
                <a:effectLst/>
                <a:latin typeface="Times New Roman" panose="02020603050405020304" pitchFamily="18" charset="0"/>
                <a:ea typeface="Arial" panose="020B0604020202020204" pitchFamily="34"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2A76738-13EC-284B-3B15-8EF918284925}"/>
              </a:ext>
            </a:extLst>
          </p:cNvPr>
          <p:cNvSpPr txBox="1"/>
          <p:nvPr/>
        </p:nvSpPr>
        <p:spPr>
          <a:xfrm>
            <a:off x="477672" y="2644170"/>
            <a:ext cx="11332478" cy="1569660"/>
          </a:xfrm>
          <a:prstGeom prst="rect">
            <a:avLst/>
          </a:prstGeom>
          <a:noFill/>
        </p:spPr>
        <p:txBody>
          <a:bodyPr wrap="square" rtlCol="0">
            <a:spAutoFit/>
          </a:bodyPr>
          <a:lstStyle/>
          <a:p>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spc="0" dirty="0">
                <a:effectLst/>
                <a:latin typeface="Times New Roman" panose="02020603050405020304" pitchFamily="18" charset="0"/>
                <a:ea typeface="Arial" panose="020B0604020202020204" pitchFamily="34" charset="0"/>
                <a:cs typeface="Times New Roman" panose="02020603050405020304" pitchFamily="18" charset="0"/>
              </a:rPr>
              <a:t>Giá trị trực tiếp là những sản phẩm được con người sử dụng</a:t>
            </a:r>
            <a:r>
              <a:rPr lang="vi-VN" sz="3200" spc="-3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spc="0" dirty="0">
                <a:effectLst/>
                <a:latin typeface="Times New Roman" panose="02020603050405020304" pitchFamily="18" charset="0"/>
                <a:ea typeface="Arial" panose="020B0604020202020204" pitchFamily="34" charset="0"/>
                <a:cs typeface="Times New Roman" panose="02020603050405020304" pitchFamily="18" charset="0"/>
              </a:rPr>
              <a:t>trong</a:t>
            </a:r>
            <a:r>
              <a:rPr lang="vi-VN" sz="3200" spc="-3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spc="0" dirty="0">
                <a:effectLst/>
                <a:latin typeface="Times New Roman" panose="02020603050405020304" pitchFamily="18" charset="0"/>
                <a:ea typeface="Arial" panose="020B0604020202020204" pitchFamily="34" charset="0"/>
                <a:cs typeface="Times New Roman" panose="02020603050405020304" pitchFamily="18" charset="0"/>
              </a:rPr>
              <a:t>sinh</a:t>
            </a:r>
            <a:r>
              <a:rPr lang="vi-VN" sz="3200" spc="-3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spc="0" dirty="0">
                <a:effectLst/>
                <a:latin typeface="Times New Roman" panose="02020603050405020304" pitchFamily="18" charset="0"/>
                <a:ea typeface="Arial" panose="020B0604020202020204" pitchFamily="34" charset="0"/>
                <a:cs typeface="Times New Roman" panose="02020603050405020304" pitchFamily="18" charset="0"/>
              </a:rPr>
              <a:t>hoạt,</a:t>
            </a:r>
            <a:r>
              <a:rPr lang="vi-VN" sz="3200" spc="-3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spc="0" dirty="0">
                <a:effectLst/>
                <a:latin typeface="Times New Roman" panose="02020603050405020304" pitchFamily="18" charset="0"/>
                <a:ea typeface="Arial" panose="020B0604020202020204" pitchFamily="34" charset="0"/>
                <a:cs typeface="Times New Roman" panose="02020603050405020304" pitchFamily="18" charset="0"/>
              </a:rPr>
              <a:t>sản</a:t>
            </a:r>
            <a:r>
              <a:rPr lang="vi-VN" sz="3200" spc="-3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200" spc="0" dirty="0">
                <a:effectLst/>
                <a:latin typeface="Times New Roman" panose="02020603050405020304" pitchFamily="18" charset="0"/>
                <a:ea typeface="Arial" panose="020B0604020202020204" pitchFamily="34" charset="0"/>
                <a:cs typeface="Times New Roman" panose="02020603050405020304" pitchFamily="18" charset="0"/>
              </a:rPr>
              <a:t>xuất hoặc thương mại.</a:t>
            </a:r>
            <a:br>
              <a:rPr lang="en-US" sz="3200" spc="0" dirty="0">
                <a:effectLst/>
                <a:latin typeface="Times New Roman" panose="02020603050405020304" pitchFamily="18" charset="0"/>
                <a:ea typeface="Arial" panose="020B0604020202020204" pitchFamily="34"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110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77701E9-B098-00AC-2267-FF6A08E77ACE}"/>
              </a:ext>
            </a:extLst>
          </p:cNvPr>
          <p:cNvPicPr>
            <a:picLocks noGrp="1" noChangeAspect="1"/>
          </p:cNvPicPr>
          <p:nvPr>
            <p:ph idx="1"/>
          </p:nvPr>
        </p:nvPicPr>
        <p:blipFill>
          <a:blip r:embed="rId2"/>
          <a:stretch>
            <a:fillRect/>
          </a:stretch>
        </p:blipFill>
        <p:spPr>
          <a:xfrm>
            <a:off x="-1" y="0"/>
            <a:ext cx="5650173" cy="3429000"/>
          </a:xfrm>
          <a:prstGeom prst="rect">
            <a:avLst/>
          </a:prstGeom>
        </p:spPr>
      </p:pic>
      <p:pic>
        <p:nvPicPr>
          <p:cNvPr id="6" name="Picture 5">
            <a:extLst>
              <a:ext uri="{FF2B5EF4-FFF2-40B4-BE49-F238E27FC236}">
                <a16:creationId xmlns:a16="http://schemas.microsoft.com/office/drawing/2014/main" id="{AAF2CD30-99BA-D810-4EF9-D68F22B42755}"/>
              </a:ext>
            </a:extLst>
          </p:cNvPr>
          <p:cNvPicPr>
            <a:picLocks noChangeAspect="1"/>
          </p:cNvPicPr>
          <p:nvPr/>
        </p:nvPicPr>
        <p:blipFill>
          <a:blip r:embed="rId3"/>
          <a:stretch>
            <a:fillRect/>
          </a:stretch>
        </p:blipFill>
        <p:spPr>
          <a:xfrm>
            <a:off x="5786651" y="3428999"/>
            <a:ext cx="6180160" cy="3429001"/>
          </a:xfrm>
          <a:prstGeom prst="rect">
            <a:avLst/>
          </a:prstGeom>
        </p:spPr>
      </p:pic>
      <p:pic>
        <p:nvPicPr>
          <p:cNvPr id="7" name="Picture 6">
            <a:extLst>
              <a:ext uri="{FF2B5EF4-FFF2-40B4-BE49-F238E27FC236}">
                <a16:creationId xmlns:a16="http://schemas.microsoft.com/office/drawing/2014/main" id="{25B65279-ED08-9C6A-999C-70FD40203F1C}"/>
              </a:ext>
            </a:extLst>
          </p:cNvPr>
          <p:cNvPicPr>
            <a:picLocks noChangeAspect="1"/>
          </p:cNvPicPr>
          <p:nvPr/>
        </p:nvPicPr>
        <p:blipFill>
          <a:blip r:embed="rId4"/>
          <a:stretch>
            <a:fillRect/>
          </a:stretch>
        </p:blipFill>
        <p:spPr>
          <a:xfrm>
            <a:off x="68238" y="3361756"/>
            <a:ext cx="5650174" cy="3563485"/>
          </a:xfrm>
          <a:prstGeom prst="rect">
            <a:avLst/>
          </a:prstGeom>
        </p:spPr>
      </p:pic>
      <p:sp>
        <p:nvSpPr>
          <p:cNvPr id="8" name="TextBox 7">
            <a:extLst>
              <a:ext uri="{FF2B5EF4-FFF2-40B4-BE49-F238E27FC236}">
                <a16:creationId xmlns:a16="http://schemas.microsoft.com/office/drawing/2014/main" id="{53481AA8-3C83-81C5-C88E-CCA64BEF6CF1}"/>
              </a:ext>
            </a:extLst>
          </p:cNvPr>
          <p:cNvSpPr txBox="1"/>
          <p:nvPr/>
        </p:nvSpPr>
        <p:spPr>
          <a:xfrm>
            <a:off x="1576316" y="3428999"/>
            <a:ext cx="2634018" cy="523220"/>
          </a:xfrm>
          <a:prstGeom prst="rect">
            <a:avLst/>
          </a:prstGeom>
          <a:solidFill>
            <a:schemeClr val="bg1"/>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dừa</a:t>
            </a:r>
            <a:r>
              <a:rPr lang="en-US" sz="2800" dirty="0">
                <a:latin typeface="Times New Roman" panose="02020603050405020304" pitchFamily="18" charset="0"/>
                <a:cs typeface="Times New Roman" panose="02020603050405020304" pitchFamily="18" charset="0"/>
              </a:rPr>
              <a:t> 7 </a:t>
            </a:r>
            <a:r>
              <a:rPr lang="en-US" sz="2800" dirty="0" err="1">
                <a:latin typeface="Times New Roman" panose="02020603050405020304" pitchFamily="18" charset="0"/>
                <a:cs typeface="Times New Roman" panose="02020603050405020304" pitchFamily="18" charset="0"/>
              </a:rPr>
              <a:t>mẫu</a:t>
            </a:r>
            <a:endParaRPr lang="en-US" sz="28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8114BC6-8C26-6E98-3C0F-7F2E968A1065}"/>
              </a:ext>
            </a:extLst>
          </p:cNvPr>
          <p:cNvPicPr>
            <a:picLocks noChangeAspect="1"/>
          </p:cNvPicPr>
          <p:nvPr/>
        </p:nvPicPr>
        <p:blipFill>
          <a:blip r:embed="rId5"/>
          <a:stretch>
            <a:fillRect/>
          </a:stretch>
        </p:blipFill>
        <p:spPr>
          <a:xfrm>
            <a:off x="5650172" y="48959"/>
            <a:ext cx="6428097" cy="3310435"/>
          </a:xfrm>
          <a:prstGeom prst="rect">
            <a:avLst/>
          </a:prstGeom>
        </p:spPr>
      </p:pic>
    </p:spTree>
    <p:extLst>
      <p:ext uri="{BB962C8B-B14F-4D97-AF65-F5344CB8AC3E}">
        <p14:creationId xmlns:p14="http://schemas.microsoft.com/office/powerpoint/2010/main" val="334463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99">
            <a:extLst>
              <a:ext uri="{FF2B5EF4-FFF2-40B4-BE49-F238E27FC236}">
                <a16:creationId xmlns:a16="http://schemas.microsoft.com/office/drawing/2014/main" id="{16FD2AF7-A30D-4F74-9B97-467260C7C867}"/>
              </a:ext>
            </a:extLst>
          </p:cNvPr>
          <p:cNvPicPr>
            <a:picLocks noGrp="1"/>
          </p:cNvPicPr>
          <p:nvPr>
            <p:ph idx="1"/>
          </p:nvPr>
        </p:nvPicPr>
        <p:blipFill>
          <a:blip r:embed="rId2" cstate="print"/>
          <a:stretch>
            <a:fillRect/>
          </a:stretch>
        </p:blipFill>
        <p:spPr>
          <a:xfrm>
            <a:off x="1" y="-83857"/>
            <a:ext cx="6096000" cy="4827307"/>
          </a:xfrm>
          <a:prstGeom prst="rect">
            <a:avLst/>
          </a:prstGeom>
        </p:spPr>
      </p:pic>
      <p:sp>
        <p:nvSpPr>
          <p:cNvPr id="5" name="TextBox 4">
            <a:extLst>
              <a:ext uri="{FF2B5EF4-FFF2-40B4-BE49-F238E27FC236}">
                <a16:creationId xmlns:a16="http://schemas.microsoft.com/office/drawing/2014/main" id="{EDFE3840-E345-418B-9FF9-9AAA0B3DA0CF}"/>
              </a:ext>
            </a:extLst>
          </p:cNvPr>
          <p:cNvSpPr txBox="1"/>
          <p:nvPr/>
        </p:nvSpPr>
        <p:spPr>
          <a:xfrm>
            <a:off x="3358393" y="5067666"/>
            <a:ext cx="5972962" cy="1015663"/>
          </a:xfrm>
          <a:prstGeom prst="rect">
            <a:avLst/>
          </a:prstGeom>
          <a:noFill/>
        </p:spPr>
        <p:txBody>
          <a:bodyPr wrap="square" rtlCol="0">
            <a:spAutoFit/>
          </a:bodyPr>
          <a:lstStyle/>
          <a:p>
            <a:r>
              <a:rPr lang="vi-VN" sz="3000" i="1" dirty="0">
                <a:effectLst/>
                <a:latin typeface="Times New Roman" panose="02020603050405020304" pitchFamily="18" charset="0"/>
                <a:ea typeface="Arial" panose="020B0604020202020204" pitchFamily="34" charset="0"/>
                <a:cs typeface="Times New Roman" panose="02020603050405020304" pitchFamily="18" charset="0"/>
              </a:rPr>
              <a:t>Đà</a:t>
            </a:r>
            <a:r>
              <a:rPr lang="vi-VN" sz="3000" i="1" spc="-4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i="1" dirty="0" err="1">
                <a:effectLst/>
                <a:latin typeface="Times New Roman" panose="02020603050405020304" pitchFamily="18" charset="0"/>
                <a:ea typeface="Arial" panose="020B0604020202020204" pitchFamily="34" charset="0"/>
                <a:cs typeface="Times New Roman" panose="02020603050405020304" pitchFamily="18" charset="0"/>
              </a:rPr>
              <a:t>Nẵng</a:t>
            </a:r>
            <a:r>
              <a:rPr lang="vi-VN" sz="3000" i="1" spc="-5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i="1" dirty="0">
                <a:effectLst/>
                <a:latin typeface="Times New Roman" panose="02020603050405020304" pitchFamily="18" charset="0"/>
                <a:ea typeface="Arial" panose="020B0604020202020204" pitchFamily="34" charset="0"/>
                <a:cs typeface="Times New Roman" panose="02020603050405020304" pitchFamily="18" charset="0"/>
              </a:rPr>
              <a:t>phát</a:t>
            </a:r>
            <a:r>
              <a:rPr lang="vi-VN" sz="3000" i="1" spc="-5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i="1" dirty="0">
                <a:effectLst/>
                <a:latin typeface="Times New Roman" panose="02020603050405020304" pitchFamily="18" charset="0"/>
                <a:ea typeface="Arial" panose="020B0604020202020204" pitchFamily="34" charset="0"/>
                <a:cs typeface="Times New Roman" panose="02020603050405020304" pitchFamily="18" charset="0"/>
              </a:rPr>
              <a:t>triển</a:t>
            </a:r>
            <a:r>
              <a:rPr lang="vi-VN" sz="3000" i="1" spc="-4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i="1" dirty="0">
                <a:effectLst/>
                <a:latin typeface="Times New Roman" panose="02020603050405020304" pitchFamily="18" charset="0"/>
                <a:ea typeface="Arial" panose="020B0604020202020204" pitchFamily="34" charset="0"/>
                <a:cs typeface="Times New Roman" panose="02020603050405020304" pitchFamily="18" charset="0"/>
              </a:rPr>
              <a:t>du</a:t>
            </a:r>
            <a:r>
              <a:rPr lang="vi-VN" sz="3000" i="1" spc="-5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i="1" dirty="0">
                <a:effectLst/>
                <a:latin typeface="Times New Roman" panose="02020603050405020304" pitchFamily="18" charset="0"/>
                <a:ea typeface="Arial" panose="020B0604020202020204" pitchFamily="34" charset="0"/>
                <a:cs typeface="Times New Roman" panose="02020603050405020304" pitchFamily="18" charset="0"/>
              </a:rPr>
              <a:t>lịch</a:t>
            </a:r>
            <a:r>
              <a:rPr lang="vi-VN" sz="3000" i="1" spc="-4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i="1" dirty="0">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i="1" spc="-5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i="1" spc="-20" dirty="0">
                <a:effectLst/>
                <a:latin typeface="Times New Roman" panose="02020603050405020304" pitchFamily="18" charset="0"/>
                <a:ea typeface="Arial" panose="020B0604020202020204" pitchFamily="34" charset="0"/>
                <a:cs typeface="Times New Roman" panose="02020603050405020304" pitchFamily="18" charset="0"/>
              </a:rPr>
              <a:t>thái</a:t>
            </a:r>
            <a:endParaRPr lang="en-US" sz="3000" dirty="0">
              <a:effectLst/>
              <a:latin typeface="Times New Roman" panose="02020603050405020304" pitchFamily="18" charset="0"/>
              <a:ea typeface="Arial" panose="020B0604020202020204" pitchFamily="34"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82C51A5-AE5F-7AAC-E795-5C845D08B12A}"/>
              </a:ext>
            </a:extLst>
          </p:cNvPr>
          <p:cNvPicPr>
            <a:picLocks noChangeAspect="1"/>
          </p:cNvPicPr>
          <p:nvPr/>
        </p:nvPicPr>
        <p:blipFill>
          <a:blip r:embed="rId3"/>
          <a:stretch>
            <a:fillRect/>
          </a:stretch>
        </p:blipFill>
        <p:spPr>
          <a:xfrm>
            <a:off x="6096000" y="16642"/>
            <a:ext cx="6096000" cy="4726808"/>
          </a:xfrm>
          <a:prstGeom prst="rect">
            <a:avLst/>
          </a:prstGeom>
        </p:spPr>
      </p:pic>
    </p:spTree>
    <p:extLst>
      <p:ext uri="{BB962C8B-B14F-4D97-AF65-F5344CB8AC3E}">
        <p14:creationId xmlns:p14="http://schemas.microsoft.com/office/powerpoint/2010/main" val="219127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0E056-C486-4D5F-B73C-A7ABCC835248}"/>
              </a:ext>
            </a:extLst>
          </p:cNvPr>
          <p:cNvSpPr>
            <a:spLocks noGrp="1"/>
          </p:cNvSpPr>
          <p:nvPr>
            <p:ph type="title"/>
          </p:nvPr>
        </p:nvSpPr>
        <p:spPr>
          <a:xfrm>
            <a:off x="570451" y="792963"/>
            <a:ext cx="11006355" cy="1325563"/>
          </a:xfrm>
        </p:spPr>
        <p:txBody>
          <a:bodyPr>
            <a:noAutofit/>
          </a:bodyPr>
          <a:lstStyle/>
          <a:p>
            <a:pPr algn="just"/>
            <a:r>
              <a:rPr lang="en-US"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phố</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Đà</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err="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Nẵng</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là</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nơi</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giao</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thoa</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tiểu</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vùng</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khí</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hậu,</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có</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đặc</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thù</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đa dạng về địa hình nên mức độ đa dạng sinh học ở đây rất cao; Đà </a:t>
            </a:r>
            <a:r>
              <a:rPr lang="vi-VN" sz="3000" dirty="0" err="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Nẵng</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được xem</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là</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những</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phố</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hiếm</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có</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về</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đa</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dạng</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hội</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tụ</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đa</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dạng sinh</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thái</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rừng</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3000" spc="-7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biển</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3000" spc="-7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D2656B8-E5D1-4694-9C20-B304B2C28CBC}"/>
              </a:ext>
            </a:extLst>
          </p:cNvPr>
          <p:cNvSpPr>
            <a:spLocks noGrp="1"/>
          </p:cNvSpPr>
          <p:nvPr>
            <p:ph idx="1"/>
          </p:nvPr>
        </p:nvSpPr>
        <p:spPr>
          <a:xfrm>
            <a:off x="570451" y="2506662"/>
            <a:ext cx="11267113" cy="4351338"/>
          </a:xfrm>
        </p:spPr>
        <p:txBody>
          <a:bodyPr>
            <a:normAutofit/>
          </a:bodyPr>
          <a:lstStyle/>
          <a:p>
            <a:pPr marL="0" indent="0" algn="just">
              <a:buNone/>
            </a:pPr>
            <a:r>
              <a:rPr lang="en-US"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Đa</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dạng</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ở</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phố</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Đà</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err="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Nẵng</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có</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ý</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nghĩa rất lớn đối với sự phát triển của các ngành như: nông, ngư nghiệp, dược liệu, du lịch</a:t>
            </a:r>
            <a:r>
              <a:rPr lang="en-US" sz="3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còn có vai trò</a:t>
            </a:r>
            <a:r>
              <a:rPr lang="vi-VN" sz="3000" spc="4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đặc biệt quan trọng trong việc giúp duy trì cân bằng hệ sinh thái, phòng tránh </a:t>
            </a:r>
            <a:r>
              <a:rPr lang="en-US" sz="3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thiên</a:t>
            </a:r>
            <a:r>
              <a:rPr lang="en-US" sz="3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tai</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817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665D1045-C44E-42BB-8376-B1B4D2B9AE3E}"/>
              </a:ext>
            </a:extLst>
          </p:cNvPr>
          <p:cNvGraphicFramePr>
            <a:graphicFrameLocks noGrp="1"/>
          </p:cNvGraphicFramePr>
          <p:nvPr>
            <p:ph idx="1"/>
            <p:extLst>
              <p:ext uri="{D42A27DB-BD31-4B8C-83A1-F6EECF244321}">
                <p14:modId xmlns:p14="http://schemas.microsoft.com/office/powerpoint/2010/main" val="2075469822"/>
              </p:ext>
            </p:extLst>
          </p:nvPr>
        </p:nvGraphicFramePr>
        <p:xfrm>
          <a:off x="444616" y="1761688"/>
          <a:ext cx="11688660" cy="4890781"/>
        </p:xfrm>
        <a:graphic>
          <a:graphicData uri="http://schemas.openxmlformats.org/drawingml/2006/table">
            <a:tbl>
              <a:tblPr firstRow="1" firstCol="1" lastRow="1" lastCol="1" bandRow="1" bandCol="1">
                <a:tableStyleId>{5C22544A-7EE6-4342-B048-85BDC9FD1C3A}</a:tableStyleId>
              </a:tblPr>
              <a:tblGrid>
                <a:gridCol w="2720280">
                  <a:extLst>
                    <a:ext uri="{9D8B030D-6E8A-4147-A177-3AD203B41FA5}">
                      <a16:colId xmlns:a16="http://schemas.microsoft.com/office/drawing/2014/main" val="2396409146"/>
                    </a:ext>
                  </a:extLst>
                </a:gridCol>
                <a:gridCol w="5193292">
                  <a:extLst>
                    <a:ext uri="{9D8B030D-6E8A-4147-A177-3AD203B41FA5}">
                      <a16:colId xmlns:a16="http://schemas.microsoft.com/office/drawing/2014/main" val="3490048572"/>
                    </a:ext>
                  </a:extLst>
                </a:gridCol>
                <a:gridCol w="3775088">
                  <a:extLst>
                    <a:ext uri="{9D8B030D-6E8A-4147-A177-3AD203B41FA5}">
                      <a16:colId xmlns:a16="http://schemas.microsoft.com/office/drawing/2014/main" val="3447028812"/>
                    </a:ext>
                  </a:extLst>
                </a:gridCol>
              </a:tblGrid>
              <a:tr h="699349">
                <a:tc>
                  <a:txBody>
                    <a:bodyPr/>
                    <a:lstStyle/>
                    <a:p>
                      <a:pPr marL="420370" algn="ctr">
                        <a:spcBef>
                          <a:spcPts val="435"/>
                        </a:spcBef>
                        <a:spcAft>
                          <a:spcPts val="0"/>
                        </a:spcAft>
                      </a:pPr>
                      <a:r>
                        <a:rPr lang="vi-VN" sz="3000" dirty="0">
                          <a:solidFill>
                            <a:schemeClr val="bg1"/>
                          </a:solidFill>
                          <a:effectLst/>
                          <a:latin typeface="Times New Roman" panose="02020603050405020304" pitchFamily="18" charset="0"/>
                          <a:cs typeface="Times New Roman" panose="02020603050405020304" pitchFamily="18" charset="0"/>
                        </a:rPr>
                        <a:t>Giá</a:t>
                      </a:r>
                      <a:r>
                        <a:rPr lang="vi-VN" sz="3000" spc="-5" dirty="0">
                          <a:solidFill>
                            <a:schemeClr val="bg1"/>
                          </a:solidFill>
                          <a:effectLst/>
                          <a:latin typeface="Times New Roman" panose="02020603050405020304" pitchFamily="18" charset="0"/>
                          <a:cs typeface="Times New Roman" panose="02020603050405020304" pitchFamily="18" charset="0"/>
                        </a:rPr>
                        <a:t> </a:t>
                      </a:r>
                      <a:r>
                        <a:rPr lang="vi-VN" sz="3000" spc="-25" dirty="0">
                          <a:solidFill>
                            <a:schemeClr val="bg1"/>
                          </a:solidFill>
                          <a:effectLst/>
                          <a:latin typeface="Times New Roman" panose="02020603050405020304" pitchFamily="18" charset="0"/>
                          <a:cs typeface="Times New Roman" panose="02020603050405020304" pitchFamily="18" charset="0"/>
                        </a:rPr>
                        <a:t>trị</a:t>
                      </a:r>
                      <a:endParaRPr lang="en-US" sz="30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0" marR="0" marT="0" marB="0">
                    <a:solidFill>
                      <a:srgbClr val="0070C0"/>
                    </a:solidFill>
                  </a:tcPr>
                </a:tc>
                <a:tc>
                  <a:txBody>
                    <a:bodyPr/>
                    <a:lstStyle/>
                    <a:p>
                      <a:pPr marL="13335" algn="ctr">
                        <a:spcBef>
                          <a:spcPts val="435"/>
                        </a:spcBef>
                        <a:spcAft>
                          <a:spcPts val="0"/>
                        </a:spcAft>
                      </a:pPr>
                      <a:r>
                        <a:rPr lang="vi-VN" sz="3000" dirty="0">
                          <a:solidFill>
                            <a:schemeClr val="bg1"/>
                          </a:solidFill>
                          <a:effectLst/>
                          <a:latin typeface="Times New Roman" panose="02020603050405020304" pitchFamily="18" charset="0"/>
                          <a:cs typeface="Times New Roman" panose="02020603050405020304" pitchFamily="18" charset="0"/>
                        </a:rPr>
                        <a:t>Vai</a:t>
                      </a:r>
                      <a:r>
                        <a:rPr lang="vi-VN" sz="3000" spc="-60" dirty="0">
                          <a:solidFill>
                            <a:schemeClr val="bg1"/>
                          </a:solidFill>
                          <a:effectLst/>
                          <a:latin typeface="Times New Roman" panose="02020603050405020304" pitchFamily="18" charset="0"/>
                          <a:cs typeface="Times New Roman" panose="02020603050405020304" pitchFamily="18" charset="0"/>
                        </a:rPr>
                        <a:t> </a:t>
                      </a:r>
                      <a:r>
                        <a:rPr lang="vi-VN" sz="3000" spc="-25" dirty="0">
                          <a:solidFill>
                            <a:schemeClr val="bg1"/>
                          </a:solidFill>
                          <a:effectLst/>
                          <a:latin typeface="Times New Roman" panose="02020603050405020304" pitchFamily="18" charset="0"/>
                          <a:cs typeface="Times New Roman" panose="02020603050405020304" pitchFamily="18" charset="0"/>
                        </a:rPr>
                        <a:t>trò</a:t>
                      </a:r>
                      <a:endParaRPr lang="en-US" sz="30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0" marR="0" marT="0" marB="0">
                    <a:solidFill>
                      <a:srgbClr val="0070C0"/>
                    </a:solidFill>
                  </a:tcPr>
                </a:tc>
                <a:tc>
                  <a:txBody>
                    <a:bodyPr/>
                    <a:lstStyle/>
                    <a:p>
                      <a:pPr marL="281940" algn="ctr">
                        <a:spcBef>
                          <a:spcPts val="435"/>
                        </a:spcBef>
                        <a:spcAft>
                          <a:spcPts val="0"/>
                        </a:spcAft>
                      </a:pPr>
                      <a:r>
                        <a:rPr lang="vi-VN" sz="3000" dirty="0">
                          <a:solidFill>
                            <a:schemeClr val="bg1"/>
                          </a:solidFill>
                          <a:effectLst/>
                          <a:latin typeface="Times New Roman" panose="02020603050405020304" pitchFamily="18" charset="0"/>
                          <a:cs typeface="Times New Roman" panose="02020603050405020304" pitchFamily="18" charset="0"/>
                        </a:rPr>
                        <a:t>Điều</a:t>
                      </a:r>
                      <a:r>
                        <a:rPr lang="vi-VN" sz="3000" spc="155" dirty="0">
                          <a:solidFill>
                            <a:schemeClr val="bg1"/>
                          </a:solidFill>
                          <a:effectLst/>
                          <a:latin typeface="Times New Roman" panose="02020603050405020304" pitchFamily="18" charset="0"/>
                          <a:cs typeface="Times New Roman" panose="02020603050405020304" pitchFamily="18" charset="0"/>
                        </a:rPr>
                        <a:t> </a:t>
                      </a:r>
                      <a:r>
                        <a:rPr lang="vi-VN" sz="3000" dirty="0">
                          <a:solidFill>
                            <a:schemeClr val="bg1"/>
                          </a:solidFill>
                          <a:effectLst/>
                          <a:latin typeface="Times New Roman" panose="02020603050405020304" pitchFamily="18" charset="0"/>
                          <a:cs typeface="Times New Roman" panose="02020603050405020304" pitchFamily="18" charset="0"/>
                        </a:rPr>
                        <a:t>kiện</a:t>
                      </a:r>
                      <a:r>
                        <a:rPr lang="vi-VN" sz="3000" spc="155" dirty="0">
                          <a:solidFill>
                            <a:schemeClr val="bg1"/>
                          </a:solidFill>
                          <a:effectLst/>
                          <a:latin typeface="Times New Roman" panose="02020603050405020304" pitchFamily="18" charset="0"/>
                          <a:cs typeface="Times New Roman" panose="02020603050405020304" pitchFamily="18" charset="0"/>
                        </a:rPr>
                        <a:t> </a:t>
                      </a:r>
                      <a:r>
                        <a:rPr lang="vi-VN" sz="3000" dirty="0">
                          <a:solidFill>
                            <a:schemeClr val="bg1"/>
                          </a:solidFill>
                          <a:effectLst/>
                          <a:latin typeface="Times New Roman" panose="02020603050405020304" pitchFamily="18" charset="0"/>
                          <a:cs typeface="Times New Roman" panose="02020603050405020304" pitchFamily="18" charset="0"/>
                        </a:rPr>
                        <a:t>hình</a:t>
                      </a:r>
                      <a:r>
                        <a:rPr lang="vi-VN" sz="3000" spc="160" dirty="0">
                          <a:solidFill>
                            <a:schemeClr val="bg1"/>
                          </a:solidFill>
                          <a:effectLst/>
                          <a:latin typeface="Times New Roman" panose="02020603050405020304" pitchFamily="18" charset="0"/>
                          <a:cs typeface="Times New Roman" panose="02020603050405020304" pitchFamily="18" charset="0"/>
                        </a:rPr>
                        <a:t> </a:t>
                      </a:r>
                      <a:r>
                        <a:rPr lang="vi-VN" sz="3000" spc="-20" dirty="0">
                          <a:solidFill>
                            <a:schemeClr val="bg1"/>
                          </a:solidFill>
                          <a:effectLst/>
                          <a:latin typeface="Times New Roman" panose="02020603050405020304" pitchFamily="18" charset="0"/>
                          <a:cs typeface="Times New Roman" panose="02020603050405020304" pitchFamily="18" charset="0"/>
                        </a:rPr>
                        <a:t>thành</a:t>
                      </a:r>
                      <a:endParaRPr lang="en-US" sz="30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0" marR="0" marT="0" marB="0">
                    <a:solidFill>
                      <a:srgbClr val="0070C0"/>
                    </a:solidFill>
                  </a:tcPr>
                </a:tc>
                <a:extLst>
                  <a:ext uri="{0D108BD9-81ED-4DB2-BD59-A6C34878D82A}">
                    <a16:rowId xmlns:a16="http://schemas.microsoft.com/office/drawing/2014/main" val="1083998028"/>
                  </a:ext>
                </a:extLst>
              </a:tr>
              <a:tr h="4191432">
                <a:tc>
                  <a:txBody>
                    <a:bodyPr/>
                    <a:lstStyle/>
                    <a:p>
                      <a:pPr marL="50800" marR="36195" algn="l">
                        <a:lnSpc>
                          <a:spcPct val="116000"/>
                        </a:lnSpc>
                        <a:spcBef>
                          <a:spcPts val="500"/>
                        </a:spcBef>
                        <a:spcAft>
                          <a:spcPts val="0"/>
                        </a:spcAft>
                      </a:pPr>
                      <a:endParaRPr lang="en-US" sz="30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0" marR="0" marT="0" marB="0">
                    <a:solidFill>
                      <a:srgbClr val="0070C0"/>
                    </a:solidFill>
                  </a:tcPr>
                </a:tc>
                <a:tc>
                  <a:txBody>
                    <a:bodyPr/>
                    <a:lstStyle/>
                    <a:p>
                      <a:pPr marL="0" marR="35560" lvl="0" indent="0" algn="l">
                        <a:lnSpc>
                          <a:spcPct val="116000"/>
                        </a:lnSpc>
                        <a:spcBef>
                          <a:spcPts val="500"/>
                        </a:spcBef>
                        <a:spcAft>
                          <a:spcPts val="0"/>
                        </a:spcAft>
                        <a:buClr>
                          <a:srgbClr val="231F20"/>
                        </a:buClr>
                        <a:buSzPts val="1150"/>
                        <a:buFont typeface="Arial" panose="020B0604020202020204" pitchFamily="34" charset="0"/>
                        <a:buNone/>
                        <a:tabLst>
                          <a:tab pos="205105" algn="l"/>
                        </a:tabLst>
                      </a:pPr>
                      <a:endParaRPr lang="en-US" sz="3000"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solidFill>
                      <a:srgbClr val="0070C0"/>
                    </a:solidFill>
                  </a:tcPr>
                </a:tc>
                <a:tc>
                  <a:txBody>
                    <a:bodyPr/>
                    <a:lstStyle/>
                    <a:p>
                      <a:pPr marL="0" lvl="0" indent="0" algn="l">
                        <a:spcBef>
                          <a:spcPts val="500"/>
                        </a:spcBef>
                        <a:buClr>
                          <a:srgbClr val="231F20"/>
                        </a:buClr>
                        <a:buSzPts val="1150"/>
                        <a:buFont typeface="Arial" panose="020B0604020202020204" pitchFamily="34" charset="0"/>
                        <a:buNone/>
                        <a:tabLst>
                          <a:tab pos="163195" algn="l"/>
                        </a:tabLst>
                      </a:pPr>
                      <a:r>
                        <a:rPr lang="en-US" sz="3000" spc="-30" dirty="0">
                          <a:solidFill>
                            <a:schemeClr val="bg1"/>
                          </a:solidFill>
                          <a:effectLst/>
                          <a:latin typeface="Times New Roman" panose="02020603050405020304" pitchFamily="18" charset="0"/>
                          <a:cs typeface="Times New Roman" panose="02020603050405020304" pitchFamily="18" charset="0"/>
                        </a:rPr>
                        <a:t> </a:t>
                      </a:r>
                      <a:endParaRPr lang="en-US" sz="3000"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solidFill>
                      <a:srgbClr val="0070C0"/>
                    </a:solidFill>
                  </a:tcPr>
                </a:tc>
                <a:extLst>
                  <a:ext uri="{0D108BD9-81ED-4DB2-BD59-A6C34878D82A}">
                    <a16:rowId xmlns:a16="http://schemas.microsoft.com/office/drawing/2014/main" val="2802859140"/>
                  </a:ext>
                </a:extLst>
              </a:tr>
            </a:tbl>
          </a:graphicData>
        </a:graphic>
      </p:graphicFrame>
      <p:sp>
        <p:nvSpPr>
          <p:cNvPr id="8" name="TextBox 7">
            <a:extLst>
              <a:ext uri="{FF2B5EF4-FFF2-40B4-BE49-F238E27FC236}">
                <a16:creationId xmlns:a16="http://schemas.microsoft.com/office/drawing/2014/main" id="{AB52699F-A311-4BAF-B9CB-5F0821ADFB85}"/>
              </a:ext>
            </a:extLst>
          </p:cNvPr>
          <p:cNvSpPr txBox="1"/>
          <p:nvPr/>
        </p:nvSpPr>
        <p:spPr>
          <a:xfrm>
            <a:off x="494950" y="906011"/>
            <a:ext cx="11358694" cy="524618"/>
          </a:xfrm>
          <a:prstGeom prst="rect">
            <a:avLst/>
          </a:prstGeom>
          <a:noFill/>
        </p:spPr>
        <p:txBody>
          <a:bodyPr wrap="square" rtlCol="0">
            <a:spAutoFit/>
          </a:bodyPr>
          <a:lstStyle/>
          <a:p>
            <a:endParaRPr lang="en-US"/>
          </a:p>
        </p:txBody>
      </p:sp>
      <p:sp>
        <p:nvSpPr>
          <p:cNvPr id="10" name="Textbox 300">
            <a:extLst>
              <a:ext uri="{FF2B5EF4-FFF2-40B4-BE49-F238E27FC236}">
                <a16:creationId xmlns:a16="http://schemas.microsoft.com/office/drawing/2014/main" id="{6E04AFAE-89B2-4A81-86FB-292D90C7BF4F}"/>
              </a:ext>
            </a:extLst>
          </p:cNvPr>
          <p:cNvSpPr txBox="1">
            <a:spLocks noChangeArrowheads="1"/>
          </p:cNvSpPr>
          <p:nvPr/>
        </p:nvSpPr>
        <p:spPr bwMode="auto">
          <a:xfrm>
            <a:off x="817563" y="9421813"/>
            <a:ext cx="244475" cy="790575"/>
          </a:xfrm>
          <a:prstGeom prst="rect">
            <a:avLst/>
          </a:prstGeom>
          <a:solidFill>
            <a:srgbClr val="00B6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rgbClr val="FFFFFF"/>
                </a:solidFill>
                <a:effectLst/>
                <a:latin typeface="Verdana" panose="020B0604030504040204" pitchFamily="34" charset="0"/>
                <a:ea typeface="Arial" panose="020B0604020202020204" pitchFamily="34" charset="0"/>
              </a:rPr>
              <a:t>36</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A2A82D02-D597-4AAE-BC04-6D6F15A68233}"/>
              </a:ext>
            </a:extLst>
          </p:cNvPr>
          <p:cNvSpPr txBox="1"/>
          <p:nvPr/>
        </p:nvSpPr>
        <p:spPr>
          <a:xfrm>
            <a:off x="338355" y="505538"/>
            <a:ext cx="11794921" cy="1015663"/>
          </a:xfrm>
          <a:prstGeom prst="rect">
            <a:avLst/>
          </a:prstGeom>
          <a:noFill/>
        </p:spPr>
        <p:txBody>
          <a:bodyPr wrap="square" rtlCol="0">
            <a:spAutoFit/>
          </a:bodyPr>
          <a:lstStyle/>
          <a:p>
            <a:r>
              <a:rPr lang="en-US"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vi-VN" sz="3000" spc="13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giá</a:t>
            </a:r>
            <a:r>
              <a:rPr lang="vi-VN" sz="3000" spc="14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trị,</a:t>
            </a:r>
            <a:r>
              <a:rPr lang="vi-VN" sz="3000" spc="14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vai</a:t>
            </a:r>
            <a:r>
              <a:rPr lang="vi-VN" sz="3000" spc="14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trò</a:t>
            </a:r>
            <a:r>
              <a:rPr lang="vi-VN" sz="3000" spc="14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chủ</a:t>
            </a:r>
            <a:r>
              <a:rPr lang="vi-VN" sz="3000" spc="14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yếu</a:t>
            </a:r>
            <a:r>
              <a:rPr lang="en-US"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vi-VN" sz="3000" spc="-8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đa</a:t>
            </a:r>
            <a:r>
              <a:rPr lang="vi-VN" sz="3000" spc="-7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dạng</a:t>
            </a:r>
            <a:r>
              <a:rPr lang="vi-VN" sz="3000" spc="-7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spc="-7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vi-VN" sz="3000" spc="-7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mang</a:t>
            </a:r>
            <a:r>
              <a:rPr lang="vi-VN" sz="3000" spc="-7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lại</a:t>
            </a:r>
            <a:r>
              <a:rPr lang="vi-VN" sz="3000" spc="-7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cho</a:t>
            </a:r>
            <a:r>
              <a:rPr lang="vi-VN" sz="3000" spc="-7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vi-VN" sz="3000" spc="-7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phố</a:t>
            </a:r>
            <a:r>
              <a:rPr lang="vi-VN" sz="3000" spc="-7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Đà</a:t>
            </a:r>
            <a:r>
              <a:rPr lang="vi-VN" sz="3000" spc="-7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err="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Nẵng</a:t>
            </a:r>
            <a:r>
              <a:rPr lang="vi-VN" sz="3000" spc="-5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vi-VN" sz="3000" spc="-4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vi-VN" sz="3000" spc="-4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vi-VN" sz="3000" spc="-4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sau</a:t>
            </a:r>
            <a:r>
              <a:rPr lang="en-US"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B95AE73-25E0-40BB-5B04-3B8CCFF4314F}"/>
              </a:ext>
            </a:extLst>
          </p:cNvPr>
          <p:cNvSpPr txBox="1"/>
          <p:nvPr/>
        </p:nvSpPr>
        <p:spPr>
          <a:xfrm>
            <a:off x="564253" y="2813032"/>
            <a:ext cx="2552131" cy="3539430"/>
          </a:xfrm>
          <a:prstGeom prst="rect">
            <a:avLst/>
          </a:prstGeom>
          <a:noFill/>
        </p:spPr>
        <p:txBody>
          <a:bodyPr wrap="square" rtlCol="0">
            <a:spAutoFit/>
          </a:bodyPr>
          <a:lstStyle/>
          <a:p>
            <a:pPr marL="50800" marR="36195" algn="l">
              <a:spcBef>
                <a:spcPts val="500"/>
              </a:spcBef>
              <a:spcAft>
                <a:spcPts val="0"/>
              </a:spcAft>
            </a:pPr>
            <a:r>
              <a:rPr lang="en-US" sz="3200" spc="-40"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Kho</a:t>
            </a:r>
            <a:r>
              <a:rPr lang="vi-VN" sz="3200" spc="-55"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lưu</a:t>
            </a:r>
            <a:r>
              <a:rPr lang="vi-VN" sz="3200" spc="-55"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trữ</a:t>
            </a:r>
            <a:r>
              <a:rPr lang="vi-VN" sz="3200" spc="-55"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nguồn </a:t>
            </a:r>
            <a:r>
              <a:rPr lang="vi-VN" sz="3200" dirty="0" err="1">
                <a:solidFill>
                  <a:schemeClr val="bg1"/>
                </a:solidFill>
                <a:effectLst/>
                <a:latin typeface="Times New Roman" panose="02020603050405020304" pitchFamily="18" charset="0"/>
                <a:cs typeface="Times New Roman" panose="02020603050405020304" pitchFamily="18" charset="0"/>
              </a:rPr>
              <a:t>gen</a:t>
            </a:r>
            <a:r>
              <a:rPr lang="vi-VN" sz="3200" dirty="0">
                <a:solidFill>
                  <a:schemeClr val="bg1"/>
                </a:solidFill>
                <a:effectLst/>
                <a:latin typeface="Times New Roman" panose="02020603050405020304" pitchFamily="18" charset="0"/>
                <a:cs typeface="Times New Roman" panose="02020603050405020304" pitchFamily="18" charset="0"/>
              </a:rPr>
              <a:t>, trong đó có </a:t>
            </a:r>
            <a:r>
              <a:rPr lang="vi-VN" sz="3200" spc="-10" dirty="0">
                <a:solidFill>
                  <a:schemeClr val="bg1"/>
                </a:solidFill>
                <a:effectLst/>
                <a:latin typeface="Times New Roman" panose="02020603050405020304" pitchFamily="18" charset="0"/>
                <a:cs typeface="Times New Roman" panose="02020603050405020304" pitchFamily="18" charset="0"/>
              </a:rPr>
              <a:t>nguồn</a:t>
            </a:r>
            <a:r>
              <a:rPr lang="vi-VN" sz="3200" spc="-85" dirty="0">
                <a:solidFill>
                  <a:schemeClr val="bg1"/>
                </a:solidFill>
                <a:effectLst/>
                <a:latin typeface="Times New Roman" panose="02020603050405020304" pitchFamily="18" charset="0"/>
                <a:cs typeface="Times New Roman" panose="02020603050405020304" pitchFamily="18" charset="0"/>
              </a:rPr>
              <a:t> </a:t>
            </a:r>
            <a:r>
              <a:rPr lang="vi-VN" sz="3200" spc="-10" dirty="0" err="1">
                <a:solidFill>
                  <a:schemeClr val="bg1"/>
                </a:solidFill>
                <a:effectLst/>
                <a:latin typeface="Times New Roman" panose="02020603050405020304" pitchFamily="18" charset="0"/>
                <a:cs typeface="Times New Roman" panose="02020603050405020304" pitchFamily="18" charset="0"/>
              </a:rPr>
              <a:t>gen</a:t>
            </a:r>
            <a:r>
              <a:rPr lang="vi-VN" sz="3200" spc="-85" dirty="0">
                <a:solidFill>
                  <a:schemeClr val="bg1"/>
                </a:solidFill>
                <a:effectLst/>
                <a:latin typeface="Times New Roman" panose="02020603050405020304" pitchFamily="18" charset="0"/>
                <a:cs typeface="Times New Roman" panose="02020603050405020304" pitchFamily="18" charset="0"/>
              </a:rPr>
              <a:t> </a:t>
            </a:r>
            <a:r>
              <a:rPr lang="vi-VN" sz="3200" spc="-10" dirty="0">
                <a:solidFill>
                  <a:schemeClr val="bg1"/>
                </a:solidFill>
                <a:effectLst/>
                <a:latin typeface="Times New Roman" panose="02020603050405020304" pitchFamily="18" charset="0"/>
                <a:cs typeface="Times New Roman" panose="02020603050405020304" pitchFamily="18" charset="0"/>
              </a:rPr>
              <a:t>chống </a:t>
            </a:r>
            <a:r>
              <a:rPr lang="vi-VN" sz="3200" dirty="0">
                <a:solidFill>
                  <a:schemeClr val="bg1"/>
                </a:solidFill>
                <a:effectLst/>
                <a:latin typeface="Times New Roman" panose="02020603050405020304" pitchFamily="18" charset="0"/>
                <a:cs typeface="Times New Roman" panose="02020603050405020304" pitchFamily="18" charset="0"/>
              </a:rPr>
              <a:t>chịu của các loài sinh</a:t>
            </a:r>
            <a:r>
              <a:rPr lang="vi-VN" sz="3200" spc="-80" dirty="0">
                <a:solidFill>
                  <a:schemeClr val="bg1"/>
                </a:solidFill>
                <a:effectLst/>
                <a:latin typeface="Times New Roman" panose="02020603050405020304" pitchFamily="18" charset="0"/>
                <a:cs typeface="Times New Roman" panose="02020603050405020304" pitchFamily="18" charset="0"/>
              </a:rPr>
              <a:t> </a:t>
            </a:r>
            <a:r>
              <a:rPr lang="vi-VN" sz="3200" dirty="0">
                <a:solidFill>
                  <a:schemeClr val="bg1"/>
                </a:solidFill>
                <a:effectLst/>
                <a:latin typeface="Times New Roman" panose="02020603050405020304" pitchFamily="18" charset="0"/>
                <a:cs typeface="Times New Roman" panose="02020603050405020304" pitchFamily="18" charset="0"/>
              </a:rPr>
              <a:t>vật.</a:t>
            </a:r>
            <a:endParaRPr lang="en-US" sz="32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C82CBAB-C5EF-C285-C8C4-0657C8C6B1F0}"/>
              </a:ext>
            </a:extLst>
          </p:cNvPr>
          <p:cNvSpPr txBox="1"/>
          <p:nvPr/>
        </p:nvSpPr>
        <p:spPr>
          <a:xfrm>
            <a:off x="3379844" y="2592927"/>
            <a:ext cx="5145206" cy="2062103"/>
          </a:xfrm>
          <a:prstGeom prst="rect">
            <a:avLst/>
          </a:prstGeom>
          <a:noFill/>
        </p:spPr>
        <p:txBody>
          <a:bodyPr wrap="square" rtlCol="0">
            <a:spAutoFit/>
          </a:bodyPr>
          <a:lstStyle/>
          <a:p>
            <a:pPr marL="0" marR="35560" lvl="0" indent="0" algn="l">
              <a:spcBef>
                <a:spcPts val="500"/>
              </a:spcBef>
              <a:spcAft>
                <a:spcPts val="0"/>
              </a:spcAft>
              <a:buClr>
                <a:srgbClr val="231F20"/>
              </a:buClr>
              <a:buSzPts val="1150"/>
              <a:buFont typeface="Arial" panose="020B0604020202020204" pitchFamily="34" charset="0"/>
              <a:buNone/>
              <a:tabLst>
                <a:tab pos="205105" algn="l"/>
              </a:tabLst>
            </a:pPr>
            <a:r>
              <a:rPr lang="en-US" sz="3200" spc="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Phát triển các ngành nông nghiệp</a:t>
            </a:r>
            <a:r>
              <a:rPr lang="vi-VN" sz="3200" spc="-95"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và</a:t>
            </a:r>
            <a:r>
              <a:rPr lang="vi-VN" sz="3200" spc="-95"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ngư</a:t>
            </a:r>
            <a:r>
              <a:rPr lang="vi-VN" sz="3200" spc="-95"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nghiệp,</a:t>
            </a:r>
            <a:r>
              <a:rPr lang="vi-VN" sz="3200" spc="-9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đặc</a:t>
            </a:r>
            <a:r>
              <a:rPr lang="vi-VN" sz="3200" spc="-95"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biệt </a:t>
            </a:r>
            <a:r>
              <a:rPr lang="vi-VN" sz="3200" spc="-40" dirty="0">
                <a:solidFill>
                  <a:schemeClr val="bg1"/>
                </a:solidFill>
                <a:effectLst/>
                <a:latin typeface="Times New Roman" panose="02020603050405020304" pitchFamily="18" charset="0"/>
                <a:cs typeface="Times New Roman" panose="02020603050405020304" pitchFamily="18" charset="0"/>
              </a:rPr>
              <a:t>là</a:t>
            </a:r>
            <a:r>
              <a:rPr lang="vi-VN" sz="3200" spc="-55"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giai</a:t>
            </a:r>
            <a:r>
              <a:rPr lang="vi-VN" sz="3200" spc="-55"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đoạn</a:t>
            </a:r>
            <a:r>
              <a:rPr lang="vi-VN" sz="3200" spc="-55"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ứng</a:t>
            </a:r>
            <a:r>
              <a:rPr lang="vi-VN" sz="3200" spc="-50"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phó</a:t>
            </a:r>
            <a:r>
              <a:rPr lang="vi-VN" sz="3200" spc="-55"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với</a:t>
            </a:r>
            <a:r>
              <a:rPr lang="vi-VN" sz="3200" spc="-55"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Biến</a:t>
            </a:r>
            <a:r>
              <a:rPr lang="vi-VN" sz="3200" spc="-55"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đổi </a:t>
            </a:r>
            <a:r>
              <a:rPr lang="vi-VN" sz="3200" spc="0" dirty="0">
                <a:solidFill>
                  <a:schemeClr val="bg1"/>
                </a:solidFill>
                <a:effectLst/>
                <a:latin typeface="Times New Roman" panose="02020603050405020304" pitchFamily="18" charset="0"/>
                <a:cs typeface="Times New Roman" panose="02020603050405020304" pitchFamily="18" charset="0"/>
              </a:rPr>
              <a:t>khí</a:t>
            </a:r>
            <a:r>
              <a:rPr lang="vi-VN" sz="3200" spc="-8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hậu.</a:t>
            </a:r>
            <a:endParaRPr lang="en-US" sz="3200" spc="0" dirty="0">
              <a:solidFill>
                <a:schemeClr val="bg1"/>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B58A565-86D9-C3C6-4D02-9EA1382B1F98}"/>
              </a:ext>
            </a:extLst>
          </p:cNvPr>
          <p:cNvSpPr txBox="1"/>
          <p:nvPr/>
        </p:nvSpPr>
        <p:spPr>
          <a:xfrm>
            <a:off x="3306597" y="4655030"/>
            <a:ext cx="5291701" cy="1759456"/>
          </a:xfrm>
          <a:prstGeom prst="rect">
            <a:avLst/>
          </a:prstGeom>
          <a:noFill/>
        </p:spPr>
        <p:txBody>
          <a:bodyPr wrap="square" rtlCol="0">
            <a:spAutoFit/>
          </a:bodyPr>
          <a:lstStyle/>
          <a:p>
            <a:pPr marL="0" marR="35560" lvl="0" indent="0" algn="l">
              <a:lnSpc>
                <a:spcPct val="116000"/>
              </a:lnSpc>
              <a:spcBef>
                <a:spcPts val="500"/>
              </a:spcBef>
              <a:spcAft>
                <a:spcPts val="0"/>
              </a:spcAft>
              <a:buClr>
                <a:srgbClr val="231F20"/>
              </a:buClr>
              <a:buSzPts val="1150"/>
              <a:buFont typeface="Arial" panose="020B0604020202020204" pitchFamily="34" charset="0"/>
              <a:buNone/>
              <a:tabLst>
                <a:tab pos="205105" algn="l"/>
              </a:tabLst>
            </a:pPr>
            <a:r>
              <a:rPr lang="en-US" sz="3200" spc="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Cơ</a:t>
            </a:r>
            <a:r>
              <a:rPr lang="vi-VN" sz="3200" spc="-7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sở</a:t>
            </a:r>
            <a:r>
              <a:rPr lang="vi-VN" sz="3200" spc="-7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cho</a:t>
            </a:r>
            <a:r>
              <a:rPr lang="vi-VN" sz="3200" spc="-7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phát</a:t>
            </a:r>
            <a:r>
              <a:rPr lang="vi-VN" sz="3200" spc="-7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triển</a:t>
            </a:r>
            <a:r>
              <a:rPr lang="vi-VN" sz="3200" spc="-7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lĩnh</a:t>
            </a:r>
            <a:r>
              <a:rPr lang="vi-VN" sz="3200" spc="-7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vực </a:t>
            </a:r>
            <a:r>
              <a:rPr lang="vi-VN" sz="3200" spc="-30" dirty="0">
                <a:solidFill>
                  <a:schemeClr val="bg1"/>
                </a:solidFill>
                <a:effectLst/>
                <a:latin typeface="Times New Roman" panose="02020603050405020304" pitchFamily="18" charset="0"/>
                <a:cs typeface="Times New Roman" panose="02020603050405020304" pitchFamily="18" charset="0"/>
              </a:rPr>
              <a:t>Công</a:t>
            </a:r>
            <a:r>
              <a:rPr lang="vi-VN" sz="3200" spc="-190"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nghệ</a:t>
            </a:r>
            <a:r>
              <a:rPr lang="vi-VN" sz="3200" spc="-190"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sinh</a:t>
            </a:r>
            <a:r>
              <a:rPr lang="vi-VN" sz="3200" spc="-190"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học</a:t>
            </a:r>
            <a:r>
              <a:rPr lang="en-US" sz="3200" spc="-30" dirty="0">
                <a:solidFill>
                  <a:schemeClr val="bg1"/>
                </a:solidFill>
                <a:effectLst/>
                <a:latin typeface="Times New Roman" panose="02020603050405020304" pitchFamily="18" charset="0"/>
                <a:cs typeface="Times New Roman" panose="02020603050405020304" pitchFamily="18" charset="0"/>
              </a:rPr>
              <a:t>,</a:t>
            </a:r>
            <a:r>
              <a:rPr lang="vi-VN" sz="3200" spc="-185"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nông</a:t>
            </a:r>
            <a:r>
              <a:rPr lang="vi-VN" sz="3200" spc="-190"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nghiệp.</a:t>
            </a:r>
            <a:endParaRPr lang="en-US" sz="3200"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741CFB9B-C7D5-3693-0491-C1CCDD7C5F65}"/>
              </a:ext>
            </a:extLst>
          </p:cNvPr>
          <p:cNvSpPr txBox="1"/>
          <p:nvPr/>
        </p:nvSpPr>
        <p:spPr>
          <a:xfrm>
            <a:off x="8598297" y="2951329"/>
            <a:ext cx="3430389" cy="2126223"/>
          </a:xfrm>
          <a:prstGeom prst="rect">
            <a:avLst/>
          </a:prstGeom>
          <a:noFill/>
        </p:spPr>
        <p:txBody>
          <a:bodyPr wrap="square" rtlCol="0">
            <a:spAutoFit/>
          </a:bodyPr>
          <a:lstStyle/>
          <a:p>
            <a:pPr marL="0" lvl="0" indent="0" algn="l">
              <a:spcBef>
                <a:spcPts val="500"/>
              </a:spcBef>
              <a:buClr>
                <a:srgbClr val="231F20"/>
              </a:buClr>
              <a:buSzPts val="1150"/>
              <a:buFont typeface="Arial" panose="020B0604020202020204" pitchFamily="34" charset="0"/>
              <a:buNone/>
              <a:tabLst>
                <a:tab pos="163195" algn="l"/>
              </a:tabLst>
            </a:pPr>
            <a:r>
              <a:rPr lang="en-US" sz="3200" spc="-30"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Độ</a:t>
            </a:r>
            <a:r>
              <a:rPr lang="vi-VN" sz="3200" spc="-110"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đa</a:t>
            </a:r>
            <a:r>
              <a:rPr lang="vi-VN" sz="3200" spc="-105"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dạng</a:t>
            </a:r>
            <a:r>
              <a:rPr lang="vi-VN" sz="3200" spc="-105"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sinh</a:t>
            </a:r>
            <a:r>
              <a:rPr lang="vi-VN" sz="3200" spc="-105"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học</a:t>
            </a:r>
            <a:r>
              <a:rPr lang="vi-VN" sz="3200" spc="-105"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cao.</a:t>
            </a:r>
            <a:endParaRPr lang="en-US" sz="3200" spc="0" dirty="0">
              <a:solidFill>
                <a:schemeClr val="bg1"/>
              </a:solidFill>
              <a:effectLst/>
              <a:latin typeface="Times New Roman" panose="02020603050405020304" pitchFamily="18" charset="0"/>
              <a:cs typeface="Times New Roman" panose="02020603050405020304" pitchFamily="18" charset="0"/>
            </a:endParaRPr>
          </a:p>
          <a:p>
            <a:pPr marL="0" lvl="0" indent="0" algn="l">
              <a:spcBef>
                <a:spcPts val="535"/>
              </a:spcBef>
              <a:spcAft>
                <a:spcPts val="0"/>
              </a:spcAft>
              <a:buClr>
                <a:srgbClr val="231F20"/>
              </a:buClr>
              <a:buSzPts val="1150"/>
              <a:buFont typeface="Arial" panose="020B0604020202020204" pitchFamily="34" charset="0"/>
              <a:buNone/>
              <a:tabLst>
                <a:tab pos="163195" algn="l"/>
              </a:tabLst>
            </a:pPr>
            <a:r>
              <a:rPr lang="en-US" sz="3200" spc="-40" dirty="0">
                <a:solidFill>
                  <a:schemeClr val="bg1"/>
                </a:solidFill>
                <a:effectLst/>
                <a:latin typeface="Times New Roman" panose="02020603050405020304" pitchFamily="18" charset="0"/>
                <a:cs typeface="Times New Roman" panose="02020603050405020304" pitchFamily="18" charset="0"/>
              </a:rPr>
              <a:t> - </a:t>
            </a:r>
            <a:r>
              <a:rPr lang="vi-VN" sz="3200" spc="-40" dirty="0">
                <a:solidFill>
                  <a:schemeClr val="bg1"/>
                </a:solidFill>
                <a:effectLst/>
                <a:latin typeface="Times New Roman" panose="02020603050405020304" pitchFamily="18" charset="0"/>
                <a:cs typeface="Times New Roman" panose="02020603050405020304" pitchFamily="18" charset="0"/>
              </a:rPr>
              <a:t>Vùng</a:t>
            </a:r>
            <a:r>
              <a:rPr lang="vi-VN" sz="3200" spc="-95"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khí</a:t>
            </a:r>
            <a:r>
              <a:rPr lang="vi-VN" sz="3200" spc="-90"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hậu</a:t>
            </a:r>
            <a:r>
              <a:rPr lang="vi-VN" sz="3200" spc="-90"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khắc</a:t>
            </a:r>
            <a:r>
              <a:rPr lang="vi-VN" sz="3200" spc="-90"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nghiệt.</a:t>
            </a:r>
            <a:endParaRPr lang="en-US" sz="3200"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7302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6"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0314B-2110-09B4-D8E9-324BFD2EA34E}"/>
              </a:ext>
            </a:extLst>
          </p:cNvPr>
          <p:cNvPicPr>
            <a:picLocks noChangeAspect="1"/>
          </p:cNvPicPr>
          <p:nvPr/>
        </p:nvPicPr>
        <p:blipFill>
          <a:blip r:embed="rId2"/>
          <a:stretch>
            <a:fillRect/>
          </a:stretch>
        </p:blipFill>
        <p:spPr>
          <a:xfrm>
            <a:off x="0" y="0"/>
            <a:ext cx="5553075" cy="3200400"/>
          </a:xfrm>
          <a:prstGeom prst="rect">
            <a:avLst/>
          </a:prstGeom>
        </p:spPr>
      </p:pic>
      <p:pic>
        <p:nvPicPr>
          <p:cNvPr id="6" name="Picture 5">
            <a:extLst>
              <a:ext uri="{FF2B5EF4-FFF2-40B4-BE49-F238E27FC236}">
                <a16:creationId xmlns:a16="http://schemas.microsoft.com/office/drawing/2014/main" id="{7B894A1E-B9FF-3A28-A0A0-2D66FC71E99C}"/>
              </a:ext>
            </a:extLst>
          </p:cNvPr>
          <p:cNvPicPr>
            <a:picLocks noChangeAspect="1"/>
          </p:cNvPicPr>
          <p:nvPr/>
        </p:nvPicPr>
        <p:blipFill>
          <a:blip r:embed="rId3"/>
          <a:stretch>
            <a:fillRect/>
          </a:stretch>
        </p:blipFill>
        <p:spPr>
          <a:xfrm>
            <a:off x="5619752" y="-28576"/>
            <a:ext cx="6410324" cy="3228976"/>
          </a:xfrm>
          <a:prstGeom prst="rect">
            <a:avLst/>
          </a:prstGeom>
        </p:spPr>
      </p:pic>
      <p:pic>
        <p:nvPicPr>
          <p:cNvPr id="7" name="Picture 6">
            <a:extLst>
              <a:ext uri="{FF2B5EF4-FFF2-40B4-BE49-F238E27FC236}">
                <a16:creationId xmlns:a16="http://schemas.microsoft.com/office/drawing/2014/main" id="{151215DD-57A3-23FA-BA3D-44C463590F59}"/>
              </a:ext>
            </a:extLst>
          </p:cNvPr>
          <p:cNvPicPr>
            <a:picLocks noChangeAspect="1"/>
          </p:cNvPicPr>
          <p:nvPr/>
        </p:nvPicPr>
        <p:blipFill>
          <a:blip r:embed="rId4"/>
          <a:stretch>
            <a:fillRect/>
          </a:stretch>
        </p:blipFill>
        <p:spPr>
          <a:xfrm>
            <a:off x="0" y="3200401"/>
            <a:ext cx="5729288" cy="3557586"/>
          </a:xfrm>
          <a:prstGeom prst="rect">
            <a:avLst/>
          </a:prstGeom>
        </p:spPr>
      </p:pic>
      <p:pic>
        <p:nvPicPr>
          <p:cNvPr id="9" name="Picture 8">
            <a:extLst>
              <a:ext uri="{FF2B5EF4-FFF2-40B4-BE49-F238E27FC236}">
                <a16:creationId xmlns:a16="http://schemas.microsoft.com/office/drawing/2014/main" id="{E08DCF80-4DC0-31B5-1552-B58F2E991C24}"/>
              </a:ext>
            </a:extLst>
          </p:cNvPr>
          <p:cNvPicPr>
            <a:picLocks noChangeAspect="1"/>
          </p:cNvPicPr>
          <p:nvPr/>
        </p:nvPicPr>
        <p:blipFill>
          <a:blip r:embed="rId5"/>
          <a:stretch>
            <a:fillRect/>
          </a:stretch>
        </p:blipFill>
        <p:spPr>
          <a:xfrm>
            <a:off x="5729288" y="3214690"/>
            <a:ext cx="6191247" cy="3557586"/>
          </a:xfrm>
          <a:prstGeom prst="rect">
            <a:avLst/>
          </a:prstGeom>
        </p:spPr>
      </p:pic>
      <p:sp>
        <p:nvSpPr>
          <p:cNvPr id="10" name="TextBox 9">
            <a:extLst>
              <a:ext uri="{FF2B5EF4-FFF2-40B4-BE49-F238E27FC236}">
                <a16:creationId xmlns:a16="http://schemas.microsoft.com/office/drawing/2014/main" id="{3360F6F5-211E-9922-F4EA-0A9EBF87BFEC}"/>
              </a:ext>
            </a:extLst>
          </p:cNvPr>
          <p:cNvSpPr txBox="1"/>
          <p:nvPr/>
        </p:nvSpPr>
        <p:spPr>
          <a:xfrm>
            <a:off x="3000375" y="3200400"/>
            <a:ext cx="4229101" cy="523220"/>
          </a:xfrm>
          <a:prstGeom prst="rect">
            <a:avLst/>
          </a:prstGeom>
          <a:solidFill>
            <a:schemeClr val="bg1"/>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Vườn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Thanh</a:t>
            </a:r>
          </a:p>
        </p:txBody>
      </p:sp>
    </p:spTree>
    <p:extLst>
      <p:ext uri="{BB962C8B-B14F-4D97-AF65-F5344CB8AC3E}">
        <p14:creationId xmlns:p14="http://schemas.microsoft.com/office/powerpoint/2010/main" val="163032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24A50-809F-4560-9DF4-AC712622FC6F}"/>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352DF327-0B95-4FD5-8408-7341CAC12898}"/>
              </a:ext>
            </a:extLst>
          </p:cNvPr>
          <p:cNvGraphicFramePr>
            <a:graphicFrameLocks noGrp="1"/>
          </p:cNvGraphicFramePr>
          <p:nvPr>
            <p:ph idx="1"/>
            <p:extLst>
              <p:ext uri="{D42A27DB-BD31-4B8C-83A1-F6EECF244321}">
                <p14:modId xmlns:p14="http://schemas.microsoft.com/office/powerpoint/2010/main" val="1386380986"/>
              </p:ext>
            </p:extLst>
          </p:nvPr>
        </p:nvGraphicFramePr>
        <p:xfrm>
          <a:off x="0" y="0"/>
          <a:ext cx="12076140" cy="6639762"/>
        </p:xfrm>
        <a:graphic>
          <a:graphicData uri="http://schemas.openxmlformats.org/drawingml/2006/table">
            <a:tbl>
              <a:tblPr firstRow="1" firstCol="1" lastRow="1" lastCol="1" bandRow="1" bandCol="1">
                <a:tableStyleId>{5C22544A-7EE6-4342-B048-85BDC9FD1C3A}</a:tableStyleId>
              </a:tblPr>
              <a:tblGrid>
                <a:gridCol w="3437694">
                  <a:extLst>
                    <a:ext uri="{9D8B030D-6E8A-4147-A177-3AD203B41FA5}">
                      <a16:colId xmlns:a16="http://schemas.microsoft.com/office/drawing/2014/main" val="61933491"/>
                    </a:ext>
                  </a:extLst>
                </a:gridCol>
                <a:gridCol w="4729459">
                  <a:extLst>
                    <a:ext uri="{9D8B030D-6E8A-4147-A177-3AD203B41FA5}">
                      <a16:colId xmlns:a16="http://schemas.microsoft.com/office/drawing/2014/main" val="2468665566"/>
                    </a:ext>
                  </a:extLst>
                </a:gridCol>
                <a:gridCol w="3908987">
                  <a:extLst>
                    <a:ext uri="{9D8B030D-6E8A-4147-A177-3AD203B41FA5}">
                      <a16:colId xmlns:a16="http://schemas.microsoft.com/office/drawing/2014/main" val="2491160406"/>
                    </a:ext>
                  </a:extLst>
                </a:gridCol>
              </a:tblGrid>
              <a:tr h="511062">
                <a:tc>
                  <a:txBody>
                    <a:bodyPr/>
                    <a:lstStyle/>
                    <a:p>
                      <a:pPr marL="11430" algn="ctr">
                        <a:spcBef>
                          <a:spcPts val="225"/>
                        </a:spcBef>
                        <a:spcAft>
                          <a:spcPts val="0"/>
                        </a:spcAft>
                      </a:pPr>
                      <a:r>
                        <a:rPr lang="vi-VN" sz="3000" dirty="0">
                          <a:effectLst/>
                          <a:latin typeface="Times New Roman" panose="02020603050405020304" pitchFamily="18" charset="0"/>
                          <a:cs typeface="Times New Roman" panose="02020603050405020304" pitchFamily="18" charset="0"/>
                        </a:rPr>
                        <a:t>Giá</a:t>
                      </a:r>
                      <a:r>
                        <a:rPr lang="vi-VN" sz="3000" spc="-5" dirty="0">
                          <a:effectLst/>
                          <a:latin typeface="Times New Roman" panose="02020603050405020304" pitchFamily="18" charset="0"/>
                          <a:cs typeface="Times New Roman" panose="02020603050405020304" pitchFamily="18" charset="0"/>
                        </a:rPr>
                        <a:t> </a:t>
                      </a:r>
                      <a:r>
                        <a:rPr lang="vi-VN" sz="3000" spc="-25" dirty="0">
                          <a:effectLst/>
                          <a:latin typeface="Times New Roman" panose="02020603050405020304" pitchFamily="18" charset="0"/>
                          <a:cs typeface="Times New Roman" panose="02020603050405020304" pitchFamily="18" charset="0"/>
                        </a:rPr>
                        <a:t>trị</a:t>
                      </a:r>
                      <a:endParaRPr lang="en-US" sz="30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0" marR="0" marT="0" marB="0">
                    <a:solidFill>
                      <a:srgbClr val="0070C0"/>
                    </a:solidFill>
                  </a:tcPr>
                </a:tc>
                <a:tc>
                  <a:txBody>
                    <a:bodyPr/>
                    <a:lstStyle/>
                    <a:p>
                      <a:pPr marL="12065" algn="ctr">
                        <a:spcBef>
                          <a:spcPts val="225"/>
                        </a:spcBef>
                        <a:spcAft>
                          <a:spcPts val="0"/>
                        </a:spcAft>
                      </a:pPr>
                      <a:r>
                        <a:rPr lang="vi-VN" sz="3000">
                          <a:effectLst/>
                          <a:latin typeface="Times New Roman" panose="02020603050405020304" pitchFamily="18" charset="0"/>
                          <a:cs typeface="Times New Roman" panose="02020603050405020304" pitchFamily="18" charset="0"/>
                        </a:rPr>
                        <a:t>Vai</a:t>
                      </a:r>
                      <a:r>
                        <a:rPr lang="vi-VN" sz="3000" spc="-60">
                          <a:effectLst/>
                          <a:latin typeface="Times New Roman" panose="02020603050405020304" pitchFamily="18" charset="0"/>
                          <a:cs typeface="Times New Roman" panose="02020603050405020304" pitchFamily="18" charset="0"/>
                        </a:rPr>
                        <a:t> </a:t>
                      </a:r>
                      <a:r>
                        <a:rPr lang="vi-VN" sz="3000" spc="-25">
                          <a:effectLst/>
                          <a:latin typeface="Times New Roman" panose="02020603050405020304" pitchFamily="18" charset="0"/>
                          <a:cs typeface="Times New Roman" panose="02020603050405020304" pitchFamily="18" charset="0"/>
                        </a:rPr>
                        <a:t>trò</a:t>
                      </a:r>
                      <a:endParaRPr lang="en-US" sz="3000">
                        <a:effectLst/>
                        <a:latin typeface="Times New Roman" panose="02020603050405020304" pitchFamily="18" charset="0"/>
                        <a:ea typeface="Tahoma" panose="020B0604030504040204" pitchFamily="34" charset="0"/>
                        <a:cs typeface="Times New Roman" panose="02020603050405020304" pitchFamily="18" charset="0"/>
                      </a:endParaRPr>
                    </a:p>
                  </a:txBody>
                  <a:tcPr marL="0" marR="0" marT="0" marB="0">
                    <a:solidFill>
                      <a:srgbClr val="0070C0"/>
                    </a:solidFill>
                  </a:tcPr>
                </a:tc>
                <a:tc>
                  <a:txBody>
                    <a:bodyPr/>
                    <a:lstStyle/>
                    <a:p>
                      <a:pPr marL="163195" algn="l">
                        <a:spcBef>
                          <a:spcPts val="225"/>
                        </a:spcBef>
                        <a:spcAft>
                          <a:spcPts val="0"/>
                        </a:spcAft>
                      </a:pPr>
                      <a:r>
                        <a:rPr lang="vi-VN" sz="3000">
                          <a:effectLst/>
                          <a:latin typeface="Times New Roman" panose="02020603050405020304" pitchFamily="18" charset="0"/>
                          <a:cs typeface="Times New Roman" panose="02020603050405020304" pitchFamily="18" charset="0"/>
                        </a:rPr>
                        <a:t>Điều</a:t>
                      </a:r>
                      <a:r>
                        <a:rPr lang="vi-VN" sz="3000" spc="155">
                          <a:effectLst/>
                          <a:latin typeface="Times New Roman" panose="02020603050405020304" pitchFamily="18" charset="0"/>
                          <a:cs typeface="Times New Roman" panose="02020603050405020304" pitchFamily="18" charset="0"/>
                        </a:rPr>
                        <a:t> </a:t>
                      </a:r>
                      <a:r>
                        <a:rPr lang="vi-VN" sz="3000">
                          <a:effectLst/>
                          <a:latin typeface="Times New Roman" panose="02020603050405020304" pitchFamily="18" charset="0"/>
                          <a:cs typeface="Times New Roman" panose="02020603050405020304" pitchFamily="18" charset="0"/>
                        </a:rPr>
                        <a:t>kiện</a:t>
                      </a:r>
                      <a:r>
                        <a:rPr lang="vi-VN" sz="3000" spc="155">
                          <a:effectLst/>
                          <a:latin typeface="Times New Roman" panose="02020603050405020304" pitchFamily="18" charset="0"/>
                          <a:cs typeface="Times New Roman" panose="02020603050405020304" pitchFamily="18" charset="0"/>
                        </a:rPr>
                        <a:t> </a:t>
                      </a:r>
                      <a:r>
                        <a:rPr lang="vi-VN" sz="3000">
                          <a:effectLst/>
                          <a:latin typeface="Times New Roman" panose="02020603050405020304" pitchFamily="18" charset="0"/>
                          <a:cs typeface="Times New Roman" panose="02020603050405020304" pitchFamily="18" charset="0"/>
                        </a:rPr>
                        <a:t>hình</a:t>
                      </a:r>
                      <a:r>
                        <a:rPr lang="vi-VN" sz="3000" spc="160">
                          <a:effectLst/>
                          <a:latin typeface="Times New Roman" panose="02020603050405020304" pitchFamily="18" charset="0"/>
                          <a:cs typeface="Times New Roman" panose="02020603050405020304" pitchFamily="18" charset="0"/>
                        </a:rPr>
                        <a:t> </a:t>
                      </a:r>
                      <a:r>
                        <a:rPr lang="vi-VN" sz="3000" spc="-20">
                          <a:effectLst/>
                          <a:latin typeface="Times New Roman" panose="02020603050405020304" pitchFamily="18" charset="0"/>
                          <a:cs typeface="Times New Roman" panose="02020603050405020304" pitchFamily="18" charset="0"/>
                        </a:rPr>
                        <a:t>thành</a:t>
                      </a:r>
                      <a:endParaRPr lang="en-US" sz="3000">
                        <a:effectLst/>
                        <a:latin typeface="Times New Roman" panose="02020603050405020304" pitchFamily="18" charset="0"/>
                        <a:ea typeface="Tahoma" panose="020B0604030504040204" pitchFamily="34" charset="0"/>
                        <a:cs typeface="Times New Roman" panose="02020603050405020304" pitchFamily="18" charset="0"/>
                      </a:endParaRPr>
                    </a:p>
                  </a:txBody>
                  <a:tcPr marL="0" marR="0" marT="0" marB="0">
                    <a:solidFill>
                      <a:srgbClr val="0070C0"/>
                    </a:solidFill>
                  </a:tcPr>
                </a:tc>
                <a:extLst>
                  <a:ext uri="{0D108BD9-81ED-4DB2-BD59-A6C34878D82A}">
                    <a16:rowId xmlns:a16="http://schemas.microsoft.com/office/drawing/2014/main" val="4151808559"/>
                  </a:ext>
                </a:extLst>
              </a:tr>
              <a:tr h="1828467">
                <a:tc>
                  <a:txBody>
                    <a:bodyPr/>
                    <a:lstStyle/>
                    <a:p>
                      <a:pPr marL="50800" marR="36195" algn="just">
                        <a:lnSpc>
                          <a:spcPct val="123000"/>
                        </a:lnSpc>
                        <a:spcBef>
                          <a:spcPts val="500"/>
                        </a:spcBef>
                        <a:spcAft>
                          <a:spcPts val="0"/>
                        </a:spcAft>
                      </a:pPr>
                      <a:endParaRPr lang="en-US" sz="30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0" marR="0" marT="0" marB="0">
                    <a:solidFill>
                      <a:srgbClr val="0070C0"/>
                    </a:solidFill>
                  </a:tcPr>
                </a:tc>
                <a:tc>
                  <a:txBody>
                    <a:bodyPr/>
                    <a:lstStyle/>
                    <a:p>
                      <a:pPr marL="50165" marR="36195" algn="just">
                        <a:lnSpc>
                          <a:spcPct val="123000"/>
                        </a:lnSpc>
                        <a:spcBef>
                          <a:spcPts val="500"/>
                        </a:spcBef>
                        <a:spcAft>
                          <a:spcPts val="0"/>
                        </a:spcAft>
                      </a:pPr>
                      <a:r>
                        <a:rPr lang="en-US" sz="3000" b="1" dirty="0">
                          <a:solidFill>
                            <a:schemeClr val="bg1"/>
                          </a:solidFill>
                          <a:effectLst/>
                          <a:latin typeface="Times New Roman" panose="02020603050405020304" pitchFamily="18" charset="0"/>
                          <a:cs typeface="Times New Roman" panose="02020603050405020304" pitchFamily="18" charset="0"/>
                        </a:rPr>
                        <a:t>-</a:t>
                      </a:r>
                      <a:endParaRPr lang="en-US" sz="3000" b="1"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0" marR="0" marT="0" marB="0">
                    <a:solidFill>
                      <a:srgbClr val="0070C0"/>
                    </a:solidFill>
                  </a:tcPr>
                </a:tc>
                <a:tc>
                  <a:txBody>
                    <a:bodyPr/>
                    <a:lstStyle/>
                    <a:p>
                      <a:pPr marL="50165" algn="l">
                        <a:lnSpc>
                          <a:spcPct val="123000"/>
                        </a:lnSpc>
                        <a:spcBef>
                          <a:spcPts val="500"/>
                        </a:spcBef>
                      </a:pPr>
                      <a:r>
                        <a:rPr lang="en-US" sz="3000" spc="-30" dirty="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0" marR="0" marT="0" marB="0">
                    <a:solidFill>
                      <a:srgbClr val="0070C0"/>
                    </a:solidFill>
                  </a:tcPr>
                </a:tc>
                <a:extLst>
                  <a:ext uri="{0D108BD9-81ED-4DB2-BD59-A6C34878D82A}">
                    <a16:rowId xmlns:a16="http://schemas.microsoft.com/office/drawing/2014/main" val="3314174983"/>
                  </a:ext>
                </a:extLst>
              </a:tr>
              <a:tr h="4300233">
                <a:tc>
                  <a:txBody>
                    <a:bodyPr/>
                    <a:lstStyle/>
                    <a:p>
                      <a:pPr algn="l">
                        <a:spcBef>
                          <a:spcPts val="15"/>
                        </a:spcBef>
                      </a:pPr>
                      <a:r>
                        <a:rPr lang="vi-VN" sz="3000" dirty="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0" marR="0" marT="0" marB="0">
                    <a:solidFill>
                      <a:srgbClr val="0070C0"/>
                    </a:solidFill>
                  </a:tcPr>
                </a:tc>
                <a:tc>
                  <a:txBody>
                    <a:bodyPr/>
                    <a:lstStyle/>
                    <a:p>
                      <a:pPr marL="0" marR="36830" lvl="0" indent="0" algn="just">
                        <a:lnSpc>
                          <a:spcPct val="123000"/>
                        </a:lnSpc>
                        <a:spcBef>
                          <a:spcPts val="500"/>
                        </a:spcBef>
                        <a:spcAft>
                          <a:spcPts val="0"/>
                        </a:spcAft>
                        <a:buClr>
                          <a:srgbClr val="231F20"/>
                        </a:buClr>
                        <a:buSzPts val="1150"/>
                        <a:buFont typeface="Arial" panose="020B0604020202020204" pitchFamily="34" charset="0"/>
                        <a:buNone/>
                        <a:tabLst>
                          <a:tab pos="167640" algn="l"/>
                        </a:tabLst>
                      </a:pPr>
                      <a:r>
                        <a:rPr lang="en-US" sz="3000" spc="-50" dirty="0">
                          <a:effectLst/>
                          <a:latin typeface="Times New Roman" panose="02020603050405020304" pitchFamily="18" charset="0"/>
                          <a:cs typeface="Times New Roman" panose="02020603050405020304" pitchFamily="18" charset="0"/>
                        </a:rPr>
                        <a:t> </a:t>
                      </a:r>
                      <a:endParaRPr lang="en-US" sz="3000" spc="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solidFill>
                      <a:srgbClr val="0070C0"/>
                    </a:solidFill>
                  </a:tcPr>
                </a:tc>
                <a:tc>
                  <a:txBody>
                    <a:bodyPr/>
                    <a:lstStyle/>
                    <a:p>
                      <a:pPr marL="0" lvl="0" indent="0" algn="just">
                        <a:spcBef>
                          <a:spcPts val="500"/>
                        </a:spcBef>
                        <a:buClr>
                          <a:srgbClr val="231F20"/>
                        </a:buClr>
                        <a:buSzPts val="1150"/>
                        <a:buFont typeface="Arial" panose="020B0604020202020204" pitchFamily="34" charset="0"/>
                        <a:buNone/>
                        <a:tabLst>
                          <a:tab pos="154940" algn="l"/>
                        </a:tabLst>
                      </a:pPr>
                      <a:r>
                        <a:rPr lang="en-US" sz="3000" spc="-30" dirty="0">
                          <a:effectLst/>
                          <a:latin typeface="Times New Roman" panose="02020603050405020304" pitchFamily="18" charset="0"/>
                          <a:cs typeface="Times New Roman" panose="02020603050405020304" pitchFamily="18" charset="0"/>
                        </a:rPr>
                        <a:t> </a:t>
                      </a:r>
                      <a:endParaRPr lang="en-US" sz="3000" spc="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solidFill>
                      <a:srgbClr val="0070C0"/>
                    </a:solidFill>
                  </a:tcPr>
                </a:tc>
                <a:extLst>
                  <a:ext uri="{0D108BD9-81ED-4DB2-BD59-A6C34878D82A}">
                    <a16:rowId xmlns:a16="http://schemas.microsoft.com/office/drawing/2014/main" val="2496044550"/>
                  </a:ext>
                </a:extLst>
              </a:tr>
            </a:tbl>
          </a:graphicData>
        </a:graphic>
      </p:graphicFrame>
      <p:sp>
        <p:nvSpPr>
          <p:cNvPr id="3" name="TextBox 2">
            <a:extLst>
              <a:ext uri="{FF2B5EF4-FFF2-40B4-BE49-F238E27FC236}">
                <a16:creationId xmlns:a16="http://schemas.microsoft.com/office/drawing/2014/main" id="{711228AF-6BAD-FFE6-0449-AD3703288419}"/>
              </a:ext>
            </a:extLst>
          </p:cNvPr>
          <p:cNvSpPr txBox="1"/>
          <p:nvPr/>
        </p:nvSpPr>
        <p:spPr>
          <a:xfrm>
            <a:off x="279633" y="699782"/>
            <a:ext cx="3245162" cy="1477328"/>
          </a:xfrm>
          <a:prstGeom prst="rect">
            <a:avLst/>
          </a:prstGeom>
          <a:noFill/>
        </p:spPr>
        <p:txBody>
          <a:bodyPr wrap="square" rtlCol="0">
            <a:spAutoFit/>
          </a:bodyPr>
          <a:lstStyle/>
          <a:p>
            <a:pPr marL="50800" marR="36195" algn="just">
              <a:spcBef>
                <a:spcPts val="500"/>
              </a:spcBef>
              <a:spcAft>
                <a:spcPts val="0"/>
              </a:spcAft>
            </a:pPr>
            <a:r>
              <a:rPr lang="en-US" sz="3000" dirty="0">
                <a:solidFill>
                  <a:schemeClr val="bg1"/>
                </a:solidFill>
                <a:effectLst/>
                <a:latin typeface="Times New Roman" panose="02020603050405020304" pitchFamily="18" charset="0"/>
                <a:cs typeface="Times New Roman" panose="02020603050405020304" pitchFamily="18" charset="0"/>
              </a:rPr>
              <a:t>- </a:t>
            </a:r>
            <a:r>
              <a:rPr lang="vi-VN" sz="3000" dirty="0">
                <a:solidFill>
                  <a:schemeClr val="bg1"/>
                </a:solidFill>
                <a:effectLst/>
                <a:latin typeface="Times New Roman" panose="02020603050405020304" pitchFamily="18" charset="0"/>
                <a:cs typeface="Times New Roman" panose="02020603050405020304" pitchFamily="18" charset="0"/>
              </a:rPr>
              <a:t>Nguồn cung cấp các </a:t>
            </a:r>
            <a:r>
              <a:rPr lang="vi-VN" sz="3000" spc="-40" dirty="0">
                <a:solidFill>
                  <a:schemeClr val="bg1"/>
                </a:solidFill>
                <a:effectLst/>
                <a:latin typeface="Times New Roman" panose="02020603050405020304" pitchFamily="18" charset="0"/>
                <a:cs typeface="Times New Roman" panose="02020603050405020304" pitchFamily="18" charset="0"/>
              </a:rPr>
              <a:t>sản</a:t>
            </a:r>
            <a:r>
              <a:rPr lang="vi-VN" sz="3000" spc="-65" dirty="0">
                <a:solidFill>
                  <a:schemeClr val="bg1"/>
                </a:solidFill>
                <a:effectLst/>
                <a:latin typeface="Times New Roman" panose="02020603050405020304" pitchFamily="18" charset="0"/>
                <a:cs typeface="Times New Roman" panose="02020603050405020304" pitchFamily="18" charset="0"/>
              </a:rPr>
              <a:t> </a:t>
            </a:r>
            <a:r>
              <a:rPr lang="vi-VN" sz="3000" spc="-40" dirty="0">
                <a:solidFill>
                  <a:schemeClr val="bg1"/>
                </a:solidFill>
                <a:effectLst/>
                <a:latin typeface="Times New Roman" panose="02020603050405020304" pitchFamily="18" charset="0"/>
                <a:cs typeface="Times New Roman" panose="02020603050405020304" pitchFamily="18" charset="0"/>
              </a:rPr>
              <a:t>phẩm</a:t>
            </a:r>
            <a:r>
              <a:rPr lang="vi-VN" sz="3000" spc="-55" dirty="0">
                <a:solidFill>
                  <a:schemeClr val="bg1"/>
                </a:solidFill>
                <a:effectLst/>
                <a:latin typeface="Times New Roman" panose="02020603050405020304" pitchFamily="18" charset="0"/>
                <a:cs typeface="Times New Roman" panose="02020603050405020304" pitchFamily="18" charset="0"/>
              </a:rPr>
              <a:t> </a:t>
            </a:r>
            <a:r>
              <a:rPr lang="vi-VN" sz="3000" spc="-40" dirty="0">
                <a:solidFill>
                  <a:schemeClr val="bg1"/>
                </a:solidFill>
                <a:effectLst/>
                <a:latin typeface="Times New Roman" panose="02020603050405020304" pitchFamily="18" charset="0"/>
                <a:cs typeface="Times New Roman" panose="02020603050405020304" pitchFamily="18" charset="0"/>
              </a:rPr>
              <a:t>dược</a:t>
            </a:r>
            <a:r>
              <a:rPr lang="vi-VN" sz="3000" spc="-55" dirty="0">
                <a:solidFill>
                  <a:schemeClr val="bg1"/>
                </a:solidFill>
                <a:effectLst/>
                <a:latin typeface="Times New Roman" panose="02020603050405020304" pitchFamily="18" charset="0"/>
                <a:cs typeface="Times New Roman" panose="02020603050405020304" pitchFamily="18" charset="0"/>
              </a:rPr>
              <a:t> </a:t>
            </a:r>
            <a:r>
              <a:rPr lang="vi-VN" sz="3000" spc="-40" dirty="0">
                <a:solidFill>
                  <a:schemeClr val="bg1"/>
                </a:solidFill>
                <a:effectLst/>
                <a:latin typeface="Times New Roman" panose="02020603050405020304" pitchFamily="18" charset="0"/>
                <a:cs typeface="Times New Roman" panose="02020603050405020304" pitchFamily="18" charset="0"/>
              </a:rPr>
              <a:t>liệu</a:t>
            </a:r>
            <a:r>
              <a:rPr lang="vi-VN" sz="3000" spc="-50" dirty="0">
                <a:solidFill>
                  <a:schemeClr val="bg1"/>
                </a:solidFill>
                <a:effectLst/>
                <a:latin typeface="Times New Roman" panose="02020603050405020304" pitchFamily="18" charset="0"/>
                <a:cs typeface="Times New Roman" panose="02020603050405020304" pitchFamily="18" charset="0"/>
              </a:rPr>
              <a:t> </a:t>
            </a:r>
            <a:r>
              <a:rPr lang="vi-VN" sz="3000" spc="-40" dirty="0">
                <a:solidFill>
                  <a:schemeClr val="bg1"/>
                </a:solidFill>
                <a:effectLst/>
                <a:latin typeface="Times New Roman" panose="02020603050405020304" pitchFamily="18" charset="0"/>
                <a:cs typeface="Times New Roman" panose="02020603050405020304" pitchFamily="18" charset="0"/>
              </a:rPr>
              <a:t>có </a:t>
            </a:r>
            <a:r>
              <a:rPr lang="vi-VN" sz="3000" dirty="0">
                <a:solidFill>
                  <a:schemeClr val="bg1"/>
                </a:solidFill>
                <a:effectLst/>
                <a:latin typeface="Times New Roman" panose="02020603050405020304" pitchFamily="18" charset="0"/>
                <a:cs typeface="Times New Roman" panose="02020603050405020304" pitchFamily="18" charset="0"/>
              </a:rPr>
              <a:t>giá trị cao.</a:t>
            </a:r>
            <a:endParaRPr lang="en-US" sz="30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0871234-12F4-D630-9CFA-ED2D79EE05EA}"/>
              </a:ext>
            </a:extLst>
          </p:cNvPr>
          <p:cNvSpPr txBox="1"/>
          <p:nvPr/>
        </p:nvSpPr>
        <p:spPr>
          <a:xfrm>
            <a:off x="138168" y="2525994"/>
            <a:ext cx="3291093" cy="2862322"/>
          </a:xfrm>
          <a:prstGeom prst="rect">
            <a:avLst/>
          </a:prstGeom>
          <a:noFill/>
        </p:spPr>
        <p:txBody>
          <a:bodyPr wrap="square" rtlCol="0">
            <a:spAutoFit/>
          </a:bodyPr>
          <a:lstStyle/>
          <a:p>
            <a:r>
              <a:rPr lang="en-US" sz="3000" dirty="0">
                <a:solidFill>
                  <a:schemeClr val="bg1"/>
                </a:solidFill>
                <a:effectLst/>
                <a:latin typeface="Times New Roman" panose="02020603050405020304" pitchFamily="18" charset="0"/>
                <a:cs typeface="Times New Roman" panose="02020603050405020304" pitchFamily="18" charset="0"/>
              </a:rPr>
              <a:t>- </a:t>
            </a:r>
            <a:r>
              <a:rPr lang="vi-VN" sz="3000" dirty="0">
                <a:solidFill>
                  <a:schemeClr val="bg1"/>
                </a:solidFill>
                <a:effectLst/>
                <a:latin typeface="Times New Roman" panose="02020603050405020304" pitchFamily="18" charset="0"/>
                <a:cs typeface="Times New Roman" panose="02020603050405020304" pitchFamily="18" charset="0"/>
              </a:rPr>
              <a:t>Lợi thế rất lớn trong hợp tác nghiên cứu khoa</a:t>
            </a:r>
            <a:r>
              <a:rPr lang="vi-VN" sz="3000" spc="-10" dirty="0">
                <a:solidFill>
                  <a:schemeClr val="bg1"/>
                </a:solidFill>
                <a:effectLst/>
                <a:latin typeface="Times New Roman" panose="02020603050405020304" pitchFamily="18" charset="0"/>
                <a:cs typeface="Times New Roman" panose="02020603050405020304" pitchFamily="18" charset="0"/>
              </a:rPr>
              <a:t> </a:t>
            </a:r>
            <a:r>
              <a:rPr lang="vi-VN" sz="3000" dirty="0">
                <a:solidFill>
                  <a:schemeClr val="bg1"/>
                </a:solidFill>
                <a:effectLst/>
                <a:latin typeface="Times New Roman" panose="02020603050405020304" pitchFamily="18" charset="0"/>
                <a:cs typeface="Times New Roman" panose="02020603050405020304" pitchFamily="18" charset="0"/>
              </a:rPr>
              <a:t>học</a:t>
            </a:r>
            <a:r>
              <a:rPr lang="vi-VN" sz="3000" spc="-10" dirty="0">
                <a:solidFill>
                  <a:schemeClr val="bg1"/>
                </a:solidFill>
                <a:effectLst/>
                <a:latin typeface="Times New Roman" panose="02020603050405020304" pitchFamily="18" charset="0"/>
                <a:cs typeface="Times New Roman" panose="02020603050405020304" pitchFamily="18" charset="0"/>
              </a:rPr>
              <a:t> </a:t>
            </a:r>
            <a:r>
              <a:rPr lang="vi-VN" sz="3000" dirty="0">
                <a:solidFill>
                  <a:schemeClr val="bg1"/>
                </a:solidFill>
                <a:effectLst/>
                <a:latin typeface="Times New Roman" panose="02020603050405020304" pitchFamily="18" charset="0"/>
                <a:cs typeface="Times New Roman" panose="02020603050405020304" pitchFamily="18" charset="0"/>
              </a:rPr>
              <a:t>về</a:t>
            </a:r>
            <a:r>
              <a:rPr lang="vi-VN" sz="3000" spc="-10" dirty="0">
                <a:solidFill>
                  <a:schemeClr val="bg1"/>
                </a:solidFill>
                <a:effectLst/>
                <a:latin typeface="Times New Roman" panose="02020603050405020304" pitchFamily="18" charset="0"/>
                <a:cs typeface="Times New Roman" panose="02020603050405020304" pitchFamily="18" charset="0"/>
              </a:rPr>
              <a:t> </a:t>
            </a:r>
            <a:r>
              <a:rPr lang="vi-VN" sz="3000" dirty="0">
                <a:solidFill>
                  <a:schemeClr val="bg1"/>
                </a:solidFill>
                <a:effectLst/>
                <a:latin typeface="Times New Roman" panose="02020603050405020304" pitchFamily="18" charset="0"/>
                <a:cs typeface="Times New Roman" panose="02020603050405020304" pitchFamily="18" charset="0"/>
              </a:rPr>
              <a:t>đa</a:t>
            </a:r>
            <a:r>
              <a:rPr lang="vi-VN" sz="3000" spc="-10" dirty="0">
                <a:solidFill>
                  <a:schemeClr val="bg1"/>
                </a:solidFill>
                <a:effectLst/>
                <a:latin typeface="Times New Roman" panose="02020603050405020304" pitchFamily="18" charset="0"/>
                <a:cs typeface="Times New Roman" panose="02020603050405020304" pitchFamily="18" charset="0"/>
              </a:rPr>
              <a:t> </a:t>
            </a:r>
            <a:r>
              <a:rPr lang="vi-VN" sz="3000" dirty="0">
                <a:solidFill>
                  <a:schemeClr val="bg1"/>
                </a:solidFill>
                <a:effectLst/>
                <a:latin typeface="Times New Roman" panose="02020603050405020304" pitchFamily="18" charset="0"/>
                <a:cs typeface="Times New Roman" panose="02020603050405020304" pitchFamily="18" charset="0"/>
              </a:rPr>
              <a:t>dạng sinh học với nhiều nước</a:t>
            </a:r>
            <a:r>
              <a:rPr lang="vi-VN" sz="3000" spc="-15" dirty="0">
                <a:solidFill>
                  <a:schemeClr val="bg1"/>
                </a:solidFill>
                <a:effectLst/>
                <a:latin typeface="Times New Roman" panose="02020603050405020304" pitchFamily="18" charset="0"/>
                <a:cs typeface="Times New Roman" panose="02020603050405020304" pitchFamily="18" charset="0"/>
              </a:rPr>
              <a:t> </a:t>
            </a:r>
            <a:r>
              <a:rPr lang="vi-VN" sz="3000" dirty="0">
                <a:solidFill>
                  <a:schemeClr val="bg1"/>
                </a:solidFill>
                <a:effectLst/>
                <a:latin typeface="Times New Roman" panose="02020603050405020304" pitchFamily="18" charset="0"/>
                <a:cs typeface="Times New Roman" panose="02020603050405020304" pitchFamily="18" charset="0"/>
              </a:rPr>
              <a:t>trên</a:t>
            </a:r>
            <a:r>
              <a:rPr lang="vi-VN" sz="3000" spc="-15" dirty="0">
                <a:solidFill>
                  <a:schemeClr val="bg1"/>
                </a:solidFill>
                <a:effectLst/>
                <a:latin typeface="Times New Roman" panose="02020603050405020304" pitchFamily="18" charset="0"/>
                <a:cs typeface="Times New Roman" panose="02020603050405020304" pitchFamily="18" charset="0"/>
              </a:rPr>
              <a:t> </a:t>
            </a:r>
            <a:r>
              <a:rPr lang="vi-VN" sz="3000" dirty="0">
                <a:solidFill>
                  <a:schemeClr val="bg1"/>
                </a:solidFill>
                <a:effectLst/>
                <a:latin typeface="Times New Roman" panose="02020603050405020304" pitchFamily="18" charset="0"/>
                <a:cs typeface="Times New Roman" panose="02020603050405020304" pitchFamily="18" charset="0"/>
              </a:rPr>
              <a:t>thế</a:t>
            </a:r>
            <a:r>
              <a:rPr lang="vi-VN" sz="3000" spc="-15" dirty="0">
                <a:solidFill>
                  <a:schemeClr val="bg1"/>
                </a:solidFill>
                <a:effectLst/>
                <a:latin typeface="Times New Roman" panose="02020603050405020304" pitchFamily="18" charset="0"/>
                <a:cs typeface="Times New Roman" panose="02020603050405020304" pitchFamily="18" charset="0"/>
              </a:rPr>
              <a:t> </a:t>
            </a:r>
            <a:r>
              <a:rPr lang="vi-VN" sz="3000" dirty="0">
                <a:solidFill>
                  <a:schemeClr val="bg1"/>
                </a:solidFill>
                <a:effectLst/>
                <a:latin typeface="Times New Roman" panose="02020603050405020304" pitchFamily="18" charset="0"/>
                <a:cs typeface="Times New Roman" panose="02020603050405020304" pitchFamily="18" charset="0"/>
              </a:rPr>
              <a:t>giới.</a:t>
            </a:r>
            <a:endParaRPr lang="en-US" sz="3000" dirty="0">
              <a:solidFill>
                <a:schemeClr val="bg1"/>
              </a:solidFill>
            </a:endParaRPr>
          </a:p>
        </p:txBody>
      </p:sp>
      <p:sp>
        <p:nvSpPr>
          <p:cNvPr id="6" name="TextBox 5">
            <a:extLst>
              <a:ext uri="{FF2B5EF4-FFF2-40B4-BE49-F238E27FC236}">
                <a16:creationId xmlns:a16="http://schemas.microsoft.com/office/drawing/2014/main" id="{8C76CB94-6DA6-1248-F7D4-ECD68E0D114F}"/>
              </a:ext>
            </a:extLst>
          </p:cNvPr>
          <p:cNvSpPr txBox="1"/>
          <p:nvPr/>
        </p:nvSpPr>
        <p:spPr>
          <a:xfrm>
            <a:off x="3666259" y="623900"/>
            <a:ext cx="4859482" cy="1477328"/>
          </a:xfrm>
          <a:prstGeom prst="rect">
            <a:avLst/>
          </a:prstGeom>
          <a:noFill/>
        </p:spPr>
        <p:txBody>
          <a:bodyPr wrap="square" rtlCol="0">
            <a:spAutoFit/>
          </a:bodyPr>
          <a:lstStyle/>
          <a:p>
            <a:r>
              <a:rPr lang="vi-VN" sz="3000" dirty="0">
                <a:solidFill>
                  <a:schemeClr val="bg1"/>
                </a:solidFill>
                <a:effectLst/>
                <a:latin typeface="Times New Roman" panose="02020603050405020304" pitchFamily="18" charset="0"/>
                <a:cs typeface="Times New Roman" panose="02020603050405020304" pitchFamily="18" charset="0"/>
              </a:rPr>
              <a:t>Cơ sở phát triển nghiên cứu khoa học và ứng dụng trong lĩnh</a:t>
            </a:r>
            <a:r>
              <a:rPr lang="vi-VN" sz="3000" spc="-15" dirty="0">
                <a:solidFill>
                  <a:schemeClr val="bg1"/>
                </a:solidFill>
                <a:effectLst/>
                <a:latin typeface="Times New Roman" panose="02020603050405020304" pitchFamily="18" charset="0"/>
                <a:cs typeface="Times New Roman" panose="02020603050405020304" pitchFamily="18" charset="0"/>
              </a:rPr>
              <a:t> </a:t>
            </a:r>
            <a:r>
              <a:rPr lang="vi-VN" sz="3000" dirty="0">
                <a:solidFill>
                  <a:schemeClr val="bg1"/>
                </a:solidFill>
                <a:effectLst/>
                <a:latin typeface="Times New Roman" panose="02020603050405020304" pitchFamily="18" charset="0"/>
                <a:cs typeface="Times New Roman" panose="02020603050405020304" pitchFamily="18" charset="0"/>
              </a:rPr>
              <a:t>vực</a:t>
            </a:r>
            <a:r>
              <a:rPr lang="vi-VN" sz="3000" spc="-15" dirty="0">
                <a:solidFill>
                  <a:schemeClr val="bg1"/>
                </a:solidFill>
                <a:effectLst/>
                <a:latin typeface="Times New Roman" panose="02020603050405020304" pitchFamily="18" charset="0"/>
                <a:cs typeface="Times New Roman" panose="02020603050405020304" pitchFamily="18" charset="0"/>
              </a:rPr>
              <a:t> </a:t>
            </a:r>
            <a:r>
              <a:rPr lang="vi-VN" sz="3000" dirty="0">
                <a:solidFill>
                  <a:schemeClr val="bg1"/>
                </a:solidFill>
                <a:effectLst/>
                <a:latin typeface="Times New Roman" panose="02020603050405020304" pitchFamily="18" charset="0"/>
                <a:cs typeface="Times New Roman" panose="02020603050405020304" pitchFamily="18" charset="0"/>
              </a:rPr>
              <a:t>dược</a:t>
            </a:r>
            <a:r>
              <a:rPr lang="vi-VN" sz="3000" spc="-15" dirty="0">
                <a:solidFill>
                  <a:schemeClr val="bg1"/>
                </a:solidFill>
                <a:effectLst/>
                <a:latin typeface="Times New Roman" panose="02020603050405020304" pitchFamily="18" charset="0"/>
                <a:cs typeface="Times New Roman" panose="02020603050405020304" pitchFamily="18" charset="0"/>
              </a:rPr>
              <a:t> </a:t>
            </a:r>
            <a:r>
              <a:rPr lang="vi-VN" sz="3000" dirty="0">
                <a:solidFill>
                  <a:schemeClr val="bg1"/>
                </a:solidFill>
                <a:effectLst/>
                <a:latin typeface="Times New Roman" panose="02020603050405020304" pitchFamily="18" charset="0"/>
                <a:cs typeface="Times New Roman" panose="02020603050405020304" pitchFamily="18" charset="0"/>
              </a:rPr>
              <a:t>phẩm.</a:t>
            </a:r>
            <a:endParaRPr lang="en-US" sz="3000" dirty="0"/>
          </a:p>
        </p:txBody>
      </p:sp>
      <p:sp>
        <p:nvSpPr>
          <p:cNvPr id="7" name="TextBox 6">
            <a:extLst>
              <a:ext uri="{FF2B5EF4-FFF2-40B4-BE49-F238E27FC236}">
                <a16:creationId xmlns:a16="http://schemas.microsoft.com/office/drawing/2014/main" id="{4F459A8C-8B6C-2ACE-7636-B06EB50E6B39}"/>
              </a:ext>
            </a:extLst>
          </p:cNvPr>
          <p:cNvSpPr txBox="1"/>
          <p:nvPr/>
        </p:nvSpPr>
        <p:spPr>
          <a:xfrm>
            <a:off x="8412007" y="699782"/>
            <a:ext cx="3805597" cy="1015663"/>
          </a:xfrm>
          <a:prstGeom prst="rect">
            <a:avLst/>
          </a:prstGeom>
          <a:noFill/>
        </p:spPr>
        <p:txBody>
          <a:bodyPr wrap="square" rtlCol="0">
            <a:spAutoFit/>
          </a:bodyPr>
          <a:lstStyle/>
          <a:p>
            <a:r>
              <a:rPr lang="en-US" sz="3000" spc="-30" dirty="0">
                <a:solidFill>
                  <a:schemeClr val="bg1"/>
                </a:solidFill>
                <a:effectLst/>
                <a:latin typeface="Times New Roman" panose="02020603050405020304" pitchFamily="18" charset="0"/>
                <a:cs typeface="Times New Roman" panose="02020603050405020304" pitchFamily="18" charset="0"/>
              </a:rPr>
              <a:t>- </a:t>
            </a:r>
            <a:r>
              <a:rPr lang="vi-VN" sz="3000" spc="-30" dirty="0">
                <a:solidFill>
                  <a:schemeClr val="bg1"/>
                </a:solidFill>
                <a:effectLst/>
                <a:latin typeface="Times New Roman" panose="02020603050405020304" pitchFamily="18" charset="0"/>
                <a:cs typeface="Times New Roman" panose="02020603050405020304" pitchFamily="18" charset="0"/>
              </a:rPr>
              <a:t>Rừng</a:t>
            </a:r>
            <a:r>
              <a:rPr lang="vi-VN" sz="3000" spc="-80" dirty="0">
                <a:solidFill>
                  <a:schemeClr val="bg1"/>
                </a:solidFill>
                <a:effectLst/>
                <a:latin typeface="Times New Roman" panose="02020603050405020304" pitchFamily="18" charset="0"/>
                <a:cs typeface="Times New Roman" panose="02020603050405020304" pitchFamily="18" charset="0"/>
              </a:rPr>
              <a:t> </a:t>
            </a:r>
            <a:r>
              <a:rPr lang="vi-VN" sz="3000" spc="-30" dirty="0">
                <a:solidFill>
                  <a:schemeClr val="bg1"/>
                </a:solidFill>
                <a:effectLst/>
                <a:latin typeface="Times New Roman" panose="02020603050405020304" pitchFamily="18" charset="0"/>
                <a:cs typeface="Times New Roman" panose="02020603050405020304" pitchFamily="18" charset="0"/>
              </a:rPr>
              <a:t>tự</a:t>
            </a:r>
            <a:r>
              <a:rPr lang="vi-VN" sz="3000" spc="-80" dirty="0">
                <a:solidFill>
                  <a:schemeClr val="bg1"/>
                </a:solidFill>
                <a:effectLst/>
                <a:latin typeface="Times New Roman" panose="02020603050405020304" pitchFamily="18" charset="0"/>
                <a:cs typeface="Times New Roman" panose="02020603050405020304" pitchFamily="18" charset="0"/>
              </a:rPr>
              <a:t> </a:t>
            </a:r>
            <a:r>
              <a:rPr lang="vi-VN" sz="3000" spc="-30" dirty="0">
                <a:solidFill>
                  <a:schemeClr val="bg1"/>
                </a:solidFill>
                <a:effectLst/>
                <a:latin typeface="Times New Roman" panose="02020603050405020304" pitchFamily="18" charset="0"/>
                <a:cs typeface="Times New Roman" panose="02020603050405020304" pitchFamily="18" charset="0"/>
              </a:rPr>
              <a:t>nhiên</a:t>
            </a:r>
            <a:r>
              <a:rPr lang="vi-VN" sz="3000" spc="-80" dirty="0">
                <a:solidFill>
                  <a:schemeClr val="bg1"/>
                </a:solidFill>
                <a:effectLst/>
                <a:latin typeface="Times New Roman" panose="02020603050405020304" pitchFamily="18" charset="0"/>
                <a:cs typeface="Times New Roman" panose="02020603050405020304" pitchFamily="18" charset="0"/>
              </a:rPr>
              <a:t> </a:t>
            </a:r>
            <a:r>
              <a:rPr lang="vi-VN" sz="3000" spc="-30" dirty="0">
                <a:solidFill>
                  <a:schemeClr val="bg1"/>
                </a:solidFill>
                <a:effectLst/>
                <a:latin typeface="Times New Roman" panose="02020603050405020304" pitchFamily="18" charset="0"/>
                <a:cs typeface="Times New Roman" panose="02020603050405020304" pitchFamily="18" charset="0"/>
              </a:rPr>
              <a:t>chiếm</a:t>
            </a:r>
            <a:r>
              <a:rPr lang="vi-VN" sz="3000" spc="-80" dirty="0">
                <a:solidFill>
                  <a:schemeClr val="bg1"/>
                </a:solidFill>
                <a:effectLst/>
                <a:latin typeface="Times New Roman" panose="02020603050405020304" pitchFamily="18" charset="0"/>
                <a:cs typeface="Times New Roman" panose="02020603050405020304" pitchFamily="18" charset="0"/>
              </a:rPr>
              <a:t> </a:t>
            </a:r>
            <a:r>
              <a:rPr lang="vi-VN" sz="3000" spc="-30" dirty="0">
                <a:solidFill>
                  <a:schemeClr val="bg1"/>
                </a:solidFill>
                <a:effectLst/>
                <a:latin typeface="Times New Roman" panose="02020603050405020304" pitchFamily="18" charset="0"/>
                <a:cs typeface="Times New Roman" panose="02020603050405020304" pitchFamily="18" charset="0"/>
              </a:rPr>
              <a:t>diện </a:t>
            </a:r>
            <a:r>
              <a:rPr lang="vi-VN" sz="3000" dirty="0">
                <a:solidFill>
                  <a:schemeClr val="bg1"/>
                </a:solidFill>
                <a:effectLst/>
                <a:latin typeface="Times New Roman" panose="02020603050405020304" pitchFamily="18" charset="0"/>
                <a:cs typeface="Times New Roman" panose="02020603050405020304" pitchFamily="18" charset="0"/>
              </a:rPr>
              <a:t>tích</a:t>
            </a:r>
            <a:r>
              <a:rPr lang="vi-VN" sz="3000" spc="-80" dirty="0">
                <a:solidFill>
                  <a:schemeClr val="bg1"/>
                </a:solidFill>
                <a:effectLst/>
                <a:latin typeface="Times New Roman" panose="02020603050405020304" pitchFamily="18" charset="0"/>
                <a:cs typeface="Times New Roman" panose="02020603050405020304" pitchFamily="18" charset="0"/>
              </a:rPr>
              <a:t> </a:t>
            </a:r>
            <a:r>
              <a:rPr lang="vi-VN" sz="3000" dirty="0">
                <a:solidFill>
                  <a:schemeClr val="bg1"/>
                </a:solidFill>
                <a:effectLst/>
                <a:latin typeface="Times New Roman" panose="02020603050405020304" pitchFamily="18" charset="0"/>
                <a:cs typeface="Times New Roman" panose="02020603050405020304" pitchFamily="18" charset="0"/>
              </a:rPr>
              <a:t>lớn.</a:t>
            </a:r>
            <a:endParaRPr lang="en-US" sz="3000" dirty="0">
              <a:solidFill>
                <a:schemeClr val="bg1"/>
              </a:solidFill>
            </a:endParaRPr>
          </a:p>
        </p:txBody>
      </p:sp>
      <p:sp>
        <p:nvSpPr>
          <p:cNvPr id="8" name="TextBox 7">
            <a:extLst>
              <a:ext uri="{FF2B5EF4-FFF2-40B4-BE49-F238E27FC236}">
                <a16:creationId xmlns:a16="http://schemas.microsoft.com/office/drawing/2014/main" id="{EB61F263-A09E-FBB2-891D-9B82359D5B25}"/>
              </a:ext>
            </a:extLst>
          </p:cNvPr>
          <p:cNvSpPr txBox="1"/>
          <p:nvPr/>
        </p:nvSpPr>
        <p:spPr>
          <a:xfrm>
            <a:off x="3429261" y="2511767"/>
            <a:ext cx="4622918" cy="2862322"/>
          </a:xfrm>
          <a:prstGeom prst="rect">
            <a:avLst/>
          </a:prstGeom>
          <a:noFill/>
        </p:spPr>
        <p:txBody>
          <a:bodyPr wrap="square" rtlCol="0">
            <a:spAutoFit/>
          </a:bodyPr>
          <a:lstStyle/>
          <a:p>
            <a:pPr marL="0" marR="36830" lvl="0" indent="0" algn="just">
              <a:spcBef>
                <a:spcPts val="500"/>
              </a:spcBef>
              <a:spcAft>
                <a:spcPts val="0"/>
              </a:spcAft>
              <a:buClr>
                <a:srgbClr val="231F20"/>
              </a:buClr>
              <a:buSzPts val="1150"/>
              <a:buFont typeface="Arial" panose="020B0604020202020204" pitchFamily="34" charset="0"/>
              <a:buNone/>
              <a:tabLst>
                <a:tab pos="167640" algn="l"/>
              </a:tabLst>
            </a:pPr>
            <a:r>
              <a:rPr lang="en-US" sz="3000" spc="-50" dirty="0">
                <a:solidFill>
                  <a:schemeClr val="bg1"/>
                </a:solidFill>
                <a:effectLst/>
                <a:latin typeface="Times New Roman" panose="02020603050405020304" pitchFamily="18" charset="0"/>
                <a:cs typeface="Times New Roman" panose="02020603050405020304" pitchFamily="18" charset="0"/>
              </a:rPr>
              <a:t>- </a:t>
            </a:r>
            <a:r>
              <a:rPr lang="vi-VN" sz="3000" spc="-50" dirty="0">
                <a:solidFill>
                  <a:schemeClr val="bg1"/>
                </a:solidFill>
                <a:effectLst/>
                <a:latin typeface="Times New Roman" panose="02020603050405020304" pitchFamily="18" charset="0"/>
                <a:cs typeface="Times New Roman" panose="02020603050405020304" pitchFamily="18" charset="0"/>
              </a:rPr>
              <a:t>Làm</a:t>
            </a:r>
            <a:r>
              <a:rPr lang="vi-VN" sz="3000" spc="-45" dirty="0">
                <a:solidFill>
                  <a:schemeClr val="bg1"/>
                </a:solidFill>
                <a:effectLst/>
                <a:latin typeface="Times New Roman" panose="02020603050405020304" pitchFamily="18" charset="0"/>
                <a:cs typeface="Times New Roman" panose="02020603050405020304" pitchFamily="18" charset="0"/>
              </a:rPr>
              <a:t> </a:t>
            </a:r>
            <a:r>
              <a:rPr lang="vi-VN" sz="3000" spc="-50" dirty="0">
                <a:solidFill>
                  <a:schemeClr val="bg1"/>
                </a:solidFill>
                <a:effectLst/>
                <a:latin typeface="Times New Roman" panose="02020603050405020304" pitchFamily="18" charset="0"/>
                <a:cs typeface="Times New Roman" panose="02020603050405020304" pitchFamily="18" charset="0"/>
              </a:rPr>
              <a:t>giàu</a:t>
            </a:r>
            <a:r>
              <a:rPr lang="vi-VN" sz="3000" spc="-45" dirty="0">
                <a:solidFill>
                  <a:schemeClr val="bg1"/>
                </a:solidFill>
                <a:effectLst/>
                <a:latin typeface="Times New Roman" panose="02020603050405020304" pitchFamily="18" charset="0"/>
                <a:cs typeface="Times New Roman" panose="02020603050405020304" pitchFamily="18" charset="0"/>
              </a:rPr>
              <a:t> </a:t>
            </a:r>
            <a:r>
              <a:rPr lang="vi-VN" sz="3000" spc="-50" dirty="0">
                <a:solidFill>
                  <a:schemeClr val="bg1"/>
                </a:solidFill>
                <a:effectLst/>
                <a:latin typeface="Times New Roman" panose="02020603050405020304" pitchFamily="18" charset="0"/>
                <a:cs typeface="Times New Roman" panose="02020603050405020304" pitchFamily="18" charset="0"/>
              </a:rPr>
              <a:t>thêm</a:t>
            </a:r>
            <a:r>
              <a:rPr lang="vi-VN" sz="3000" spc="-45" dirty="0">
                <a:solidFill>
                  <a:schemeClr val="bg1"/>
                </a:solidFill>
                <a:effectLst/>
                <a:latin typeface="Times New Roman" panose="02020603050405020304" pitchFamily="18" charset="0"/>
                <a:cs typeface="Times New Roman" panose="02020603050405020304" pitchFamily="18" charset="0"/>
              </a:rPr>
              <a:t> </a:t>
            </a:r>
            <a:r>
              <a:rPr lang="vi-VN" sz="3000" spc="-50" dirty="0">
                <a:solidFill>
                  <a:schemeClr val="bg1"/>
                </a:solidFill>
                <a:effectLst/>
                <a:latin typeface="Times New Roman" panose="02020603050405020304" pitchFamily="18" charset="0"/>
                <a:cs typeface="Times New Roman" panose="02020603050405020304" pitchFamily="18" charset="0"/>
              </a:rPr>
              <a:t>kiến</a:t>
            </a:r>
            <a:r>
              <a:rPr lang="vi-VN" sz="3000" spc="-40" dirty="0">
                <a:solidFill>
                  <a:schemeClr val="bg1"/>
                </a:solidFill>
                <a:effectLst/>
                <a:latin typeface="Times New Roman" panose="02020603050405020304" pitchFamily="18" charset="0"/>
                <a:cs typeface="Times New Roman" panose="02020603050405020304" pitchFamily="18" charset="0"/>
              </a:rPr>
              <a:t> </a:t>
            </a:r>
            <a:r>
              <a:rPr lang="vi-VN" sz="3000" spc="-50" dirty="0">
                <a:solidFill>
                  <a:schemeClr val="bg1"/>
                </a:solidFill>
                <a:effectLst/>
                <a:latin typeface="Times New Roman" panose="02020603050405020304" pitchFamily="18" charset="0"/>
                <a:cs typeface="Times New Roman" panose="02020603050405020304" pitchFamily="18" charset="0"/>
              </a:rPr>
              <a:t>thức</a:t>
            </a:r>
            <a:r>
              <a:rPr lang="vi-VN" sz="3000" spc="-45" dirty="0">
                <a:solidFill>
                  <a:schemeClr val="bg1"/>
                </a:solidFill>
                <a:effectLst/>
                <a:latin typeface="Times New Roman" panose="02020603050405020304" pitchFamily="18" charset="0"/>
                <a:cs typeface="Times New Roman" panose="02020603050405020304" pitchFamily="18" charset="0"/>
              </a:rPr>
              <a:t> </a:t>
            </a:r>
            <a:r>
              <a:rPr lang="vi-VN" sz="3000" spc="-50" dirty="0">
                <a:solidFill>
                  <a:schemeClr val="bg1"/>
                </a:solidFill>
                <a:effectLst/>
                <a:latin typeface="Times New Roman" panose="02020603050405020304" pitchFamily="18" charset="0"/>
                <a:cs typeface="Times New Roman" panose="02020603050405020304" pitchFamily="18" charset="0"/>
              </a:rPr>
              <a:t>khoa </a:t>
            </a:r>
            <a:r>
              <a:rPr lang="vi-VN" sz="3000" spc="0" dirty="0">
                <a:solidFill>
                  <a:schemeClr val="bg1"/>
                </a:solidFill>
                <a:effectLst/>
                <a:latin typeface="Times New Roman" panose="02020603050405020304" pitchFamily="18" charset="0"/>
                <a:cs typeface="Times New Roman" panose="02020603050405020304" pitchFamily="18" charset="0"/>
              </a:rPr>
              <a:t>học</a:t>
            </a:r>
            <a:r>
              <a:rPr lang="vi-VN" sz="3000" spc="-45" dirty="0">
                <a:solidFill>
                  <a:schemeClr val="bg1"/>
                </a:solidFill>
                <a:effectLst/>
                <a:latin typeface="Times New Roman" panose="02020603050405020304" pitchFamily="18" charset="0"/>
                <a:cs typeface="Times New Roman" panose="02020603050405020304" pitchFamily="18" charset="0"/>
              </a:rPr>
              <a:t> </a:t>
            </a:r>
            <a:r>
              <a:rPr lang="vi-VN" sz="3000" spc="0" dirty="0">
                <a:solidFill>
                  <a:schemeClr val="bg1"/>
                </a:solidFill>
                <a:effectLst/>
                <a:latin typeface="Times New Roman" panose="02020603050405020304" pitchFamily="18" charset="0"/>
                <a:cs typeface="Times New Roman" panose="02020603050405020304" pitchFamily="18" charset="0"/>
              </a:rPr>
              <a:t>cho</a:t>
            </a:r>
            <a:r>
              <a:rPr lang="vi-VN" sz="3000" spc="-45" dirty="0">
                <a:solidFill>
                  <a:schemeClr val="bg1"/>
                </a:solidFill>
                <a:effectLst/>
                <a:latin typeface="Times New Roman" panose="02020603050405020304" pitchFamily="18" charset="0"/>
                <a:cs typeface="Times New Roman" panose="02020603050405020304" pitchFamily="18" charset="0"/>
              </a:rPr>
              <a:t> </a:t>
            </a:r>
            <a:r>
              <a:rPr lang="vi-VN" sz="3000" spc="0" dirty="0">
                <a:solidFill>
                  <a:schemeClr val="bg1"/>
                </a:solidFill>
                <a:effectLst/>
                <a:latin typeface="Times New Roman" panose="02020603050405020304" pitchFamily="18" charset="0"/>
                <a:cs typeface="Times New Roman" panose="02020603050405020304" pitchFamily="18" charset="0"/>
              </a:rPr>
              <a:t>nhân</a:t>
            </a:r>
            <a:r>
              <a:rPr lang="vi-VN" sz="3000" spc="-45" dirty="0">
                <a:solidFill>
                  <a:schemeClr val="bg1"/>
                </a:solidFill>
                <a:effectLst/>
                <a:latin typeface="Times New Roman" panose="02020603050405020304" pitchFamily="18" charset="0"/>
                <a:cs typeface="Times New Roman" panose="02020603050405020304" pitchFamily="18" charset="0"/>
              </a:rPr>
              <a:t> </a:t>
            </a:r>
            <a:r>
              <a:rPr lang="vi-VN" sz="3000" spc="0" dirty="0">
                <a:solidFill>
                  <a:schemeClr val="bg1"/>
                </a:solidFill>
                <a:effectLst/>
                <a:latin typeface="Times New Roman" panose="02020603050405020304" pitchFamily="18" charset="0"/>
                <a:cs typeface="Times New Roman" panose="02020603050405020304" pitchFamily="18" charset="0"/>
              </a:rPr>
              <a:t>loại.</a:t>
            </a:r>
            <a:endParaRPr lang="en-US" sz="3000" spc="0" dirty="0">
              <a:solidFill>
                <a:schemeClr val="bg1"/>
              </a:solidFill>
              <a:effectLst/>
              <a:latin typeface="Times New Roman" panose="02020603050405020304" pitchFamily="18" charset="0"/>
              <a:cs typeface="Times New Roman" panose="02020603050405020304" pitchFamily="18" charset="0"/>
            </a:endParaRPr>
          </a:p>
          <a:p>
            <a:pPr marL="0" marR="36195" lvl="0" indent="0" algn="just">
              <a:spcBef>
                <a:spcPts val="5"/>
              </a:spcBef>
              <a:spcAft>
                <a:spcPts val="0"/>
              </a:spcAft>
              <a:buClr>
                <a:srgbClr val="231F20"/>
              </a:buClr>
              <a:buSzPts val="1150"/>
              <a:buFont typeface="Arial" panose="020B0604020202020204" pitchFamily="34" charset="0"/>
              <a:buNone/>
              <a:tabLst>
                <a:tab pos="201295" algn="l"/>
              </a:tabLst>
            </a:pPr>
            <a:r>
              <a:rPr lang="en-US" sz="3000" spc="0" dirty="0">
                <a:solidFill>
                  <a:schemeClr val="bg1"/>
                </a:solidFill>
                <a:effectLst/>
                <a:latin typeface="Times New Roman" panose="02020603050405020304" pitchFamily="18" charset="0"/>
                <a:cs typeface="Times New Roman" panose="02020603050405020304" pitchFamily="18" charset="0"/>
              </a:rPr>
              <a:t> - </a:t>
            </a:r>
            <a:r>
              <a:rPr lang="vi-VN" sz="3000" spc="0" dirty="0">
                <a:solidFill>
                  <a:schemeClr val="bg1"/>
                </a:solidFill>
                <a:effectLst/>
                <a:latin typeface="Times New Roman" panose="02020603050405020304" pitchFamily="18" charset="0"/>
                <a:cs typeface="Times New Roman" panose="02020603050405020304" pitchFamily="18" charset="0"/>
              </a:rPr>
              <a:t>Góp phần thúc đẩy sự phát </a:t>
            </a:r>
            <a:r>
              <a:rPr lang="vi-VN" sz="3000" spc="-20" dirty="0">
                <a:solidFill>
                  <a:schemeClr val="bg1"/>
                </a:solidFill>
                <a:effectLst/>
                <a:latin typeface="Times New Roman" panose="02020603050405020304" pitchFamily="18" charset="0"/>
                <a:cs typeface="Times New Roman" panose="02020603050405020304" pitchFamily="18" charset="0"/>
              </a:rPr>
              <a:t>triển</a:t>
            </a:r>
            <a:r>
              <a:rPr lang="vi-VN" sz="3000" spc="-75" dirty="0">
                <a:solidFill>
                  <a:schemeClr val="bg1"/>
                </a:solidFill>
                <a:effectLst/>
                <a:latin typeface="Times New Roman" panose="02020603050405020304" pitchFamily="18" charset="0"/>
                <a:cs typeface="Times New Roman" panose="02020603050405020304" pitchFamily="18" charset="0"/>
              </a:rPr>
              <a:t> </a:t>
            </a:r>
            <a:r>
              <a:rPr lang="vi-VN" sz="3000" spc="-20" dirty="0">
                <a:solidFill>
                  <a:schemeClr val="bg1"/>
                </a:solidFill>
                <a:effectLst/>
                <a:latin typeface="Times New Roman" panose="02020603050405020304" pitchFamily="18" charset="0"/>
                <a:cs typeface="Times New Roman" panose="02020603050405020304" pitchFamily="18" charset="0"/>
              </a:rPr>
              <a:t>kinh</a:t>
            </a:r>
            <a:r>
              <a:rPr lang="vi-VN" sz="3000" spc="-70" dirty="0">
                <a:solidFill>
                  <a:schemeClr val="bg1"/>
                </a:solidFill>
                <a:effectLst/>
                <a:latin typeface="Times New Roman" panose="02020603050405020304" pitchFamily="18" charset="0"/>
                <a:cs typeface="Times New Roman" panose="02020603050405020304" pitchFamily="18" charset="0"/>
              </a:rPr>
              <a:t> </a:t>
            </a:r>
            <a:r>
              <a:rPr lang="vi-VN" sz="3000" spc="-20" dirty="0">
                <a:solidFill>
                  <a:schemeClr val="bg1"/>
                </a:solidFill>
                <a:effectLst/>
                <a:latin typeface="Times New Roman" panose="02020603050405020304" pitchFamily="18" charset="0"/>
                <a:cs typeface="Times New Roman" panose="02020603050405020304" pitchFamily="18" charset="0"/>
              </a:rPr>
              <a:t>tế</a:t>
            </a:r>
            <a:r>
              <a:rPr lang="vi-VN" sz="3000" spc="-75" dirty="0">
                <a:solidFill>
                  <a:schemeClr val="bg1"/>
                </a:solidFill>
                <a:effectLst/>
                <a:latin typeface="Times New Roman" panose="02020603050405020304" pitchFamily="18" charset="0"/>
                <a:cs typeface="Times New Roman" panose="02020603050405020304" pitchFamily="18" charset="0"/>
              </a:rPr>
              <a:t> </a:t>
            </a:r>
            <a:r>
              <a:rPr lang="vi-VN" sz="3000" spc="-20" dirty="0">
                <a:solidFill>
                  <a:schemeClr val="bg1"/>
                </a:solidFill>
                <a:effectLst/>
                <a:latin typeface="Times New Roman" panose="02020603050405020304" pitchFamily="18" charset="0"/>
                <a:cs typeface="Times New Roman" panose="02020603050405020304" pitchFamily="18" charset="0"/>
              </a:rPr>
              <a:t>–</a:t>
            </a:r>
            <a:r>
              <a:rPr lang="vi-VN" sz="3000" spc="-70" dirty="0">
                <a:solidFill>
                  <a:schemeClr val="bg1"/>
                </a:solidFill>
                <a:effectLst/>
                <a:latin typeface="Times New Roman" panose="02020603050405020304" pitchFamily="18" charset="0"/>
                <a:cs typeface="Times New Roman" panose="02020603050405020304" pitchFamily="18" charset="0"/>
              </a:rPr>
              <a:t> </a:t>
            </a:r>
            <a:r>
              <a:rPr lang="vi-VN" sz="3000" spc="-20" dirty="0">
                <a:solidFill>
                  <a:schemeClr val="bg1"/>
                </a:solidFill>
                <a:effectLst/>
                <a:latin typeface="Times New Roman" panose="02020603050405020304" pitchFamily="18" charset="0"/>
                <a:cs typeface="Times New Roman" panose="02020603050405020304" pitchFamily="18" charset="0"/>
              </a:rPr>
              <a:t>xã</a:t>
            </a:r>
            <a:r>
              <a:rPr lang="vi-VN" sz="3000" spc="-75" dirty="0">
                <a:solidFill>
                  <a:schemeClr val="bg1"/>
                </a:solidFill>
                <a:effectLst/>
                <a:latin typeface="Times New Roman" panose="02020603050405020304" pitchFamily="18" charset="0"/>
                <a:cs typeface="Times New Roman" panose="02020603050405020304" pitchFamily="18" charset="0"/>
              </a:rPr>
              <a:t> </a:t>
            </a:r>
            <a:r>
              <a:rPr lang="vi-VN" sz="3000" spc="-20" dirty="0">
                <a:solidFill>
                  <a:schemeClr val="bg1"/>
                </a:solidFill>
                <a:effectLst/>
                <a:latin typeface="Times New Roman" panose="02020603050405020304" pitchFamily="18" charset="0"/>
                <a:cs typeface="Times New Roman" panose="02020603050405020304" pitchFamily="18" charset="0"/>
              </a:rPr>
              <a:t>hội</a:t>
            </a:r>
            <a:r>
              <a:rPr lang="vi-VN" sz="3000" spc="-70" dirty="0">
                <a:solidFill>
                  <a:schemeClr val="bg1"/>
                </a:solidFill>
                <a:effectLst/>
                <a:latin typeface="Times New Roman" panose="02020603050405020304" pitchFamily="18" charset="0"/>
                <a:cs typeface="Times New Roman" panose="02020603050405020304" pitchFamily="18" charset="0"/>
              </a:rPr>
              <a:t> </a:t>
            </a:r>
            <a:r>
              <a:rPr lang="vi-VN" sz="3000" spc="-20" dirty="0">
                <a:solidFill>
                  <a:schemeClr val="bg1"/>
                </a:solidFill>
                <a:effectLst/>
                <a:latin typeface="Times New Roman" panose="02020603050405020304" pitchFamily="18" charset="0"/>
                <a:cs typeface="Times New Roman" panose="02020603050405020304" pitchFamily="18" charset="0"/>
              </a:rPr>
              <a:t>của</a:t>
            </a:r>
            <a:r>
              <a:rPr lang="vi-VN" sz="3000" spc="-75" dirty="0">
                <a:solidFill>
                  <a:schemeClr val="bg1"/>
                </a:solidFill>
                <a:effectLst/>
                <a:latin typeface="Times New Roman" panose="02020603050405020304" pitchFamily="18" charset="0"/>
                <a:cs typeface="Times New Roman" panose="02020603050405020304" pitchFamily="18" charset="0"/>
              </a:rPr>
              <a:t> </a:t>
            </a:r>
            <a:r>
              <a:rPr lang="vi-VN" sz="3000" spc="-20" dirty="0">
                <a:solidFill>
                  <a:schemeClr val="bg1"/>
                </a:solidFill>
                <a:effectLst/>
                <a:latin typeface="Times New Roman" panose="02020603050405020304" pitchFamily="18" charset="0"/>
                <a:cs typeface="Times New Roman" panose="02020603050405020304" pitchFamily="18" charset="0"/>
              </a:rPr>
              <a:t>thành </a:t>
            </a:r>
            <a:r>
              <a:rPr lang="vi-VN" sz="3000" spc="0" dirty="0">
                <a:solidFill>
                  <a:schemeClr val="bg1"/>
                </a:solidFill>
                <a:effectLst/>
                <a:latin typeface="Times New Roman" panose="02020603050405020304" pitchFamily="18" charset="0"/>
                <a:cs typeface="Times New Roman" panose="02020603050405020304" pitchFamily="18" charset="0"/>
              </a:rPr>
              <a:t>phố</a:t>
            </a:r>
            <a:r>
              <a:rPr lang="vi-VN" sz="3000" spc="-60" dirty="0">
                <a:solidFill>
                  <a:schemeClr val="bg1"/>
                </a:solidFill>
                <a:effectLst/>
                <a:latin typeface="Times New Roman" panose="02020603050405020304" pitchFamily="18" charset="0"/>
                <a:cs typeface="Times New Roman" panose="02020603050405020304" pitchFamily="18" charset="0"/>
              </a:rPr>
              <a:t> </a:t>
            </a:r>
            <a:r>
              <a:rPr lang="vi-VN" sz="3000" spc="0" dirty="0">
                <a:solidFill>
                  <a:schemeClr val="bg1"/>
                </a:solidFill>
                <a:effectLst/>
                <a:latin typeface="Times New Roman" panose="02020603050405020304" pitchFamily="18" charset="0"/>
                <a:cs typeface="Times New Roman" panose="02020603050405020304" pitchFamily="18" charset="0"/>
              </a:rPr>
              <a:t>và</a:t>
            </a:r>
            <a:r>
              <a:rPr lang="vi-VN" sz="3000" spc="-55" dirty="0">
                <a:solidFill>
                  <a:schemeClr val="bg1"/>
                </a:solidFill>
                <a:effectLst/>
                <a:latin typeface="Times New Roman" panose="02020603050405020304" pitchFamily="18" charset="0"/>
                <a:cs typeface="Times New Roman" panose="02020603050405020304" pitchFamily="18" charset="0"/>
              </a:rPr>
              <a:t> </a:t>
            </a:r>
            <a:r>
              <a:rPr lang="vi-VN" sz="3000" spc="0" dirty="0">
                <a:solidFill>
                  <a:schemeClr val="bg1"/>
                </a:solidFill>
                <a:effectLst/>
                <a:latin typeface="Times New Roman" panose="02020603050405020304" pitchFamily="18" charset="0"/>
                <a:cs typeface="Times New Roman" panose="02020603050405020304" pitchFamily="18" charset="0"/>
              </a:rPr>
              <a:t>khu</a:t>
            </a:r>
            <a:r>
              <a:rPr lang="vi-VN" sz="3000" spc="-55" dirty="0">
                <a:solidFill>
                  <a:schemeClr val="bg1"/>
                </a:solidFill>
                <a:effectLst/>
                <a:latin typeface="Times New Roman" panose="02020603050405020304" pitchFamily="18" charset="0"/>
                <a:cs typeface="Times New Roman" panose="02020603050405020304" pitchFamily="18" charset="0"/>
              </a:rPr>
              <a:t> </a:t>
            </a:r>
            <a:r>
              <a:rPr lang="vi-VN" sz="3000" spc="0" dirty="0">
                <a:solidFill>
                  <a:schemeClr val="bg1"/>
                </a:solidFill>
                <a:effectLst/>
                <a:latin typeface="Times New Roman" panose="02020603050405020304" pitchFamily="18" charset="0"/>
                <a:cs typeface="Times New Roman" panose="02020603050405020304" pitchFamily="18" charset="0"/>
              </a:rPr>
              <a:t>vực</a:t>
            </a:r>
            <a:r>
              <a:rPr lang="vi-VN" sz="3000" spc="-55" dirty="0">
                <a:solidFill>
                  <a:schemeClr val="bg1"/>
                </a:solidFill>
                <a:effectLst/>
                <a:latin typeface="Times New Roman" panose="02020603050405020304" pitchFamily="18" charset="0"/>
                <a:cs typeface="Times New Roman" panose="02020603050405020304" pitchFamily="18" charset="0"/>
              </a:rPr>
              <a:t> </a:t>
            </a:r>
            <a:r>
              <a:rPr lang="vi-VN" sz="3000" spc="0" dirty="0">
                <a:solidFill>
                  <a:schemeClr val="bg1"/>
                </a:solidFill>
                <a:effectLst/>
                <a:latin typeface="Times New Roman" panose="02020603050405020304" pitchFamily="18" charset="0"/>
                <a:cs typeface="Times New Roman" panose="02020603050405020304" pitchFamily="18" charset="0"/>
              </a:rPr>
              <a:t>miền</a:t>
            </a:r>
            <a:r>
              <a:rPr lang="vi-VN" sz="3000" spc="-60" dirty="0">
                <a:solidFill>
                  <a:schemeClr val="bg1"/>
                </a:solidFill>
                <a:effectLst/>
                <a:latin typeface="Times New Roman" panose="02020603050405020304" pitchFamily="18" charset="0"/>
                <a:cs typeface="Times New Roman" panose="02020603050405020304" pitchFamily="18" charset="0"/>
              </a:rPr>
              <a:t> </a:t>
            </a:r>
            <a:r>
              <a:rPr lang="vi-VN" sz="3000" spc="0" dirty="0">
                <a:solidFill>
                  <a:schemeClr val="bg1"/>
                </a:solidFill>
                <a:effectLst/>
                <a:latin typeface="Times New Roman" panose="02020603050405020304" pitchFamily="18" charset="0"/>
                <a:cs typeface="Times New Roman" panose="02020603050405020304" pitchFamily="18" charset="0"/>
              </a:rPr>
              <a:t>Trung</a:t>
            </a:r>
            <a:r>
              <a:rPr lang="vi-VN" sz="3000" spc="-55" dirty="0">
                <a:solidFill>
                  <a:schemeClr val="bg1"/>
                </a:solidFill>
                <a:effectLst/>
                <a:latin typeface="Times New Roman" panose="02020603050405020304" pitchFamily="18" charset="0"/>
                <a:cs typeface="Times New Roman" panose="02020603050405020304" pitchFamily="18" charset="0"/>
              </a:rPr>
              <a:t> </a:t>
            </a:r>
            <a:r>
              <a:rPr lang="vi-VN" sz="3000" spc="0" dirty="0">
                <a:solidFill>
                  <a:schemeClr val="bg1"/>
                </a:solidFill>
                <a:effectLst/>
                <a:latin typeface="Times New Roman" panose="02020603050405020304" pitchFamily="18" charset="0"/>
                <a:cs typeface="Times New Roman" panose="02020603050405020304" pitchFamily="18" charset="0"/>
              </a:rPr>
              <a:t>–</a:t>
            </a:r>
            <a:r>
              <a:rPr lang="vi-VN" sz="3000" spc="-55" dirty="0">
                <a:solidFill>
                  <a:schemeClr val="bg1"/>
                </a:solidFill>
                <a:effectLst/>
                <a:latin typeface="Times New Roman" panose="02020603050405020304" pitchFamily="18" charset="0"/>
                <a:cs typeface="Times New Roman" panose="02020603050405020304" pitchFamily="18" charset="0"/>
              </a:rPr>
              <a:t> </a:t>
            </a:r>
            <a:r>
              <a:rPr lang="vi-VN" sz="3000" spc="0" dirty="0">
                <a:solidFill>
                  <a:schemeClr val="bg1"/>
                </a:solidFill>
                <a:effectLst/>
                <a:latin typeface="Times New Roman" panose="02020603050405020304" pitchFamily="18" charset="0"/>
                <a:cs typeface="Times New Roman" panose="02020603050405020304" pitchFamily="18" charset="0"/>
              </a:rPr>
              <a:t>Tây </a:t>
            </a:r>
            <a:r>
              <a:rPr lang="vi-VN" sz="3000" spc="-10" dirty="0">
                <a:solidFill>
                  <a:schemeClr val="bg1"/>
                </a:solidFill>
                <a:effectLst/>
                <a:latin typeface="Times New Roman" panose="02020603050405020304" pitchFamily="18" charset="0"/>
                <a:cs typeface="Times New Roman" panose="02020603050405020304" pitchFamily="18" charset="0"/>
              </a:rPr>
              <a:t>Nguyên.</a:t>
            </a:r>
            <a:endParaRPr lang="en-US" sz="3000"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D3DC41D-AD04-9116-9421-8F8F6CCFB3DE}"/>
              </a:ext>
            </a:extLst>
          </p:cNvPr>
          <p:cNvSpPr txBox="1"/>
          <p:nvPr/>
        </p:nvSpPr>
        <p:spPr>
          <a:xfrm>
            <a:off x="8270543" y="2610983"/>
            <a:ext cx="3805597" cy="2913618"/>
          </a:xfrm>
          <a:prstGeom prst="rect">
            <a:avLst/>
          </a:prstGeom>
          <a:noFill/>
        </p:spPr>
        <p:txBody>
          <a:bodyPr wrap="square" rtlCol="0">
            <a:spAutoFit/>
          </a:bodyPr>
          <a:lstStyle/>
          <a:p>
            <a:pPr marL="0" lvl="0" indent="0" algn="just">
              <a:spcBef>
                <a:spcPts val="500"/>
              </a:spcBef>
              <a:buClr>
                <a:srgbClr val="231F20"/>
              </a:buClr>
              <a:buSzPts val="1150"/>
              <a:buFont typeface="Arial" panose="020B0604020202020204" pitchFamily="34" charset="0"/>
              <a:buNone/>
              <a:tabLst>
                <a:tab pos="154940" algn="l"/>
              </a:tabLst>
            </a:pPr>
            <a:r>
              <a:rPr lang="en-US" sz="3000" spc="-30" dirty="0">
                <a:solidFill>
                  <a:schemeClr val="bg1"/>
                </a:solidFill>
                <a:effectLst/>
                <a:latin typeface="Times New Roman" panose="02020603050405020304" pitchFamily="18" charset="0"/>
                <a:cs typeface="Times New Roman" panose="02020603050405020304" pitchFamily="18" charset="0"/>
              </a:rPr>
              <a:t>- </a:t>
            </a:r>
            <a:r>
              <a:rPr lang="vi-VN" sz="3000" spc="-30" dirty="0">
                <a:solidFill>
                  <a:schemeClr val="bg1"/>
                </a:solidFill>
                <a:effectLst/>
                <a:latin typeface="Times New Roman" panose="02020603050405020304" pitchFamily="18" charset="0"/>
                <a:cs typeface="Times New Roman" panose="02020603050405020304" pitchFamily="18" charset="0"/>
              </a:rPr>
              <a:t>Độ</a:t>
            </a:r>
            <a:r>
              <a:rPr lang="vi-VN" sz="3000" spc="-170" dirty="0">
                <a:solidFill>
                  <a:schemeClr val="bg1"/>
                </a:solidFill>
                <a:effectLst/>
                <a:latin typeface="Times New Roman" panose="02020603050405020304" pitchFamily="18" charset="0"/>
                <a:cs typeface="Times New Roman" panose="02020603050405020304" pitchFamily="18" charset="0"/>
              </a:rPr>
              <a:t> </a:t>
            </a:r>
            <a:r>
              <a:rPr lang="vi-VN" sz="3000" spc="-30" dirty="0">
                <a:solidFill>
                  <a:schemeClr val="bg1"/>
                </a:solidFill>
                <a:effectLst/>
                <a:latin typeface="Times New Roman" panose="02020603050405020304" pitchFamily="18" charset="0"/>
                <a:cs typeface="Times New Roman" panose="02020603050405020304" pitchFamily="18" charset="0"/>
              </a:rPr>
              <a:t>đa</a:t>
            </a:r>
            <a:r>
              <a:rPr lang="vi-VN" sz="3000" spc="-165" dirty="0">
                <a:solidFill>
                  <a:schemeClr val="bg1"/>
                </a:solidFill>
                <a:effectLst/>
                <a:latin typeface="Times New Roman" panose="02020603050405020304" pitchFamily="18" charset="0"/>
                <a:cs typeface="Times New Roman" panose="02020603050405020304" pitchFamily="18" charset="0"/>
              </a:rPr>
              <a:t> </a:t>
            </a:r>
            <a:r>
              <a:rPr lang="vi-VN" sz="3000" spc="-30" dirty="0">
                <a:solidFill>
                  <a:schemeClr val="bg1"/>
                </a:solidFill>
                <a:effectLst/>
                <a:latin typeface="Times New Roman" panose="02020603050405020304" pitchFamily="18" charset="0"/>
                <a:cs typeface="Times New Roman" panose="02020603050405020304" pitchFamily="18" charset="0"/>
              </a:rPr>
              <a:t>dạng</a:t>
            </a:r>
            <a:r>
              <a:rPr lang="vi-VN" sz="3000" spc="-165" dirty="0">
                <a:solidFill>
                  <a:schemeClr val="bg1"/>
                </a:solidFill>
                <a:effectLst/>
                <a:latin typeface="Times New Roman" panose="02020603050405020304" pitchFamily="18" charset="0"/>
                <a:cs typeface="Times New Roman" panose="02020603050405020304" pitchFamily="18" charset="0"/>
              </a:rPr>
              <a:t> </a:t>
            </a:r>
            <a:r>
              <a:rPr lang="vi-VN" sz="3000" spc="-30" dirty="0">
                <a:solidFill>
                  <a:schemeClr val="bg1"/>
                </a:solidFill>
                <a:effectLst/>
                <a:latin typeface="Times New Roman" panose="02020603050405020304" pitchFamily="18" charset="0"/>
                <a:cs typeface="Times New Roman" panose="02020603050405020304" pitchFamily="18" charset="0"/>
              </a:rPr>
              <a:t>sinh</a:t>
            </a:r>
            <a:r>
              <a:rPr lang="vi-VN" sz="3000" spc="-165" dirty="0">
                <a:solidFill>
                  <a:schemeClr val="bg1"/>
                </a:solidFill>
                <a:effectLst/>
                <a:latin typeface="Times New Roman" panose="02020603050405020304" pitchFamily="18" charset="0"/>
                <a:cs typeface="Times New Roman" panose="02020603050405020304" pitchFamily="18" charset="0"/>
              </a:rPr>
              <a:t> </a:t>
            </a:r>
            <a:r>
              <a:rPr lang="vi-VN" sz="3000" spc="-30" dirty="0">
                <a:solidFill>
                  <a:schemeClr val="bg1"/>
                </a:solidFill>
                <a:effectLst/>
                <a:latin typeface="Times New Roman" panose="02020603050405020304" pitchFamily="18" charset="0"/>
                <a:cs typeface="Times New Roman" panose="02020603050405020304" pitchFamily="18" charset="0"/>
              </a:rPr>
              <a:t>học</a:t>
            </a:r>
            <a:r>
              <a:rPr lang="vi-VN" sz="3000" spc="-165" dirty="0">
                <a:solidFill>
                  <a:schemeClr val="bg1"/>
                </a:solidFill>
                <a:effectLst/>
                <a:latin typeface="Times New Roman" panose="02020603050405020304" pitchFamily="18" charset="0"/>
                <a:cs typeface="Times New Roman" panose="02020603050405020304" pitchFamily="18" charset="0"/>
              </a:rPr>
              <a:t> </a:t>
            </a:r>
            <a:r>
              <a:rPr lang="vi-VN" sz="3000" spc="-30" dirty="0">
                <a:solidFill>
                  <a:schemeClr val="bg1"/>
                </a:solidFill>
                <a:effectLst/>
                <a:latin typeface="Times New Roman" panose="02020603050405020304" pitchFamily="18" charset="0"/>
                <a:cs typeface="Times New Roman" panose="02020603050405020304" pitchFamily="18" charset="0"/>
              </a:rPr>
              <a:t>cao.</a:t>
            </a:r>
            <a:endParaRPr lang="en-US" sz="3000" spc="0" dirty="0">
              <a:solidFill>
                <a:schemeClr val="bg1"/>
              </a:solidFill>
              <a:effectLst/>
              <a:latin typeface="Times New Roman" panose="02020603050405020304" pitchFamily="18" charset="0"/>
              <a:cs typeface="Times New Roman" panose="02020603050405020304" pitchFamily="18" charset="0"/>
            </a:endParaRPr>
          </a:p>
          <a:p>
            <a:pPr marL="0" marR="36195" lvl="0" indent="0" algn="just">
              <a:spcBef>
                <a:spcPts val="350"/>
              </a:spcBef>
              <a:spcAft>
                <a:spcPts val="0"/>
              </a:spcAft>
              <a:buClr>
                <a:srgbClr val="231F20"/>
              </a:buClr>
              <a:buSzPts val="1150"/>
              <a:buFont typeface="Arial" panose="020B0604020202020204" pitchFamily="34" charset="0"/>
              <a:buNone/>
              <a:tabLst>
                <a:tab pos="158115" algn="l"/>
              </a:tabLst>
            </a:pPr>
            <a:r>
              <a:rPr lang="en-US" sz="3000" spc="-50" dirty="0">
                <a:solidFill>
                  <a:schemeClr val="bg1"/>
                </a:solidFill>
                <a:effectLst/>
                <a:latin typeface="Times New Roman" panose="02020603050405020304" pitchFamily="18" charset="0"/>
                <a:cs typeface="Times New Roman" panose="02020603050405020304" pitchFamily="18" charset="0"/>
              </a:rPr>
              <a:t> - </a:t>
            </a:r>
            <a:r>
              <a:rPr lang="vi-VN" sz="3000" spc="-50" dirty="0">
                <a:solidFill>
                  <a:schemeClr val="bg1"/>
                </a:solidFill>
                <a:effectLst/>
                <a:latin typeface="Times New Roman" panose="02020603050405020304" pitchFamily="18" charset="0"/>
                <a:cs typeface="Times New Roman" panose="02020603050405020304" pitchFamily="18" charset="0"/>
              </a:rPr>
              <a:t>Có</a:t>
            </a:r>
            <a:r>
              <a:rPr lang="vi-VN" sz="3000" spc="-45" dirty="0">
                <a:solidFill>
                  <a:schemeClr val="bg1"/>
                </a:solidFill>
                <a:effectLst/>
                <a:latin typeface="Times New Roman" panose="02020603050405020304" pitchFamily="18" charset="0"/>
                <a:cs typeface="Times New Roman" panose="02020603050405020304" pitchFamily="18" charset="0"/>
              </a:rPr>
              <a:t> </a:t>
            </a:r>
            <a:r>
              <a:rPr lang="vi-VN" sz="3000" spc="-50" dirty="0">
                <a:solidFill>
                  <a:schemeClr val="bg1"/>
                </a:solidFill>
                <a:effectLst/>
                <a:latin typeface="Times New Roman" panose="02020603050405020304" pitchFamily="18" charset="0"/>
                <a:cs typeface="Times New Roman" panose="02020603050405020304" pitchFamily="18" charset="0"/>
              </a:rPr>
              <a:t>nhiều</a:t>
            </a:r>
            <a:r>
              <a:rPr lang="vi-VN" sz="3000" spc="-45" dirty="0">
                <a:solidFill>
                  <a:schemeClr val="bg1"/>
                </a:solidFill>
                <a:effectLst/>
                <a:latin typeface="Times New Roman" panose="02020603050405020304" pitchFamily="18" charset="0"/>
                <a:cs typeface="Times New Roman" panose="02020603050405020304" pitchFamily="18" charset="0"/>
              </a:rPr>
              <a:t> </a:t>
            </a:r>
            <a:r>
              <a:rPr lang="vi-VN" sz="3000" spc="-50" dirty="0">
                <a:solidFill>
                  <a:schemeClr val="bg1"/>
                </a:solidFill>
                <a:effectLst/>
                <a:latin typeface="Times New Roman" panose="02020603050405020304" pitchFamily="18" charset="0"/>
                <a:cs typeface="Times New Roman" panose="02020603050405020304" pitchFamily="18" charset="0"/>
              </a:rPr>
              <a:t>trung</a:t>
            </a:r>
            <a:r>
              <a:rPr lang="vi-VN" sz="3000" spc="-45" dirty="0">
                <a:solidFill>
                  <a:schemeClr val="bg1"/>
                </a:solidFill>
                <a:effectLst/>
                <a:latin typeface="Times New Roman" panose="02020603050405020304" pitchFamily="18" charset="0"/>
                <a:cs typeface="Times New Roman" panose="02020603050405020304" pitchFamily="18" charset="0"/>
              </a:rPr>
              <a:t> </a:t>
            </a:r>
            <a:r>
              <a:rPr lang="vi-VN" sz="3000" spc="-50" dirty="0">
                <a:solidFill>
                  <a:schemeClr val="bg1"/>
                </a:solidFill>
                <a:effectLst/>
                <a:latin typeface="Times New Roman" panose="02020603050405020304" pitchFamily="18" charset="0"/>
                <a:cs typeface="Times New Roman" panose="02020603050405020304" pitchFamily="18" charset="0"/>
              </a:rPr>
              <a:t>tâm,</a:t>
            </a:r>
            <a:r>
              <a:rPr lang="vi-VN" sz="3000" spc="-40" dirty="0">
                <a:solidFill>
                  <a:schemeClr val="bg1"/>
                </a:solidFill>
                <a:effectLst/>
                <a:latin typeface="Times New Roman" panose="02020603050405020304" pitchFamily="18" charset="0"/>
                <a:cs typeface="Times New Roman" panose="02020603050405020304" pitchFamily="18" charset="0"/>
              </a:rPr>
              <a:t> </a:t>
            </a:r>
            <a:r>
              <a:rPr lang="vi-VN" sz="3000" spc="-50" dirty="0">
                <a:solidFill>
                  <a:schemeClr val="bg1"/>
                </a:solidFill>
                <a:effectLst/>
                <a:latin typeface="Times New Roman" panose="02020603050405020304" pitchFamily="18" charset="0"/>
                <a:cs typeface="Times New Roman" panose="02020603050405020304" pitchFamily="18" charset="0"/>
              </a:rPr>
              <a:t>viện </a:t>
            </a:r>
            <a:r>
              <a:rPr lang="vi-VN" sz="3000" spc="-10" dirty="0">
                <a:solidFill>
                  <a:schemeClr val="bg1"/>
                </a:solidFill>
                <a:effectLst/>
                <a:latin typeface="Times New Roman" panose="02020603050405020304" pitchFamily="18" charset="0"/>
                <a:cs typeface="Times New Roman" panose="02020603050405020304" pitchFamily="18" charset="0"/>
              </a:rPr>
              <a:t>nghiên</a:t>
            </a:r>
            <a:r>
              <a:rPr lang="vi-VN" sz="3000" spc="-85" dirty="0">
                <a:solidFill>
                  <a:schemeClr val="bg1"/>
                </a:solidFill>
                <a:effectLst/>
                <a:latin typeface="Times New Roman" panose="02020603050405020304" pitchFamily="18" charset="0"/>
                <a:cs typeface="Times New Roman" panose="02020603050405020304" pitchFamily="18" charset="0"/>
              </a:rPr>
              <a:t> </a:t>
            </a:r>
            <a:r>
              <a:rPr lang="vi-VN" sz="3000" spc="-10" dirty="0">
                <a:solidFill>
                  <a:schemeClr val="bg1"/>
                </a:solidFill>
                <a:effectLst/>
                <a:latin typeface="Times New Roman" panose="02020603050405020304" pitchFamily="18" charset="0"/>
                <a:cs typeface="Times New Roman" panose="02020603050405020304" pitchFamily="18" charset="0"/>
              </a:rPr>
              <a:t>cứu</a:t>
            </a:r>
            <a:r>
              <a:rPr lang="vi-VN" sz="3000" spc="-85" dirty="0">
                <a:solidFill>
                  <a:schemeClr val="bg1"/>
                </a:solidFill>
                <a:effectLst/>
                <a:latin typeface="Times New Roman" panose="02020603050405020304" pitchFamily="18" charset="0"/>
                <a:cs typeface="Times New Roman" panose="02020603050405020304" pitchFamily="18" charset="0"/>
              </a:rPr>
              <a:t> </a:t>
            </a:r>
            <a:r>
              <a:rPr lang="vi-VN" sz="3000" spc="-10" dirty="0">
                <a:solidFill>
                  <a:schemeClr val="bg1"/>
                </a:solidFill>
                <a:effectLst/>
                <a:latin typeface="Times New Roman" panose="02020603050405020304" pitchFamily="18" charset="0"/>
                <a:cs typeface="Times New Roman" panose="02020603050405020304" pitchFamily="18" charset="0"/>
              </a:rPr>
              <a:t>và</a:t>
            </a:r>
            <a:r>
              <a:rPr lang="vi-VN" sz="3000" spc="-85" dirty="0">
                <a:solidFill>
                  <a:schemeClr val="bg1"/>
                </a:solidFill>
                <a:effectLst/>
                <a:latin typeface="Times New Roman" panose="02020603050405020304" pitchFamily="18" charset="0"/>
                <a:cs typeface="Times New Roman" panose="02020603050405020304" pitchFamily="18" charset="0"/>
              </a:rPr>
              <a:t> </a:t>
            </a:r>
            <a:r>
              <a:rPr lang="vi-VN" sz="3000" spc="-10" dirty="0">
                <a:solidFill>
                  <a:schemeClr val="bg1"/>
                </a:solidFill>
                <a:effectLst/>
                <a:latin typeface="Times New Roman" panose="02020603050405020304" pitchFamily="18" charset="0"/>
                <a:cs typeface="Times New Roman" panose="02020603050405020304" pitchFamily="18" charset="0"/>
              </a:rPr>
              <a:t>trường</a:t>
            </a:r>
            <a:r>
              <a:rPr lang="vi-VN" sz="3000" spc="-80" dirty="0">
                <a:solidFill>
                  <a:schemeClr val="bg1"/>
                </a:solidFill>
                <a:effectLst/>
                <a:latin typeface="Times New Roman" panose="02020603050405020304" pitchFamily="18" charset="0"/>
                <a:cs typeface="Times New Roman" panose="02020603050405020304" pitchFamily="18" charset="0"/>
              </a:rPr>
              <a:t> </a:t>
            </a:r>
            <a:r>
              <a:rPr lang="vi-VN" sz="3000" spc="-10" dirty="0">
                <a:solidFill>
                  <a:schemeClr val="bg1"/>
                </a:solidFill>
                <a:effectLst/>
                <a:latin typeface="Times New Roman" panose="02020603050405020304" pitchFamily="18" charset="0"/>
                <a:cs typeface="Times New Roman" panose="02020603050405020304" pitchFamily="18" charset="0"/>
              </a:rPr>
              <a:t>đại </a:t>
            </a:r>
            <a:r>
              <a:rPr lang="vi-VN" sz="3000" spc="0" dirty="0">
                <a:solidFill>
                  <a:schemeClr val="bg1"/>
                </a:solidFill>
                <a:effectLst/>
                <a:latin typeface="Times New Roman" panose="02020603050405020304" pitchFamily="18" charset="0"/>
                <a:cs typeface="Times New Roman" panose="02020603050405020304" pitchFamily="18" charset="0"/>
              </a:rPr>
              <a:t>học trên địa bàn thành </a:t>
            </a:r>
            <a:r>
              <a:rPr lang="vi-VN" sz="3000" spc="-20" dirty="0">
                <a:solidFill>
                  <a:schemeClr val="bg1"/>
                </a:solidFill>
                <a:effectLst/>
                <a:latin typeface="Times New Roman" panose="02020603050405020304" pitchFamily="18" charset="0"/>
                <a:cs typeface="Times New Roman" panose="02020603050405020304" pitchFamily="18" charset="0"/>
              </a:rPr>
              <a:t>phố.</a:t>
            </a:r>
            <a:endParaRPr lang="en-US" sz="3000"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43816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C8F3EA-C8E1-5B72-7644-1143BED80127}"/>
              </a:ext>
            </a:extLst>
          </p:cNvPr>
          <p:cNvPicPr>
            <a:picLocks noChangeAspect="1"/>
          </p:cNvPicPr>
          <p:nvPr/>
        </p:nvPicPr>
        <p:blipFill>
          <a:blip r:embed="rId2"/>
          <a:stretch>
            <a:fillRect/>
          </a:stretch>
        </p:blipFill>
        <p:spPr>
          <a:xfrm>
            <a:off x="0" y="0"/>
            <a:ext cx="5773003" cy="3429000"/>
          </a:xfrm>
          <a:prstGeom prst="rect">
            <a:avLst/>
          </a:prstGeom>
        </p:spPr>
      </p:pic>
      <p:pic>
        <p:nvPicPr>
          <p:cNvPr id="5" name="Picture 4">
            <a:extLst>
              <a:ext uri="{FF2B5EF4-FFF2-40B4-BE49-F238E27FC236}">
                <a16:creationId xmlns:a16="http://schemas.microsoft.com/office/drawing/2014/main" id="{8551A5B3-EA17-8C36-EC53-DB1E44F4A8A9}"/>
              </a:ext>
            </a:extLst>
          </p:cNvPr>
          <p:cNvPicPr>
            <a:picLocks noChangeAspect="1"/>
          </p:cNvPicPr>
          <p:nvPr/>
        </p:nvPicPr>
        <p:blipFill>
          <a:blip r:embed="rId3"/>
          <a:stretch>
            <a:fillRect/>
          </a:stretch>
        </p:blipFill>
        <p:spPr>
          <a:xfrm>
            <a:off x="5964072" y="148775"/>
            <a:ext cx="5773003" cy="3280226"/>
          </a:xfrm>
          <a:prstGeom prst="rect">
            <a:avLst/>
          </a:prstGeom>
        </p:spPr>
      </p:pic>
      <p:pic>
        <p:nvPicPr>
          <p:cNvPr id="6" name="Picture 5">
            <a:extLst>
              <a:ext uri="{FF2B5EF4-FFF2-40B4-BE49-F238E27FC236}">
                <a16:creationId xmlns:a16="http://schemas.microsoft.com/office/drawing/2014/main" id="{C462A53F-E203-7768-AC14-ED4BE4579CB0}"/>
              </a:ext>
            </a:extLst>
          </p:cNvPr>
          <p:cNvPicPr>
            <a:picLocks noChangeAspect="1"/>
          </p:cNvPicPr>
          <p:nvPr/>
        </p:nvPicPr>
        <p:blipFill>
          <a:blip r:embed="rId4"/>
          <a:stretch>
            <a:fillRect/>
          </a:stretch>
        </p:blipFill>
        <p:spPr>
          <a:xfrm>
            <a:off x="36397" y="3429000"/>
            <a:ext cx="5927676" cy="3280227"/>
          </a:xfrm>
          <a:prstGeom prst="rect">
            <a:avLst/>
          </a:prstGeom>
        </p:spPr>
      </p:pic>
      <p:pic>
        <p:nvPicPr>
          <p:cNvPr id="7" name="Picture 6">
            <a:extLst>
              <a:ext uri="{FF2B5EF4-FFF2-40B4-BE49-F238E27FC236}">
                <a16:creationId xmlns:a16="http://schemas.microsoft.com/office/drawing/2014/main" id="{0EF695CD-247A-C17E-D3E8-72780F0129EE}"/>
              </a:ext>
            </a:extLst>
          </p:cNvPr>
          <p:cNvPicPr>
            <a:picLocks noChangeAspect="1"/>
          </p:cNvPicPr>
          <p:nvPr/>
        </p:nvPicPr>
        <p:blipFill>
          <a:blip r:embed="rId5"/>
          <a:stretch>
            <a:fillRect/>
          </a:stretch>
        </p:blipFill>
        <p:spPr>
          <a:xfrm>
            <a:off x="6000470" y="3577774"/>
            <a:ext cx="5736606" cy="3131452"/>
          </a:xfrm>
          <a:prstGeom prst="rect">
            <a:avLst/>
          </a:prstGeom>
        </p:spPr>
      </p:pic>
      <p:sp>
        <p:nvSpPr>
          <p:cNvPr id="8" name="TextBox 7">
            <a:extLst>
              <a:ext uri="{FF2B5EF4-FFF2-40B4-BE49-F238E27FC236}">
                <a16:creationId xmlns:a16="http://schemas.microsoft.com/office/drawing/2014/main" id="{726A44FF-BD55-5FC2-96C8-D8527A777F6F}"/>
              </a:ext>
            </a:extLst>
          </p:cNvPr>
          <p:cNvSpPr txBox="1"/>
          <p:nvPr/>
        </p:nvSpPr>
        <p:spPr>
          <a:xfrm>
            <a:off x="4942768" y="2736503"/>
            <a:ext cx="2115403" cy="461665"/>
          </a:xfrm>
          <a:prstGeom prst="rect">
            <a:avLst/>
          </a:prstGeom>
          <a:solidFill>
            <a:schemeClr val="bg1"/>
          </a:solidFill>
        </p:spPr>
        <p:txBody>
          <a:bodyPr wrap="square" rtlCol="0">
            <a:spAutoFit/>
          </a:bodyPr>
          <a:lstStyle/>
          <a:p>
            <a:r>
              <a:rPr lang="en-US" sz="2400" dirty="0" err="1"/>
              <a:t>Sâm</a:t>
            </a:r>
            <a:r>
              <a:rPr lang="en-US" sz="2400" dirty="0"/>
              <a:t> </a:t>
            </a:r>
            <a:r>
              <a:rPr lang="en-US" sz="2400" dirty="0" err="1"/>
              <a:t>Ngọc</a:t>
            </a:r>
            <a:r>
              <a:rPr lang="en-US" sz="2400" dirty="0"/>
              <a:t> Linh</a:t>
            </a:r>
          </a:p>
        </p:txBody>
      </p:sp>
      <p:sp>
        <p:nvSpPr>
          <p:cNvPr id="9" name="TextBox 8">
            <a:extLst>
              <a:ext uri="{FF2B5EF4-FFF2-40B4-BE49-F238E27FC236}">
                <a16:creationId xmlns:a16="http://schemas.microsoft.com/office/drawing/2014/main" id="{5F8A1942-736F-AB5B-DFDB-1B3B5963FE78}"/>
              </a:ext>
            </a:extLst>
          </p:cNvPr>
          <p:cNvSpPr txBox="1"/>
          <p:nvPr/>
        </p:nvSpPr>
        <p:spPr>
          <a:xfrm>
            <a:off x="6241580" y="6165504"/>
            <a:ext cx="1933429" cy="461665"/>
          </a:xfrm>
          <a:prstGeom prst="rect">
            <a:avLst/>
          </a:prstGeom>
          <a:solidFill>
            <a:schemeClr val="bg1"/>
          </a:solidFill>
        </p:spPr>
        <p:txBody>
          <a:bodyPr wrap="square" rtlCol="0">
            <a:spAutoFit/>
          </a:bodyPr>
          <a:lstStyle/>
          <a:p>
            <a:r>
              <a:rPr lang="en-US" sz="2400" dirty="0" err="1"/>
              <a:t>Trầm</a:t>
            </a:r>
            <a:r>
              <a:rPr lang="en-US" sz="2400" dirty="0"/>
              <a:t> </a:t>
            </a:r>
            <a:r>
              <a:rPr lang="en-US" sz="2400" dirty="0" err="1"/>
              <a:t>hương</a:t>
            </a:r>
            <a:endParaRPr lang="en-US" sz="2400" dirty="0"/>
          </a:p>
        </p:txBody>
      </p:sp>
      <p:sp>
        <p:nvSpPr>
          <p:cNvPr id="10" name="TextBox 9">
            <a:extLst>
              <a:ext uri="{FF2B5EF4-FFF2-40B4-BE49-F238E27FC236}">
                <a16:creationId xmlns:a16="http://schemas.microsoft.com/office/drawing/2014/main" id="{68A0C6FE-AE39-B8C5-8C8E-5C18CDE1B0DA}"/>
              </a:ext>
            </a:extLst>
          </p:cNvPr>
          <p:cNvSpPr txBox="1"/>
          <p:nvPr/>
        </p:nvSpPr>
        <p:spPr>
          <a:xfrm>
            <a:off x="2286004" y="3659832"/>
            <a:ext cx="2115403" cy="461665"/>
          </a:xfrm>
          <a:prstGeom prst="rect">
            <a:avLst/>
          </a:prstGeom>
          <a:solidFill>
            <a:schemeClr val="bg1"/>
          </a:solidFill>
        </p:spPr>
        <p:txBody>
          <a:bodyPr wrap="square" rtlCol="0">
            <a:spAutoFit/>
          </a:bodyPr>
          <a:lstStyle/>
          <a:p>
            <a:r>
              <a:rPr lang="en-US" sz="2400" dirty="0" err="1"/>
              <a:t>Nấm</a:t>
            </a:r>
            <a:r>
              <a:rPr lang="en-US" sz="2400" dirty="0"/>
              <a:t> </a:t>
            </a:r>
            <a:r>
              <a:rPr lang="en-US" sz="2400" dirty="0" err="1"/>
              <a:t>lim</a:t>
            </a:r>
            <a:r>
              <a:rPr lang="en-US" sz="2400" dirty="0"/>
              <a:t> </a:t>
            </a:r>
            <a:r>
              <a:rPr lang="en-US" sz="2400" dirty="0" err="1"/>
              <a:t>xanh</a:t>
            </a:r>
            <a:endParaRPr lang="en-US" sz="2400" dirty="0"/>
          </a:p>
        </p:txBody>
      </p:sp>
    </p:spTree>
    <p:extLst>
      <p:ext uri="{BB962C8B-B14F-4D97-AF65-F5344CB8AC3E}">
        <p14:creationId xmlns:p14="http://schemas.microsoft.com/office/powerpoint/2010/main" val="105997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D0B95-7E2D-461E-A916-AD91B2F81AA2}"/>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01F99FDE-762D-40BF-A081-84D68202E93C}"/>
              </a:ext>
            </a:extLst>
          </p:cNvPr>
          <p:cNvGraphicFramePr>
            <a:graphicFrameLocks noGrp="1"/>
          </p:cNvGraphicFramePr>
          <p:nvPr>
            <p:ph idx="1"/>
            <p:extLst>
              <p:ext uri="{D42A27DB-BD31-4B8C-83A1-F6EECF244321}">
                <p14:modId xmlns:p14="http://schemas.microsoft.com/office/powerpoint/2010/main" val="2785050706"/>
              </p:ext>
            </p:extLst>
          </p:nvPr>
        </p:nvGraphicFramePr>
        <p:xfrm>
          <a:off x="0" y="0"/>
          <a:ext cx="11691999" cy="6474548"/>
        </p:xfrm>
        <a:graphic>
          <a:graphicData uri="http://schemas.openxmlformats.org/drawingml/2006/table">
            <a:tbl>
              <a:tblPr firstRow="1" firstCol="1" lastRow="1" lastCol="1" bandRow="1" bandCol="1">
                <a:tableStyleId>{5C22544A-7EE6-4342-B048-85BDC9FD1C3A}</a:tableStyleId>
              </a:tblPr>
              <a:tblGrid>
                <a:gridCol w="3297744">
                  <a:extLst>
                    <a:ext uri="{9D8B030D-6E8A-4147-A177-3AD203B41FA5}">
                      <a16:colId xmlns:a16="http://schemas.microsoft.com/office/drawing/2014/main" val="3136644564"/>
                    </a:ext>
                  </a:extLst>
                </a:gridCol>
                <a:gridCol w="4605793">
                  <a:extLst>
                    <a:ext uri="{9D8B030D-6E8A-4147-A177-3AD203B41FA5}">
                      <a16:colId xmlns:a16="http://schemas.microsoft.com/office/drawing/2014/main" val="3394142260"/>
                    </a:ext>
                  </a:extLst>
                </a:gridCol>
                <a:gridCol w="3788462">
                  <a:extLst>
                    <a:ext uri="{9D8B030D-6E8A-4147-A177-3AD203B41FA5}">
                      <a16:colId xmlns:a16="http://schemas.microsoft.com/office/drawing/2014/main" val="2857511178"/>
                    </a:ext>
                  </a:extLst>
                </a:gridCol>
              </a:tblGrid>
              <a:tr h="1102312">
                <a:tc>
                  <a:txBody>
                    <a:bodyPr/>
                    <a:lstStyle/>
                    <a:p>
                      <a:pPr marL="11430" algn="ctr">
                        <a:spcBef>
                          <a:spcPts val="225"/>
                        </a:spcBef>
                        <a:spcAft>
                          <a:spcPts val="0"/>
                        </a:spcAft>
                      </a:pPr>
                      <a:endParaRPr lang="en-US" sz="3000" dirty="0">
                        <a:effectLst/>
                        <a:latin typeface="+mj-lt"/>
                      </a:endParaRPr>
                    </a:p>
                    <a:p>
                      <a:pPr marL="11430" algn="ctr">
                        <a:spcBef>
                          <a:spcPts val="225"/>
                        </a:spcBef>
                        <a:spcAft>
                          <a:spcPts val="0"/>
                        </a:spcAft>
                      </a:pPr>
                      <a:r>
                        <a:rPr lang="vi-VN" sz="3000" dirty="0">
                          <a:effectLst/>
                          <a:latin typeface="+mj-lt"/>
                        </a:rPr>
                        <a:t>Giá</a:t>
                      </a:r>
                      <a:r>
                        <a:rPr lang="vi-VN" sz="3000" spc="-5" dirty="0">
                          <a:effectLst/>
                          <a:latin typeface="+mj-lt"/>
                        </a:rPr>
                        <a:t> </a:t>
                      </a:r>
                      <a:r>
                        <a:rPr lang="vi-VN" sz="3000" spc="-25" dirty="0">
                          <a:effectLst/>
                          <a:latin typeface="+mj-lt"/>
                        </a:rPr>
                        <a:t>trị</a:t>
                      </a:r>
                      <a:endParaRPr lang="en-US" sz="3000" dirty="0">
                        <a:effectLst/>
                        <a:latin typeface="+mj-lt"/>
                        <a:ea typeface="Tahoma" panose="020B0604030504040204" pitchFamily="34" charset="0"/>
                        <a:cs typeface="Times New Roman" panose="02020603050405020304" pitchFamily="18" charset="0"/>
                      </a:endParaRPr>
                    </a:p>
                  </a:txBody>
                  <a:tcPr marL="0" marR="0" marT="0" marB="0">
                    <a:solidFill>
                      <a:srgbClr val="0070C0"/>
                    </a:solidFill>
                  </a:tcPr>
                </a:tc>
                <a:tc>
                  <a:txBody>
                    <a:bodyPr/>
                    <a:lstStyle/>
                    <a:p>
                      <a:pPr marL="12065" algn="ctr">
                        <a:spcBef>
                          <a:spcPts val="225"/>
                        </a:spcBef>
                        <a:spcAft>
                          <a:spcPts val="0"/>
                        </a:spcAft>
                      </a:pPr>
                      <a:endParaRPr lang="en-US" sz="3000" dirty="0">
                        <a:effectLst/>
                        <a:latin typeface="+mj-lt"/>
                      </a:endParaRPr>
                    </a:p>
                    <a:p>
                      <a:pPr marL="12065" algn="ctr">
                        <a:spcBef>
                          <a:spcPts val="225"/>
                        </a:spcBef>
                        <a:spcAft>
                          <a:spcPts val="0"/>
                        </a:spcAft>
                      </a:pPr>
                      <a:r>
                        <a:rPr lang="vi-VN" sz="3000" dirty="0">
                          <a:effectLst/>
                          <a:latin typeface="+mj-lt"/>
                        </a:rPr>
                        <a:t>Vai</a:t>
                      </a:r>
                      <a:r>
                        <a:rPr lang="vi-VN" sz="3000" spc="-60" dirty="0">
                          <a:effectLst/>
                          <a:latin typeface="+mj-lt"/>
                        </a:rPr>
                        <a:t> </a:t>
                      </a:r>
                      <a:r>
                        <a:rPr lang="vi-VN" sz="3000" spc="-25" dirty="0">
                          <a:effectLst/>
                          <a:latin typeface="+mj-lt"/>
                        </a:rPr>
                        <a:t>trò</a:t>
                      </a:r>
                      <a:endParaRPr lang="en-US" sz="3000" dirty="0">
                        <a:effectLst/>
                        <a:latin typeface="+mj-lt"/>
                        <a:ea typeface="Tahoma" panose="020B0604030504040204" pitchFamily="34" charset="0"/>
                        <a:cs typeface="Times New Roman" panose="02020603050405020304" pitchFamily="18" charset="0"/>
                      </a:endParaRPr>
                    </a:p>
                  </a:txBody>
                  <a:tcPr marL="0" marR="0" marT="0" marB="0">
                    <a:solidFill>
                      <a:srgbClr val="0070C0"/>
                    </a:solidFill>
                  </a:tcPr>
                </a:tc>
                <a:tc>
                  <a:txBody>
                    <a:bodyPr/>
                    <a:lstStyle/>
                    <a:p>
                      <a:pPr marL="163195" algn="l">
                        <a:spcBef>
                          <a:spcPts val="225"/>
                        </a:spcBef>
                        <a:spcAft>
                          <a:spcPts val="0"/>
                        </a:spcAft>
                      </a:pPr>
                      <a:endParaRPr lang="en-US" sz="3000" dirty="0">
                        <a:effectLst/>
                        <a:latin typeface="+mj-lt"/>
                      </a:endParaRPr>
                    </a:p>
                    <a:p>
                      <a:pPr marL="163195" algn="l">
                        <a:spcBef>
                          <a:spcPts val="225"/>
                        </a:spcBef>
                        <a:spcAft>
                          <a:spcPts val="0"/>
                        </a:spcAft>
                      </a:pPr>
                      <a:r>
                        <a:rPr lang="vi-VN" sz="3000" dirty="0">
                          <a:effectLst/>
                          <a:latin typeface="+mj-lt"/>
                        </a:rPr>
                        <a:t>Điều</a:t>
                      </a:r>
                      <a:r>
                        <a:rPr lang="vi-VN" sz="3000" spc="155" dirty="0">
                          <a:effectLst/>
                          <a:latin typeface="+mj-lt"/>
                        </a:rPr>
                        <a:t> </a:t>
                      </a:r>
                      <a:r>
                        <a:rPr lang="vi-VN" sz="3000" dirty="0">
                          <a:effectLst/>
                          <a:latin typeface="+mj-lt"/>
                        </a:rPr>
                        <a:t>kiện</a:t>
                      </a:r>
                      <a:r>
                        <a:rPr lang="vi-VN" sz="3000" spc="155" dirty="0">
                          <a:effectLst/>
                          <a:latin typeface="+mj-lt"/>
                        </a:rPr>
                        <a:t> </a:t>
                      </a:r>
                      <a:r>
                        <a:rPr lang="vi-VN" sz="3000" dirty="0">
                          <a:effectLst/>
                          <a:latin typeface="+mj-lt"/>
                        </a:rPr>
                        <a:t>hình</a:t>
                      </a:r>
                      <a:r>
                        <a:rPr lang="vi-VN" sz="3000" spc="160" dirty="0">
                          <a:effectLst/>
                          <a:latin typeface="+mj-lt"/>
                        </a:rPr>
                        <a:t> </a:t>
                      </a:r>
                      <a:r>
                        <a:rPr lang="vi-VN" sz="3000" spc="-20" dirty="0">
                          <a:effectLst/>
                          <a:latin typeface="+mj-lt"/>
                        </a:rPr>
                        <a:t>thành</a:t>
                      </a:r>
                      <a:endParaRPr lang="en-US" sz="3000" dirty="0">
                        <a:effectLst/>
                        <a:latin typeface="+mj-lt"/>
                        <a:ea typeface="Tahoma" panose="020B0604030504040204" pitchFamily="34" charset="0"/>
                        <a:cs typeface="Times New Roman" panose="02020603050405020304" pitchFamily="18" charset="0"/>
                      </a:endParaRPr>
                    </a:p>
                  </a:txBody>
                  <a:tcPr marL="0" marR="0" marT="0" marB="0">
                    <a:solidFill>
                      <a:srgbClr val="0070C0"/>
                    </a:solidFill>
                  </a:tcPr>
                </a:tc>
                <a:extLst>
                  <a:ext uri="{0D108BD9-81ED-4DB2-BD59-A6C34878D82A}">
                    <a16:rowId xmlns:a16="http://schemas.microsoft.com/office/drawing/2014/main" val="2880603188"/>
                  </a:ext>
                </a:extLst>
              </a:tr>
              <a:tr h="5372236">
                <a:tc>
                  <a:txBody>
                    <a:bodyPr/>
                    <a:lstStyle/>
                    <a:p>
                      <a:pPr algn="just">
                        <a:spcBef>
                          <a:spcPts val="915"/>
                        </a:spcBef>
                      </a:pPr>
                      <a:r>
                        <a:rPr lang="vi-VN" sz="3000" dirty="0">
                          <a:effectLst/>
                          <a:latin typeface="+mj-lt"/>
                        </a:rPr>
                        <a:t> </a:t>
                      </a:r>
                      <a:endParaRPr lang="en-US" sz="3000" dirty="0">
                        <a:effectLst/>
                        <a:latin typeface="+mj-lt"/>
                        <a:ea typeface="Tahoma" panose="020B0604030504040204" pitchFamily="34" charset="0"/>
                        <a:cs typeface="Times New Roman" panose="02020603050405020304" pitchFamily="18" charset="0"/>
                      </a:endParaRPr>
                    </a:p>
                  </a:txBody>
                  <a:tcPr marL="0" marR="0" marT="0" marB="0">
                    <a:solidFill>
                      <a:srgbClr val="0070C0"/>
                    </a:solidFill>
                  </a:tcPr>
                </a:tc>
                <a:tc>
                  <a:txBody>
                    <a:bodyPr/>
                    <a:lstStyle/>
                    <a:p>
                      <a:pPr marL="0" marR="36195" lvl="0" indent="0" algn="l">
                        <a:lnSpc>
                          <a:spcPct val="123000"/>
                        </a:lnSpc>
                        <a:spcBef>
                          <a:spcPts val="500"/>
                        </a:spcBef>
                        <a:spcAft>
                          <a:spcPts val="0"/>
                        </a:spcAft>
                        <a:buClr>
                          <a:srgbClr val="231F20"/>
                        </a:buClr>
                        <a:buSzPts val="1150"/>
                        <a:buFont typeface="Arial" panose="020B0604020202020204" pitchFamily="34" charset="0"/>
                        <a:buNone/>
                        <a:tabLst>
                          <a:tab pos="158115" algn="l"/>
                        </a:tabLst>
                      </a:pPr>
                      <a:endParaRPr lang="en-US" sz="3000" spc="0" dirty="0">
                        <a:effectLst/>
                        <a:latin typeface="+mj-lt"/>
                        <a:ea typeface="Arial" panose="020B0604020202020204" pitchFamily="34" charset="0"/>
                        <a:cs typeface="Times New Roman" panose="02020603050405020304" pitchFamily="18" charset="0"/>
                      </a:endParaRPr>
                    </a:p>
                  </a:txBody>
                  <a:tcPr marL="0" marR="0" marT="0" marB="0">
                    <a:solidFill>
                      <a:srgbClr val="0070C0"/>
                    </a:solidFill>
                  </a:tcPr>
                </a:tc>
                <a:tc>
                  <a:txBody>
                    <a:bodyPr/>
                    <a:lstStyle/>
                    <a:p>
                      <a:pPr marL="0" marR="36830" lvl="0" indent="0" algn="just">
                        <a:lnSpc>
                          <a:spcPct val="123000"/>
                        </a:lnSpc>
                        <a:spcBef>
                          <a:spcPts val="500"/>
                        </a:spcBef>
                        <a:spcAft>
                          <a:spcPts val="0"/>
                        </a:spcAft>
                        <a:buClr>
                          <a:srgbClr val="231F20"/>
                        </a:buClr>
                        <a:buSzPts val="1150"/>
                        <a:buFont typeface="Arial" panose="020B0604020202020204" pitchFamily="34" charset="0"/>
                        <a:buNone/>
                        <a:tabLst>
                          <a:tab pos="194310" algn="l"/>
                        </a:tabLst>
                      </a:pPr>
                      <a:r>
                        <a:rPr lang="en-US" sz="3000" spc="0" dirty="0">
                          <a:effectLst/>
                          <a:latin typeface="+mj-lt"/>
                        </a:rPr>
                        <a:t> </a:t>
                      </a:r>
                      <a:endParaRPr lang="en-US" sz="3000" spc="0" dirty="0">
                        <a:effectLst/>
                        <a:latin typeface="+mj-lt"/>
                        <a:ea typeface="Arial" panose="020B0604020202020204" pitchFamily="34" charset="0"/>
                        <a:cs typeface="Times New Roman" panose="02020603050405020304" pitchFamily="18" charset="0"/>
                      </a:endParaRPr>
                    </a:p>
                  </a:txBody>
                  <a:tcPr marL="0" marR="0" marT="0" marB="0">
                    <a:solidFill>
                      <a:srgbClr val="0070C0"/>
                    </a:solidFill>
                  </a:tcPr>
                </a:tc>
                <a:extLst>
                  <a:ext uri="{0D108BD9-81ED-4DB2-BD59-A6C34878D82A}">
                    <a16:rowId xmlns:a16="http://schemas.microsoft.com/office/drawing/2014/main" val="3134550954"/>
                  </a:ext>
                </a:extLst>
              </a:tr>
            </a:tbl>
          </a:graphicData>
        </a:graphic>
      </p:graphicFrame>
      <p:sp>
        <p:nvSpPr>
          <p:cNvPr id="3" name="TextBox 2">
            <a:extLst>
              <a:ext uri="{FF2B5EF4-FFF2-40B4-BE49-F238E27FC236}">
                <a16:creationId xmlns:a16="http://schemas.microsoft.com/office/drawing/2014/main" id="{0421050B-A495-EFB4-97F5-77F07CA9C59E}"/>
              </a:ext>
            </a:extLst>
          </p:cNvPr>
          <p:cNvSpPr txBox="1"/>
          <p:nvPr/>
        </p:nvSpPr>
        <p:spPr>
          <a:xfrm>
            <a:off x="363524" y="1924334"/>
            <a:ext cx="3048416" cy="3046988"/>
          </a:xfrm>
          <a:prstGeom prst="rect">
            <a:avLst/>
          </a:prstGeom>
          <a:noFill/>
        </p:spPr>
        <p:txBody>
          <a:bodyPr wrap="square" rtlCol="0">
            <a:spAutoFit/>
          </a:bodyPr>
          <a:lstStyle/>
          <a:p>
            <a:r>
              <a:rPr lang="vi-VN" sz="3200" dirty="0">
                <a:solidFill>
                  <a:schemeClr val="bg1"/>
                </a:solidFill>
                <a:effectLst/>
                <a:latin typeface="+mj-lt"/>
              </a:rPr>
              <a:t>Lợi thế rất lớn trong phát</a:t>
            </a:r>
            <a:r>
              <a:rPr lang="vi-VN" sz="3200" spc="-95" dirty="0">
                <a:solidFill>
                  <a:schemeClr val="bg1"/>
                </a:solidFill>
                <a:effectLst/>
                <a:latin typeface="+mj-lt"/>
              </a:rPr>
              <a:t> </a:t>
            </a:r>
            <a:r>
              <a:rPr lang="vi-VN" sz="3200" dirty="0">
                <a:solidFill>
                  <a:schemeClr val="bg1"/>
                </a:solidFill>
                <a:effectLst/>
                <a:latin typeface="+mj-lt"/>
              </a:rPr>
              <a:t>triển</a:t>
            </a:r>
            <a:r>
              <a:rPr lang="vi-VN" sz="3200" spc="-95" dirty="0">
                <a:solidFill>
                  <a:schemeClr val="bg1"/>
                </a:solidFill>
                <a:effectLst/>
                <a:latin typeface="+mj-lt"/>
              </a:rPr>
              <a:t> </a:t>
            </a:r>
            <a:r>
              <a:rPr lang="vi-VN" sz="3200" dirty="0">
                <a:solidFill>
                  <a:schemeClr val="bg1"/>
                </a:solidFill>
                <a:effectLst/>
                <a:latin typeface="+mj-lt"/>
              </a:rPr>
              <a:t>ngành</a:t>
            </a:r>
            <a:r>
              <a:rPr lang="vi-VN" sz="3200" spc="-95" dirty="0">
                <a:solidFill>
                  <a:schemeClr val="bg1"/>
                </a:solidFill>
                <a:effectLst/>
                <a:latin typeface="+mj-lt"/>
              </a:rPr>
              <a:t> </a:t>
            </a:r>
            <a:r>
              <a:rPr lang="vi-VN" sz="3200" dirty="0">
                <a:solidFill>
                  <a:schemeClr val="bg1"/>
                </a:solidFill>
                <a:effectLst/>
                <a:latin typeface="+mj-lt"/>
              </a:rPr>
              <a:t>kinh </a:t>
            </a:r>
            <a:r>
              <a:rPr lang="vi-VN" sz="3200" spc="-60" dirty="0">
                <a:solidFill>
                  <a:schemeClr val="bg1"/>
                </a:solidFill>
                <a:effectLst/>
                <a:latin typeface="+mj-lt"/>
              </a:rPr>
              <a:t>tế</a:t>
            </a:r>
            <a:r>
              <a:rPr lang="vi-VN" sz="3200" spc="-35" dirty="0">
                <a:solidFill>
                  <a:schemeClr val="bg1"/>
                </a:solidFill>
                <a:effectLst/>
                <a:latin typeface="+mj-lt"/>
              </a:rPr>
              <a:t> </a:t>
            </a:r>
            <a:r>
              <a:rPr lang="vi-VN" sz="3200" spc="-60" dirty="0">
                <a:solidFill>
                  <a:schemeClr val="bg1"/>
                </a:solidFill>
                <a:effectLst/>
                <a:latin typeface="+mj-lt"/>
              </a:rPr>
              <a:t>tiềm</a:t>
            </a:r>
            <a:r>
              <a:rPr lang="vi-VN" sz="3200" spc="-35" dirty="0">
                <a:solidFill>
                  <a:schemeClr val="bg1"/>
                </a:solidFill>
                <a:effectLst/>
                <a:latin typeface="+mj-lt"/>
              </a:rPr>
              <a:t> </a:t>
            </a:r>
            <a:r>
              <a:rPr lang="vi-VN" sz="3200" spc="-60" dirty="0">
                <a:solidFill>
                  <a:schemeClr val="bg1"/>
                </a:solidFill>
                <a:effectLst/>
                <a:latin typeface="+mj-lt"/>
              </a:rPr>
              <a:t>năng</a:t>
            </a:r>
            <a:r>
              <a:rPr lang="vi-VN" sz="3200" spc="-35" dirty="0">
                <a:solidFill>
                  <a:schemeClr val="bg1"/>
                </a:solidFill>
                <a:effectLst/>
                <a:latin typeface="+mj-lt"/>
              </a:rPr>
              <a:t> </a:t>
            </a:r>
            <a:r>
              <a:rPr lang="vi-VN" sz="3200" spc="-60" dirty="0">
                <a:solidFill>
                  <a:schemeClr val="bg1"/>
                </a:solidFill>
                <a:effectLst/>
                <a:latin typeface="+mj-lt"/>
              </a:rPr>
              <a:t>của</a:t>
            </a:r>
            <a:r>
              <a:rPr lang="vi-VN" sz="3200" spc="-30" dirty="0">
                <a:solidFill>
                  <a:schemeClr val="bg1"/>
                </a:solidFill>
                <a:effectLst/>
                <a:latin typeface="+mj-lt"/>
              </a:rPr>
              <a:t> </a:t>
            </a:r>
            <a:r>
              <a:rPr lang="vi-VN" sz="3200" spc="-60" dirty="0">
                <a:solidFill>
                  <a:schemeClr val="bg1"/>
                </a:solidFill>
                <a:effectLst/>
                <a:latin typeface="+mj-lt"/>
              </a:rPr>
              <a:t>thành </a:t>
            </a:r>
            <a:r>
              <a:rPr lang="vi-VN" sz="3200" spc="-30" dirty="0">
                <a:solidFill>
                  <a:schemeClr val="bg1"/>
                </a:solidFill>
                <a:effectLst/>
                <a:latin typeface="+mj-lt"/>
              </a:rPr>
              <a:t>phố</a:t>
            </a:r>
            <a:r>
              <a:rPr lang="vi-VN" sz="3200" spc="-125" dirty="0">
                <a:solidFill>
                  <a:schemeClr val="bg1"/>
                </a:solidFill>
                <a:effectLst/>
                <a:latin typeface="+mj-lt"/>
              </a:rPr>
              <a:t> </a:t>
            </a:r>
            <a:r>
              <a:rPr lang="vi-VN" sz="3200" spc="-30" dirty="0">
                <a:solidFill>
                  <a:schemeClr val="bg1"/>
                </a:solidFill>
                <a:effectLst/>
                <a:latin typeface="+mj-lt"/>
              </a:rPr>
              <a:t>(du</a:t>
            </a:r>
            <a:r>
              <a:rPr lang="vi-VN" sz="3200" spc="-125" dirty="0">
                <a:solidFill>
                  <a:schemeClr val="bg1"/>
                </a:solidFill>
                <a:effectLst/>
                <a:latin typeface="+mj-lt"/>
              </a:rPr>
              <a:t> </a:t>
            </a:r>
            <a:r>
              <a:rPr lang="vi-VN" sz="3200" spc="-30" dirty="0">
                <a:solidFill>
                  <a:schemeClr val="bg1"/>
                </a:solidFill>
                <a:effectLst/>
                <a:latin typeface="+mj-lt"/>
              </a:rPr>
              <a:t>lịch</a:t>
            </a:r>
            <a:r>
              <a:rPr lang="vi-VN" sz="3200" spc="-125" dirty="0">
                <a:solidFill>
                  <a:schemeClr val="bg1"/>
                </a:solidFill>
                <a:effectLst/>
                <a:latin typeface="+mj-lt"/>
              </a:rPr>
              <a:t> </a:t>
            </a:r>
            <a:r>
              <a:rPr lang="vi-VN" sz="3200" spc="-30" dirty="0">
                <a:solidFill>
                  <a:schemeClr val="bg1"/>
                </a:solidFill>
                <a:effectLst/>
                <a:latin typeface="+mj-lt"/>
              </a:rPr>
              <a:t>–</a:t>
            </a:r>
            <a:r>
              <a:rPr lang="vi-VN" sz="3200" spc="-125" dirty="0">
                <a:solidFill>
                  <a:schemeClr val="bg1"/>
                </a:solidFill>
                <a:effectLst/>
                <a:latin typeface="+mj-lt"/>
              </a:rPr>
              <a:t> </a:t>
            </a:r>
            <a:r>
              <a:rPr lang="vi-VN" sz="3200" spc="-30" dirty="0">
                <a:solidFill>
                  <a:schemeClr val="bg1"/>
                </a:solidFill>
                <a:effectLst/>
                <a:latin typeface="+mj-lt"/>
              </a:rPr>
              <a:t>dịch</a:t>
            </a:r>
            <a:r>
              <a:rPr lang="vi-VN" sz="3200" spc="-125" dirty="0">
                <a:solidFill>
                  <a:schemeClr val="bg1"/>
                </a:solidFill>
                <a:effectLst/>
                <a:latin typeface="+mj-lt"/>
              </a:rPr>
              <a:t> </a:t>
            </a:r>
            <a:r>
              <a:rPr lang="vi-VN" sz="3200" spc="-30" dirty="0">
                <a:solidFill>
                  <a:schemeClr val="bg1"/>
                </a:solidFill>
                <a:effectLst/>
                <a:latin typeface="+mj-lt"/>
              </a:rPr>
              <a:t>vụ).</a:t>
            </a:r>
            <a:endParaRPr lang="en-US" sz="3200" dirty="0">
              <a:solidFill>
                <a:schemeClr val="bg1"/>
              </a:solidFill>
            </a:endParaRPr>
          </a:p>
        </p:txBody>
      </p:sp>
      <p:sp>
        <p:nvSpPr>
          <p:cNvPr id="5" name="TextBox 4">
            <a:extLst>
              <a:ext uri="{FF2B5EF4-FFF2-40B4-BE49-F238E27FC236}">
                <a16:creationId xmlns:a16="http://schemas.microsoft.com/office/drawing/2014/main" id="{193EA4A2-4A79-DCDC-32E5-3F3C30FF9820}"/>
              </a:ext>
            </a:extLst>
          </p:cNvPr>
          <p:cNvSpPr txBox="1"/>
          <p:nvPr/>
        </p:nvSpPr>
        <p:spPr>
          <a:xfrm>
            <a:off x="3411940" y="1183270"/>
            <a:ext cx="4476466" cy="1248483"/>
          </a:xfrm>
          <a:prstGeom prst="rect">
            <a:avLst/>
          </a:prstGeom>
          <a:noFill/>
        </p:spPr>
        <p:txBody>
          <a:bodyPr wrap="square" rtlCol="0">
            <a:spAutoFit/>
          </a:bodyPr>
          <a:lstStyle/>
          <a:p>
            <a:pPr marL="0" marR="36195" lvl="0" indent="0" algn="l">
              <a:lnSpc>
                <a:spcPct val="123000"/>
              </a:lnSpc>
              <a:spcBef>
                <a:spcPts val="500"/>
              </a:spcBef>
              <a:spcAft>
                <a:spcPts val="0"/>
              </a:spcAft>
              <a:buClr>
                <a:srgbClr val="231F20"/>
              </a:buClr>
              <a:buSzPts val="1150"/>
              <a:buFont typeface="Arial" panose="020B0604020202020204" pitchFamily="34" charset="0"/>
              <a:buNone/>
              <a:tabLst>
                <a:tab pos="158115" algn="l"/>
              </a:tabLst>
            </a:pPr>
            <a:r>
              <a:rPr lang="en-US" sz="3200" spc="-50" dirty="0">
                <a:solidFill>
                  <a:schemeClr val="bg1"/>
                </a:solidFill>
                <a:effectLst/>
                <a:latin typeface="Times New Roman" panose="02020603050405020304" pitchFamily="18" charset="0"/>
                <a:cs typeface="Times New Roman" panose="02020603050405020304" pitchFamily="18" charset="0"/>
              </a:rPr>
              <a:t>-</a:t>
            </a:r>
            <a:r>
              <a:rPr lang="vi-VN" sz="3200" spc="-50" dirty="0">
                <a:solidFill>
                  <a:schemeClr val="bg1"/>
                </a:solidFill>
                <a:effectLst/>
                <a:latin typeface="Times New Roman" panose="02020603050405020304" pitchFamily="18" charset="0"/>
                <a:cs typeface="Times New Roman" panose="02020603050405020304" pitchFamily="18" charset="0"/>
              </a:rPr>
              <a:t>Phát</a:t>
            </a:r>
            <a:r>
              <a:rPr lang="vi-VN" sz="3200" spc="-185" dirty="0">
                <a:solidFill>
                  <a:schemeClr val="bg1"/>
                </a:solidFill>
                <a:effectLst/>
                <a:latin typeface="Times New Roman" panose="02020603050405020304" pitchFamily="18" charset="0"/>
                <a:cs typeface="Times New Roman" panose="02020603050405020304" pitchFamily="18" charset="0"/>
              </a:rPr>
              <a:t> </a:t>
            </a:r>
            <a:r>
              <a:rPr lang="vi-VN" sz="3200" spc="-50" dirty="0">
                <a:solidFill>
                  <a:schemeClr val="bg1"/>
                </a:solidFill>
                <a:effectLst/>
                <a:latin typeface="Times New Roman" panose="02020603050405020304" pitchFamily="18" charset="0"/>
                <a:cs typeface="Times New Roman" panose="02020603050405020304" pitchFamily="18" charset="0"/>
              </a:rPr>
              <a:t>triển</a:t>
            </a:r>
            <a:r>
              <a:rPr lang="vi-VN" sz="3200" spc="-185" dirty="0">
                <a:solidFill>
                  <a:schemeClr val="bg1"/>
                </a:solidFill>
                <a:effectLst/>
                <a:latin typeface="Times New Roman" panose="02020603050405020304" pitchFamily="18" charset="0"/>
                <a:cs typeface="Times New Roman" panose="02020603050405020304" pitchFamily="18" charset="0"/>
              </a:rPr>
              <a:t> </a:t>
            </a:r>
            <a:r>
              <a:rPr lang="vi-VN" sz="3200" spc="-50" dirty="0">
                <a:solidFill>
                  <a:schemeClr val="bg1"/>
                </a:solidFill>
                <a:effectLst/>
                <a:latin typeface="Times New Roman" panose="02020603050405020304" pitchFamily="18" charset="0"/>
                <a:cs typeface="Times New Roman" panose="02020603050405020304" pitchFamily="18" charset="0"/>
              </a:rPr>
              <a:t>du</a:t>
            </a:r>
            <a:r>
              <a:rPr lang="vi-VN" sz="3200" spc="-185" dirty="0">
                <a:solidFill>
                  <a:schemeClr val="bg1"/>
                </a:solidFill>
                <a:effectLst/>
                <a:latin typeface="Times New Roman" panose="02020603050405020304" pitchFamily="18" charset="0"/>
                <a:cs typeface="Times New Roman" panose="02020603050405020304" pitchFamily="18" charset="0"/>
              </a:rPr>
              <a:t> </a:t>
            </a:r>
            <a:r>
              <a:rPr lang="vi-VN" sz="3200" spc="-50" dirty="0">
                <a:solidFill>
                  <a:schemeClr val="bg1"/>
                </a:solidFill>
                <a:effectLst/>
                <a:latin typeface="Times New Roman" panose="02020603050405020304" pitchFamily="18" charset="0"/>
                <a:cs typeface="Times New Roman" panose="02020603050405020304" pitchFamily="18" charset="0"/>
              </a:rPr>
              <a:t>lịch</a:t>
            </a:r>
            <a:r>
              <a:rPr lang="vi-VN" sz="3200" spc="-185" dirty="0">
                <a:solidFill>
                  <a:schemeClr val="bg1"/>
                </a:solidFill>
                <a:effectLst/>
                <a:latin typeface="Times New Roman" panose="02020603050405020304" pitchFamily="18" charset="0"/>
                <a:cs typeface="Times New Roman" panose="02020603050405020304" pitchFamily="18" charset="0"/>
              </a:rPr>
              <a:t> </a:t>
            </a:r>
            <a:r>
              <a:rPr lang="vi-VN" sz="3200" spc="-50" dirty="0">
                <a:solidFill>
                  <a:schemeClr val="bg1"/>
                </a:solidFill>
                <a:effectLst/>
                <a:latin typeface="Times New Roman" panose="02020603050405020304" pitchFamily="18" charset="0"/>
                <a:cs typeface="Times New Roman" panose="02020603050405020304" pitchFamily="18" charset="0"/>
              </a:rPr>
              <a:t>sinh</a:t>
            </a:r>
            <a:r>
              <a:rPr lang="vi-VN" sz="3200" spc="-185" dirty="0">
                <a:solidFill>
                  <a:schemeClr val="bg1"/>
                </a:solidFill>
                <a:effectLst/>
                <a:latin typeface="Times New Roman" panose="02020603050405020304" pitchFamily="18" charset="0"/>
                <a:cs typeface="Times New Roman" panose="02020603050405020304" pitchFamily="18" charset="0"/>
              </a:rPr>
              <a:t> </a:t>
            </a:r>
            <a:r>
              <a:rPr lang="vi-VN" sz="3200" spc="-50" dirty="0">
                <a:solidFill>
                  <a:schemeClr val="bg1"/>
                </a:solidFill>
                <a:effectLst/>
                <a:latin typeface="Times New Roman" panose="02020603050405020304" pitchFamily="18" charset="0"/>
                <a:cs typeface="Times New Roman" panose="02020603050405020304" pitchFamily="18" charset="0"/>
              </a:rPr>
              <a:t>thái,</a:t>
            </a:r>
            <a:r>
              <a:rPr lang="vi-VN" sz="3200" spc="-185" dirty="0">
                <a:solidFill>
                  <a:schemeClr val="bg1"/>
                </a:solidFill>
                <a:effectLst/>
                <a:latin typeface="Times New Roman" panose="02020603050405020304" pitchFamily="18" charset="0"/>
                <a:cs typeface="Times New Roman" panose="02020603050405020304" pitchFamily="18" charset="0"/>
              </a:rPr>
              <a:t> </a:t>
            </a:r>
            <a:r>
              <a:rPr lang="vi-VN" sz="3200" spc="-50" dirty="0">
                <a:solidFill>
                  <a:schemeClr val="bg1"/>
                </a:solidFill>
                <a:effectLst/>
                <a:latin typeface="Times New Roman" panose="02020603050405020304" pitchFamily="18" charset="0"/>
                <a:cs typeface="Times New Roman" panose="02020603050405020304" pitchFamily="18" charset="0"/>
              </a:rPr>
              <a:t>tham </a:t>
            </a:r>
            <a:r>
              <a:rPr lang="vi-VN" sz="3200" spc="0" dirty="0">
                <a:solidFill>
                  <a:schemeClr val="bg1"/>
                </a:solidFill>
                <a:effectLst/>
                <a:latin typeface="Times New Roman" panose="02020603050405020304" pitchFamily="18" charset="0"/>
                <a:cs typeface="Times New Roman" panose="02020603050405020304" pitchFamily="18" charset="0"/>
              </a:rPr>
              <a:t>quan</a:t>
            </a:r>
            <a:r>
              <a:rPr lang="vi-VN" sz="3200" spc="-85"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nghỉ</a:t>
            </a:r>
            <a:r>
              <a:rPr lang="vi-VN" sz="3200" spc="-85"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dưỡng.</a:t>
            </a:r>
            <a:endParaRPr lang="en-US" sz="3200" spc="0" dirty="0">
              <a:solidFill>
                <a:schemeClr val="bg1"/>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7152512-D491-53EC-9459-4FA46AB4CA56}"/>
              </a:ext>
            </a:extLst>
          </p:cNvPr>
          <p:cNvSpPr txBox="1"/>
          <p:nvPr/>
        </p:nvSpPr>
        <p:spPr>
          <a:xfrm>
            <a:off x="3546351" y="2609211"/>
            <a:ext cx="4599296" cy="3065519"/>
          </a:xfrm>
          <a:prstGeom prst="rect">
            <a:avLst/>
          </a:prstGeom>
          <a:noFill/>
        </p:spPr>
        <p:txBody>
          <a:bodyPr wrap="square" rtlCol="0">
            <a:spAutoFit/>
          </a:bodyPr>
          <a:lstStyle/>
          <a:p>
            <a:pPr marL="0" marR="36195" lvl="0" indent="0" algn="l">
              <a:lnSpc>
                <a:spcPct val="123000"/>
              </a:lnSpc>
              <a:spcBef>
                <a:spcPts val="500"/>
              </a:spcBef>
              <a:spcAft>
                <a:spcPts val="0"/>
              </a:spcAft>
              <a:buClr>
                <a:srgbClr val="231F20"/>
              </a:buClr>
              <a:buSzPts val="1150"/>
              <a:buFont typeface="Arial" panose="020B0604020202020204" pitchFamily="34" charset="0"/>
              <a:buNone/>
              <a:tabLst>
                <a:tab pos="158115" algn="l"/>
              </a:tabLst>
            </a:pPr>
            <a:r>
              <a:rPr lang="en-US" sz="3200" spc="-30"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Nâng</a:t>
            </a:r>
            <a:r>
              <a:rPr lang="vi-VN" sz="3200" spc="-65"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cao</a:t>
            </a:r>
            <a:r>
              <a:rPr lang="vi-VN" sz="3200" spc="-65"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mức</a:t>
            </a:r>
            <a:r>
              <a:rPr lang="vi-VN" sz="3200" spc="-65"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sống</a:t>
            </a:r>
            <a:r>
              <a:rPr lang="vi-VN" sz="3200" spc="-60"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cho</a:t>
            </a:r>
            <a:r>
              <a:rPr lang="vi-VN" sz="3200" spc="-65"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cộng </a:t>
            </a:r>
            <a:r>
              <a:rPr lang="vi-VN" sz="3200" spc="0" dirty="0">
                <a:solidFill>
                  <a:schemeClr val="bg1"/>
                </a:solidFill>
                <a:effectLst/>
                <a:latin typeface="Times New Roman" panose="02020603050405020304" pitchFamily="18" charset="0"/>
                <a:cs typeface="Times New Roman" panose="02020603050405020304" pitchFamily="18" charset="0"/>
              </a:rPr>
              <a:t>đồng</a:t>
            </a:r>
            <a:r>
              <a:rPr lang="vi-VN" sz="3200" spc="-7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thành</a:t>
            </a:r>
            <a:r>
              <a:rPr lang="vi-VN" sz="3200" spc="-7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phố.</a:t>
            </a:r>
            <a:endParaRPr lang="en-US" sz="3200" spc="0" dirty="0">
              <a:solidFill>
                <a:schemeClr val="bg1"/>
              </a:solidFill>
              <a:effectLst/>
              <a:latin typeface="Times New Roman" panose="02020603050405020304" pitchFamily="18" charset="0"/>
              <a:cs typeface="Times New Roman" panose="02020603050405020304" pitchFamily="18" charset="0"/>
            </a:endParaRPr>
          </a:p>
          <a:p>
            <a:pPr marL="0" marR="36195" lvl="0" indent="0" algn="l">
              <a:lnSpc>
                <a:spcPct val="123000"/>
              </a:lnSpc>
              <a:spcBef>
                <a:spcPts val="10"/>
              </a:spcBef>
              <a:spcAft>
                <a:spcPts val="0"/>
              </a:spcAft>
              <a:buClr>
                <a:srgbClr val="231F20"/>
              </a:buClr>
              <a:buSzPts val="1150"/>
              <a:buFont typeface="Arial" panose="020B0604020202020204" pitchFamily="34" charset="0"/>
              <a:buNone/>
              <a:tabLst>
                <a:tab pos="173355" algn="l"/>
              </a:tabLst>
            </a:pPr>
            <a:r>
              <a:rPr lang="en-US" sz="3200" spc="-40" dirty="0">
                <a:solidFill>
                  <a:schemeClr val="bg1"/>
                </a:solidFill>
                <a:effectLst/>
                <a:latin typeface="Times New Roman" panose="02020603050405020304" pitchFamily="18" charset="0"/>
                <a:cs typeface="Times New Roman" panose="02020603050405020304" pitchFamily="18" charset="0"/>
              </a:rPr>
              <a:t> - </a:t>
            </a:r>
            <a:r>
              <a:rPr lang="vi-VN" sz="3200" spc="-40" dirty="0">
                <a:solidFill>
                  <a:schemeClr val="bg1"/>
                </a:solidFill>
                <a:effectLst/>
                <a:latin typeface="Times New Roman" panose="02020603050405020304" pitchFamily="18" charset="0"/>
                <a:cs typeface="Times New Roman" panose="02020603050405020304" pitchFamily="18" charset="0"/>
              </a:rPr>
              <a:t>Duy</a:t>
            </a:r>
            <a:r>
              <a:rPr lang="vi-VN" sz="3200" spc="-75"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trì</a:t>
            </a:r>
            <a:r>
              <a:rPr lang="vi-VN" sz="3200" spc="-65"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nguồn</a:t>
            </a:r>
            <a:r>
              <a:rPr lang="vi-VN" sz="3200" spc="-65"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lợi</a:t>
            </a:r>
            <a:r>
              <a:rPr lang="vi-VN" sz="3200" spc="-65" dirty="0">
                <a:solidFill>
                  <a:schemeClr val="bg1"/>
                </a:solidFill>
                <a:effectLst/>
                <a:latin typeface="Times New Roman" panose="02020603050405020304" pitchFamily="18" charset="0"/>
                <a:cs typeface="Times New Roman" panose="02020603050405020304" pitchFamily="18" charset="0"/>
              </a:rPr>
              <a:t> </a:t>
            </a:r>
            <a:r>
              <a:rPr lang="vi-VN" sz="3200" spc="-40" dirty="0" err="1">
                <a:solidFill>
                  <a:schemeClr val="bg1"/>
                </a:solidFill>
                <a:effectLst/>
                <a:latin typeface="Times New Roman" panose="02020603050405020304" pitchFamily="18" charset="0"/>
                <a:cs typeface="Times New Roman" panose="02020603050405020304" pitchFamily="18" charset="0"/>
              </a:rPr>
              <a:t>thuỷ</a:t>
            </a:r>
            <a:r>
              <a:rPr lang="vi-VN" sz="3200" spc="-65"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sản</a:t>
            </a:r>
            <a:r>
              <a:rPr lang="vi-VN" sz="3200" spc="-65" dirty="0">
                <a:solidFill>
                  <a:schemeClr val="bg1"/>
                </a:solidFill>
                <a:effectLst/>
                <a:latin typeface="Times New Roman" panose="02020603050405020304" pitchFamily="18" charset="0"/>
                <a:cs typeface="Times New Roman" panose="02020603050405020304" pitchFamily="18" charset="0"/>
              </a:rPr>
              <a:t> </a:t>
            </a:r>
            <a:r>
              <a:rPr lang="vi-VN" sz="3200" spc="-40" dirty="0">
                <a:solidFill>
                  <a:schemeClr val="bg1"/>
                </a:solidFill>
                <a:effectLst/>
                <a:latin typeface="Times New Roman" panose="02020603050405020304" pitchFamily="18" charset="0"/>
                <a:cs typeface="Times New Roman" panose="02020603050405020304" pitchFamily="18" charset="0"/>
              </a:rPr>
              <a:t>cho </a:t>
            </a:r>
            <a:r>
              <a:rPr lang="vi-VN" sz="3200" spc="0" dirty="0">
                <a:solidFill>
                  <a:schemeClr val="bg1"/>
                </a:solidFill>
                <a:effectLst/>
                <a:latin typeface="Times New Roman" panose="02020603050405020304" pitchFamily="18" charset="0"/>
                <a:cs typeface="Times New Roman" panose="02020603050405020304" pitchFamily="18" charset="0"/>
              </a:rPr>
              <a:t>ngư</a:t>
            </a:r>
            <a:r>
              <a:rPr lang="vi-VN" sz="3200" spc="-17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dân</a:t>
            </a:r>
            <a:r>
              <a:rPr lang="vi-VN" sz="3200" spc="-17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của</a:t>
            </a:r>
            <a:r>
              <a:rPr lang="vi-VN" sz="3200" spc="-17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thành</a:t>
            </a:r>
            <a:r>
              <a:rPr lang="vi-VN" sz="3200" spc="-17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phố.</a:t>
            </a:r>
            <a:endParaRPr lang="en-US" sz="3200"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C2E9D6A-4A80-ECB6-1B63-2472D3885EC5}"/>
              </a:ext>
            </a:extLst>
          </p:cNvPr>
          <p:cNvSpPr txBox="1"/>
          <p:nvPr/>
        </p:nvSpPr>
        <p:spPr>
          <a:xfrm>
            <a:off x="7946829" y="1309390"/>
            <a:ext cx="3725268" cy="3539430"/>
          </a:xfrm>
          <a:prstGeom prst="rect">
            <a:avLst/>
          </a:prstGeom>
          <a:noFill/>
        </p:spPr>
        <p:txBody>
          <a:bodyPr wrap="square" rtlCol="0">
            <a:spAutoFit/>
          </a:bodyPr>
          <a:lstStyle/>
          <a:p>
            <a:pPr marL="0" marR="36830" lvl="0" indent="0" algn="just">
              <a:spcBef>
                <a:spcPts val="500"/>
              </a:spcBef>
              <a:spcAft>
                <a:spcPts val="0"/>
              </a:spcAft>
              <a:buClr>
                <a:srgbClr val="231F20"/>
              </a:buClr>
              <a:buSzPts val="1150"/>
              <a:buFont typeface="Arial" panose="020B0604020202020204" pitchFamily="34" charset="0"/>
              <a:buNone/>
              <a:tabLst>
                <a:tab pos="194310" algn="l"/>
              </a:tabLst>
            </a:pPr>
            <a:r>
              <a:rPr lang="en-US" sz="3200" spc="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Lợi thế tự nhiên từ đa dạng</a:t>
            </a:r>
            <a:r>
              <a:rPr lang="vi-VN" sz="3200" spc="-5"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sinh</a:t>
            </a:r>
            <a:r>
              <a:rPr lang="vi-VN" sz="3200" spc="-5"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học</a:t>
            </a:r>
            <a:r>
              <a:rPr lang="vi-VN" sz="3200" spc="-5"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cao.</a:t>
            </a:r>
            <a:endParaRPr lang="en-US" sz="3200" spc="0" dirty="0">
              <a:solidFill>
                <a:schemeClr val="bg1"/>
              </a:solidFill>
              <a:effectLst/>
              <a:latin typeface="Times New Roman" panose="02020603050405020304" pitchFamily="18" charset="0"/>
              <a:cs typeface="Times New Roman" panose="02020603050405020304" pitchFamily="18" charset="0"/>
            </a:endParaRPr>
          </a:p>
          <a:p>
            <a:pPr marL="0" marR="36830" lvl="0" indent="0" algn="just">
              <a:spcBef>
                <a:spcPts val="5"/>
              </a:spcBef>
              <a:spcAft>
                <a:spcPts val="0"/>
              </a:spcAft>
              <a:buClr>
                <a:srgbClr val="231F20"/>
              </a:buClr>
              <a:buSzPts val="1150"/>
              <a:buFont typeface="Arial" panose="020B0604020202020204" pitchFamily="34" charset="0"/>
              <a:buNone/>
              <a:tabLst>
                <a:tab pos="203835" algn="l"/>
              </a:tabLst>
            </a:pPr>
            <a:r>
              <a:rPr lang="en-US" sz="3200" spc="0" dirty="0">
                <a:solidFill>
                  <a:schemeClr val="bg1"/>
                </a:solidFill>
                <a:effectLst/>
                <a:latin typeface="Times New Roman" panose="02020603050405020304" pitchFamily="18" charset="0"/>
                <a:cs typeface="Times New Roman" panose="02020603050405020304" pitchFamily="18" charset="0"/>
              </a:rPr>
              <a:t> - </a:t>
            </a:r>
            <a:r>
              <a:rPr lang="vi-VN" sz="3200" spc="0" dirty="0">
                <a:solidFill>
                  <a:schemeClr val="bg1"/>
                </a:solidFill>
                <a:effectLst/>
                <a:latin typeface="Times New Roman" panose="02020603050405020304" pitchFamily="18" charset="0"/>
                <a:cs typeface="Times New Roman" panose="02020603050405020304" pitchFamily="18" charset="0"/>
              </a:rPr>
              <a:t>Định hướng xây dựng </a:t>
            </a:r>
            <a:r>
              <a:rPr lang="vi-VN" sz="3200" spc="-10" dirty="0">
                <a:solidFill>
                  <a:schemeClr val="bg1"/>
                </a:solidFill>
                <a:effectLst/>
                <a:latin typeface="Times New Roman" panose="02020603050405020304" pitchFamily="18" charset="0"/>
                <a:cs typeface="Times New Roman" panose="02020603050405020304" pitchFamily="18" charset="0"/>
              </a:rPr>
              <a:t>"Thành</a:t>
            </a:r>
            <a:r>
              <a:rPr lang="vi-VN" sz="3200" spc="-85" dirty="0">
                <a:solidFill>
                  <a:schemeClr val="bg1"/>
                </a:solidFill>
                <a:effectLst/>
                <a:latin typeface="Times New Roman" panose="02020603050405020304" pitchFamily="18" charset="0"/>
                <a:cs typeface="Times New Roman" panose="02020603050405020304" pitchFamily="18" charset="0"/>
              </a:rPr>
              <a:t> </a:t>
            </a:r>
            <a:r>
              <a:rPr lang="vi-VN" sz="3200" spc="-10" dirty="0">
                <a:solidFill>
                  <a:schemeClr val="bg1"/>
                </a:solidFill>
                <a:effectLst/>
                <a:latin typeface="Times New Roman" panose="02020603050405020304" pitchFamily="18" charset="0"/>
                <a:cs typeface="Times New Roman" panose="02020603050405020304" pitchFamily="18" charset="0"/>
              </a:rPr>
              <a:t>phố</a:t>
            </a:r>
            <a:r>
              <a:rPr lang="vi-VN" sz="3200" spc="-85" dirty="0">
                <a:solidFill>
                  <a:schemeClr val="bg1"/>
                </a:solidFill>
                <a:effectLst/>
                <a:latin typeface="Times New Roman" panose="02020603050405020304" pitchFamily="18" charset="0"/>
                <a:cs typeface="Times New Roman" panose="02020603050405020304" pitchFamily="18" charset="0"/>
              </a:rPr>
              <a:t> </a:t>
            </a:r>
            <a:r>
              <a:rPr lang="vi-VN" sz="3200" spc="-10" dirty="0">
                <a:solidFill>
                  <a:schemeClr val="bg1"/>
                </a:solidFill>
                <a:effectLst/>
                <a:latin typeface="Times New Roman" panose="02020603050405020304" pitchFamily="18" charset="0"/>
                <a:cs typeface="Times New Roman" panose="02020603050405020304" pitchFamily="18" charset="0"/>
              </a:rPr>
              <a:t>môi</a:t>
            </a:r>
            <a:r>
              <a:rPr lang="vi-VN" sz="3200" spc="-85" dirty="0">
                <a:solidFill>
                  <a:schemeClr val="bg1"/>
                </a:solidFill>
                <a:effectLst/>
                <a:latin typeface="Times New Roman" panose="02020603050405020304" pitchFamily="18" charset="0"/>
                <a:cs typeface="Times New Roman" panose="02020603050405020304" pitchFamily="18" charset="0"/>
              </a:rPr>
              <a:t> </a:t>
            </a:r>
            <a:r>
              <a:rPr lang="vi-VN" sz="3200" spc="-10" dirty="0">
                <a:solidFill>
                  <a:schemeClr val="bg1"/>
                </a:solidFill>
                <a:effectLst/>
                <a:latin typeface="Times New Roman" panose="02020603050405020304" pitchFamily="18" charset="0"/>
                <a:cs typeface="Times New Roman" panose="02020603050405020304" pitchFamily="18" charset="0"/>
              </a:rPr>
              <a:t>trường</a:t>
            </a:r>
            <a:r>
              <a:rPr lang="vi-VN" sz="3200" spc="-80" dirty="0">
                <a:solidFill>
                  <a:schemeClr val="bg1"/>
                </a:solidFill>
                <a:effectLst/>
                <a:latin typeface="Times New Roman" panose="02020603050405020304" pitchFamily="18" charset="0"/>
                <a:cs typeface="Times New Roman" panose="02020603050405020304" pitchFamily="18" charset="0"/>
              </a:rPr>
              <a:t> </a:t>
            </a:r>
            <a:r>
              <a:rPr lang="vi-VN" sz="3200" spc="-1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Thành</a:t>
            </a:r>
            <a:r>
              <a:rPr lang="vi-VN" sz="3200" spc="-9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phố</a:t>
            </a:r>
            <a:r>
              <a:rPr lang="vi-VN" sz="3200" spc="-9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sinh</a:t>
            </a:r>
            <a:r>
              <a:rPr lang="vi-VN" sz="3200" spc="-9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thái".</a:t>
            </a:r>
            <a:endParaRPr lang="en-US" sz="3200"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4308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0A073B-EF95-6413-34C4-CAACBE97C8C3}"/>
              </a:ext>
            </a:extLst>
          </p:cNvPr>
          <p:cNvPicPr>
            <a:picLocks noChangeAspect="1"/>
          </p:cNvPicPr>
          <p:nvPr/>
        </p:nvPicPr>
        <p:blipFill>
          <a:blip r:embed="rId2"/>
          <a:stretch>
            <a:fillRect/>
          </a:stretch>
        </p:blipFill>
        <p:spPr>
          <a:xfrm>
            <a:off x="9099" y="0"/>
            <a:ext cx="5782812" cy="3207224"/>
          </a:xfrm>
          <a:prstGeom prst="rect">
            <a:avLst/>
          </a:prstGeom>
        </p:spPr>
      </p:pic>
      <p:pic>
        <p:nvPicPr>
          <p:cNvPr id="5" name="Picture 4">
            <a:extLst>
              <a:ext uri="{FF2B5EF4-FFF2-40B4-BE49-F238E27FC236}">
                <a16:creationId xmlns:a16="http://schemas.microsoft.com/office/drawing/2014/main" id="{A8741179-FC33-BF63-8CF7-D1F86CE6901D}"/>
              </a:ext>
            </a:extLst>
          </p:cNvPr>
          <p:cNvPicPr>
            <a:picLocks noChangeAspect="1"/>
          </p:cNvPicPr>
          <p:nvPr/>
        </p:nvPicPr>
        <p:blipFill>
          <a:blip r:embed="rId3"/>
          <a:stretch>
            <a:fillRect/>
          </a:stretch>
        </p:blipFill>
        <p:spPr>
          <a:xfrm>
            <a:off x="5791911" y="0"/>
            <a:ext cx="6400089" cy="3207224"/>
          </a:xfrm>
          <a:prstGeom prst="rect">
            <a:avLst/>
          </a:prstGeom>
        </p:spPr>
      </p:pic>
      <p:pic>
        <p:nvPicPr>
          <p:cNvPr id="6" name="Picture 5">
            <a:extLst>
              <a:ext uri="{FF2B5EF4-FFF2-40B4-BE49-F238E27FC236}">
                <a16:creationId xmlns:a16="http://schemas.microsoft.com/office/drawing/2014/main" id="{419A9FF7-5805-97ED-0A32-D74BA5AD266D}"/>
              </a:ext>
            </a:extLst>
          </p:cNvPr>
          <p:cNvPicPr>
            <a:picLocks noChangeAspect="1"/>
          </p:cNvPicPr>
          <p:nvPr/>
        </p:nvPicPr>
        <p:blipFill>
          <a:blip r:embed="rId4"/>
          <a:stretch>
            <a:fillRect/>
          </a:stretch>
        </p:blipFill>
        <p:spPr>
          <a:xfrm>
            <a:off x="9099" y="3207224"/>
            <a:ext cx="5969330" cy="3678498"/>
          </a:xfrm>
          <a:prstGeom prst="rect">
            <a:avLst/>
          </a:prstGeom>
        </p:spPr>
      </p:pic>
      <p:pic>
        <p:nvPicPr>
          <p:cNvPr id="7" name="Picture 6">
            <a:extLst>
              <a:ext uri="{FF2B5EF4-FFF2-40B4-BE49-F238E27FC236}">
                <a16:creationId xmlns:a16="http://schemas.microsoft.com/office/drawing/2014/main" id="{6C875AE5-3283-BE14-9230-DFD836528C00}"/>
              </a:ext>
            </a:extLst>
          </p:cNvPr>
          <p:cNvPicPr>
            <a:picLocks noChangeAspect="1"/>
          </p:cNvPicPr>
          <p:nvPr/>
        </p:nvPicPr>
        <p:blipFill>
          <a:blip r:embed="rId5"/>
          <a:stretch>
            <a:fillRect/>
          </a:stretch>
        </p:blipFill>
        <p:spPr>
          <a:xfrm>
            <a:off x="5978429" y="3291348"/>
            <a:ext cx="5977010" cy="3566651"/>
          </a:xfrm>
          <a:prstGeom prst="rect">
            <a:avLst/>
          </a:prstGeom>
        </p:spPr>
      </p:pic>
    </p:spTree>
    <p:extLst>
      <p:ext uri="{BB962C8B-B14F-4D97-AF65-F5344CB8AC3E}">
        <p14:creationId xmlns:p14="http://schemas.microsoft.com/office/powerpoint/2010/main" val="168787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0F36-D839-44A6-9C9A-2FBC8DC89909}"/>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268EB537-0BBD-426D-A857-55F059027AFE}"/>
              </a:ext>
            </a:extLst>
          </p:cNvPr>
          <p:cNvGraphicFramePr>
            <a:graphicFrameLocks noGrp="1"/>
          </p:cNvGraphicFramePr>
          <p:nvPr>
            <p:ph idx="1"/>
            <p:extLst>
              <p:ext uri="{D42A27DB-BD31-4B8C-83A1-F6EECF244321}">
                <p14:modId xmlns:p14="http://schemas.microsoft.com/office/powerpoint/2010/main" val="3103432242"/>
              </p:ext>
            </p:extLst>
          </p:nvPr>
        </p:nvGraphicFramePr>
        <p:xfrm>
          <a:off x="122831" y="169785"/>
          <a:ext cx="11848260" cy="3103089"/>
        </p:xfrm>
        <a:graphic>
          <a:graphicData uri="http://schemas.openxmlformats.org/drawingml/2006/table">
            <a:tbl>
              <a:tblPr firstRow="1" firstCol="1" lastRow="1" lastCol="1" bandRow="1" bandCol="1">
                <a:tableStyleId>{5C22544A-7EE6-4342-B048-85BDC9FD1C3A}</a:tableStyleId>
              </a:tblPr>
              <a:tblGrid>
                <a:gridCol w="3364269">
                  <a:extLst>
                    <a:ext uri="{9D8B030D-6E8A-4147-A177-3AD203B41FA5}">
                      <a16:colId xmlns:a16="http://schemas.microsoft.com/office/drawing/2014/main" val="2160041450"/>
                    </a:ext>
                  </a:extLst>
                </a:gridCol>
                <a:gridCol w="4226024">
                  <a:extLst>
                    <a:ext uri="{9D8B030D-6E8A-4147-A177-3AD203B41FA5}">
                      <a16:colId xmlns:a16="http://schemas.microsoft.com/office/drawing/2014/main" val="1130943007"/>
                    </a:ext>
                  </a:extLst>
                </a:gridCol>
                <a:gridCol w="4257967">
                  <a:extLst>
                    <a:ext uri="{9D8B030D-6E8A-4147-A177-3AD203B41FA5}">
                      <a16:colId xmlns:a16="http://schemas.microsoft.com/office/drawing/2014/main" val="3136666404"/>
                    </a:ext>
                  </a:extLst>
                </a:gridCol>
              </a:tblGrid>
              <a:tr h="405199">
                <a:tc>
                  <a:txBody>
                    <a:bodyPr/>
                    <a:lstStyle/>
                    <a:p>
                      <a:pPr marL="11430" algn="ctr">
                        <a:spcBef>
                          <a:spcPts val="225"/>
                        </a:spcBef>
                        <a:spcAft>
                          <a:spcPts val="0"/>
                        </a:spcAft>
                      </a:pPr>
                      <a:r>
                        <a:rPr lang="vi-VN" sz="3000" dirty="0">
                          <a:effectLst/>
                          <a:latin typeface="Times New Roman" panose="02020603050405020304" pitchFamily="18" charset="0"/>
                          <a:cs typeface="Times New Roman" panose="02020603050405020304" pitchFamily="18" charset="0"/>
                        </a:rPr>
                        <a:t>Giá</a:t>
                      </a:r>
                      <a:r>
                        <a:rPr lang="vi-VN" sz="3000" spc="-5" dirty="0">
                          <a:effectLst/>
                          <a:latin typeface="Times New Roman" panose="02020603050405020304" pitchFamily="18" charset="0"/>
                          <a:cs typeface="Times New Roman" panose="02020603050405020304" pitchFamily="18" charset="0"/>
                        </a:rPr>
                        <a:t> </a:t>
                      </a:r>
                      <a:r>
                        <a:rPr lang="vi-VN" sz="3000" spc="-25" dirty="0">
                          <a:effectLst/>
                          <a:latin typeface="Times New Roman" panose="02020603050405020304" pitchFamily="18" charset="0"/>
                          <a:cs typeface="Times New Roman" panose="02020603050405020304" pitchFamily="18" charset="0"/>
                        </a:rPr>
                        <a:t>trị</a:t>
                      </a:r>
                      <a:endParaRPr lang="en-US" sz="30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0" marR="0" marT="0" marB="0">
                    <a:solidFill>
                      <a:srgbClr val="0070C0"/>
                    </a:solidFill>
                  </a:tcPr>
                </a:tc>
                <a:tc>
                  <a:txBody>
                    <a:bodyPr/>
                    <a:lstStyle/>
                    <a:p>
                      <a:pPr marL="12065" algn="ctr">
                        <a:spcBef>
                          <a:spcPts val="225"/>
                        </a:spcBef>
                        <a:spcAft>
                          <a:spcPts val="0"/>
                        </a:spcAft>
                      </a:pPr>
                      <a:r>
                        <a:rPr lang="vi-VN" sz="3000" dirty="0">
                          <a:effectLst/>
                          <a:latin typeface="Times New Roman" panose="02020603050405020304" pitchFamily="18" charset="0"/>
                          <a:cs typeface="Times New Roman" panose="02020603050405020304" pitchFamily="18" charset="0"/>
                        </a:rPr>
                        <a:t>Vai</a:t>
                      </a:r>
                      <a:r>
                        <a:rPr lang="vi-VN" sz="3000" spc="-60" dirty="0">
                          <a:effectLst/>
                          <a:latin typeface="Times New Roman" panose="02020603050405020304" pitchFamily="18" charset="0"/>
                          <a:cs typeface="Times New Roman" panose="02020603050405020304" pitchFamily="18" charset="0"/>
                        </a:rPr>
                        <a:t> </a:t>
                      </a:r>
                      <a:r>
                        <a:rPr lang="vi-VN" sz="3000" spc="-25" dirty="0">
                          <a:effectLst/>
                          <a:latin typeface="Times New Roman" panose="02020603050405020304" pitchFamily="18" charset="0"/>
                          <a:cs typeface="Times New Roman" panose="02020603050405020304" pitchFamily="18" charset="0"/>
                        </a:rPr>
                        <a:t>trò</a:t>
                      </a:r>
                      <a:endParaRPr lang="en-US" sz="30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0" marR="0" marT="0" marB="0">
                    <a:solidFill>
                      <a:srgbClr val="0070C0"/>
                    </a:solidFill>
                  </a:tcPr>
                </a:tc>
                <a:tc>
                  <a:txBody>
                    <a:bodyPr/>
                    <a:lstStyle/>
                    <a:p>
                      <a:pPr marL="163195" algn="l">
                        <a:spcBef>
                          <a:spcPts val="225"/>
                        </a:spcBef>
                        <a:spcAft>
                          <a:spcPts val="0"/>
                        </a:spcAft>
                      </a:pPr>
                      <a:r>
                        <a:rPr lang="vi-VN" sz="3000">
                          <a:effectLst/>
                          <a:latin typeface="Times New Roman" panose="02020603050405020304" pitchFamily="18" charset="0"/>
                          <a:cs typeface="Times New Roman" panose="02020603050405020304" pitchFamily="18" charset="0"/>
                        </a:rPr>
                        <a:t>Điều</a:t>
                      </a:r>
                      <a:r>
                        <a:rPr lang="vi-VN" sz="3000" spc="155">
                          <a:effectLst/>
                          <a:latin typeface="Times New Roman" panose="02020603050405020304" pitchFamily="18" charset="0"/>
                          <a:cs typeface="Times New Roman" panose="02020603050405020304" pitchFamily="18" charset="0"/>
                        </a:rPr>
                        <a:t> </a:t>
                      </a:r>
                      <a:r>
                        <a:rPr lang="vi-VN" sz="3000">
                          <a:effectLst/>
                          <a:latin typeface="Times New Roman" panose="02020603050405020304" pitchFamily="18" charset="0"/>
                          <a:cs typeface="Times New Roman" panose="02020603050405020304" pitchFamily="18" charset="0"/>
                        </a:rPr>
                        <a:t>kiện</a:t>
                      </a:r>
                      <a:r>
                        <a:rPr lang="vi-VN" sz="3000" spc="155">
                          <a:effectLst/>
                          <a:latin typeface="Times New Roman" panose="02020603050405020304" pitchFamily="18" charset="0"/>
                          <a:cs typeface="Times New Roman" panose="02020603050405020304" pitchFamily="18" charset="0"/>
                        </a:rPr>
                        <a:t> </a:t>
                      </a:r>
                      <a:r>
                        <a:rPr lang="vi-VN" sz="3000">
                          <a:effectLst/>
                          <a:latin typeface="Times New Roman" panose="02020603050405020304" pitchFamily="18" charset="0"/>
                          <a:cs typeface="Times New Roman" panose="02020603050405020304" pitchFamily="18" charset="0"/>
                        </a:rPr>
                        <a:t>hình</a:t>
                      </a:r>
                      <a:r>
                        <a:rPr lang="vi-VN" sz="3000" spc="160">
                          <a:effectLst/>
                          <a:latin typeface="Times New Roman" panose="02020603050405020304" pitchFamily="18" charset="0"/>
                          <a:cs typeface="Times New Roman" panose="02020603050405020304" pitchFamily="18" charset="0"/>
                        </a:rPr>
                        <a:t> </a:t>
                      </a:r>
                      <a:r>
                        <a:rPr lang="vi-VN" sz="3000" spc="-20">
                          <a:effectLst/>
                          <a:latin typeface="Times New Roman" panose="02020603050405020304" pitchFamily="18" charset="0"/>
                          <a:cs typeface="Times New Roman" panose="02020603050405020304" pitchFamily="18" charset="0"/>
                        </a:rPr>
                        <a:t>thành</a:t>
                      </a:r>
                      <a:endParaRPr lang="en-US" sz="3000">
                        <a:effectLst/>
                        <a:latin typeface="Times New Roman" panose="02020603050405020304" pitchFamily="18" charset="0"/>
                        <a:ea typeface="Tahoma" panose="020B0604030504040204" pitchFamily="34" charset="0"/>
                        <a:cs typeface="Times New Roman" panose="02020603050405020304" pitchFamily="18" charset="0"/>
                      </a:endParaRPr>
                    </a:p>
                  </a:txBody>
                  <a:tcPr marL="0" marR="0" marT="0" marB="0">
                    <a:solidFill>
                      <a:srgbClr val="0070C0"/>
                    </a:solidFill>
                  </a:tcPr>
                </a:tc>
                <a:extLst>
                  <a:ext uri="{0D108BD9-81ED-4DB2-BD59-A6C34878D82A}">
                    <a16:rowId xmlns:a16="http://schemas.microsoft.com/office/drawing/2014/main" val="3840838419"/>
                  </a:ext>
                </a:extLst>
              </a:tr>
              <a:tr h="2645889">
                <a:tc>
                  <a:txBody>
                    <a:bodyPr/>
                    <a:lstStyle/>
                    <a:p>
                      <a:pPr algn="l">
                        <a:spcBef>
                          <a:spcPts val="500"/>
                        </a:spcBef>
                      </a:pPr>
                      <a:r>
                        <a:rPr lang="vi-VN" sz="3000" dirty="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0" marR="0" marT="0" marB="0">
                    <a:solidFill>
                      <a:srgbClr val="0070C0"/>
                    </a:solidFill>
                  </a:tcPr>
                </a:tc>
                <a:tc>
                  <a:txBody>
                    <a:bodyPr/>
                    <a:lstStyle/>
                    <a:p>
                      <a:pPr marL="0" marR="36195" lvl="0" indent="0" algn="l">
                        <a:lnSpc>
                          <a:spcPct val="123000"/>
                        </a:lnSpc>
                        <a:spcBef>
                          <a:spcPts val="500"/>
                        </a:spcBef>
                        <a:spcAft>
                          <a:spcPts val="0"/>
                        </a:spcAft>
                        <a:buClr>
                          <a:srgbClr val="231F20"/>
                        </a:buClr>
                        <a:buSzPts val="1150"/>
                        <a:buFont typeface="Arial" panose="020B0604020202020204" pitchFamily="34" charset="0"/>
                        <a:buNone/>
                        <a:tabLst>
                          <a:tab pos="194945" algn="l"/>
                        </a:tabLst>
                      </a:pPr>
                      <a:r>
                        <a:rPr lang="en-US" sz="3000" spc="0" dirty="0">
                          <a:effectLst/>
                          <a:latin typeface="Times New Roman" panose="02020603050405020304" pitchFamily="18" charset="0"/>
                          <a:cs typeface="Times New Roman" panose="02020603050405020304" pitchFamily="18" charset="0"/>
                        </a:rPr>
                        <a:t> </a:t>
                      </a:r>
                      <a:endParaRPr lang="en-US" sz="3000" spc="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solidFill>
                      <a:srgbClr val="0070C0"/>
                    </a:solidFill>
                  </a:tcPr>
                </a:tc>
                <a:tc>
                  <a:txBody>
                    <a:bodyPr/>
                    <a:lstStyle/>
                    <a:p>
                      <a:pPr marL="0" marR="36830" lvl="0" indent="0" algn="just">
                        <a:lnSpc>
                          <a:spcPct val="123000"/>
                        </a:lnSpc>
                        <a:spcBef>
                          <a:spcPts val="500"/>
                        </a:spcBef>
                        <a:spcAft>
                          <a:spcPts val="0"/>
                        </a:spcAft>
                        <a:buClr>
                          <a:srgbClr val="231F20"/>
                        </a:buClr>
                        <a:buSzPts val="1150"/>
                        <a:buFont typeface="Arial" panose="020B0604020202020204" pitchFamily="34" charset="0"/>
                        <a:buNone/>
                        <a:tabLst>
                          <a:tab pos="194310" algn="l"/>
                        </a:tabLst>
                      </a:pPr>
                      <a:r>
                        <a:rPr lang="en-US" sz="3000" spc="0" dirty="0">
                          <a:effectLst/>
                          <a:latin typeface="Times New Roman" panose="02020603050405020304" pitchFamily="18" charset="0"/>
                          <a:cs typeface="Times New Roman" panose="02020603050405020304" pitchFamily="18" charset="0"/>
                        </a:rPr>
                        <a:t> </a:t>
                      </a:r>
                      <a:endParaRPr lang="en-US" sz="3000" spc="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solidFill>
                      <a:srgbClr val="0070C0"/>
                    </a:solidFill>
                  </a:tcPr>
                </a:tc>
                <a:extLst>
                  <a:ext uri="{0D108BD9-81ED-4DB2-BD59-A6C34878D82A}">
                    <a16:rowId xmlns:a16="http://schemas.microsoft.com/office/drawing/2014/main" val="1958470323"/>
                  </a:ext>
                </a:extLst>
              </a:tr>
            </a:tbl>
          </a:graphicData>
        </a:graphic>
      </p:graphicFrame>
      <p:sp>
        <p:nvSpPr>
          <p:cNvPr id="3" name="TextBox 2">
            <a:extLst>
              <a:ext uri="{FF2B5EF4-FFF2-40B4-BE49-F238E27FC236}">
                <a16:creationId xmlns:a16="http://schemas.microsoft.com/office/drawing/2014/main" id="{E36A1823-A687-DE56-A343-FAAE42035202}"/>
              </a:ext>
            </a:extLst>
          </p:cNvPr>
          <p:cNvSpPr txBox="1"/>
          <p:nvPr/>
        </p:nvSpPr>
        <p:spPr>
          <a:xfrm>
            <a:off x="220909" y="905858"/>
            <a:ext cx="3286565" cy="1569660"/>
          </a:xfrm>
          <a:prstGeom prst="rect">
            <a:avLst/>
          </a:prstGeom>
          <a:noFill/>
        </p:spPr>
        <p:txBody>
          <a:bodyPr wrap="square" rtlCol="0">
            <a:spAutoFit/>
          </a:bodyPr>
          <a:lstStyle/>
          <a:p>
            <a:r>
              <a:rPr lang="en-US" sz="3200" dirty="0">
                <a:solidFill>
                  <a:schemeClr val="bg1"/>
                </a:solidFill>
                <a:effectLst/>
                <a:latin typeface="Times New Roman" panose="02020603050405020304" pitchFamily="18" charset="0"/>
                <a:cs typeface="Times New Roman" panose="02020603050405020304" pitchFamily="18" charset="0"/>
              </a:rPr>
              <a:t>- </a:t>
            </a:r>
            <a:r>
              <a:rPr lang="vi-VN" sz="3200" dirty="0">
                <a:solidFill>
                  <a:schemeClr val="bg1"/>
                </a:solidFill>
                <a:effectLst/>
                <a:latin typeface="Times New Roman" panose="02020603050405020304" pitchFamily="18" charset="0"/>
                <a:cs typeface="Times New Roman" panose="02020603050405020304" pitchFamily="18" charset="0"/>
              </a:rPr>
              <a:t>Điều</a:t>
            </a:r>
            <a:r>
              <a:rPr lang="vi-VN" sz="3200" spc="110" dirty="0">
                <a:solidFill>
                  <a:schemeClr val="bg1"/>
                </a:solidFill>
                <a:effectLst/>
                <a:latin typeface="Times New Roman" panose="02020603050405020304" pitchFamily="18" charset="0"/>
                <a:cs typeface="Times New Roman" panose="02020603050405020304" pitchFamily="18" charset="0"/>
              </a:rPr>
              <a:t> </a:t>
            </a:r>
            <a:r>
              <a:rPr lang="vi-VN" sz="3200" dirty="0" err="1">
                <a:solidFill>
                  <a:schemeClr val="bg1"/>
                </a:solidFill>
                <a:effectLst/>
                <a:latin typeface="Times New Roman" panose="02020603050405020304" pitchFamily="18" charset="0"/>
                <a:cs typeface="Times New Roman" panose="02020603050405020304" pitchFamily="18" charset="0"/>
              </a:rPr>
              <a:t>hoà</a:t>
            </a:r>
            <a:r>
              <a:rPr lang="vi-VN" sz="3200" spc="110" dirty="0">
                <a:solidFill>
                  <a:schemeClr val="bg1"/>
                </a:solidFill>
                <a:effectLst/>
                <a:latin typeface="Times New Roman" panose="02020603050405020304" pitchFamily="18" charset="0"/>
                <a:cs typeface="Times New Roman" panose="02020603050405020304" pitchFamily="18" charset="0"/>
              </a:rPr>
              <a:t> </a:t>
            </a:r>
            <a:r>
              <a:rPr lang="vi-VN" sz="3200" dirty="0">
                <a:solidFill>
                  <a:schemeClr val="bg1"/>
                </a:solidFill>
                <a:effectLst/>
                <a:latin typeface="Times New Roman" panose="02020603050405020304" pitchFamily="18" charset="0"/>
                <a:cs typeface="Times New Roman" panose="02020603050405020304" pitchFamily="18" charset="0"/>
              </a:rPr>
              <a:t>khí</a:t>
            </a:r>
            <a:r>
              <a:rPr lang="vi-VN" sz="3200" spc="110" dirty="0">
                <a:solidFill>
                  <a:schemeClr val="bg1"/>
                </a:solidFill>
                <a:effectLst/>
                <a:latin typeface="Times New Roman" panose="02020603050405020304" pitchFamily="18" charset="0"/>
                <a:cs typeface="Times New Roman" panose="02020603050405020304" pitchFamily="18" charset="0"/>
              </a:rPr>
              <a:t> </a:t>
            </a:r>
            <a:r>
              <a:rPr lang="vi-VN" sz="3200" dirty="0">
                <a:solidFill>
                  <a:schemeClr val="bg1"/>
                </a:solidFill>
                <a:effectLst/>
                <a:latin typeface="Times New Roman" panose="02020603050405020304" pitchFamily="18" charset="0"/>
                <a:cs typeface="Times New Roman" panose="02020603050405020304" pitchFamily="18" charset="0"/>
              </a:rPr>
              <a:t>hậu</a:t>
            </a:r>
            <a:r>
              <a:rPr lang="vi-VN" sz="3200" spc="110" dirty="0">
                <a:solidFill>
                  <a:schemeClr val="bg1"/>
                </a:solidFill>
                <a:effectLst/>
                <a:latin typeface="Times New Roman" panose="02020603050405020304" pitchFamily="18" charset="0"/>
                <a:cs typeface="Times New Roman" panose="02020603050405020304" pitchFamily="18" charset="0"/>
              </a:rPr>
              <a:t> </a:t>
            </a:r>
            <a:r>
              <a:rPr lang="vi-VN" sz="3200" dirty="0">
                <a:solidFill>
                  <a:schemeClr val="bg1"/>
                </a:solidFill>
                <a:effectLst/>
                <a:latin typeface="Times New Roman" panose="02020603050405020304" pitchFamily="18" charset="0"/>
                <a:cs typeface="Times New Roman" panose="02020603050405020304" pitchFamily="18" charset="0"/>
              </a:rPr>
              <a:t>và cân bằng sinh thái.</a:t>
            </a:r>
            <a:endParaRPr lang="en-US" sz="3200" dirty="0">
              <a:solidFill>
                <a:schemeClr val="bg1"/>
              </a:solidFill>
            </a:endParaRPr>
          </a:p>
        </p:txBody>
      </p:sp>
      <p:sp>
        <p:nvSpPr>
          <p:cNvPr id="5" name="TextBox 4">
            <a:extLst>
              <a:ext uri="{FF2B5EF4-FFF2-40B4-BE49-F238E27FC236}">
                <a16:creationId xmlns:a16="http://schemas.microsoft.com/office/drawing/2014/main" id="{2455936D-B2DF-5689-AA7C-A71B9321ED0C}"/>
              </a:ext>
            </a:extLst>
          </p:cNvPr>
          <p:cNvSpPr txBox="1"/>
          <p:nvPr/>
        </p:nvSpPr>
        <p:spPr>
          <a:xfrm>
            <a:off x="3674793" y="659636"/>
            <a:ext cx="4012442" cy="2062103"/>
          </a:xfrm>
          <a:prstGeom prst="rect">
            <a:avLst/>
          </a:prstGeom>
          <a:noFill/>
        </p:spPr>
        <p:txBody>
          <a:bodyPr wrap="square" rtlCol="0">
            <a:spAutoFit/>
          </a:bodyPr>
          <a:lstStyle/>
          <a:p>
            <a:pPr marL="0" marR="36195" lvl="0" indent="0" algn="l">
              <a:spcBef>
                <a:spcPts val="500"/>
              </a:spcBef>
              <a:spcAft>
                <a:spcPts val="0"/>
              </a:spcAft>
              <a:buClr>
                <a:srgbClr val="231F20"/>
              </a:buClr>
              <a:buSzPts val="1150"/>
              <a:buFont typeface="Arial" panose="020B0604020202020204" pitchFamily="34" charset="0"/>
              <a:buNone/>
              <a:tabLst>
                <a:tab pos="194945" algn="l"/>
              </a:tabLst>
            </a:pPr>
            <a:r>
              <a:rPr lang="en-US" sz="3200" spc="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Góp phần điều </a:t>
            </a:r>
            <a:r>
              <a:rPr lang="vi-VN" sz="3200" spc="0" dirty="0" err="1">
                <a:solidFill>
                  <a:schemeClr val="bg1"/>
                </a:solidFill>
                <a:effectLst/>
                <a:latin typeface="Times New Roman" panose="02020603050405020304" pitchFamily="18" charset="0"/>
                <a:cs typeface="Times New Roman" panose="02020603050405020304" pitchFamily="18" charset="0"/>
              </a:rPr>
              <a:t>hoà</a:t>
            </a:r>
            <a:r>
              <a:rPr lang="vi-VN" sz="3200" spc="0" dirty="0">
                <a:solidFill>
                  <a:schemeClr val="bg1"/>
                </a:solidFill>
                <a:effectLst/>
                <a:latin typeface="Times New Roman" panose="02020603050405020304" pitchFamily="18" charset="0"/>
                <a:cs typeface="Times New Roman" panose="02020603050405020304" pitchFamily="18" charset="0"/>
              </a:rPr>
              <a:t> khí hậu cho thành phố.</a:t>
            </a:r>
            <a:endParaRPr lang="en-US" sz="3200" spc="0" dirty="0">
              <a:solidFill>
                <a:schemeClr val="bg1"/>
              </a:solidFill>
              <a:effectLst/>
              <a:latin typeface="Times New Roman" panose="02020603050405020304" pitchFamily="18" charset="0"/>
              <a:cs typeface="Times New Roman" panose="02020603050405020304" pitchFamily="18" charset="0"/>
            </a:endParaRPr>
          </a:p>
          <a:p>
            <a:pPr marL="0" marR="36195" lvl="0" indent="0" algn="l">
              <a:spcBef>
                <a:spcPts val="5"/>
              </a:spcBef>
              <a:spcAft>
                <a:spcPts val="0"/>
              </a:spcAft>
              <a:buClr>
                <a:srgbClr val="231F20"/>
              </a:buClr>
              <a:buSzPts val="1150"/>
              <a:buFont typeface="Arial" panose="020B0604020202020204" pitchFamily="34" charset="0"/>
              <a:buNone/>
              <a:tabLst>
                <a:tab pos="162560" algn="l"/>
              </a:tabLst>
            </a:pPr>
            <a:r>
              <a:rPr lang="en-US" sz="3200" spc="-30" dirty="0">
                <a:solidFill>
                  <a:schemeClr val="bg1"/>
                </a:solidFill>
                <a:effectLst/>
                <a:latin typeface="Times New Roman" panose="02020603050405020304" pitchFamily="18" charset="0"/>
                <a:cs typeface="Times New Roman" panose="02020603050405020304" pitchFamily="18" charset="0"/>
              </a:rPr>
              <a:t> - </a:t>
            </a:r>
            <a:r>
              <a:rPr lang="vi-VN" sz="3200" spc="-30" dirty="0">
                <a:solidFill>
                  <a:schemeClr val="bg1"/>
                </a:solidFill>
                <a:effectLst/>
                <a:latin typeface="Times New Roman" panose="02020603050405020304" pitchFamily="18" charset="0"/>
                <a:cs typeface="Times New Roman" panose="02020603050405020304" pitchFamily="18" charset="0"/>
              </a:rPr>
              <a:t>Duy</a:t>
            </a:r>
            <a:r>
              <a:rPr lang="vi-VN" sz="3200" spc="-125"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trì</a:t>
            </a:r>
            <a:r>
              <a:rPr lang="vi-VN" sz="3200" spc="-125"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sự</a:t>
            </a:r>
            <a:r>
              <a:rPr lang="vi-VN" sz="3200" spc="-125"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cân</a:t>
            </a:r>
            <a:r>
              <a:rPr lang="vi-VN" sz="3200" spc="-125"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bằng</a:t>
            </a:r>
            <a:r>
              <a:rPr lang="vi-VN" sz="3200" spc="-125"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của</a:t>
            </a:r>
            <a:r>
              <a:rPr lang="vi-VN" sz="3200" spc="-125"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các</a:t>
            </a:r>
            <a:r>
              <a:rPr lang="vi-VN" sz="3200" spc="-125" dirty="0">
                <a:solidFill>
                  <a:schemeClr val="bg1"/>
                </a:solidFill>
                <a:effectLst/>
                <a:latin typeface="Times New Roman" panose="02020603050405020304" pitchFamily="18" charset="0"/>
                <a:cs typeface="Times New Roman" panose="02020603050405020304" pitchFamily="18" charset="0"/>
              </a:rPr>
              <a:t> </a:t>
            </a:r>
            <a:r>
              <a:rPr lang="vi-VN" sz="3200" spc="-30" dirty="0">
                <a:solidFill>
                  <a:schemeClr val="bg1"/>
                </a:solidFill>
                <a:effectLst/>
                <a:latin typeface="Times New Roman" panose="02020603050405020304" pitchFamily="18" charset="0"/>
                <a:cs typeface="Times New Roman" panose="02020603050405020304" pitchFamily="18" charset="0"/>
              </a:rPr>
              <a:t>hệ </a:t>
            </a:r>
            <a:r>
              <a:rPr lang="vi-VN" sz="3200" spc="0" dirty="0">
                <a:solidFill>
                  <a:schemeClr val="bg1"/>
                </a:solidFill>
                <a:effectLst/>
                <a:latin typeface="Times New Roman" panose="02020603050405020304" pitchFamily="18" charset="0"/>
                <a:cs typeface="Times New Roman" panose="02020603050405020304" pitchFamily="18" charset="0"/>
              </a:rPr>
              <a:t>sinh</a:t>
            </a:r>
            <a:r>
              <a:rPr lang="vi-VN" sz="3200" spc="-8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thái.</a:t>
            </a:r>
            <a:endParaRPr lang="en-US" sz="3200"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47C0038-F435-061E-C4A2-475B385D7AB0}"/>
              </a:ext>
            </a:extLst>
          </p:cNvPr>
          <p:cNvSpPr txBox="1"/>
          <p:nvPr/>
        </p:nvSpPr>
        <p:spPr>
          <a:xfrm>
            <a:off x="7770895" y="718329"/>
            <a:ext cx="4116536" cy="2554545"/>
          </a:xfrm>
          <a:prstGeom prst="rect">
            <a:avLst/>
          </a:prstGeom>
          <a:noFill/>
        </p:spPr>
        <p:txBody>
          <a:bodyPr wrap="square" rtlCol="0">
            <a:spAutoFit/>
          </a:bodyPr>
          <a:lstStyle/>
          <a:p>
            <a:pPr marL="0" marR="36830" lvl="0" indent="0" algn="just">
              <a:spcBef>
                <a:spcPts val="500"/>
              </a:spcBef>
              <a:spcAft>
                <a:spcPts val="0"/>
              </a:spcAft>
              <a:buClr>
                <a:srgbClr val="231F20"/>
              </a:buClr>
              <a:buSzPts val="1150"/>
              <a:buFont typeface="Arial" panose="020B0604020202020204" pitchFamily="34" charset="0"/>
              <a:buNone/>
              <a:tabLst>
                <a:tab pos="194310" algn="l"/>
              </a:tabLst>
            </a:pPr>
            <a:r>
              <a:rPr lang="en-US" sz="3200" spc="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Lợi thế tự nhiên từ đa dạng</a:t>
            </a:r>
            <a:r>
              <a:rPr lang="vi-VN" sz="3200" spc="-5"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sinh</a:t>
            </a:r>
            <a:r>
              <a:rPr lang="vi-VN" sz="3200" spc="-5"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học</a:t>
            </a:r>
            <a:r>
              <a:rPr lang="vi-VN" sz="3200" spc="-5"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cao.</a:t>
            </a:r>
            <a:endParaRPr lang="en-US" sz="3200" spc="0" dirty="0">
              <a:solidFill>
                <a:schemeClr val="bg1"/>
              </a:solidFill>
              <a:effectLst/>
              <a:latin typeface="Times New Roman" panose="02020603050405020304" pitchFamily="18" charset="0"/>
              <a:cs typeface="Times New Roman" panose="02020603050405020304" pitchFamily="18" charset="0"/>
            </a:endParaRPr>
          </a:p>
          <a:p>
            <a:pPr marL="0" marR="36195" lvl="0" indent="0" algn="just">
              <a:spcBef>
                <a:spcPts val="5"/>
              </a:spcBef>
              <a:spcAft>
                <a:spcPts val="0"/>
              </a:spcAft>
              <a:buClr>
                <a:srgbClr val="231F20"/>
              </a:buClr>
              <a:buSzPts val="1150"/>
              <a:buFont typeface="Arial" panose="020B0604020202020204" pitchFamily="34" charset="0"/>
              <a:buNone/>
              <a:tabLst>
                <a:tab pos="204470" algn="l"/>
              </a:tabLst>
            </a:pPr>
            <a:r>
              <a:rPr lang="en-US" sz="3200" spc="0" dirty="0">
                <a:solidFill>
                  <a:schemeClr val="bg1"/>
                </a:solidFill>
                <a:effectLst/>
                <a:latin typeface="Times New Roman" panose="02020603050405020304" pitchFamily="18" charset="0"/>
                <a:cs typeface="Times New Roman" panose="02020603050405020304" pitchFamily="18" charset="0"/>
              </a:rPr>
              <a:t> - </a:t>
            </a:r>
            <a:r>
              <a:rPr lang="vi-VN" sz="3200" spc="0" dirty="0">
                <a:solidFill>
                  <a:schemeClr val="bg1"/>
                </a:solidFill>
                <a:effectLst/>
                <a:latin typeface="Times New Roman" panose="02020603050405020304" pitchFamily="18" charset="0"/>
                <a:cs typeface="Times New Roman" panose="02020603050405020304" pitchFamily="18" charset="0"/>
              </a:rPr>
              <a:t>Thực hiện đề án "Bảo </a:t>
            </a:r>
            <a:r>
              <a:rPr lang="vi-VN" sz="3200" spc="-10" dirty="0">
                <a:solidFill>
                  <a:schemeClr val="bg1"/>
                </a:solidFill>
                <a:effectLst/>
                <a:latin typeface="Times New Roman" panose="02020603050405020304" pitchFamily="18" charset="0"/>
                <a:cs typeface="Times New Roman" panose="02020603050405020304" pitchFamily="18" charset="0"/>
              </a:rPr>
              <a:t>tồn</a:t>
            </a:r>
            <a:r>
              <a:rPr lang="vi-VN" sz="3200" spc="-85" dirty="0">
                <a:solidFill>
                  <a:schemeClr val="bg1"/>
                </a:solidFill>
                <a:effectLst/>
                <a:latin typeface="Times New Roman" panose="02020603050405020304" pitchFamily="18" charset="0"/>
                <a:cs typeface="Times New Roman" panose="02020603050405020304" pitchFamily="18" charset="0"/>
              </a:rPr>
              <a:t> </a:t>
            </a:r>
            <a:r>
              <a:rPr lang="vi-VN" sz="3200" spc="-10" dirty="0">
                <a:solidFill>
                  <a:schemeClr val="bg1"/>
                </a:solidFill>
                <a:effectLst/>
                <a:latin typeface="Times New Roman" panose="02020603050405020304" pitchFamily="18" charset="0"/>
                <a:cs typeface="Times New Roman" panose="02020603050405020304" pitchFamily="18" charset="0"/>
              </a:rPr>
              <a:t>đa</a:t>
            </a:r>
            <a:r>
              <a:rPr lang="vi-VN" sz="3200" spc="-85" dirty="0">
                <a:solidFill>
                  <a:schemeClr val="bg1"/>
                </a:solidFill>
                <a:effectLst/>
                <a:latin typeface="Times New Roman" panose="02020603050405020304" pitchFamily="18" charset="0"/>
                <a:cs typeface="Times New Roman" panose="02020603050405020304" pitchFamily="18" charset="0"/>
              </a:rPr>
              <a:t> </a:t>
            </a:r>
            <a:r>
              <a:rPr lang="vi-VN" sz="3200" spc="-10" dirty="0">
                <a:solidFill>
                  <a:schemeClr val="bg1"/>
                </a:solidFill>
                <a:effectLst/>
                <a:latin typeface="Times New Roman" panose="02020603050405020304" pitchFamily="18" charset="0"/>
                <a:cs typeface="Times New Roman" panose="02020603050405020304" pitchFamily="18" charset="0"/>
              </a:rPr>
              <a:t>dạng</a:t>
            </a:r>
            <a:r>
              <a:rPr lang="vi-VN" sz="3200" spc="-85" dirty="0">
                <a:solidFill>
                  <a:schemeClr val="bg1"/>
                </a:solidFill>
                <a:effectLst/>
                <a:latin typeface="Times New Roman" panose="02020603050405020304" pitchFamily="18" charset="0"/>
                <a:cs typeface="Times New Roman" panose="02020603050405020304" pitchFamily="18" charset="0"/>
              </a:rPr>
              <a:t> </a:t>
            </a:r>
            <a:r>
              <a:rPr lang="vi-VN" sz="3200" spc="-10" dirty="0">
                <a:solidFill>
                  <a:schemeClr val="bg1"/>
                </a:solidFill>
                <a:effectLst/>
                <a:latin typeface="Times New Roman" panose="02020603050405020304" pitchFamily="18" charset="0"/>
                <a:cs typeface="Times New Roman" panose="02020603050405020304" pitchFamily="18" charset="0"/>
              </a:rPr>
              <a:t>sinh</a:t>
            </a:r>
            <a:r>
              <a:rPr lang="vi-VN" sz="3200" spc="-80" dirty="0">
                <a:solidFill>
                  <a:schemeClr val="bg1"/>
                </a:solidFill>
                <a:effectLst/>
                <a:latin typeface="Times New Roman" panose="02020603050405020304" pitchFamily="18" charset="0"/>
                <a:cs typeface="Times New Roman" panose="02020603050405020304" pitchFamily="18" charset="0"/>
              </a:rPr>
              <a:t> </a:t>
            </a:r>
            <a:r>
              <a:rPr lang="vi-VN" sz="3200" spc="-10" dirty="0">
                <a:solidFill>
                  <a:schemeClr val="bg1"/>
                </a:solidFill>
                <a:effectLst/>
                <a:latin typeface="Times New Roman" panose="02020603050405020304" pitchFamily="18" charset="0"/>
                <a:cs typeface="Times New Roman" panose="02020603050405020304" pitchFamily="18" charset="0"/>
              </a:rPr>
              <a:t>học</a:t>
            </a:r>
            <a:r>
              <a:rPr lang="vi-VN" sz="3200" spc="-85" dirty="0">
                <a:solidFill>
                  <a:schemeClr val="bg1"/>
                </a:solidFill>
                <a:effectLst/>
                <a:latin typeface="Times New Roman" panose="02020603050405020304" pitchFamily="18" charset="0"/>
                <a:cs typeface="Times New Roman" panose="02020603050405020304" pitchFamily="18" charset="0"/>
              </a:rPr>
              <a:t> </a:t>
            </a:r>
            <a:r>
              <a:rPr lang="vi-VN" sz="3200" spc="-10" dirty="0">
                <a:solidFill>
                  <a:schemeClr val="bg1"/>
                </a:solidFill>
                <a:effectLst/>
                <a:latin typeface="Times New Roman" panose="02020603050405020304" pitchFamily="18" charset="0"/>
                <a:cs typeface="Times New Roman" panose="02020603050405020304" pitchFamily="18" charset="0"/>
              </a:rPr>
              <a:t>của </a:t>
            </a:r>
            <a:r>
              <a:rPr lang="vi-VN" sz="3200" spc="0" dirty="0">
                <a:solidFill>
                  <a:schemeClr val="bg1"/>
                </a:solidFill>
                <a:effectLst/>
                <a:latin typeface="Times New Roman" panose="02020603050405020304" pitchFamily="18" charset="0"/>
                <a:cs typeface="Times New Roman" panose="02020603050405020304" pitchFamily="18" charset="0"/>
              </a:rPr>
              <a:t>thành</a:t>
            </a:r>
            <a:r>
              <a:rPr lang="vi-VN" sz="3200" spc="-80" dirty="0">
                <a:solidFill>
                  <a:schemeClr val="bg1"/>
                </a:solidFill>
                <a:effectLst/>
                <a:latin typeface="Times New Roman" panose="02020603050405020304" pitchFamily="18" charset="0"/>
                <a:cs typeface="Times New Roman" panose="02020603050405020304" pitchFamily="18" charset="0"/>
              </a:rPr>
              <a:t> </a:t>
            </a:r>
            <a:r>
              <a:rPr lang="vi-VN" sz="3200" spc="0" dirty="0">
                <a:solidFill>
                  <a:schemeClr val="bg1"/>
                </a:solidFill>
                <a:effectLst/>
                <a:latin typeface="Times New Roman" panose="02020603050405020304" pitchFamily="18" charset="0"/>
                <a:cs typeface="Times New Roman" panose="02020603050405020304" pitchFamily="18" charset="0"/>
              </a:rPr>
              <a:t>phố".</a:t>
            </a:r>
            <a:endParaRPr lang="en-US" sz="3200"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CF431621-E939-B918-D1AB-D989D9095DDE}"/>
              </a:ext>
            </a:extLst>
          </p:cNvPr>
          <p:cNvPicPr>
            <a:picLocks noChangeAspect="1"/>
          </p:cNvPicPr>
          <p:nvPr/>
        </p:nvPicPr>
        <p:blipFill>
          <a:blip r:embed="rId2"/>
          <a:stretch>
            <a:fillRect/>
          </a:stretch>
        </p:blipFill>
        <p:spPr>
          <a:xfrm>
            <a:off x="122830" y="3272874"/>
            <a:ext cx="6100549" cy="3562027"/>
          </a:xfrm>
          <a:prstGeom prst="rect">
            <a:avLst/>
          </a:prstGeom>
        </p:spPr>
      </p:pic>
      <p:pic>
        <p:nvPicPr>
          <p:cNvPr id="8" name="Picture 7">
            <a:extLst>
              <a:ext uri="{FF2B5EF4-FFF2-40B4-BE49-F238E27FC236}">
                <a16:creationId xmlns:a16="http://schemas.microsoft.com/office/drawing/2014/main" id="{3F22D2AD-D70A-42AF-0DA9-DBEE8A0DCEE4}"/>
              </a:ext>
            </a:extLst>
          </p:cNvPr>
          <p:cNvPicPr>
            <a:picLocks noChangeAspect="1"/>
          </p:cNvPicPr>
          <p:nvPr/>
        </p:nvPicPr>
        <p:blipFill>
          <a:blip r:embed="rId3"/>
          <a:stretch>
            <a:fillRect/>
          </a:stretch>
        </p:blipFill>
        <p:spPr>
          <a:xfrm>
            <a:off x="6223380" y="3393345"/>
            <a:ext cx="5747712" cy="3441556"/>
          </a:xfrm>
          <a:prstGeom prst="rect">
            <a:avLst/>
          </a:prstGeom>
        </p:spPr>
      </p:pic>
      <p:sp>
        <p:nvSpPr>
          <p:cNvPr id="9" name="TextBox 8">
            <a:extLst>
              <a:ext uri="{FF2B5EF4-FFF2-40B4-BE49-F238E27FC236}">
                <a16:creationId xmlns:a16="http://schemas.microsoft.com/office/drawing/2014/main" id="{4DEC84F6-2F46-7C9E-DB31-A283BBC0D12C}"/>
              </a:ext>
            </a:extLst>
          </p:cNvPr>
          <p:cNvSpPr txBox="1"/>
          <p:nvPr/>
        </p:nvSpPr>
        <p:spPr>
          <a:xfrm>
            <a:off x="1433014" y="3547010"/>
            <a:ext cx="2988859" cy="523220"/>
          </a:xfrm>
          <a:prstGeom prst="rect">
            <a:avLst/>
          </a:prstGeom>
          <a:solidFill>
            <a:schemeClr val="bg1"/>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Suối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ngầm</a:t>
            </a:r>
            <a:r>
              <a:rPr lang="en-US" sz="2800" dirty="0">
                <a:latin typeface="Times New Roman" panose="02020603050405020304" pitchFamily="18" charset="0"/>
                <a:cs typeface="Times New Roman" panose="02020603050405020304" pitchFamily="18" charset="0"/>
              </a:rPr>
              <a:t> - ĐN</a:t>
            </a:r>
          </a:p>
        </p:txBody>
      </p:sp>
      <p:sp>
        <p:nvSpPr>
          <p:cNvPr id="10" name="TextBox 9">
            <a:extLst>
              <a:ext uri="{FF2B5EF4-FFF2-40B4-BE49-F238E27FC236}">
                <a16:creationId xmlns:a16="http://schemas.microsoft.com/office/drawing/2014/main" id="{280DB686-546D-7650-0927-3376E9367504}"/>
              </a:ext>
            </a:extLst>
          </p:cNvPr>
          <p:cNvSpPr txBox="1"/>
          <p:nvPr/>
        </p:nvSpPr>
        <p:spPr>
          <a:xfrm>
            <a:off x="6908543" y="3468214"/>
            <a:ext cx="3436460" cy="523220"/>
          </a:xfrm>
          <a:prstGeom prst="rect">
            <a:avLst/>
          </a:prstGeom>
          <a:solidFill>
            <a:schemeClr val="bg1"/>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Suối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Quế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936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par>
                                <p:cTn id="31" presetID="6" presetClass="entr" presetSubtype="16"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FE7FF-64C8-43BE-8C90-A2295B225404}"/>
              </a:ext>
            </a:extLst>
          </p:cNvPr>
          <p:cNvSpPr>
            <a:spLocks noGrp="1"/>
          </p:cNvSpPr>
          <p:nvPr>
            <p:ph type="title"/>
          </p:nvPr>
        </p:nvSpPr>
        <p:spPr>
          <a:xfrm>
            <a:off x="391137" y="48335"/>
            <a:ext cx="10515600" cy="1325563"/>
          </a:xfrm>
        </p:spPr>
        <p:txBody>
          <a:bodyPr>
            <a:normAutofit/>
          </a:bodyPr>
          <a:lstStyle/>
          <a:p>
            <a:r>
              <a:rPr lang="en-US" sz="3000" b="1"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IV. </a:t>
            </a:r>
            <a:r>
              <a:rPr lang="vi-VN" sz="3000" b="1"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vi-VN" sz="3000" b="1" spc="3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giải</a:t>
            </a:r>
            <a:r>
              <a:rPr lang="vi-VN" sz="3000" b="1" spc="4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pháp</a:t>
            </a:r>
            <a:r>
              <a:rPr lang="vi-VN" sz="3000" b="1" spc="4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vi-VN" sz="3000" b="1" spc="4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tồn</a:t>
            </a:r>
            <a:r>
              <a:rPr lang="vi-VN" sz="3000" b="1" spc="4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đa</a:t>
            </a:r>
            <a:r>
              <a:rPr lang="vi-VN" sz="3000" b="1" spc="4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dạng</a:t>
            </a:r>
            <a:r>
              <a:rPr lang="vi-VN" sz="3000" b="1" spc="4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b="1" spc="4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vi-VN" sz="3000" b="1" spc="4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ở</a:t>
            </a:r>
            <a:r>
              <a:rPr lang="vi-VN" sz="3000" b="1" spc="4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Đà</a:t>
            </a:r>
            <a:r>
              <a:rPr lang="vi-VN" sz="3000" b="1" spc="4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b="1" spc="-2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Nẵng</a:t>
            </a:r>
            <a:br>
              <a:rPr lang="en-US" sz="3000" b="1"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br>
            <a:endParaRPr lang="en-US" sz="3000"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D82EBD9-FB2C-485D-9646-DE71EA3D3D80}"/>
              </a:ext>
            </a:extLst>
          </p:cNvPr>
          <p:cNvSpPr>
            <a:spLocks noGrp="1"/>
          </p:cNvSpPr>
          <p:nvPr>
            <p:ph idx="1"/>
          </p:nvPr>
        </p:nvSpPr>
        <p:spPr>
          <a:xfrm>
            <a:off x="391137" y="1153792"/>
            <a:ext cx="11409726" cy="4351338"/>
          </a:xfrm>
        </p:spPr>
        <p:txBody>
          <a:bodyPr>
            <a:noAutofit/>
          </a:bodyPr>
          <a:lstStyle/>
          <a:p>
            <a:pPr marL="0" indent="0" algn="just">
              <a:buNone/>
            </a:pPr>
            <a:r>
              <a:rPr lang="en-US"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1.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vi-VN" sz="3000" spc="3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vệ</a:t>
            </a:r>
            <a:r>
              <a:rPr lang="vi-VN" sz="3000" spc="4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và</a:t>
            </a:r>
            <a:r>
              <a:rPr lang="vi-VN" sz="3000" spc="4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phát</a:t>
            </a:r>
            <a:r>
              <a:rPr lang="vi-VN" sz="3000" spc="4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triển</a:t>
            </a:r>
            <a:r>
              <a:rPr lang="vi-VN" sz="3000" spc="4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bền</a:t>
            </a:r>
            <a:r>
              <a:rPr lang="vi-VN" sz="3000" spc="4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vững</a:t>
            </a:r>
            <a:r>
              <a:rPr lang="vi-VN" sz="3000" spc="4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hệ</a:t>
            </a:r>
            <a:r>
              <a:rPr lang="vi-VN" sz="3000" spc="4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spc="4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thái</a:t>
            </a:r>
            <a:r>
              <a:rPr lang="vi-VN" sz="3000" spc="4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tự</a:t>
            </a:r>
            <a:r>
              <a:rPr lang="vi-VN" sz="3000" spc="4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nhiên</a:t>
            </a:r>
            <a:r>
              <a:rPr lang="vi-VN" sz="3000" spc="4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đặc</a:t>
            </a:r>
            <a:r>
              <a:rPr lang="vi-VN" sz="3000" spc="4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2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thù:</a:t>
            </a:r>
            <a:endParaRPr lang="en-US"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indent="0" algn="just">
              <a:buNone/>
            </a:pPr>
            <a:r>
              <a:rPr lang="vi-VN" sz="3000" dirty="0">
                <a:effectLst/>
                <a:latin typeface="Times New Roman" panose="02020603050405020304" pitchFamily="18" charset="0"/>
                <a:ea typeface="Arial" panose="020B0604020202020204" pitchFamily="34" charset="0"/>
                <a:cs typeface="Times New Roman" panose="02020603050405020304" pitchFamily="18" charset="0"/>
              </a:rPr>
              <a:t>–</a:t>
            </a:r>
            <a:r>
              <a:rPr lang="vi-VN" sz="3000" spc="-9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Hệ</a:t>
            </a:r>
            <a:r>
              <a:rPr lang="vi-VN" sz="3000" spc="-8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spc="-8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thái</a:t>
            </a:r>
            <a:r>
              <a:rPr lang="vi-VN" sz="3000" spc="-8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rừng</a:t>
            </a:r>
            <a:r>
              <a:rPr lang="vi-VN" sz="3000" spc="-8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tự</a:t>
            </a:r>
            <a:r>
              <a:rPr lang="vi-VN" sz="3000" spc="-8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nhiên</a:t>
            </a:r>
            <a:r>
              <a:rPr lang="vi-VN" sz="3000" spc="-8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quan</a:t>
            </a:r>
            <a:r>
              <a:rPr lang="vi-VN" sz="3000" spc="-8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trọng:</a:t>
            </a:r>
            <a:r>
              <a:rPr lang="vi-VN" sz="3000" spc="-8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tập</a:t>
            </a:r>
            <a:r>
              <a:rPr lang="vi-VN" sz="3000" spc="-8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trung</a:t>
            </a:r>
            <a:r>
              <a:rPr lang="vi-VN" sz="3000" spc="-8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bảo</a:t>
            </a:r>
            <a:r>
              <a:rPr lang="vi-VN" sz="3000" spc="-8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vệ</a:t>
            </a:r>
            <a:r>
              <a:rPr lang="vi-VN" sz="3000" spc="-8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và</a:t>
            </a:r>
            <a:r>
              <a:rPr lang="vi-VN" sz="3000" spc="-8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phát</a:t>
            </a:r>
            <a:r>
              <a:rPr lang="vi-VN" sz="3000" spc="-8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triển</a:t>
            </a:r>
            <a:r>
              <a:rPr lang="vi-VN" sz="3000" spc="-8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hệ sinh thái tự nhiên; thành lập Vườn thực vật tại phân khu phục hồi sinh thái thuộc Khu bảo tồn thiên nhiên Bà Nà – Núi Chúa; thành lập Vườn cây thuốc tại Khu bảo tồn thiên nhiên Sơn Trà với diện tích khoảng 10 ha.</a:t>
            </a:r>
            <a:endParaRPr lang="en-US" sz="3000" dirty="0">
              <a:effectLst/>
              <a:latin typeface="Times New Roman" panose="02020603050405020304" pitchFamily="18" charset="0"/>
              <a:ea typeface="Arial" panose="020B0604020202020204" pitchFamily="34" charset="0"/>
              <a:cs typeface="Times New Roman" panose="02020603050405020304" pitchFamily="18" charset="0"/>
            </a:endParaRPr>
          </a:p>
          <a:p>
            <a:pPr marL="0" indent="0" algn="just">
              <a:buNone/>
            </a:pPr>
            <a:r>
              <a:rPr lang="vi-VN" sz="3000" dirty="0">
                <a:effectLst/>
                <a:latin typeface="Times New Roman" panose="02020603050405020304" pitchFamily="18" charset="0"/>
                <a:ea typeface="Arial" panose="020B0604020202020204" pitchFamily="34" charset="0"/>
                <a:cs typeface="Times New Roman" panose="02020603050405020304" pitchFamily="18" charset="0"/>
              </a:rPr>
              <a:t>– Hệ sinh thái tự nhiên biển: tập trung bảo vệ các hệ sinh thái, các loài sinh vật biển thuộc phần diện tích mặt nước Vịnh Đà </a:t>
            </a:r>
            <a:r>
              <a:rPr lang="vi-VN" sz="3000" dirty="0" err="1">
                <a:effectLst/>
                <a:latin typeface="Times New Roman" panose="02020603050405020304" pitchFamily="18" charset="0"/>
                <a:ea typeface="Arial" panose="020B0604020202020204" pitchFamily="34" charset="0"/>
                <a:cs typeface="Times New Roman" panose="02020603050405020304" pitchFamily="18" charset="0"/>
              </a:rPr>
              <a:t>Nẵng</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và các khu vực biển thuộc thành phố Đà </a:t>
            </a:r>
            <a:r>
              <a:rPr lang="vi-VN" sz="3000" dirty="0" err="1">
                <a:effectLst/>
                <a:latin typeface="Times New Roman" panose="02020603050405020304" pitchFamily="18" charset="0"/>
                <a:ea typeface="Arial" panose="020B0604020202020204" pitchFamily="34" charset="0"/>
                <a:cs typeface="Times New Roman" panose="02020603050405020304" pitchFamily="18" charset="0"/>
              </a:rPr>
              <a:t>Nẵng</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000" dirty="0">
              <a:effectLst/>
              <a:latin typeface="Times New Roman" panose="02020603050405020304" pitchFamily="18" charset="0"/>
              <a:ea typeface="Arial" panose="020B0604020202020204" pitchFamily="34" charset="0"/>
              <a:cs typeface="Times New Roman" panose="02020603050405020304" pitchFamily="18" charset="0"/>
            </a:endParaRPr>
          </a:p>
          <a:p>
            <a:pPr marL="0" indent="0" algn="just">
              <a:buNone/>
            </a:pP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192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circle(in)">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ircle(in)">
                                      <p:cBhvr>
                                        <p:cTn id="24"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9D2ACE4C-844C-4AE2-95CA-005B81275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997054"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EA229F9-68C5-422E-89A0-437DA1DFF69E}"/>
              </a:ext>
            </a:extLst>
          </p:cNvPr>
          <p:cNvSpPr txBox="1"/>
          <p:nvPr/>
        </p:nvSpPr>
        <p:spPr>
          <a:xfrm>
            <a:off x="3624044" y="5108895"/>
            <a:ext cx="5226341" cy="369332"/>
          </a:xfrm>
          <a:prstGeom prst="rect">
            <a:avLst/>
          </a:prstGeom>
          <a:noFill/>
        </p:spPr>
        <p:txBody>
          <a:bodyPr wrap="square" rtlCol="0">
            <a:spAutoFit/>
          </a:bodyPr>
          <a:lstStyle/>
          <a:p>
            <a:r>
              <a:rPr lang="en-US" b="0" i="1">
                <a:solidFill>
                  <a:srgbClr val="2E3A5B"/>
                </a:solidFill>
                <a:effectLst/>
                <a:latin typeface="Montserrat-Medium"/>
              </a:rPr>
              <a:t>Khu Bảo tồn thiên nhiên Bà Nà – Núi Chúa</a:t>
            </a:r>
            <a:endParaRPr lang="en-US"/>
          </a:p>
        </p:txBody>
      </p:sp>
      <p:pic>
        <p:nvPicPr>
          <p:cNvPr id="2" name="Picture 1">
            <a:extLst>
              <a:ext uri="{FF2B5EF4-FFF2-40B4-BE49-F238E27FC236}">
                <a16:creationId xmlns:a16="http://schemas.microsoft.com/office/drawing/2014/main" id="{1187B13F-CA9E-382F-7884-E6F893C9550C}"/>
              </a:ext>
            </a:extLst>
          </p:cNvPr>
          <p:cNvPicPr>
            <a:picLocks noChangeAspect="1"/>
          </p:cNvPicPr>
          <p:nvPr/>
        </p:nvPicPr>
        <p:blipFill>
          <a:blip r:embed="rId3"/>
          <a:stretch>
            <a:fillRect/>
          </a:stretch>
        </p:blipFill>
        <p:spPr>
          <a:xfrm>
            <a:off x="6133343" y="0"/>
            <a:ext cx="5997054" cy="3429000"/>
          </a:xfrm>
          <a:prstGeom prst="rect">
            <a:avLst/>
          </a:prstGeom>
        </p:spPr>
      </p:pic>
      <p:pic>
        <p:nvPicPr>
          <p:cNvPr id="3" name="Picture 2">
            <a:extLst>
              <a:ext uri="{FF2B5EF4-FFF2-40B4-BE49-F238E27FC236}">
                <a16:creationId xmlns:a16="http://schemas.microsoft.com/office/drawing/2014/main" id="{434CA970-4259-497D-0997-85405C451161}"/>
              </a:ext>
            </a:extLst>
          </p:cNvPr>
          <p:cNvPicPr>
            <a:picLocks noChangeAspect="1"/>
          </p:cNvPicPr>
          <p:nvPr/>
        </p:nvPicPr>
        <p:blipFill>
          <a:blip r:embed="rId4"/>
          <a:stretch>
            <a:fillRect/>
          </a:stretch>
        </p:blipFill>
        <p:spPr>
          <a:xfrm>
            <a:off x="0" y="3534771"/>
            <a:ext cx="6100550" cy="3323230"/>
          </a:xfrm>
          <a:prstGeom prst="rect">
            <a:avLst/>
          </a:prstGeom>
        </p:spPr>
      </p:pic>
      <p:pic>
        <p:nvPicPr>
          <p:cNvPr id="5" name="Picture 4">
            <a:extLst>
              <a:ext uri="{FF2B5EF4-FFF2-40B4-BE49-F238E27FC236}">
                <a16:creationId xmlns:a16="http://schemas.microsoft.com/office/drawing/2014/main" id="{E8CE4DCD-EF41-0BE5-EB3E-718C6F9A45C9}"/>
              </a:ext>
            </a:extLst>
          </p:cNvPr>
          <p:cNvPicPr>
            <a:picLocks noChangeAspect="1"/>
          </p:cNvPicPr>
          <p:nvPr/>
        </p:nvPicPr>
        <p:blipFill>
          <a:blip r:embed="rId5"/>
          <a:stretch>
            <a:fillRect/>
          </a:stretch>
        </p:blipFill>
        <p:spPr>
          <a:xfrm>
            <a:off x="6250675" y="3534770"/>
            <a:ext cx="5745705" cy="3323230"/>
          </a:xfrm>
          <a:prstGeom prst="rect">
            <a:avLst/>
          </a:prstGeom>
        </p:spPr>
      </p:pic>
      <p:sp>
        <p:nvSpPr>
          <p:cNvPr id="6" name="TextBox 5">
            <a:extLst>
              <a:ext uri="{FF2B5EF4-FFF2-40B4-BE49-F238E27FC236}">
                <a16:creationId xmlns:a16="http://schemas.microsoft.com/office/drawing/2014/main" id="{9D971408-5714-ADC0-CC57-D6FA73537205}"/>
              </a:ext>
            </a:extLst>
          </p:cNvPr>
          <p:cNvSpPr txBox="1"/>
          <p:nvPr/>
        </p:nvSpPr>
        <p:spPr>
          <a:xfrm>
            <a:off x="3144672" y="3281830"/>
            <a:ext cx="6100549" cy="400110"/>
          </a:xfrm>
          <a:prstGeom prst="rect">
            <a:avLst/>
          </a:prstGeom>
          <a:solidFill>
            <a:schemeClr val="bg1"/>
          </a:solidFill>
        </p:spPr>
        <p:txBody>
          <a:bodyPr wrap="square" rtlCol="0">
            <a:spAutoFit/>
          </a:bodyPr>
          <a:lstStyle/>
          <a:p>
            <a:r>
              <a:rPr lang="en-US" sz="2000" b="1" dirty="0">
                <a:latin typeface="Times New Roman" panose="02020603050405020304" pitchFamily="18" charset="0"/>
                <a:cs typeface="Times New Roman" panose="02020603050405020304" pitchFamily="18" charset="0"/>
              </a:rPr>
              <a:t>KHU BẢO TỒN THIÊN NHIÊN BÀ NÀ- NÚI CHÚA</a:t>
            </a:r>
          </a:p>
        </p:txBody>
      </p:sp>
    </p:spTree>
    <p:extLst>
      <p:ext uri="{BB962C8B-B14F-4D97-AF65-F5344CB8AC3E}">
        <p14:creationId xmlns:p14="http://schemas.microsoft.com/office/powerpoint/2010/main" val="278699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circle(in)">
                                      <p:cBhvr>
                                        <p:cTn id="7" dur="2000"/>
                                        <p:tgtEl>
                                          <p:spTgt spid="8196"/>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49DCB-D0C8-A2C2-166D-0DDD69A23BA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5A3BB44-0A99-7992-1451-FF8873D25534}"/>
              </a:ext>
            </a:extLst>
          </p:cNvPr>
          <p:cNvPicPr>
            <a:picLocks noGrp="1" noChangeAspect="1"/>
          </p:cNvPicPr>
          <p:nvPr>
            <p:ph idx="1"/>
          </p:nvPr>
        </p:nvPicPr>
        <p:blipFill>
          <a:blip r:embed="rId2"/>
          <a:stretch>
            <a:fillRect/>
          </a:stretch>
        </p:blipFill>
        <p:spPr>
          <a:xfrm>
            <a:off x="181970" y="164069"/>
            <a:ext cx="6096000" cy="3264931"/>
          </a:xfrm>
          <a:prstGeom prst="rect">
            <a:avLst/>
          </a:prstGeom>
        </p:spPr>
      </p:pic>
      <p:pic>
        <p:nvPicPr>
          <p:cNvPr id="5" name="Picture 4">
            <a:extLst>
              <a:ext uri="{FF2B5EF4-FFF2-40B4-BE49-F238E27FC236}">
                <a16:creationId xmlns:a16="http://schemas.microsoft.com/office/drawing/2014/main" id="{29029A92-9001-6420-88B5-45D42E8B362A}"/>
              </a:ext>
            </a:extLst>
          </p:cNvPr>
          <p:cNvPicPr>
            <a:picLocks noChangeAspect="1"/>
          </p:cNvPicPr>
          <p:nvPr/>
        </p:nvPicPr>
        <p:blipFill>
          <a:blip r:embed="rId3"/>
          <a:stretch>
            <a:fillRect/>
          </a:stretch>
        </p:blipFill>
        <p:spPr>
          <a:xfrm>
            <a:off x="6257499" y="346114"/>
            <a:ext cx="5934501" cy="3044865"/>
          </a:xfrm>
          <a:prstGeom prst="rect">
            <a:avLst/>
          </a:prstGeom>
        </p:spPr>
      </p:pic>
      <p:pic>
        <p:nvPicPr>
          <p:cNvPr id="6" name="Picture 5">
            <a:extLst>
              <a:ext uri="{FF2B5EF4-FFF2-40B4-BE49-F238E27FC236}">
                <a16:creationId xmlns:a16="http://schemas.microsoft.com/office/drawing/2014/main" id="{B1D27749-DCB5-3FC6-ADB7-3A5260EE95FB}"/>
              </a:ext>
            </a:extLst>
          </p:cNvPr>
          <p:cNvPicPr>
            <a:picLocks noChangeAspect="1"/>
          </p:cNvPicPr>
          <p:nvPr/>
        </p:nvPicPr>
        <p:blipFill>
          <a:blip r:embed="rId4"/>
          <a:stretch>
            <a:fillRect/>
          </a:stretch>
        </p:blipFill>
        <p:spPr>
          <a:xfrm>
            <a:off x="1" y="3448010"/>
            <a:ext cx="6277970" cy="3409990"/>
          </a:xfrm>
          <a:prstGeom prst="rect">
            <a:avLst/>
          </a:prstGeom>
        </p:spPr>
      </p:pic>
      <p:pic>
        <p:nvPicPr>
          <p:cNvPr id="7" name="Picture 6">
            <a:extLst>
              <a:ext uri="{FF2B5EF4-FFF2-40B4-BE49-F238E27FC236}">
                <a16:creationId xmlns:a16="http://schemas.microsoft.com/office/drawing/2014/main" id="{E6C69495-84ED-FE0F-A9A7-6585739F4864}"/>
              </a:ext>
            </a:extLst>
          </p:cNvPr>
          <p:cNvPicPr>
            <a:picLocks noChangeAspect="1"/>
          </p:cNvPicPr>
          <p:nvPr/>
        </p:nvPicPr>
        <p:blipFill>
          <a:blip r:embed="rId5"/>
          <a:stretch>
            <a:fillRect/>
          </a:stretch>
        </p:blipFill>
        <p:spPr>
          <a:xfrm>
            <a:off x="6257497" y="3409991"/>
            <a:ext cx="5934501" cy="3467020"/>
          </a:xfrm>
          <a:prstGeom prst="rect">
            <a:avLst/>
          </a:prstGeom>
        </p:spPr>
      </p:pic>
    </p:spTree>
    <p:extLst>
      <p:ext uri="{BB962C8B-B14F-4D97-AF65-F5344CB8AC3E}">
        <p14:creationId xmlns:p14="http://schemas.microsoft.com/office/powerpoint/2010/main" val="115644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6A815-45C9-4776-8ABD-5E51A1E4DC95}"/>
              </a:ext>
            </a:extLst>
          </p:cNvPr>
          <p:cNvSpPr>
            <a:spLocks noGrp="1"/>
          </p:cNvSpPr>
          <p:nvPr>
            <p:ph type="title"/>
          </p:nvPr>
        </p:nvSpPr>
        <p:spPr>
          <a:xfrm>
            <a:off x="309693" y="1002688"/>
            <a:ext cx="11300670" cy="1325563"/>
          </a:xfrm>
        </p:spPr>
        <p:txBody>
          <a:bodyPr>
            <a:noAutofit/>
          </a:bodyPr>
          <a:lstStyle/>
          <a:p>
            <a:pPr algn="just"/>
            <a:r>
              <a:rPr lang="en-US"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Năm</a:t>
            </a:r>
            <a:r>
              <a:rPr lang="vi-VN" sz="3000" spc="-5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2020,</a:t>
            </a:r>
            <a:r>
              <a:rPr lang="vi-VN" sz="3000" spc="-5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Uỷ</a:t>
            </a:r>
            <a:r>
              <a:rPr lang="vi-VN" sz="3000" spc="-5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ban</a:t>
            </a:r>
            <a:r>
              <a:rPr lang="vi-VN" sz="3000" spc="-5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nhân</a:t>
            </a:r>
            <a:r>
              <a:rPr lang="vi-VN" sz="3000" spc="-5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dân</a:t>
            </a:r>
            <a:r>
              <a:rPr lang="vi-VN" sz="3000" spc="-5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vi-VN" sz="3000" spc="-5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phố</a:t>
            </a:r>
            <a:r>
              <a:rPr lang="vi-VN" sz="3000" spc="-5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Đà</a:t>
            </a:r>
            <a:r>
              <a:rPr lang="vi-VN" sz="3000" spc="-5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Nẵng</a:t>
            </a:r>
            <a:r>
              <a:rPr lang="vi-VN" sz="3000" spc="-5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đã</a:t>
            </a:r>
            <a:r>
              <a:rPr lang="vi-VN" sz="3000" spc="-5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phê</a:t>
            </a:r>
            <a:r>
              <a:rPr lang="vi-VN" sz="3000" spc="-5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duyệt</a:t>
            </a:r>
            <a:r>
              <a:rPr lang="vi-VN" sz="3000" spc="-5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Đề</a:t>
            </a:r>
            <a:r>
              <a:rPr lang="vi-VN" sz="3000" spc="-6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án</a:t>
            </a:r>
            <a:r>
              <a:rPr lang="vi-VN" sz="3000" spc="-5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vi-VN" sz="3000" spc="-5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tồn đa</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dạng</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đến</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năm</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2030,</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tầm</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nhìn</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đến</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năm</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2045"</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nhằm</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tồn</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hệ sinh</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thái</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tự</a:t>
            </a:r>
            <a:r>
              <a:rPr lang="vi-VN" sz="3000" spc="-1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nhiên</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quan</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trọng,</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đặc</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thù</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gồm</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loài</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đặc</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hữu,</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nguồn</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gen</a:t>
            </a:r>
            <a:r>
              <a:rPr lang="vi-VN" sz="3000" spc="-1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quý hiếm,</a:t>
            </a:r>
            <a:r>
              <a:rPr lang="vi-VN" sz="3000"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khai</a:t>
            </a:r>
            <a:r>
              <a:rPr lang="vi-VN" sz="3000"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thác</a:t>
            </a:r>
            <a:r>
              <a:rPr lang="vi-VN" sz="3000"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và</a:t>
            </a:r>
            <a:r>
              <a:rPr lang="vi-VN" sz="3000"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sử</a:t>
            </a:r>
            <a:r>
              <a:rPr lang="vi-VN" sz="3000"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vi-VN" sz="3000"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hợp</a:t>
            </a:r>
            <a:r>
              <a:rPr lang="vi-VN" sz="3000"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lí</a:t>
            </a:r>
            <a:r>
              <a:rPr lang="vi-VN" sz="3000"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tài</a:t>
            </a:r>
            <a:r>
              <a:rPr lang="vi-VN" sz="3000"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nguyên</a:t>
            </a:r>
            <a:r>
              <a:rPr lang="vi-VN" sz="3000"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vi-VN" sz="3000"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theo</a:t>
            </a:r>
            <a:r>
              <a:rPr lang="vi-VN" sz="3000"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hướng</a:t>
            </a:r>
            <a:r>
              <a:rPr lang="vi-VN" sz="3000"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bền</a:t>
            </a:r>
            <a:r>
              <a:rPr lang="vi-VN" sz="3000"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vững</a:t>
            </a:r>
            <a:r>
              <a:rPr lang="vi-VN" sz="3000"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phục vụ phát triển kinh tế – xã hội, bảo vệ môi trường</a:t>
            </a:r>
            <a:r>
              <a:rPr lang="en-US" sz="300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7864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ACAD5788-87BE-4786-A4F3-6B5CE77B7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82" y="0"/>
            <a:ext cx="1198273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655F19-A192-4BDD-B95F-D811529BB07E}"/>
              </a:ext>
            </a:extLst>
          </p:cNvPr>
          <p:cNvSpPr txBox="1"/>
          <p:nvPr/>
        </p:nvSpPr>
        <p:spPr>
          <a:xfrm>
            <a:off x="3484687" y="5920514"/>
            <a:ext cx="6669248" cy="523220"/>
          </a:xfrm>
          <a:prstGeom prst="rect">
            <a:avLst/>
          </a:prstGeom>
          <a:solidFill>
            <a:schemeClr val="bg1"/>
          </a:solidFill>
        </p:spPr>
        <p:txBody>
          <a:bodyPr wrap="square" rtlCol="0">
            <a:spAutoFit/>
          </a:bodyPr>
          <a:lstStyle/>
          <a:p>
            <a:r>
              <a:rPr lang="vi-VN" sz="2800" b="0" i="1" dirty="0">
                <a:effectLst/>
                <a:latin typeface="Times New Roman" panose="02020603050405020304" pitchFamily="18" charset="0"/>
                <a:cs typeface="Times New Roman" panose="02020603050405020304" pitchFamily="18" charset="0"/>
              </a:rPr>
              <a:t>Khu dự trữ thiên nhiên Bán đảo Sơn Trà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9148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24A30-053E-4672-A581-C2AE54B6B700}"/>
              </a:ext>
            </a:extLst>
          </p:cNvPr>
          <p:cNvSpPr>
            <a:spLocks noGrp="1"/>
          </p:cNvSpPr>
          <p:nvPr>
            <p:ph type="title"/>
          </p:nvPr>
        </p:nvSpPr>
        <p:spPr>
          <a:xfrm>
            <a:off x="569324" y="951108"/>
            <a:ext cx="11304228" cy="1325563"/>
          </a:xfrm>
        </p:spPr>
        <p:txBody>
          <a:bodyPr>
            <a:noAutofit/>
          </a:bodyPr>
          <a:lstStyle/>
          <a:p>
            <a:pPr>
              <a:lnSpc>
                <a:spcPct val="100000"/>
              </a:lnSpc>
            </a:pPr>
            <a:r>
              <a:rPr lang="vi-VN" sz="3000" dirty="0">
                <a:effectLst/>
                <a:latin typeface="Times New Roman" panose="02020603050405020304" pitchFamily="18" charset="0"/>
                <a:ea typeface="Arial" panose="020B0604020202020204" pitchFamily="34" charset="0"/>
                <a:cs typeface="Times New Roman" panose="02020603050405020304" pitchFamily="18" charset="0"/>
              </a:rPr>
              <a:t>– Hệ</a:t>
            </a:r>
            <a:r>
              <a:rPr lang="vi-VN" sz="3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thái</a:t>
            </a:r>
            <a:r>
              <a:rPr lang="vi-VN" sz="3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tự</a:t>
            </a:r>
            <a:r>
              <a:rPr lang="vi-VN" sz="3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nhiên</a:t>
            </a:r>
            <a:r>
              <a:rPr lang="vi-VN" sz="3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các</a:t>
            </a:r>
            <a:r>
              <a:rPr lang="vi-VN" sz="3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vùng,</a:t>
            </a:r>
            <a:r>
              <a:rPr lang="vi-VN" sz="3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khu</a:t>
            </a:r>
            <a:r>
              <a:rPr lang="vi-VN" sz="3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đất</a:t>
            </a:r>
            <a:r>
              <a:rPr lang="vi-VN" sz="3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ngập</a:t>
            </a:r>
            <a:r>
              <a:rPr lang="vi-VN" sz="3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nước:</a:t>
            </a:r>
            <a:r>
              <a:rPr lang="vi-VN" sz="3000" spc="-10" dirty="0">
                <a:effectLst/>
                <a:latin typeface="Times New Roman" panose="02020603050405020304" pitchFamily="18" charset="0"/>
                <a:ea typeface="Arial" panose="020B0604020202020204" pitchFamily="34" charset="0"/>
                <a:cs typeface="Times New Roman" panose="02020603050405020304" pitchFamily="18" charset="0"/>
              </a:rPr>
              <a:t> </a:t>
            </a:r>
            <a:br>
              <a:rPr lang="en-US" sz="3000" spc="-10" dirty="0">
                <a:effectLst/>
                <a:latin typeface="Times New Roman" panose="02020603050405020304" pitchFamily="18" charset="0"/>
                <a:ea typeface="Arial" panose="020B0604020202020204" pitchFamily="34" charset="0"/>
                <a:cs typeface="Times New Roman" panose="02020603050405020304" pitchFamily="18" charset="0"/>
              </a:rPr>
            </a:br>
            <a:r>
              <a:rPr lang="en-US" sz="3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000" spc="-10" dirty="0">
                <a:latin typeface="Times New Roman" panose="02020603050405020304" pitchFamily="18" charset="0"/>
                <a:ea typeface="Arial" panose="020B0604020202020204" pitchFamily="34" charset="0"/>
                <a:cs typeface="Times New Roman" panose="02020603050405020304" pitchFamily="18" charset="0"/>
              </a:rPr>
              <a:t>B</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ảo</a:t>
            </a:r>
            <a:r>
              <a:rPr lang="vi-VN" sz="3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vệ</a:t>
            </a:r>
            <a:r>
              <a:rPr lang="vi-VN" sz="3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các</a:t>
            </a:r>
            <a:r>
              <a:rPr lang="vi-VN" sz="3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hệ</a:t>
            </a:r>
            <a:r>
              <a:rPr lang="vi-VN" sz="3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thái đất ngập nước, phát triển các giống, loài </a:t>
            </a:r>
            <a:r>
              <a:rPr lang="vi-VN" sz="3000" dirty="0" err="1">
                <a:effectLst/>
                <a:latin typeface="Times New Roman" panose="02020603050405020304" pitchFamily="18" charset="0"/>
                <a:ea typeface="Arial" panose="020B0604020202020204" pitchFamily="34" charset="0"/>
                <a:cs typeface="Times New Roman" panose="02020603050405020304" pitchFamily="18" charset="0"/>
              </a:rPr>
              <a:t>thuỷ</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sản quý hiếm, có giá trị kinh tế</a:t>
            </a:r>
            <a:r>
              <a:rPr lang="vi-VN" sz="3000" spc="4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và</a:t>
            </a:r>
            <a:r>
              <a:rPr lang="vi-VN" sz="3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khoa</a:t>
            </a:r>
            <a:r>
              <a:rPr lang="vi-VN" sz="3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học</a:t>
            </a:r>
            <a:r>
              <a:rPr lang="vi-VN" sz="3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cao,</a:t>
            </a:r>
            <a:r>
              <a:rPr lang="vi-VN" sz="3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đảm</a:t>
            </a:r>
            <a:r>
              <a:rPr lang="vi-VN" sz="3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bảo</a:t>
            </a:r>
            <a:r>
              <a:rPr lang="vi-VN" sz="3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cân</a:t>
            </a:r>
            <a:r>
              <a:rPr lang="vi-VN" sz="3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bằng</a:t>
            </a:r>
            <a:r>
              <a:rPr lang="vi-VN" sz="3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thái,</a:t>
            </a:r>
            <a:r>
              <a:rPr lang="vi-VN" sz="3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phục</a:t>
            </a:r>
            <a:r>
              <a:rPr lang="vi-VN" sz="3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vụ</a:t>
            </a:r>
            <a:r>
              <a:rPr lang="vi-VN" sz="3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mục</a:t>
            </a:r>
            <a:r>
              <a:rPr lang="vi-VN" sz="3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đích</a:t>
            </a:r>
            <a:r>
              <a:rPr lang="vi-VN" sz="3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du</a:t>
            </a:r>
            <a:r>
              <a:rPr lang="vi-VN" sz="3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lịch,</a:t>
            </a:r>
            <a:r>
              <a:rPr lang="vi-VN" sz="3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nghiên cứu, bảo vệ môi trường</a:t>
            </a:r>
            <a:r>
              <a:rPr lang="en-US" sz="3000" dirty="0">
                <a:latin typeface="Times New Roman" panose="02020603050405020304" pitchFamily="18" charset="0"/>
                <a:ea typeface="Arial" panose="020B0604020202020204" pitchFamily="34" charset="0"/>
                <a:cs typeface="Times New Roman" panose="02020603050405020304" pitchFamily="18" charset="0"/>
              </a:rPr>
              <a:t>.</a:t>
            </a:r>
            <a:br>
              <a:rPr lang="en-US" sz="3000" dirty="0">
                <a:latin typeface="Times New Roman" panose="02020603050405020304" pitchFamily="18" charset="0"/>
                <a:ea typeface="Arial" panose="020B0604020202020204" pitchFamily="34" charset="0"/>
                <a:cs typeface="Times New Roman" panose="02020603050405020304" pitchFamily="18" charset="0"/>
              </a:rPr>
            </a:br>
            <a:endParaRPr lang="en-US" sz="3000" dirty="0"/>
          </a:p>
        </p:txBody>
      </p:sp>
      <p:sp>
        <p:nvSpPr>
          <p:cNvPr id="3" name="TextBox 2">
            <a:extLst>
              <a:ext uri="{FF2B5EF4-FFF2-40B4-BE49-F238E27FC236}">
                <a16:creationId xmlns:a16="http://schemas.microsoft.com/office/drawing/2014/main" id="{682AA066-9076-17DD-243E-BEA1C5EA789B}"/>
              </a:ext>
            </a:extLst>
          </p:cNvPr>
          <p:cNvSpPr txBox="1"/>
          <p:nvPr/>
        </p:nvSpPr>
        <p:spPr>
          <a:xfrm>
            <a:off x="255426" y="2690336"/>
            <a:ext cx="11304228" cy="1477328"/>
          </a:xfrm>
          <a:prstGeom prst="rect">
            <a:avLst/>
          </a:prstGeom>
          <a:noFill/>
        </p:spPr>
        <p:txBody>
          <a:bodyPr wrap="square" rtlCol="0">
            <a:spAutoFit/>
          </a:bodyPr>
          <a:lstStyle/>
          <a:p>
            <a:r>
              <a:rPr lang="en-US"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a:latin typeface="Times New Roman" panose="02020603050405020304" pitchFamily="18" charset="0"/>
                <a:ea typeface="Arial" panose="020B0604020202020204" pitchFamily="34" charset="0"/>
                <a:cs typeface="Times New Roman" panose="02020603050405020304" pitchFamily="18" charset="0"/>
              </a:rPr>
              <a:t>T</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ổ chức nghiên cứu, đánh giá khả năng thiết lập hai khu bảo vệ cảnh quan hồ </a:t>
            </a:r>
            <a:r>
              <a:rPr lang="vi-VN" sz="3000" dirty="0" err="1">
                <a:effectLst/>
                <a:latin typeface="Times New Roman" panose="02020603050405020304" pitchFamily="18" charset="0"/>
                <a:ea typeface="Arial" panose="020B0604020202020204" pitchFamily="34" charset="0"/>
                <a:cs typeface="Times New Roman" panose="02020603050405020304" pitchFamily="18" charset="0"/>
              </a:rPr>
              <a:t>Hoà</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Trung va khu bảo vệ cảnh quan Đồng Xanh – Đồng Nghệ.</a:t>
            </a:r>
            <a:br>
              <a:rPr lang="en-US" sz="3000" dirty="0">
                <a:effectLst/>
                <a:latin typeface="Times New Roman" panose="02020603050405020304" pitchFamily="18" charset="0"/>
                <a:ea typeface="Arial" panose="020B0604020202020204" pitchFamily="34" charset="0"/>
                <a:cs typeface="Times New Roman" panose="02020603050405020304" pitchFamily="18" charset="0"/>
              </a:rPr>
            </a:br>
            <a:endParaRPr lang="en-US" sz="3000" dirty="0"/>
          </a:p>
        </p:txBody>
      </p:sp>
    </p:spTree>
    <p:extLst>
      <p:ext uri="{BB962C8B-B14F-4D97-AF65-F5344CB8AC3E}">
        <p14:creationId xmlns:p14="http://schemas.microsoft.com/office/powerpoint/2010/main" val="262903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ồ Đồng Xanh Đồng Nghệ">
            <a:extLst>
              <a:ext uri="{FF2B5EF4-FFF2-40B4-BE49-F238E27FC236}">
                <a16:creationId xmlns:a16="http://schemas.microsoft.com/office/drawing/2014/main" id="{0EEEEC7D-62B3-4DAC-BCD4-B304AD209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161"/>
            <a:ext cx="5986821" cy="34766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E3246B8-4F28-4D00-B810-188476467589}"/>
              </a:ext>
            </a:extLst>
          </p:cNvPr>
          <p:cNvSpPr txBox="1"/>
          <p:nvPr/>
        </p:nvSpPr>
        <p:spPr>
          <a:xfrm>
            <a:off x="1291904" y="5249805"/>
            <a:ext cx="8937769" cy="954107"/>
          </a:xfrm>
          <a:prstGeom prst="rect">
            <a:avLst/>
          </a:prstGeom>
          <a:noFill/>
        </p:spPr>
        <p:txBody>
          <a:bodyPr wrap="square" rtlCol="0">
            <a:spAutoFit/>
          </a:bodyPr>
          <a:lstStyle/>
          <a:p>
            <a:pPr algn="ctr"/>
            <a:r>
              <a:rPr lang="en-US" sz="2800" b="0" i="1">
                <a:solidFill>
                  <a:srgbClr val="343A40"/>
                </a:solidFill>
                <a:effectLst/>
                <a:latin typeface="Google Sans"/>
              </a:rPr>
              <a:t>Khung cảnh thiên nhiên tuyệt đẹp tại </a:t>
            </a:r>
          </a:p>
          <a:p>
            <a:pPr algn="ctr"/>
            <a:r>
              <a:rPr lang="en-US" sz="2800" b="0" i="1">
                <a:solidFill>
                  <a:srgbClr val="343A40"/>
                </a:solidFill>
                <a:effectLst/>
                <a:latin typeface="Google Sans"/>
              </a:rPr>
              <a:t>Đồng Xanh Đồng Nghệ </a:t>
            </a:r>
            <a:endParaRPr lang="en-US" sz="2800"/>
          </a:p>
        </p:txBody>
      </p:sp>
      <p:pic>
        <p:nvPicPr>
          <p:cNvPr id="5" name="Picture 4">
            <a:extLst>
              <a:ext uri="{FF2B5EF4-FFF2-40B4-BE49-F238E27FC236}">
                <a16:creationId xmlns:a16="http://schemas.microsoft.com/office/drawing/2014/main" id="{D626F8BE-D843-D6FA-39ED-E0D4889A3FFB}"/>
              </a:ext>
            </a:extLst>
          </p:cNvPr>
          <p:cNvPicPr>
            <a:picLocks noChangeAspect="1"/>
          </p:cNvPicPr>
          <p:nvPr/>
        </p:nvPicPr>
        <p:blipFill>
          <a:blip r:embed="rId3"/>
          <a:stretch>
            <a:fillRect/>
          </a:stretch>
        </p:blipFill>
        <p:spPr>
          <a:xfrm>
            <a:off x="5986820" y="92754"/>
            <a:ext cx="6096001" cy="3325472"/>
          </a:xfrm>
          <a:prstGeom prst="rect">
            <a:avLst/>
          </a:prstGeom>
        </p:spPr>
      </p:pic>
      <p:pic>
        <p:nvPicPr>
          <p:cNvPr id="6" name="Picture 5">
            <a:extLst>
              <a:ext uri="{FF2B5EF4-FFF2-40B4-BE49-F238E27FC236}">
                <a16:creationId xmlns:a16="http://schemas.microsoft.com/office/drawing/2014/main" id="{1C407427-CDB0-6B51-B3F0-D81F46B52332}"/>
              </a:ext>
            </a:extLst>
          </p:cNvPr>
          <p:cNvPicPr>
            <a:picLocks noChangeAspect="1"/>
          </p:cNvPicPr>
          <p:nvPr/>
        </p:nvPicPr>
        <p:blipFill>
          <a:blip r:embed="rId4"/>
          <a:stretch>
            <a:fillRect/>
          </a:stretch>
        </p:blipFill>
        <p:spPr>
          <a:xfrm>
            <a:off x="33765" y="3429000"/>
            <a:ext cx="5923129" cy="3401603"/>
          </a:xfrm>
          <a:prstGeom prst="rect">
            <a:avLst/>
          </a:prstGeom>
        </p:spPr>
      </p:pic>
      <p:pic>
        <p:nvPicPr>
          <p:cNvPr id="7" name="Picture 6">
            <a:extLst>
              <a:ext uri="{FF2B5EF4-FFF2-40B4-BE49-F238E27FC236}">
                <a16:creationId xmlns:a16="http://schemas.microsoft.com/office/drawing/2014/main" id="{DC0B763F-2606-AFF0-0D0B-B77B483EDD13}"/>
              </a:ext>
            </a:extLst>
          </p:cNvPr>
          <p:cNvPicPr>
            <a:picLocks noChangeAspect="1"/>
          </p:cNvPicPr>
          <p:nvPr/>
        </p:nvPicPr>
        <p:blipFill>
          <a:blip r:embed="rId5"/>
          <a:stretch>
            <a:fillRect/>
          </a:stretch>
        </p:blipFill>
        <p:spPr>
          <a:xfrm>
            <a:off x="5990659" y="3493820"/>
            <a:ext cx="6092162" cy="3315667"/>
          </a:xfrm>
          <a:prstGeom prst="rect">
            <a:avLst/>
          </a:prstGeom>
        </p:spPr>
      </p:pic>
      <p:sp>
        <p:nvSpPr>
          <p:cNvPr id="9" name="TextBox 8">
            <a:extLst>
              <a:ext uri="{FF2B5EF4-FFF2-40B4-BE49-F238E27FC236}">
                <a16:creationId xmlns:a16="http://schemas.microsoft.com/office/drawing/2014/main" id="{277DFAAD-C4F0-69FB-FE80-9F8C73D2839A}"/>
              </a:ext>
            </a:extLst>
          </p:cNvPr>
          <p:cNvSpPr txBox="1"/>
          <p:nvPr/>
        </p:nvSpPr>
        <p:spPr>
          <a:xfrm>
            <a:off x="3398292" y="3208942"/>
            <a:ext cx="5986821" cy="461665"/>
          </a:xfrm>
          <a:prstGeom prst="rect">
            <a:avLst/>
          </a:prstGeom>
          <a:solidFill>
            <a:schemeClr val="bg1"/>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du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728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DF87-07D3-4C45-BDF7-0378AC6B3962}"/>
              </a:ext>
            </a:extLst>
          </p:cNvPr>
          <p:cNvSpPr>
            <a:spLocks noGrp="1"/>
          </p:cNvSpPr>
          <p:nvPr>
            <p:ph type="title"/>
          </p:nvPr>
        </p:nvSpPr>
        <p:spPr>
          <a:xfrm>
            <a:off x="218114" y="205734"/>
            <a:ext cx="11736198" cy="1325563"/>
          </a:xfrm>
        </p:spPr>
        <p:txBody>
          <a:bodyPr>
            <a:noAutofit/>
          </a:bodyPr>
          <a:lstStyle/>
          <a:p>
            <a:r>
              <a:rPr lang="en-US"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2.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vi-VN" sz="3000" spc="-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tồn</a:t>
            </a:r>
            <a:r>
              <a:rPr lang="vi-VN" sz="3000" spc="-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nguồn</a:t>
            </a:r>
            <a:r>
              <a:rPr lang="vi-VN" sz="3000" spc="-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gen</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3000" spc="-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giống</a:t>
            </a:r>
            <a:r>
              <a:rPr lang="vi-VN" sz="3000" spc="-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vi-VN" sz="3000" spc="-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loài</a:t>
            </a:r>
            <a:r>
              <a:rPr lang="vi-VN" sz="3000" spc="-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bản</a:t>
            </a:r>
            <a:r>
              <a:rPr lang="vi-VN" sz="3000" spc="-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địa</a:t>
            </a:r>
            <a:r>
              <a:rPr lang="vi-VN" sz="3000" spc="-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có</a:t>
            </a:r>
            <a:r>
              <a:rPr lang="vi-VN" sz="3000" spc="-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giá</a:t>
            </a:r>
            <a:r>
              <a:rPr lang="vi-VN" sz="3000" spc="-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trị</a:t>
            </a:r>
            <a:r>
              <a:rPr lang="vi-VN" sz="3000" spc="-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cao;</a:t>
            </a:r>
            <a:r>
              <a:rPr lang="vi-VN" sz="3000" spc="-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kiểm</a:t>
            </a:r>
            <a:r>
              <a:rPr lang="vi-VN" sz="3000" spc="-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soát</a:t>
            </a:r>
            <a:r>
              <a:rPr lang="vi-VN" sz="3000" spc="-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vi-VN" sz="3000" spc="-5"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tác động xấu đối với đa dạng sinh học và các loài ưu tiên bảo vệ:</a:t>
            </a:r>
            <a:br>
              <a:rPr lang="en-US" sz="3000" spc="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br>
            <a:endParaRPr lang="en-US" sz="3000"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851CEFE-5EBA-4B3F-9A9F-DB00C32B76DC}"/>
              </a:ext>
            </a:extLst>
          </p:cNvPr>
          <p:cNvSpPr>
            <a:spLocks noGrp="1"/>
          </p:cNvSpPr>
          <p:nvPr>
            <p:ph idx="1"/>
          </p:nvPr>
        </p:nvSpPr>
        <p:spPr>
          <a:xfrm>
            <a:off x="237688" y="1146117"/>
            <a:ext cx="11582400" cy="4351338"/>
          </a:xfrm>
        </p:spPr>
        <p:txBody>
          <a:bodyPr>
            <a:normAutofit lnSpcReduction="10000"/>
          </a:bodyPr>
          <a:lstStyle/>
          <a:p>
            <a:pPr marL="0" indent="0" algn="just">
              <a:buNone/>
            </a:pP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Thực hiện kiểm soát, cập nhật định kì các loài ngoại lai cũng như sử dụng các biện pháp phù hợp để kiểm soát. </a:t>
            </a:r>
            <a:endParaRPr lang="en-US"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buFontTx/>
              <a:buChar char="-"/>
            </a:pP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Tăng cường trồng rừng bằng các giống bản địa, giống cây có chất lượng; các giống, loài dược liệu. </a:t>
            </a:r>
            <a:endParaRPr lang="en-US"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buFontTx/>
              <a:buChar char="-"/>
            </a:pP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Nghiên cứu thành lập Trung tâm cứu hộ động vật hoang dã tại phân khu hành chính dịch vụ của khu</a:t>
            </a:r>
            <a:r>
              <a:rPr lang="vi-VN" sz="3000" spc="-1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vi-VN" sz="3000" spc="-1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tồn</a:t>
            </a:r>
            <a:r>
              <a:rPr lang="vi-VN" sz="3000" spc="-1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thiên</a:t>
            </a:r>
            <a:r>
              <a:rPr lang="vi-VN" sz="3000" spc="-1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nhiên</a:t>
            </a:r>
            <a:r>
              <a:rPr lang="vi-VN" sz="3000" spc="-1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Sơn</a:t>
            </a:r>
            <a:r>
              <a:rPr lang="vi-VN" sz="3000" spc="-3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Trà.</a:t>
            </a:r>
            <a:r>
              <a:rPr lang="vi-VN" sz="3000" spc="-1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3000" spc="-1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buFontTx/>
              <a:buChar char="-"/>
            </a:pP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Đẩy</a:t>
            </a:r>
            <a:r>
              <a:rPr lang="vi-VN" sz="3000" spc="-1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mạnh</a:t>
            </a:r>
            <a:r>
              <a:rPr lang="vi-VN" sz="3000" spc="-1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vi-VN" sz="3000" spc="-1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tác</a:t>
            </a:r>
            <a:r>
              <a:rPr lang="vi-VN" sz="3000" spc="-1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quản</a:t>
            </a:r>
            <a:r>
              <a:rPr lang="vi-VN" sz="3000" spc="-1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lí,</a:t>
            </a:r>
            <a:r>
              <a:rPr lang="vi-VN" sz="3000" spc="-1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phát</a:t>
            </a:r>
            <a:r>
              <a:rPr lang="vi-VN" sz="3000" spc="-1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vi-VN" sz="3000" spc="-1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và</a:t>
            </a:r>
            <a:r>
              <a:rPr lang="vi-VN" sz="3000" spc="-1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ngăn chặn các hoạt động săn bắt, mua, bán, sản xuất, vận chuyển, sử dụng các loài thuộc Danh mục ưu tiên bảo vệ và sản phẩm của chúng; nâng cao nhận thức về tính cấp thiết bảo tồn đa dạng sinh học.</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997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6BE422-60AE-4CC5-BF13-52581210535F}"/>
              </a:ext>
            </a:extLst>
          </p:cNvPr>
          <p:cNvSpPr>
            <a:spLocks noGrp="1"/>
          </p:cNvSpPr>
          <p:nvPr>
            <p:ph idx="1"/>
          </p:nvPr>
        </p:nvSpPr>
        <p:spPr>
          <a:xfrm>
            <a:off x="405442" y="401129"/>
            <a:ext cx="11256035" cy="4351338"/>
          </a:xfrm>
        </p:spPr>
        <p:txBody>
          <a:bodyPr>
            <a:normAutofit/>
          </a:bodyPr>
          <a:lstStyle/>
          <a:p>
            <a:pPr marL="0" indent="0" algn="just">
              <a:buNone/>
            </a:pPr>
            <a:r>
              <a:rPr lang="en-US" sz="30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3. </a:t>
            </a:r>
            <a:r>
              <a:rPr lang="en-US" sz="30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en-US" sz="30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vệ</a:t>
            </a:r>
            <a:r>
              <a:rPr lang="en-US" sz="30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hệ</a:t>
            </a:r>
            <a:r>
              <a:rPr lang="en-US" sz="30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en-US" sz="30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thái</a:t>
            </a:r>
            <a:r>
              <a:rPr lang="en-US" sz="30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đô</a:t>
            </a:r>
            <a:r>
              <a:rPr lang="en-US" sz="30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thị</a:t>
            </a:r>
            <a:r>
              <a:rPr lang="en-US" sz="30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nông</a:t>
            </a:r>
            <a:r>
              <a:rPr lang="en-US" sz="30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thôn</a:t>
            </a:r>
            <a:r>
              <a:rPr lang="en-US" sz="30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a:t>
            </a:r>
          </a:p>
          <a:p>
            <a:pPr algn="just">
              <a:buFontTx/>
              <a:buChar char="-"/>
            </a:pP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Đảm bảo tỉ lệ đất cây xanh toàn đô thị đạt tiêu chuẩn theo quy hoạch chung</a:t>
            </a:r>
            <a:r>
              <a:rPr lang="en-US"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buFontTx/>
              <a:buChar char="-"/>
            </a:pPr>
            <a:r>
              <a:rPr lang="en-US" sz="3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H</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ình</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vùng</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đệm</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cây</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xanh</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có</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quy</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mô</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đủ</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lớn</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để</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phân</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chia</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ranh</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giới</a:t>
            </a:r>
            <a:r>
              <a:rPr lang="vi-VN" sz="3000" spc="-2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khu công nghiệp và khu dân cư, đô thị mới và các khu vực xung quanh khác</a:t>
            </a:r>
            <a:r>
              <a:rPr lang="en-US" sz="3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buFontTx/>
              <a:buChar char="-"/>
            </a:pP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N</a:t>
            </a:r>
            <a:r>
              <a:rPr lang="vi-VN" sz="3000" dirty="0" err="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âng</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cấp các hồ trong đô thị, công viên cộng đồng…</a:t>
            </a:r>
            <a:endParaRPr lang="en-US" sz="3000" dirty="0">
              <a:effectLst/>
              <a:latin typeface="Times New Roman" panose="02020603050405020304" pitchFamily="18" charset="0"/>
              <a:ea typeface="Arial" panose="020B0604020202020204" pitchFamily="34" charset="0"/>
              <a:cs typeface="Times New Roman" panose="02020603050405020304" pitchFamily="18" charset="0"/>
            </a:endParaRPr>
          </a:p>
          <a:p>
            <a:pPr marL="0" indent="0" algn="just">
              <a:buNone/>
            </a:pPr>
            <a:endParaRPr lang="en-US" sz="3000" dirty="0">
              <a:latin typeface="Times New Roman" panose="02020603050405020304" pitchFamily="18" charset="0"/>
              <a:cs typeface="Times New Roman" panose="02020603050405020304" pitchFamily="18" charset="0"/>
            </a:endParaRPr>
          </a:p>
        </p:txBody>
      </p:sp>
      <p:sp>
        <p:nvSpPr>
          <p:cNvPr id="14" name="Textbox 309">
            <a:extLst>
              <a:ext uri="{FF2B5EF4-FFF2-40B4-BE49-F238E27FC236}">
                <a16:creationId xmlns:a16="http://schemas.microsoft.com/office/drawing/2014/main" id="{7EBF7D9A-A5B1-4F57-8BA4-296F92F1B389}"/>
              </a:ext>
            </a:extLst>
          </p:cNvPr>
          <p:cNvSpPr txBox="1">
            <a:spLocks noChangeArrowheads="1"/>
          </p:cNvSpPr>
          <p:nvPr/>
        </p:nvSpPr>
        <p:spPr bwMode="auto">
          <a:xfrm>
            <a:off x="817563" y="9421813"/>
            <a:ext cx="244475" cy="790575"/>
          </a:xfrm>
          <a:prstGeom prst="rect">
            <a:avLst/>
          </a:prstGeom>
          <a:solidFill>
            <a:srgbClr val="00B6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rgbClr val="FFFFFF"/>
                </a:solidFill>
                <a:effectLst/>
                <a:latin typeface="Verdana" panose="020B0604030504040204" pitchFamily="34" charset="0"/>
                <a:ea typeface="Arial" panose="020B0604020202020204" pitchFamily="34" charset="0"/>
              </a:rPr>
              <a:t>40</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6523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C3325DC-63CC-4FD6-AD97-11E3FBBEA848}"/>
              </a:ext>
            </a:extLst>
          </p:cNvPr>
          <p:cNvCxnSpPr/>
          <p:nvPr/>
        </p:nvCxnSpPr>
        <p:spPr>
          <a:xfrm>
            <a:off x="12229395" y="25594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Action Button: Forward or Next 4">
            <a:hlinkClick r:id="" action="ppaction://hlinkshowjump?jump=nextslide" highlightClick="1"/>
          </p:cNvPr>
          <p:cNvSpPr/>
          <p:nvPr/>
        </p:nvSpPr>
        <p:spPr>
          <a:xfrm>
            <a:off x="11343558" y="5949314"/>
            <a:ext cx="720000" cy="720000"/>
          </a:xfrm>
          <a:prstGeom prst="actionButtonForwardNex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Y2meta.app-Michael Jackson - Earth Song (Official Video)-(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442" y="0"/>
            <a:ext cx="11935116" cy="6858000"/>
          </a:xfrm>
          <a:prstGeom prst="rect">
            <a:avLst/>
          </a:prstGeom>
        </p:spPr>
      </p:pic>
    </p:spTree>
    <p:extLst>
      <p:ext uri="{BB962C8B-B14F-4D97-AF65-F5344CB8AC3E}">
        <p14:creationId xmlns:p14="http://schemas.microsoft.com/office/powerpoint/2010/main" val="14472054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364">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9AD5-CFBD-48AF-AAB6-1CF683708508}"/>
              </a:ext>
            </a:extLst>
          </p:cNvPr>
          <p:cNvSpPr>
            <a:spLocks noGrp="1"/>
          </p:cNvSpPr>
          <p:nvPr>
            <p:ph type="title"/>
          </p:nvPr>
        </p:nvSpPr>
        <p:spPr>
          <a:xfrm>
            <a:off x="259358" y="209726"/>
            <a:ext cx="11820789" cy="1163200"/>
          </a:xfrm>
        </p:spPr>
        <p:txBody>
          <a:bodyPr>
            <a:noAutofit/>
          </a:bodyPr>
          <a:lstStyle/>
          <a:p>
            <a:r>
              <a:rPr lang="en-US" sz="3000" b="1"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I. </a:t>
            </a:r>
            <a:r>
              <a:rPr lang="vi-VN" sz="3000" b="1"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Khái niệm về đa dạng sinh học và các nguyên tắc bảo tồn, phát triển bền vững đa dạng sinh học</a:t>
            </a:r>
            <a:br>
              <a:rPr lang="en-US" sz="3000" b="1" spc="0" dirty="0">
                <a:effectLst/>
                <a:latin typeface="Times New Roman" panose="02020603050405020304" pitchFamily="18" charset="0"/>
                <a:ea typeface="Arial" panose="020B0604020202020204" pitchFamily="34" charset="0"/>
                <a:cs typeface="Times New Roman" panose="02020603050405020304" pitchFamily="18" charset="0"/>
              </a:rPr>
            </a:br>
            <a:endParaRPr lang="en-US" sz="3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E363E91-67B2-4A95-9FC7-9C1AEB1D766B}"/>
              </a:ext>
            </a:extLst>
          </p:cNvPr>
          <p:cNvSpPr>
            <a:spLocks noGrp="1"/>
          </p:cNvSpPr>
          <p:nvPr>
            <p:ph idx="1"/>
          </p:nvPr>
        </p:nvSpPr>
        <p:spPr>
          <a:xfrm>
            <a:off x="259358" y="1001745"/>
            <a:ext cx="10515600" cy="464569"/>
          </a:xfrm>
        </p:spPr>
        <p:txBody>
          <a:bodyPr>
            <a:noAutofit/>
          </a:bodyPr>
          <a:lstStyle/>
          <a:p>
            <a:pPr marL="0" indent="0">
              <a:buNone/>
            </a:pPr>
            <a:r>
              <a:rPr lang="en-US" sz="3000"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1. </a:t>
            </a:r>
            <a:r>
              <a:rPr lang="vi-VN" sz="3000"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Khái</a:t>
            </a:r>
            <a:r>
              <a:rPr lang="vi-VN" sz="3000" spc="45"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niệm</a:t>
            </a:r>
            <a:r>
              <a:rPr lang="vi-VN" sz="3000" spc="45"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về</a:t>
            </a:r>
            <a:r>
              <a:rPr lang="vi-VN" sz="3000" spc="45"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"đa</a:t>
            </a:r>
            <a:r>
              <a:rPr lang="vi-VN" sz="3000" spc="45"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dạng</a:t>
            </a:r>
            <a:r>
              <a:rPr lang="vi-VN" sz="3000" spc="45"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spc="45"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2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học"</a:t>
            </a:r>
            <a:endParaRPr lang="en-US" sz="3000" spc="0" dirty="0">
              <a:effectLst/>
              <a:latin typeface="Times New Roman" panose="02020603050405020304" pitchFamily="18" charset="0"/>
              <a:ea typeface="Arial" panose="020B0604020202020204" pitchFamily="34" charset="0"/>
              <a:cs typeface="Times New Roman" panose="02020603050405020304" pitchFamily="18" charset="0"/>
            </a:endParaRPr>
          </a:p>
          <a:p>
            <a:pPr marL="0" indent="0">
              <a:buNone/>
            </a:pPr>
            <a:endParaRPr lang="en-US" sz="3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176F561-5F7F-4FBE-81DE-B6CFF27C5C81}"/>
              </a:ext>
            </a:extLst>
          </p:cNvPr>
          <p:cNvSpPr txBox="1"/>
          <p:nvPr/>
        </p:nvSpPr>
        <p:spPr>
          <a:xfrm>
            <a:off x="443915" y="1426574"/>
            <a:ext cx="11577507" cy="1015663"/>
          </a:xfrm>
          <a:prstGeom prst="rect">
            <a:avLst/>
          </a:prstGeom>
          <a:noFill/>
        </p:spPr>
        <p:txBody>
          <a:bodyPr wrap="square" rtlCol="0">
            <a:spAutoFit/>
          </a:bodyPr>
          <a:lstStyle/>
          <a:p>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"Đa</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dạng</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là</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sự</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phong</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phú</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về</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err="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gen</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loài</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và</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hệ</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thái</a:t>
            </a:r>
            <a:r>
              <a:rPr lang="vi-VN" sz="3000" spc="-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trong tự nhiên" </a:t>
            </a:r>
            <a:endParaRPr lang="en-US" sz="3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C90B982-7FF9-D24C-A351-C458FDA4B0DC}"/>
              </a:ext>
            </a:extLst>
          </p:cNvPr>
          <p:cNvPicPr>
            <a:picLocks noChangeAspect="1"/>
          </p:cNvPicPr>
          <p:nvPr/>
        </p:nvPicPr>
        <p:blipFill>
          <a:blip r:embed="rId2"/>
          <a:stretch>
            <a:fillRect/>
          </a:stretch>
        </p:blipFill>
        <p:spPr>
          <a:xfrm>
            <a:off x="145920" y="2495885"/>
            <a:ext cx="11577507" cy="4362115"/>
          </a:xfrm>
          <a:prstGeom prst="rect">
            <a:avLst/>
          </a:prstGeom>
        </p:spPr>
      </p:pic>
      <p:sp>
        <p:nvSpPr>
          <p:cNvPr id="6" name="TextBox 5">
            <a:extLst>
              <a:ext uri="{FF2B5EF4-FFF2-40B4-BE49-F238E27FC236}">
                <a16:creationId xmlns:a16="http://schemas.microsoft.com/office/drawing/2014/main" id="{62B347E0-FE7D-D3B6-578D-475CE98411EB}"/>
              </a:ext>
            </a:extLst>
          </p:cNvPr>
          <p:cNvSpPr txBox="1"/>
          <p:nvPr/>
        </p:nvSpPr>
        <p:spPr>
          <a:xfrm>
            <a:off x="3095938" y="6307102"/>
            <a:ext cx="5677469" cy="523220"/>
          </a:xfrm>
          <a:prstGeom prst="rect">
            <a:avLst/>
          </a:prstGeom>
          <a:solidFill>
            <a:schemeClr val="bg1"/>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bán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150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CC1E5F-355E-49D3-8174-5E6F29790B66}"/>
              </a:ext>
            </a:extLst>
          </p:cNvPr>
          <p:cNvPicPr>
            <a:picLocks noChangeAspect="1"/>
          </p:cNvPicPr>
          <p:nvPr/>
        </p:nvPicPr>
        <p:blipFill>
          <a:blip r:embed="rId2"/>
          <a:stretch>
            <a:fillRect/>
          </a:stretch>
        </p:blipFill>
        <p:spPr>
          <a:xfrm>
            <a:off x="322997" y="0"/>
            <a:ext cx="5773003" cy="3429000"/>
          </a:xfrm>
          <a:prstGeom prst="rect">
            <a:avLst/>
          </a:prstGeom>
        </p:spPr>
      </p:pic>
      <p:pic>
        <p:nvPicPr>
          <p:cNvPr id="7" name="Picture 6">
            <a:extLst>
              <a:ext uri="{FF2B5EF4-FFF2-40B4-BE49-F238E27FC236}">
                <a16:creationId xmlns:a16="http://schemas.microsoft.com/office/drawing/2014/main" id="{112F65B8-9F5B-3797-A07D-B03FFB145E4B}"/>
              </a:ext>
            </a:extLst>
          </p:cNvPr>
          <p:cNvPicPr>
            <a:picLocks noChangeAspect="1"/>
          </p:cNvPicPr>
          <p:nvPr/>
        </p:nvPicPr>
        <p:blipFill>
          <a:blip r:embed="rId3"/>
          <a:stretch>
            <a:fillRect/>
          </a:stretch>
        </p:blipFill>
        <p:spPr>
          <a:xfrm>
            <a:off x="6096000" y="0"/>
            <a:ext cx="6039181" cy="3429000"/>
          </a:xfrm>
          <a:prstGeom prst="rect">
            <a:avLst/>
          </a:prstGeom>
        </p:spPr>
      </p:pic>
      <p:pic>
        <p:nvPicPr>
          <p:cNvPr id="8" name="Picture 7">
            <a:extLst>
              <a:ext uri="{FF2B5EF4-FFF2-40B4-BE49-F238E27FC236}">
                <a16:creationId xmlns:a16="http://schemas.microsoft.com/office/drawing/2014/main" id="{E61813AE-C113-8884-1389-7855B783CAA0}"/>
              </a:ext>
            </a:extLst>
          </p:cNvPr>
          <p:cNvPicPr>
            <a:picLocks noChangeAspect="1"/>
          </p:cNvPicPr>
          <p:nvPr/>
        </p:nvPicPr>
        <p:blipFill>
          <a:blip r:embed="rId4"/>
          <a:stretch>
            <a:fillRect/>
          </a:stretch>
        </p:blipFill>
        <p:spPr>
          <a:xfrm>
            <a:off x="56819" y="3429000"/>
            <a:ext cx="6039181" cy="3319817"/>
          </a:xfrm>
          <a:prstGeom prst="rect">
            <a:avLst/>
          </a:prstGeom>
        </p:spPr>
      </p:pic>
      <p:pic>
        <p:nvPicPr>
          <p:cNvPr id="9" name="Picture 8">
            <a:extLst>
              <a:ext uri="{FF2B5EF4-FFF2-40B4-BE49-F238E27FC236}">
                <a16:creationId xmlns:a16="http://schemas.microsoft.com/office/drawing/2014/main" id="{40ECD786-B828-4260-A56B-3D58A55058DE}"/>
              </a:ext>
            </a:extLst>
          </p:cNvPr>
          <p:cNvPicPr>
            <a:picLocks noChangeAspect="1"/>
          </p:cNvPicPr>
          <p:nvPr/>
        </p:nvPicPr>
        <p:blipFill>
          <a:blip r:embed="rId5"/>
          <a:stretch>
            <a:fillRect/>
          </a:stretch>
        </p:blipFill>
        <p:spPr>
          <a:xfrm>
            <a:off x="6096000" y="3428998"/>
            <a:ext cx="6192458" cy="3429001"/>
          </a:xfrm>
          <a:prstGeom prst="rect">
            <a:avLst/>
          </a:prstGeom>
        </p:spPr>
      </p:pic>
      <p:sp>
        <p:nvSpPr>
          <p:cNvPr id="10" name="Title 1">
            <a:extLst>
              <a:ext uri="{FF2B5EF4-FFF2-40B4-BE49-F238E27FC236}">
                <a16:creationId xmlns:a16="http://schemas.microsoft.com/office/drawing/2014/main" id="{0F2828AE-F810-D7B9-AB73-DDD9EFD39B88}"/>
              </a:ext>
            </a:extLst>
          </p:cNvPr>
          <p:cNvSpPr txBox="1">
            <a:spLocks/>
          </p:cNvSpPr>
          <p:nvPr/>
        </p:nvSpPr>
        <p:spPr>
          <a:xfrm>
            <a:off x="791570" y="2821675"/>
            <a:ext cx="9393791" cy="1323832"/>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01775"/>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053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43319-BC35-4FFF-B50A-C25FBC49FD54}"/>
              </a:ext>
            </a:extLst>
          </p:cNvPr>
          <p:cNvSpPr>
            <a:spLocks noGrp="1"/>
          </p:cNvSpPr>
          <p:nvPr>
            <p:ph type="title"/>
          </p:nvPr>
        </p:nvSpPr>
        <p:spPr/>
        <p:txBody>
          <a:bodyPr/>
          <a:lstStyle/>
          <a:p>
            <a:endParaRPr lang="en-US"/>
          </a:p>
        </p:txBody>
      </p:sp>
      <p:pic>
        <p:nvPicPr>
          <p:cNvPr id="4" name="Image 272">
            <a:extLst>
              <a:ext uri="{FF2B5EF4-FFF2-40B4-BE49-F238E27FC236}">
                <a16:creationId xmlns:a16="http://schemas.microsoft.com/office/drawing/2014/main" id="{F5A3FCC4-9641-4E12-872D-606FBD23B61B}"/>
              </a:ext>
            </a:extLst>
          </p:cNvPr>
          <p:cNvPicPr/>
          <p:nvPr/>
        </p:nvPicPr>
        <p:blipFill>
          <a:blip r:embed="rId2" cstate="print"/>
          <a:stretch>
            <a:fillRect/>
          </a:stretch>
        </p:blipFill>
        <p:spPr>
          <a:xfrm>
            <a:off x="684498" y="252734"/>
            <a:ext cx="4944515" cy="5149776"/>
          </a:xfrm>
          <a:prstGeom prst="rect">
            <a:avLst/>
          </a:prstGeom>
        </p:spPr>
      </p:pic>
      <p:pic>
        <p:nvPicPr>
          <p:cNvPr id="5" name="Image 273">
            <a:extLst>
              <a:ext uri="{FF2B5EF4-FFF2-40B4-BE49-F238E27FC236}">
                <a16:creationId xmlns:a16="http://schemas.microsoft.com/office/drawing/2014/main" id="{DEF51CF0-8674-42B9-A701-99D5219B7132}"/>
              </a:ext>
            </a:extLst>
          </p:cNvPr>
          <p:cNvPicPr>
            <a:picLocks noGrp="1"/>
          </p:cNvPicPr>
          <p:nvPr>
            <p:ph idx="1"/>
          </p:nvPr>
        </p:nvPicPr>
        <p:blipFill>
          <a:blip r:embed="rId3" cstate="print"/>
          <a:stretch>
            <a:fillRect/>
          </a:stretch>
        </p:blipFill>
        <p:spPr>
          <a:xfrm>
            <a:off x="5932053" y="252734"/>
            <a:ext cx="5711865" cy="5149776"/>
          </a:xfrm>
          <a:prstGeom prst="rect">
            <a:avLst/>
          </a:prstGeom>
        </p:spPr>
      </p:pic>
      <p:sp>
        <p:nvSpPr>
          <p:cNvPr id="6" name="TextBox 5">
            <a:extLst>
              <a:ext uri="{FF2B5EF4-FFF2-40B4-BE49-F238E27FC236}">
                <a16:creationId xmlns:a16="http://schemas.microsoft.com/office/drawing/2014/main" id="{AFD0CD17-7982-4C1E-AF70-5788B7398908}"/>
              </a:ext>
            </a:extLst>
          </p:cNvPr>
          <p:cNvSpPr txBox="1"/>
          <p:nvPr/>
        </p:nvSpPr>
        <p:spPr>
          <a:xfrm>
            <a:off x="3156755" y="5729681"/>
            <a:ext cx="6702804"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Đa dạng sinh học ở thành phố Đà Nẵng</a:t>
            </a:r>
          </a:p>
        </p:txBody>
      </p:sp>
    </p:spTree>
    <p:extLst>
      <p:ext uri="{BB962C8B-B14F-4D97-AF65-F5344CB8AC3E}">
        <p14:creationId xmlns:p14="http://schemas.microsoft.com/office/powerpoint/2010/main" val="1801799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74">
            <a:extLst>
              <a:ext uri="{FF2B5EF4-FFF2-40B4-BE49-F238E27FC236}">
                <a16:creationId xmlns:a16="http://schemas.microsoft.com/office/drawing/2014/main" id="{85C1462D-3F67-46D2-B28E-E620F0A49748}"/>
              </a:ext>
            </a:extLst>
          </p:cNvPr>
          <p:cNvPicPr/>
          <p:nvPr/>
        </p:nvPicPr>
        <p:blipFill>
          <a:blip r:embed="rId2" cstate="print"/>
          <a:stretch>
            <a:fillRect/>
          </a:stretch>
        </p:blipFill>
        <p:spPr>
          <a:xfrm>
            <a:off x="2457974" y="226503"/>
            <a:ext cx="7021586" cy="4239135"/>
          </a:xfrm>
          <a:prstGeom prst="rect">
            <a:avLst/>
          </a:prstGeom>
        </p:spPr>
      </p:pic>
      <p:sp>
        <p:nvSpPr>
          <p:cNvPr id="5" name="TextBox 4">
            <a:extLst>
              <a:ext uri="{FF2B5EF4-FFF2-40B4-BE49-F238E27FC236}">
                <a16:creationId xmlns:a16="http://schemas.microsoft.com/office/drawing/2014/main" id="{93C4937A-1CCC-423C-B0B0-165A7097D3EF}"/>
              </a:ext>
            </a:extLst>
          </p:cNvPr>
          <p:cNvSpPr txBox="1"/>
          <p:nvPr/>
        </p:nvSpPr>
        <p:spPr>
          <a:xfrm>
            <a:off x="3296874" y="4764947"/>
            <a:ext cx="6115574" cy="523220"/>
          </a:xfrm>
          <a:prstGeom prst="rect">
            <a:avLst/>
          </a:prstGeom>
          <a:noFill/>
        </p:spPr>
        <p:txBody>
          <a:bodyPr wrap="square" rtlCol="0">
            <a:spAutoFit/>
          </a:bodyPr>
          <a:lstStyle/>
          <a:p>
            <a:r>
              <a:rPr lang="vi-VN" sz="2800" i="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Voọc</a:t>
            </a:r>
            <a:r>
              <a:rPr lang="vi-VN" sz="2800" i="1" spc="-5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i="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chà</a:t>
            </a:r>
            <a:r>
              <a:rPr lang="vi-VN" sz="2800" i="1"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i="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vá</a:t>
            </a:r>
            <a:r>
              <a:rPr lang="vi-VN" sz="2800" i="1" spc="-5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i="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chân</a:t>
            </a:r>
            <a:r>
              <a:rPr lang="vi-VN" sz="2800" i="1"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i="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nâu</a:t>
            </a:r>
            <a:r>
              <a:rPr lang="vi-VN" sz="2800" i="1"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i="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ở</a:t>
            </a:r>
            <a:r>
              <a:rPr lang="vi-VN" sz="2800" i="1" spc="-5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i="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bán</a:t>
            </a:r>
            <a:r>
              <a:rPr lang="vi-VN" sz="2800" i="1"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i="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đảo</a:t>
            </a:r>
            <a:r>
              <a:rPr lang="vi-VN" sz="2800" i="1" spc="-5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i="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Sơn</a:t>
            </a:r>
            <a:r>
              <a:rPr lang="vi-VN" sz="2800" i="1" spc="-5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i="1" spc="-25">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Trà</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7825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9AD5-CFBD-48AF-AAB6-1CF683708508}"/>
              </a:ext>
            </a:extLst>
          </p:cNvPr>
          <p:cNvSpPr>
            <a:spLocks noGrp="1"/>
          </p:cNvSpPr>
          <p:nvPr>
            <p:ph type="title"/>
          </p:nvPr>
        </p:nvSpPr>
        <p:spPr>
          <a:xfrm>
            <a:off x="259358" y="209726"/>
            <a:ext cx="11577507" cy="1163200"/>
          </a:xfrm>
        </p:spPr>
        <p:txBody>
          <a:bodyPr>
            <a:noAutofit/>
          </a:bodyPr>
          <a:lstStyle/>
          <a:p>
            <a:r>
              <a:rPr lang="en-US" sz="3000" b="1"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I. </a:t>
            </a:r>
            <a:r>
              <a:rPr lang="vi-VN" sz="3000" b="1"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Khái niệm về đa dạng sinh học và các nguyên tắc bảo tồn, phát triển bền vững đa dạng sinh học</a:t>
            </a:r>
            <a:br>
              <a:rPr lang="en-US" sz="3000" b="1" spc="0" dirty="0">
                <a:effectLst/>
                <a:latin typeface="Times New Roman" panose="02020603050405020304" pitchFamily="18" charset="0"/>
                <a:ea typeface="Arial" panose="020B0604020202020204" pitchFamily="34" charset="0"/>
                <a:cs typeface="Times New Roman" panose="02020603050405020304" pitchFamily="18" charset="0"/>
              </a:rPr>
            </a:br>
            <a:endParaRPr lang="en-US" sz="3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C456688-52ED-45CE-B454-872024D65B50}"/>
              </a:ext>
            </a:extLst>
          </p:cNvPr>
          <p:cNvSpPr txBox="1"/>
          <p:nvPr/>
        </p:nvSpPr>
        <p:spPr>
          <a:xfrm>
            <a:off x="-662731" y="1264149"/>
            <a:ext cx="7768206" cy="553998"/>
          </a:xfrm>
          <a:prstGeom prst="rect">
            <a:avLst/>
          </a:prstGeom>
          <a:noFill/>
        </p:spPr>
        <p:txBody>
          <a:bodyPr wrap="square" rtlCol="0">
            <a:spAutoFit/>
          </a:bodyPr>
          <a:lstStyle/>
          <a:p>
            <a:pPr lvl="2" algn="just">
              <a:spcBef>
                <a:spcPts val="295"/>
              </a:spcBef>
              <a:spcAft>
                <a:spcPts val="0"/>
              </a:spcAft>
              <a:buClr>
                <a:srgbClr val="EC008C"/>
              </a:buClr>
              <a:buSzPts val="1200"/>
              <a:tabLst>
                <a:tab pos="1081405" algn="l"/>
              </a:tabLst>
            </a:pPr>
            <a:r>
              <a:rPr lang="en-US" sz="3000"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2. </a:t>
            </a:r>
            <a:r>
              <a:rPr lang="vi-VN" sz="3000"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Nguyên</a:t>
            </a:r>
            <a:r>
              <a:rPr lang="vi-VN" sz="3000" spc="45"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tắc</a:t>
            </a:r>
            <a:r>
              <a:rPr lang="vi-VN" sz="3000" spc="45"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vi-VN" sz="3000" spc="45"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tồn</a:t>
            </a:r>
            <a:r>
              <a:rPr lang="vi-VN" sz="3000" spc="45"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đa</a:t>
            </a:r>
            <a:r>
              <a:rPr lang="vi-VN" sz="3000" spc="45"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dạng</a:t>
            </a:r>
            <a:r>
              <a:rPr lang="vi-VN" sz="3000" spc="45"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spc="50"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25" dirty="0">
                <a:solidFill>
                  <a:srgbClr val="EC008C"/>
                </a:solidFill>
                <a:effectLst/>
                <a:latin typeface="Times New Roman" panose="02020603050405020304" pitchFamily="18" charset="0"/>
                <a:ea typeface="Arial" panose="020B0604020202020204" pitchFamily="34" charset="0"/>
                <a:cs typeface="Times New Roman" panose="02020603050405020304" pitchFamily="18" charset="0"/>
              </a:rPr>
              <a:t>học</a:t>
            </a:r>
            <a:endParaRPr lang="en-US" sz="3000" spc="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498AF4E-7A7B-440B-A399-808D72207FBD}"/>
              </a:ext>
            </a:extLst>
          </p:cNvPr>
          <p:cNvSpPr txBox="1"/>
          <p:nvPr/>
        </p:nvSpPr>
        <p:spPr>
          <a:xfrm>
            <a:off x="144011" y="1922757"/>
            <a:ext cx="11903978" cy="553998"/>
          </a:xfrm>
          <a:prstGeom prst="rect">
            <a:avLst/>
          </a:prstGeom>
          <a:noFill/>
        </p:spPr>
        <p:txBody>
          <a:bodyPr wrap="square" rtlCol="0">
            <a:spAutoFit/>
          </a:bodyPr>
          <a:lstStyle/>
          <a:p>
            <a:pPr marL="297815" marR="217170" algn="just">
              <a:spcBef>
                <a:spcPts val="400"/>
              </a:spcBef>
              <a:spcAft>
                <a:spcPts val="0"/>
              </a:spcAft>
            </a:pPr>
            <a:r>
              <a:rPr lang="vi-VN" sz="3000" dirty="0">
                <a:solidFill>
                  <a:srgbClr val="231F20"/>
                </a:solidFill>
                <a:effectLst/>
                <a:latin typeface="+mj-lt"/>
                <a:ea typeface="Arial" panose="020B0604020202020204" pitchFamily="34" charset="0"/>
              </a:rPr>
              <a:t>Việt</a:t>
            </a:r>
            <a:r>
              <a:rPr lang="vi-VN" sz="3000" spc="-15" dirty="0">
                <a:solidFill>
                  <a:srgbClr val="231F20"/>
                </a:solidFill>
                <a:effectLst/>
                <a:latin typeface="+mj-lt"/>
                <a:ea typeface="Arial" panose="020B0604020202020204" pitchFamily="34" charset="0"/>
              </a:rPr>
              <a:t> </a:t>
            </a:r>
            <a:r>
              <a:rPr lang="vi-VN" sz="3000" dirty="0">
                <a:solidFill>
                  <a:srgbClr val="231F20"/>
                </a:solidFill>
                <a:effectLst/>
                <a:latin typeface="+mj-lt"/>
                <a:ea typeface="Arial" panose="020B0604020202020204" pitchFamily="34" charset="0"/>
              </a:rPr>
              <a:t>Nam</a:t>
            </a:r>
            <a:r>
              <a:rPr lang="vi-VN" sz="3000" spc="-10" dirty="0">
                <a:solidFill>
                  <a:srgbClr val="231F20"/>
                </a:solidFill>
                <a:effectLst/>
                <a:latin typeface="+mj-lt"/>
                <a:ea typeface="Arial" panose="020B0604020202020204" pitchFamily="34" charset="0"/>
              </a:rPr>
              <a:t> </a:t>
            </a:r>
            <a:r>
              <a:rPr lang="vi-VN" sz="3000" dirty="0">
                <a:solidFill>
                  <a:srgbClr val="231F20"/>
                </a:solidFill>
                <a:effectLst/>
                <a:latin typeface="+mj-lt"/>
                <a:ea typeface="Arial" panose="020B0604020202020204" pitchFamily="34" charset="0"/>
              </a:rPr>
              <a:t>hiện</a:t>
            </a:r>
            <a:r>
              <a:rPr lang="vi-VN" sz="3000" spc="-10" dirty="0">
                <a:solidFill>
                  <a:srgbClr val="231F20"/>
                </a:solidFill>
                <a:effectLst/>
                <a:latin typeface="+mj-lt"/>
                <a:ea typeface="Arial" panose="020B0604020202020204" pitchFamily="34" charset="0"/>
              </a:rPr>
              <a:t> </a:t>
            </a:r>
            <a:r>
              <a:rPr lang="vi-VN" sz="3000" dirty="0">
                <a:solidFill>
                  <a:srgbClr val="231F20"/>
                </a:solidFill>
                <a:effectLst/>
                <a:latin typeface="+mj-lt"/>
                <a:ea typeface="Arial" panose="020B0604020202020204" pitchFamily="34" charset="0"/>
              </a:rPr>
              <a:t>đang</a:t>
            </a:r>
            <a:r>
              <a:rPr lang="vi-VN" sz="3000" spc="-10" dirty="0">
                <a:solidFill>
                  <a:srgbClr val="231F20"/>
                </a:solidFill>
                <a:effectLst/>
                <a:latin typeface="+mj-lt"/>
                <a:ea typeface="Arial" panose="020B0604020202020204" pitchFamily="34" charset="0"/>
              </a:rPr>
              <a:t> </a:t>
            </a:r>
            <a:r>
              <a:rPr lang="vi-VN" sz="3000" dirty="0">
                <a:solidFill>
                  <a:srgbClr val="231F20"/>
                </a:solidFill>
                <a:effectLst/>
                <a:latin typeface="+mj-lt"/>
                <a:ea typeface="Arial" panose="020B0604020202020204" pitchFamily="34" charset="0"/>
              </a:rPr>
              <a:t>áp</a:t>
            </a:r>
            <a:r>
              <a:rPr lang="vi-VN" sz="3000" spc="-10" dirty="0">
                <a:solidFill>
                  <a:srgbClr val="231F20"/>
                </a:solidFill>
                <a:effectLst/>
                <a:latin typeface="+mj-lt"/>
                <a:ea typeface="Arial" panose="020B0604020202020204" pitchFamily="34" charset="0"/>
              </a:rPr>
              <a:t> </a:t>
            </a:r>
            <a:r>
              <a:rPr lang="vi-VN" sz="3000" dirty="0">
                <a:solidFill>
                  <a:srgbClr val="231F20"/>
                </a:solidFill>
                <a:effectLst/>
                <a:latin typeface="+mj-lt"/>
                <a:ea typeface="Arial" panose="020B0604020202020204" pitchFamily="34" charset="0"/>
              </a:rPr>
              <a:t>dụng</a:t>
            </a:r>
            <a:r>
              <a:rPr lang="vi-VN" sz="3000" spc="-10" dirty="0">
                <a:solidFill>
                  <a:srgbClr val="231F20"/>
                </a:solidFill>
                <a:effectLst/>
                <a:latin typeface="+mj-lt"/>
                <a:ea typeface="Arial" panose="020B0604020202020204" pitchFamily="34" charset="0"/>
              </a:rPr>
              <a:t> </a:t>
            </a:r>
            <a:r>
              <a:rPr lang="vi-VN" sz="3000" dirty="0">
                <a:solidFill>
                  <a:srgbClr val="231F20"/>
                </a:solidFill>
                <a:effectLst/>
                <a:latin typeface="+mj-lt"/>
                <a:ea typeface="Arial" panose="020B0604020202020204" pitchFamily="34" charset="0"/>
              </a:rPr>
              <a:t>05</a:t>
            </a:r>
            <a:r>
              <a:rPr lang="vi-VN" sz="3000" spc="-10" dirty="0">
                <a:solidFill>
                  <a:srgbClr val="231F20"/>
                </a:solidFill>
                <a:effectLst/>
                <a:latin typeface="+mj-lt"/>
                <a:ea typeface="Arial" panose="020B0604020202020204" pitchFamily="34" charset="0"/>
              </a:rPr>
              <a:t> </a:t>
            </a:r>
            <a:r>
              <a:rPr lang="vi-VN" sz="3000" dirty="0">
                <a:solidFill>
                  <a:srgbClr val="231F20"/>
                </a:solidFill>
                <a:effectLst/>
                <a:latin typeface="+mj-lt"/>
                <a:ea typeface="Arial" panose="020B0604020202020204" pitchFamily="34" charset="0"/>
              </a:rPr>
              <a:t>nguyên</a:t>
            </a:r>
            <a:r>
              <a:rPr lang="vi-VN" sz="3000" spc="-15" dirty="0">
                <a:solidFill>
                  <a:srgbClr val="231F20"/>
                </a:solidFill>
                <a:effectLst/>
                <a:latin typeface="+mj-lt"/>
                <a:ea typeface="Arial" panose="020B0604020202020204" pitchFamily="34" charset="0"/>
              </a:rPr>
              <a:t> </a:t>
            </a:r>
            <a:r>
              <a:rPr lang="vi-VN" sz="3000" dirty="0">
                <a:solidFill>
                  <a:srgbClr val="231F20"/>
                </a:solidFill>
                <a:effectLst/>
                <a:latin typeface="+mj-lt"/>
                <a:ea typeface="Arial" panose="020B0604020202020204" pitchFamily="34" charset="0"/>
              </a:rPr>
              <a:t>tắc</a:t>
            </a:r>
            <a:r>
              <a:rPr lang="vi-VN" sz="3000" spc="-10" dirty="0">
                <a:solidFill>
                  <a:srgbClr val="231F20"/>
                </a:solidFill>
                <a:effectLst/>
                <a:latin typeface="+mj-lt"/>
                <a:ea typeface="Arial" panose="020B0604020202020204" pitchFamily="34" charset="0"/>
              </a:rPr>
              <a:t> </a:t>
            </a:r>
            <a:r>
              <a:rPr lang="vi-VN" sz="3000" dirty="0">
                <a:solidFill>
                  <a:srgbClr val="231F20"/>
                </a:solidFill>
                <a:effectLst/>
                <a:latin typeface="+mj-lt"/>
                <a:ea typeface="Arial" panose="020B0604020202020204" pitchFamily="34" charset="0"/>
              </a:rPr>
              <a:t>bảo</a:t>
            </a:r>
            <a:r>
              <a:rPr lang="vi-VN" sz="3000" spc="-10" dirty="0">
                <a:solidFill>
                  <a:srgbClr val="231F20"/>
                </a:solidFill>
                <a:effectLst/>
                <a:latin typeface="+mj-lt"/>
                <a:ea typeface="Arial" panose="020B0604020202020204" pitchFamily="34" charset="0"/>
              </a:rPr>
              <a:t> </a:t>
            </a:r>
            <a:r>
              <a:rPr lang="vi-VN" sz="3000" dirty="0">
                <a:solidFill>
                  <a:srgbClr val="231F20"/>
                </a:solidFill>
                <a:effectLst/>
                <a:latin typeface="+mj-lt"/>
                <a:ea typeface="Arial" panose="020B0604020202020204" pitchFamily="34" charset="0"/>
              </a:rPr>
              <a:t>tồn</a:t>
            </a:r>
            <a:r>
              <a:rPr lang="vi-VN" sz="3000" spc="-10" dirty="0">
                <a:solidFill>
                  <a:srgbClr val="231F20"/>
                </a:solidFill>
                <a:effectLst/>
                <a:latin typeface="+mj-lt"/>
                <a:ea typeface="Arial" panose="020B0604020202020204" pitchFamily="34" charset="0"/>
              </a:rPr>
              <a:t> </a:t>
            </a:r>
            <a:r>
              <a:rPr lang="vi-VN" sz="3000" dirty="0">
                <a:solidFill>
                  <a:srgbClr val="231F20"/>
                </a:solidFill>
                <a:effectLst/>
                <a:latin typeface="+mj-lt"/>
                <a:ea typeface="Arial" panose="020B0604020202020204" pitchFamily="34" charset="0"/>
              </a:rPr>
              <a:t>đa</a:t>
            </a:r>
            <a:r>
              <a:rPr lang="vi-VN" sz="3000" spc="-10" dirty="0">
                <a:solidFill>
                  <a:srgbClr val="231F20"/>
                </a:solidFill>
                <a:effectLst/>
                <a:latin typeface="+mj-lt"/>
                <a:ea typeface="Arial" panose="020B0604020202020204" pitchFamily="34" charset="0"/>
              </a:rPr>
              <a:t> </a:t>
            </a:r>
            <a:r>
              <a:rPr lang="vi-VN" sz="3000" dirty="0">
                <a:solidFill>
                  <a:srgbClr val="231F20"/>
                </a:solidFill>
                <a:effectLst/>
                <a:latin typeface="+mj-lt"/>
                <a:ea typeface="Arial" panose="020B0604020202020204" pitchFamily="34" charset="0"/>
              </a:rPr>
              <a:t>dạng</a:t>
            </a:r>
            <a:r>
              <a:rPr lang="vi-VN" sz="3000" spc="-10" dirty="0">
                <a:solidFill>
                  <a:srgbClr val="231F20"/>
                </a:solidFill>
                <a:effectLst/>
                <a:latin typeface="+mj-lt"/>
                <a:ea typeface="Arial" panose="020B0604020202020204" pitchFamily="34" charset="0"/>
              </a:rPr>
              <a:t> </a:t>
            </a:r>
            <a:r>
              <a:rPr lang="vi-VN" sz="3000" dirty="0">
                <a:solidFill>
                  <a:srgbClr val="231F20"/>
                </a:solidFill>
                <a:effectLst/>
                <a:latin typeface="+mj-lt"/>
                <a:ea typeface="Arial" panose="020B0604020202020204" pitchFamily="34" charset="0"/>
              </a:rPr>
              <a:t>sinh</a:t>
            </a:r>
            <a:r>
              <a:rPr lang="vi-VN" sz="3000" spc="-10" dirty="0">
                <a:solidFill>
                  <a:srgbClr val="231F20"/>
                </a:solidFill>
                <a:effectLst/>
                <a:latin typeface="+mj-lt"/>
                <a:ea typeface="Arial" panose="020B0604020202020204" pitchFamily="34" charset="0"/>
              </a:rPr>
              <a:t> </a:t>
            </a:r>
            <a:r>
              <a:rPr lang="vi-VN" sz="3000" dirty="0">
                <a:solidFill>
                  <a:srgbClr val="231F20"/>
                </a:solidFill>
                <a:effectLst/>
                <a:latin typeface="+mj-lt"/>
                <a:ea typeface="Arial" panose="020B0604020202020204" pitchFamily="34" charset="0"/>
              </a:rPr>
              <a:t>học</a:t>
            </a:r>
            <a:r>
              <a:rPr lang="vi-VN" sz="3000" spc="-10" dirty="0">
                <a:solidFill>
                  <a:srgbClr val="231F20"/>
                </a:solidFill>
                <a:effectLst/>
                <a:latin typeface="+mj-lt"/>
                <a:ea typeface="Arial" panose="020B0604020202020204" pitchFamily="34" charset="0"/>
              </a:rPr>
              <a:t> </a:t>
            </a:r>
            <a:r>
              <a:rPr lang="vi-VN" sz="3000" spc="-20" dirty="0">
                <a:solidFill>
                  <a:srgbClr val="231F20"/>
                </a:solidFill>
                <a:effectLst/>
                <a:latin typeface="+mj-lt"/>
                <a:ea typeface="Arial" panose="020B0604020202020204" pitchFamily="34" charset="0"/>
              </a:rPr>
              <a:t>sau:</a:t>
            </a:r>
            <a:endParaRPr lang="en-US" sz="3000" dirty="0">
              <a:effectLst/>
              <a:latin typeface="+mj-lt"/>
              <a:ea typeface="Arial" panose="020B0604020202020204" pitchFamily="34" charset="0"/>
            </a:endParaRPr>
          </a:p>
        </p:txBody>
      </p:sp>
      <p:sp>
        <p:nvSpPr>
          <p:cNvPr id="8" name="TextBox 7">
            <a:extLst>
              <a:ext uri="{FF2B5EF4-FFF2-40B4-BE49-F238E27FC236}">
                <a16:creationId xmlns:a16="http://schemas.microsoft.com/office/drawing/2014/main" id="{7C6FB42A-D53B-45D0-97DB-2281B41973B3}"/>
              </a:ext>
            </a:extLst>
          </p:cNvPr>
          <p:cNvSpPr txBox="1"/>
          <p:nvPr/>
        </p:nvSpPr>
        <p:spPr>
          <a:xfrm>
            <a:off x="387293" y="2581365"/>
            <a:ext cx="11449572" cy="1151982"/>
          </a:xfrm>
          <a:prstGeom prst="rect">
            <a:avLst/>
          </a:prstGeom>
          <a:noFill/>
        </p:spPr>
        <p:txBody>
          <a:bodyPr wrap="square" rtlCol="0">
            <a:spAutoFit/>
          </a:bodyPr>
          <a:lstStyle/>
          <a:p>
            <a:pPr marL="123825" marR="84455" indent="-38735" algn="just">
              <a:lnSpc>
                <a:spcPct val="120000"/>
              </a:lnSpc>
              <a:spcBef>
                <a:spcPts val="5"/>
              </a:spcBef>
              <a:spcAft>
                <a:spcPts val="0"/>
              </a:spcAft>
            </a:pPr>
            <a:r>
              <a:rPr lang="en-US" sz="3000" spc="-4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4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vi-VN" sz="3000" spc="-5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4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tồn</a:t>
            </a:r>
            <a:r>
              <a:rPr lang="vi-VN" sz="3000" spc="-4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4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đa</a:t>
            </a:r>
            <a:r>
              <a:rPr lang="vi-VN" sz="3000" spc="-4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4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dạng</a:t>
            </a:r>
            <a:r>
              <a:rPr lang="vi-VN" sz="3000" spc="-4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4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spc="-4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4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vi-VN" sz="3000" spc="-5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4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là </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trách</a:t>
            </a:r>
            <a:r>
              <a:rPr lang="vi-VN" sz="3000" spc="-7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nhiệm</a:t>
            </a:r>
            <a:r>
              <a:rPr lang="vi-VN" sz="3000" spc="-6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vi-VN" sz="3000" spc="-6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Nhà</a:t>
            </a:r>
            <a:r>
              <a:rPr lang="vi-VN" sz="3000" spc="-6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nước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và</a:t>
            </a:r>
            <a:r>
              <a:rPr lang="vi-VN" sz="3000" spc="-5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mọi</a:t>
            </a:r>
            <a:r>
              <a:rPr lang="vi-VN" sz="3000" spc="-5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tổ</a:t>
            </a:r>
            <a:r>
              <a:rPr lang="vi-VN" sz="3000" spc="-5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chức,</a:t>
            </a:r>
            <a:r>
              <a:rPr lang="vi-VN" sz="3000" spc="-5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cá</a:t>
            </a:r>
            <a:r>
              <a:rPr lang="vi-VN" sz="3000" spc="-5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nhân</a:t>
            </a:r>
            <a:r>
              <a:rPr lang="en-US"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0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4080733-186C-44FF-B038-7B1EC22F2FDD}"/>
              </a:ext>
            </a:extLst>
          </p:cNvPr>
          <p:cNvSpPr txBox="1"/>
          <p:nvPr/>
        </p:nvSpPr>
        <p:spPr>
          <a:xfrm>
            <a:off x="472580" y="3733347"/>
            <a:ext cx="11272007" cy="1938992"/>
          </a:xfrm>
          <a:prstGeom prst="rect">
            <a:avLst/>
          </a:prstGeom>
          <a:noFill/>
        </p:spPr>
        <p:txBody>
          <a:bodyPr wrap="square" rtlCol="0">
            <a:spAutoFit/>
          </a:bodyPr>
          <a:lstStyle/>
          <a:p>
            <a:pPr algn="just"/>
            <a:r>
              <a:rPr lang="en-US"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vi-VN" sz="3000" spc="-11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hợp</a:t>
            </a:r>
            <a:r>
              <a:rPr lang="vi-VN" sz="3000" spc="-11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hài</a:t>
            </a:r>
            <a:r>
              <a:rPr lang="vi-VN" sz="3000" spc="-11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err="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hoà</a:t>
            </a:r>
            <a:r>
              <a:rPr lang="vi-VN" sz="3000" spc="-11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giữa</a:t>
            </a:r>
            <a:r>
              <a:rPr lang="vi-VN" sz="3000" spc="-11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vi-VN" sz="3000" spc="-11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tồn</a:t>
            </a:r>
            <a:r>
              <a:rPr lang="vi-VN" sz="3000" spc="-11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vi-VN" sz="3000" spc="7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khai</a:t>
            </a:r>
            <a:r>
              <a:rPr lang="vi-VN" sz="3000" spc="-11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thác,</a:t>
            </a:r>
            <a:r>
              <a:rPr lang="vi-VN" sz="3000" spc="-11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sử </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vi-VN" sz="3000" spc="-11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hợp</a:t>
            </a:r>
            <a:r>
              <a:rPr lang="vi-VN" sz="3000" spc="-11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lí</a:t>
            </a:r>
            <a:r>
              <a:rPr lang="vi-VN" sz="3000" spc="-11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đa</a:t>
            </a:r>
            <a:r>
              <a:rPr lang="vi-VN" sz="3000" spc="-11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dạng</a:t>
            </a:r>
            <a:r>
              <a:rPr lang="vi-VN" sz="3000" spc="-11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spc="-11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vi-VN" sz="3000" spc="-11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giữa</a:t>
            </a:r>
            <a:r>
              <a:rPr lang="vi-VN" sz="3000" spc="-11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vi-VN" sz="3000" spc="-11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tồn,</a:t>
            </a:r>
            <a:r>
              <a:rPr lang="vi-VN" sz="3000" spc="-11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khai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thác,</a:t>
            </a:r>
            <a:r>
              <a:rPr lang="vi-VN" sz="3000" spc="-10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sử</a:t>
            </a:r>
            <a:r>
              <a:rPr lang="vi-VN" sz="3000" spc="-10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vi-VN" sz="3000" spc="-10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hợp</a:t>
            </a:r>
            <a:r>
              <a:rPr lang="vi-VN" sz="3000" spc="-10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lí</a:t>
            </a:r>
            <a:r>
              <a:rPr lang="vi-VN" sz="3000" spc="-10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đa</a:t>
            </a:r>
            <a:r>
              <a:rPr lang="vi-VN" sz="3000" spc="-10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dạng</a:t>
            </a:r>
            <a:r>
              <a:rPr lang="vi-VN" sz="3000" spc="-10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vi-VN" sz="3000" spc="-10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vi-VN" sz="3000" spc="-10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vi-VN" sz="3000" spc="-105"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việc </a:t>
            </a:r>
            <a:r>
              <a:rPr lang="vi-VN" sz="3000" dirty="0" err="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xoá</a:t>
            </a:r>
            <a:r>
              <a:rPr lang="vi-VN"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đói, giảm nghèo</a:t>
            </a:r>
            <a:r>
              <a:rPr lang="en-US" sz="30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000" dirty="0">
              <a:effectLst/>
              <a:latin typeface="Times New Roman" panose="02020603050405020304" pitchFamily="18" charset="0"/>
              <a:ea typeface="Arial" panose="020B0604020202020204" pitchFamily="34"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177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 calcmode="lin" valueType="num">
                                      <p:cBhvr additive="base">
                                        <p:cTn id="3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TotalTime>
  <Words>2038</Words>
  <Application>Microsoft Office PowerPoint</Application>
  <PresentationFormat>Widescreen</PresentationFormat>
  <Paragraphs>123</Paragraphs>
  <Slides>34</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Calibri Light</vt:lpstr>
      <vt:lpstr>Google Sans</vt:lpstr>
      <vt:lpstr>Montserrat-Medium</vt:lpstr>
      <vt:lpstr>Times New Roman</vt:lpstr>
      <vt:lpstr>Verdana</vt:lpstr>
      <vt:lpstr>Office Theme</vt:lpstr>
      <vt:lpstr>CHỦ ĐỀ 5: ĐA DẠNG SINH HỌC Ở THÀNH PHỐ ĐÀ NẴNG </vt:lpstr>
      <vt:lpstr>- Thành phố Đà Nẵng là nơi giao thoa của các tiểu vùng khí hậu, có đặc thù đa dạng về địa hình nên mức độ đa dạng sinh học ở đây rất cao; Đà Nẵng được xem là một trong những thành phố hiếm có về đa dạng sinh học, hội tụ đa dạng sinh thái rừng – biển – sông. </vt:lpstr>
      <vt:lpstr>- Năm 2020, Uỷ ban nhân dân thành phố Đà Nẵng đã phê duyệt Đề án "Bảo tồn đa dạng sinh học đến năm 2030, tầm nhìn đến năm 2045" nhằm bảo tồn các hệ sinh thái tự nhiên quan trọng, đặc thù gồm các loài đặc hữu, các nguồn gen quý hiếm, khai thác và sử dụng hợp lí tài nguyên sinh vật theo hướng bền vững phục vụ phát triển kinh tế – xã hội, bảo vệ môi trường.</vt:lpstr>
      <vt:lpstr>PowerPoint Presentation</vt:lpstr>
      <vt:lpstr>I. Khái niệm về đa dạng sinh học và các nguyên tắc bảo tồn, phát triển bền vững đa dạng sinh học </vt:lpstr>
      <vt:lpstr>PowerPoint Presentation</vt:lpstr>
      <vt:lpstr>PowerPoint Presentation</vt:lpstr>
      <vt:lpstr>PowerPoint Presentation</vt:lpstr>
      <vt:lpstr>I. Khái niệm về đa dạng sinh học và các nguyên tắc bảo tồn, phát triển bền vững đa dạng sinh học </vt:lpstr>
      <vt:lpstr>  </vt:lpstr>
      <vt:lpstr>PowerPoint Presentation</vt:lpstr>
      <vt:lpstr>II. Hiện trạng đa dạng sinh học rừng của thành phố Đà Nẵng </vt:lpstr>
      <vt:lpstr>PowerPoint Presentation</vt:lpstr>
      <vt:lpstr>    2. Đa dạng động vật rừng:  </vt:lpstr>
      <vt:lpstr>PowerPoint Presentation</vt:lpstr>
      <vt:lpstr>PowerPoint Presentation</vt:lpstr>
      <vt:lpstr>- Giá trị gián tiếp là những lợi ích như độ phì của đất, du lịch, giáo dục, nghiên cứu khoa học, điều hòa khí hậu,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Các giải pháp bảo tồn đa dạng sinh học ở Đà Nẵng </vt:lpstr>
      <vt:lpstr>PowerPoint Presentation</vt:lpstr>
      <vt:lpstr>PowerPoint Presentation</vt:lpstr>
      <vt:lpstr>PowerPoint Presentation</vt:lpstr>
      <vt:lpstr>– Hệ sinh thái tự nhiên các vùng, khu đất ngập nước:  + Bảo vệ các hệ sinh thái đất ngập nước, phát triển các giống, loài thuỷ sản quý hiếm, có giá trị kinh tế và khoa học cao, đảm bảo cân bằng sinh thái, phục vụ mục đích du lịch, nghiên cứu, bảo vệ môi trường. </vt:lpstr>
      <vt:lpstr>PowerPoint Presentation</vt:lpstr>
      <vt:lpstr>2. Bảo tồn nguồn gen, giống các loài bản địa có giá trị cao; kiểm soát các tác động xấu đối với đa dạng sinh học và các loài ưu tiên bảo vệ: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5: ĐA DẠNG SINH HỌC Ở THÀNH PHỐ ĐÀ NẴNG </dc:title>
  <dc:creator>Quốc Ngô Phi</dc:creator>
  <cp:lastModifiedBy>Administrator</cp:lastModifiedBy>
  <cp:revision>10</cp:revision>
  <dcterms:created xsi:type="dcterms:W3CDTF">2025-11-29T12:24:57Z</dcterms:created>
  <dcterms:modified xsi:type="dcterms:W3CDTF">2025-12-09T09:34:07Z</dcterms:modified>
</cp:coreProperties>
</file>