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8" r:id="rId3"/>
    <p:sldId id="356" r:id="rId4"/>
    <p:sldId id="257" r:id="rId5"/>
    <p:sldId id="269" r:id="rId6"/>
    <p:sldId id="261" r:id="rId7"/>
    <p:sldId id="357" r:id="rId8"/>
    <p:sldId id="259" r:id="rId9"/>
    <p:sldId id="260" r:id="rId10"/>
    <p:sldId id="358" r:id="rId11"/>
    <p:sldId id="359" r:id="rId12"/>
  </p:sldIdLst>
  <p:sldSz cx="18288000" cy="10287000"/>
  <p:notesSz cx="6858000" cy="9144000"/>
  <p:embeddedFontLst>
    <p:embeddedFont>
      <p:font typeface="Itim" panose="020B0604020202020204" charset="-34"/>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392CD-935C-4A44-BE1E-52C389099638}" v="26" dt="2025-05-20T02:39:48.5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940" y="2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ê Minh Hội" userId="646ffbef-f9bf-49fb-ae40-5cba495c9b47" providerId="ADAL" clId="{0E7392CD-935C-4A44-BE1E-52C389099638}"/>
    <pc:docChg chg="custSel modSld sldOrd">
      <pc:chgData name="Lê Minh Hội" userId="646ffbef-f9bf-49fb-ae40-5cba495c9b47" providerId="ADAL" clId="{0E7392CD-935C-4A44-BE1E-52C389099638}" dt="2025-05-20T02:39:48.565" v="176" actId="20577"/>
      <pc:docMkLst>
        <pc:docMk/>
      </pc:docMkLst>
      <pc:sldChg chg="modSp mod">
        <pc:chgData name="Lê Minh Hội" userId="646ffbef-f9bf-49fb-ae40-5cba495c9b47" providerId="ADAL" clId="{0E7392CD-935C-4A44-BE1E-52C389099638}" dt="2025-05-15T09:16:32.527" v="145" actId="20577"/>
        <pc:sldMkLst>
          <pc:docMk/>
          <pc:sldMk cId="0" sldId="256"/>
        </pc:sldMkLst>
        <pc:spChg chg="mod">
          <ac:chgData name="Lê Minh Hội" userId="646ffbef-f9bf-49fb-ae40-5cba495c9b47" providerId="ADAL" clId="{0E7392CD-935C-4A44-BE1E-52C389099638}" dt="2025-05-15T09:10:14.745" v="125" actId="403"/>
          <ac:spMkLst>
            <pc:docMk/>
            <pc:sldMk cId="0" sldId="256"/>
            <ac:spMk id="11" creationId="{00000000-0000-0000-0000-000000000000}"/>
          </ac:spMkLst>
        </pc:spChg>
        <pc:spChg chg="mod">
          <ac:chgData name="Lê Minh Hội" userId="646ffbef-f9bf-49fb-ae40-5cba495c9b47" providerId="ADAL" clId="{0E7392CD-935C-4A44-BE1E-52C389099638}" dt="2025-05-15T09:16:32.527" v="145" actId="20577"/>
          <ac:spMkLst>
            <pc:docMk/>
            <pc:sldMk cId="0" sldId="256"/>
            <ac:spMk id="12" creationId="{00000000-0000-0000-0000-000000000000}"/>
          </ac:spMkLst>
        </pc:spChg>
      </pc:sldChg>
      <pc:sldChg chg="modSp mod">
        <pc:chgData name="Lê Minh Hội" userId="646ffbef-f9bf-49fb-ae40-5cba495c9b47" providerId="ADAL" clId="{0E7392CD-935C-4A44-BE1E-52C389099638}" dt="2025-05-15T09:17:29.317" v="146" actId="113"/>
        <pc:sldMkLst>
          <pc:docMk/>
          <pc:sldMk cId="0" sldId="257"/>
        </pc:sldMkLst>
        <pc:spChg chg="mod">
          <ac:chgData name="Lê Minh Hội" userId="646ffbef-f9bf-49fb-ae40-5cba495c9b47" providerId="ADAL" clId="{0E7392CD-935C-4A44-BE1E-52C389099638}" dt="2025-05-07T08:50:05.818" v="96" actId="1038"/>
          <ac:spMkLst>
            <pc:docMk/>
            <pc:sldMk cId="0" sldId="257"/>
            <ac:spMk id="8" creationId="{00000000-0000-0000-0000-000000000000}"/>
          </ac:spMkLst>
        </pc:spChg>
        <pc:spChg chg="mod">
          <ac:chgData name="Lê Minh Hội" userId="646ffbef-f9bf-49fb-ae40-5cba495c9b47" providerId="ADAL" clId="{0E7392CD-935C-4A44-BE1E-52C389099638}" dt="2025-05-07T08:50:05.818" v="96" actId="1038"/>
          <ac:spMkLst>
            <pc:docMk/>
            <pc:sldMk cId="0" sldId="257"/>
            <ac:spMk id="9" creationId="{00000000-0000-0000-0000-000000000000}"/>
          </ac:spMkLst>
        </pc:spChg>
        <pc:spChg chg="mod">
          <ac:chgData name="Lê Minh Hội" userId="646ffbef-f9bf-49fb-ae40-5cba495c9b47" providerId="ADAL" clId="{0E7392CD-935C-4A44-BE1E-52C389099638}" dt="2025-05-15T09:17:29.317" v="146" actId="113"/>
          <ac:spMkLst>
            <pc:docMk/>
            <pc:sldMk cId="0" sldId="257"/>
            <ac:spMk id="15" creationId="{00000000-0000-0000-0000-000000000000}"/>
          </ac:spMkLst>
        </pc:spChg>
      </pc:sldChg>
      <pc:sldChg chg="modSp mod">
        <pc:chgData name="Lê Minh Hội" userId="646ffbef-f9bf-49fb-ae40-5cba495c9b47" providerId="ADAL" clId="{0E7392CD-935C-4A44-BE1E-52C389099638}" dt="2025-05-07T08:50:46.678" v="99" actId="14100"/>
        <pc:sldMkLst>
          <pc:docMk/>
          <pc:sldMk cId="0" sldId="258"/>
        </pc:sldMkLst>
        <pc:spChg chg="mod">
          <ac:chgData name="Lê Minh Hội" userId="646ffbef-f9bf-49fb-ae40-5cba495c9b47" providerId="ADAL" clId="{0E7392CD-935C-4A44-BE1E-52C389099638}" dt="2025-05-07T08:50:46.678" v="99" actId="14100"/>
          <ac:spMkLst>
            <pc:docMk/>
            <pc:sldMk cId="0" sldId="258"/>
            <ac:spMk id="5" creationId="{00000000-0000-0000-0000-000000000000}"/>
          </ac:spMkLst>
        </pc:spChg>
      </pc:sldChg>
      <pc:sldChg chg="modSp mod">
        <pc:chgData name="Lê Minh Hội" userId="646ffbef-f9bf-49fb-ae40-5cba495c9b47" providerId="ADAL" clId="{0E7392CD-935C-4A44-BE1E-52C389099638}" dt="2025-05-15T09:18:33.389" v="160" actId="20577"/>
        <pc:sldMkLst>
          <pc:docMk/>
          <pc:sldMk cId="0" sldId="271"/>
        </pc:sldMkLst>
        <pc:spChg chg="mod">
          <ac:chgData name="Lê Minh Hội" userId="646ffbef-f9bf-49fb-ae40-5cba495c9b47" providerId="ADAL" clId="{0E7392CD-935C-4A44-BE1E-52C389099638}" dt="2025-05-15T09:18:33.389" v="160" actId="20577"/>
          <ac:spMkLst>
            <pc:docMk/>
            <pc:sldMk cId="0" sldId="271"/>
            <ac:spMk id="8" creationId="{00000000-0000-0000-0000-000000000000}"/>
          </ac:spMkLst>
        </pc:spChg>
      </pc:sldChg>
      <pc:sldChg chg="modSp mod">
        <pc:chgData name="Lê Minh Hội" userId="646ffbef-f9bf-49fb-ae40-5cba495c9b47" providerId="ADAL" clId="{0E7392CD-935C-4A44-BE1E-52C389099638}" dt="2025-04-30T08:01:26.468" v="6" actId="113"/>
        <pc:sldMkLst>
          <pc:docMk/>
          <pc:sldMk cId="0" sldId="295"/>
        </pc:sldMkLst>
        <pc:spChg chg="mod">
          <ac:chgData name="Lê Minh Hội" userId="646ffbef-f9bf-49fb-ae40-5cba495c9b47" providerId="ADAL" clId="{0E7392CD-935C-4A44-BE1E-52C389099638}" dt="2025-04-30T08:01:26.468" v="6" actId="113"/>
          <ac:spMkLst>
            <pc:docMk/>
            <pc:sldMk cId="0" sldId="295"/>
            <ac:spMk id="6" creationId="{00000000-0000-0000-0000-000000000000}"/>
          </ac:spMkLst>
        </pc:spChg>
      </pc:sldChg>
      <pc:sldChg chg="modSp mod">
        <pc:chgData name="Lê Minh Hội" userId="646ffbef-f9bf-49fb-ae40-5cba495c9b47" providerId="ADAL" clId="{0E7392CD-935C-4A44-BE1E-52C389099638}" dt="2025-05-07T08:48:57.611" v="91" actId="20577"/>
        <pc:sldMkLst>
          <pc:docMk/>
          <pc:sldMk cId="0" sldId="296"/>
        </pc:sldMkLst>
        <pc:spChg chg="mod">
          <ac:chgData name="Lê Minh Hội" userId="646ffbef-f9bf-49fb-ae40-5cba495c9b47" providerId="ADAL" clId="{0E7392CD-935C-4A44-BE1E-52C389099638}" dt="2025-05-07T08:48:57.611" v="91" actId="20577"/>
          <ac:spMkLst>
            <pc:docMk/>
            <pc:sldMk cId="0" sldId="296"/>
            <ac:spMk id="5" creationId="{00000000-0000-0000-0000-000000000000}"/>
          </ac:spMkLst>
        </pc:spChg>
      </pc:sldChg>
      <pc:sldChg chg="modSp mod">
        <pc:chgData name="Lê Minh Hội" userId="646ffbef-f9bf-49fb-ae40-5cba495c9b47" providerId="ADAL" clId="{0E7392CD-935C-4A44-BE1E-52C389099638}" dt="2025-05-20T02:39:48.565" v="176" actId="20577"/>
        <pc:sldMkLst>
          <pc:docMk/>
          <pc:sldMk cId="169593308" sldId="303"/>
        </pc:sldMkLst>
        <pc:spChg chg="mod">
          <ac:chgData name="Lê Minh Hội" userId="646ffbef-f9bf-49fb-ae40-5cba495c9b47" providerId="ADAL" clId="{0E7392CD-935C-4A44-BE1E-52C389099638}" dt="2025-05-20T02:39:48.565" v="176" actId="20577"/>
          <ac:spMkLst>
            <pc:docMk/>
            <pc:sldMk cId="169593308" sldId="303"/>
            <ac:spMk id="4" creationId="{5E17F3E9-C892-21E0-FD5F-E642C7B33761}"/>
          </ac:spMkLst>
        </pc:spChg>
      </pc:sldChg>
      <pc:sldChg chg="modSp mod">
        <pc:chgData name="Lê Minh Hội" userId="646ffbef-f9bf-49fb-ae40-5cba495c9b47" providerId="ADAL" clId="{0E7392CD-935C-4A44-BE1E-52C389099638}" dt="2025-05-15T09:20:27.233" v="167" actId="1076"/>
        <pc:sldMkLst>
          <pc:docMk/>
          <pc:sldMk cId="3498437206" sldId="311"/>
        </pc:sldMkLst>
        <pc:spChg chg="mod">
          <ac:chgData name="Lê Minh Hội" userId="646ffbef-f9bf-49fb-ae40-5cba495c9b47" providerId="ADAL" clId="{0E7392CD-935C-4A44-BE1E-52C389099638}" dt="2025-05-15T09:20:07.872" v="165" actId="2711"/>
          <ac:spMkLst>
            <pc:docMk/>
            <pc:sldMk cId="3498437206" sldId="311"/>
            <ac:spMk id="6" creationId="{7E0FD91B-5ED5-4A41-C7FE-C2A4F27AD8D6}"/>
          </ac:spMkLst>
        </pc:spChg>
        <pc:picChg chg="mod">
          <ac:chgData name="Lê Minh Hội" userId="646ffbef-f9bf-49fb-ae40-5cba495c9b47" providerId="ADAL" clId="{0E7392CD-935C-4A44-BE1E-52C389099638}" dt="2025-05-15T09:20:27.233" v="167" actId="1076"/>
          <ac:picMkLst>
            <pc:docMk/>
            <pc:sldMk cId="3498437206" sldId="311"/>
            <ac:picMk id="8" creationId="{D8BCB86D-5F72-C0E7-03B5-00A56A57F926}"/>
          </ac:picMkLst>
        </pc:picChg>
      </pc:sldChg>
      <pc:sldChg chg="modSp mod modAnim">
        <pc:chgData name="Lê Minh Hội" userId="646ffbef-f9bf-49fb-ae40-5cba495c9b47" providerId="ADAL" clId="{0E7392CD-935C-4A44-BE1E-52C389099638}" dt="2025-05-15T09:21:23.108" v="171"/>
        <pc:sldMkLst>
          <pc:docMk/>
          <pc:sldMk cId="186575531" sldId="312"/>
        </pc:sldMkLst>
        <pc:spChg chg="mod">
          <ac:chgData name="Lê Minh Hội" userId="646ffbef-f9bf-49fb-ae40-5cba495c9b47" providerId="ADAL" clId="{0E7392CD-935C-4A44-BE1E-52C389099638}" dt="2025-05-15T09:21:13.917" v="170" actId="1076"/>
          <ac:spMkLst>
            <pc:docMk/>
            <pc:sldMk cId="186575531" sldId="312"/>
            <ac:spMk id="8" creationId="{E90C8367-D983-E847-4B49-B9854930F098}"/>
          </ac:spMkLst>
        </pc:spChg>
      </pc:sldChg>
      <pc:sldChg chg="modSp">
        <pc:chgData name="Lê Minh Hội" userId="646ffbef-f9bf-49fb-ae40-5cba495c9b47" providerId="ADAL" clId="{0E7392CD-935C-4A44-BE1E-52C389099638}" dt="2025-05-15T09:22:11.488" v="172" actId="20577"/>
        <pc:sldMkLst>
          <pc:docMk/>
          <pc:sldMk cId="2457112940" sldId="324"/>
        </pc:sldMkLst>
        <pc:spChg chg="mod">
          <ac:chgData name="Lê Minh Hội" userId="646ffbef-f9bf-49fb-ae40-5cba495c9b47" providerId="ADAL" clId="{0E7392CD-935C-4A44-BE1E-52C389099638}" dt="2025-05-15T09:22:11.488" v="172" actId="20577"/>
          <ac:spMkLst>
            <pc:docMk/>
            <pc:sldMk cId="2457112940" sldId="324"/>
            <ac:spMk id="6" creationId="{C51E9C1F-5648-06E8-6047-FC42C055C823}"/>
          </ac:spMkLst>
        </pc:spChg>
      </pc:sldChg>
      <pc:sldChg chg="modSp">
        <pc:chgData name="Lê Minh Hội" userId="646ffbef-f9bf-49fb-ae40-5cba495c9b47" providerId="ADAL" clId="{0E7392CD-935C-4A44-BE1E-52C389099638}" dt="2025-05-15T09:22:35.628" v="173" actId="123"/>
        <pc:sldMkLst>
          <pc:docMk/>
          <pc:sldMk cId="2106663908" sldId="325"/>
        </pc:sldMkLst>
        <pc:spChg chg="mod">
          <ac:chgData name="Lê Minh Hội" userId="646ffbef-f9bf-49fb-ae40-5cba495c9b47" providerId="ADAL" clId="{0E7392CD-935C-4A44-BE1E-52C389099638}" dt="2025-05-15T09:22:35.628" v="173" actId="123"/>
          <ac:spMkLst>
            <pc:docMk/>
            <pc:sldMk cId="2106663908" sldId="325"/>
            <ac:spMk id="6" creationId="{622401ED-F2F6-8EE0-C86C-A30264A91E49}"/>
          </ac:spMkLst>
        </pc:spChg>
      </pc:sldChg>
      <pc:sldChg chg="modAnim">
        <pc:chgData name="Lê Minh Hội" userId="646ffbef-f9bf-49fb-ae40-5cba495c9b47" providerId="ADAL" clId="{0E7392CD-935C-4A44-BE1E-52C389099638}" dt="2025-05-15T09:23:04.509" v="174"/>
        <pc:sldMkLst>
          <pc:docMk/>
          <pc:sldMk cId="3742380717" sldId="331"/>
        </pc:sldMkLst>
      </pc:sldChg>
      <pc:sldChg chg="modSp">
        <pc:chgData name="Lê Minh Hội" userId="646ffbef-f9bf-49fb-ae40-5cba495c9b47" providerId="ADAL" clId="{0E7392CD-935C-4A44-BE1E-52C389099638}" dt="2025-05-15T09:14:01.401" v="137" actId="20577"/>
        <pc:sldMkLst>
          <pc:docMk/>
          <pc:sldMk cId="3770785511" sldId="345"/>
        </pc:sldMkLst>
        <pc:spChg chg="mod">
          <ac:chgData name="Lê Minh Hội" userId="646ffbef-f9bf-49fb-ae40-5cba495c9b47" providerId="ADAL" clId="{0E7392CD-935C-4A44-BE1E-52C389099638}" dt="2025-05-15T09:14:01.401" v="137" actId="20577"/>
          <ac:spMkLst>
            <pc:docMk/>
            <pc:sldMk cId="3770785511" sldId="345"/>
            <ac:spMk id="6" creationId="{D3F8C111-FF2F-7E2A-E856-516A8EF22F31}"/>
          </ac:spMkLst>
        </pc:spChg>
      </pc:sldChg>
      <pc:sldChg chg="modSp">
        <pc:chgData name="Lê Minh Hội" userId="646ffbef-f9bf-49fb-ae40-5cba495c9b47" providerId="ADAL" clId="{0E7392CD-935C-4A44-BE1E-52C389099638}" dt="2025-04-30T08:06:48.001" v="90" actId="20577"/>
        <pc:sldMkLst>
          <pc:docMk/>
          <pc:sldMk cId="1465235413" sldId="347"/>
        </pc:sldMkLst>
        <pc:spChg chg="mod">
          <ac:chgData name="Lê Minh Hội" userId="646ffbef-f9bf-49fb-ae40-5cba495c9b47" providerId="ADAL" clId="{0E7392CD-935C-4A44-BE1E-52C389099638}" dt="2025-04-30T08:06:48.001" v="90" actId="20577"/>
          <ac:spMkLst>
            <pc:docMk/>
            <pc:sldMk cId="1465235413" sldId="347"/>
            <ac:spMk id="8" creationId="{9E6CFD89-83DA-D784-4275-FB9D0BB675F6}"/>
          </ac:spMkLst>
        </pc:spChg>
      </pc:sldChg>
      <pc:sldChg chg="addSp modSp mod">
        <pc:chgData name="Lê Minh Hội" userId="646ffbef-f9bf-49fb-ae40-5cba495c9b47" providerId="ADAL" clId="{0E7392CD-935C-4A44-BE1E-52C389099638}" dt="2025-04-30T08:06:24.501" v="85" actId="1076"/>
        <pc:sldMkLst>
          <pc:docMk/>
          <pc:sldMk cId="3945026757" sldId="348"/>
        </pc:sldMkLst>
        <pc:spChg chg="mod">
          <ac:chgData name="Lê Minh Hội" userId="646ffbef-f9bf-49fb-ae40-5cba495c9b47" providerId="ADAL" clId="{0E7392CD-935C-4A44-BE1E-52C389099638}" dt="2025-04-30T08:06:19.092" v="84" actId="14100"/>
          <ac:spMkLst>
            <pc:docMk/>
            <pc:sldMk cId="3945026757" sldId="348"/>
            <ac:spMk id="8" creationId="{AFE3B253-89BF-7CBF-D598-B4DA42288D00}"/>
          </ac:spMkLst>
        </pc:spChg>
        <pc:picChg chg="add mod">
          <ac:chgData name="Lê Minh Hội" userId="646ffbef-f9bf-49fb-ae40-5cba495c9b47" providerId="ADAL" clId="{0E7392CD-935C-4A44-BE1E-52C389099638}" dt="2025-04-30T08:06:24.501" v="85" actId="1076"/>
          <ac:picMkLst>
            <pc:docMk/>
            <pc:sldMk cId="3945026757" sldId="348"/>
            <ac:picMk id="4" creationId="{09FFD50A-3CE6-3119-1840-1C09A80B2B42}"/>
          </ac:picMkLst>
        </pc:picChg>
      </pc:sldChg>
      <pc:sldChg chg="modSp mod">
        <pc:chgData name="Lê Minh Hội" userId="646ffbef-f9bf-49fb-ae40-5cba495c9b47" providerId="ADAL" clId="{0E7392CD-935C-4A44-BE1E-52C389099638}" dt="2025-04-30T08:04:40.076" v="74" actId="20577"/>
        <pc:sldMkLst>
          <pc:docMk/>
          <pc:sldMk cId="703827312" sldId="349"/>
        </pc:sldMkLst>
        <pc:spChg chg="mod">
          <ac:chgData name="Lê Minh Hội" userId="646ffbef-f9bf-49fb-ae40-5cba495c9b47" providerId="ADAL" clId="{0E7392CD-935C-4A44-BE1E-52C389099638}" dt="2025-04-30T08:04:40.076" v="74" actId="20577"/>
          <ac:spMkLst>
            <pc:docMk/>
            <pc:sldMk cId="703827312" sldId="349"/>
            <ac:spMk id="6" creationId="{59B5B6CA-BB78-06AE-835A-F44E890E4842}"/>
          </ac:spMkLst>
        </pc:spChg>
      </pc:sldChg>
      <pc:sldChg chg="modSp mod">
        <pc:chgData name="Lê Minh Hội" userId="646ffbef-f9bf-49fb-ae40-5cba495c9b47" providerId="ADAL" clId="{0E7392CD-935C-4A44-BE1E-52C389099638}" dt="2025-05-15T09:12:38.502" v="134" actId="1076"/>
        <pc:sldMkLst>
          <pc:docMk/>
          <pc:sldMk cId="3239372609" sldId="350"/>
        </pc:sldMkLst>
        <pc:spChg chg="mod">
          <ac:chgData name="Lê Minh Hội" userId="646ffbef-f9bf-49fb-ae40-5cba495c9b47" providerId="ADAL" clId="{0E7392CD-935C-4A44-BE1E-52C389099638}" dt="2025-05-15T09:12:38.502" v="134" actId="1076"/>
          <ac:spMkLst>
            <pc:docMk/>
            <pc:sldMk cId="3239372609" sldId="350"/>
            <ac:spMk id="6" creationId="{92BA418E-5CDB-D726-AF60-4829FA274CC1}"/>
          </ac:spMkLst>
        </pc:spChg>
      </pc:sldChg>
      <pc:sldChg chg="modSp mod">
        <pc:chgData name="Lê Minh Hội" userId="646ffbef-f9bf-49fb-ae40-5cba495c9b47" providerId="ADAL" clId="{0E7392CD-935C-4A44-BE1E-52C389099638}" dt="2025-04-30T08:03:56.208" v="54" actId="20577"/>
        <pc:sldMkLst>
          <pc:docMk/>
          <pc:sldMk cId="2951849627" sldId="352"/>
        </pc:sldMkLst>
        <pc:spChg chg="mod">
          <ac:chgData name="Lê Minh Hội" userId="646ffbef-f9bf-49fb-ae40-5cba495c9b47" providerId="ADAL" clId="{0E7392CD-935C-4A44-BE1E-52C389099638}" dt="2025-04-30T08:03:56.208" v="54" actId="20577"/>
          <ac:spMkLst>
            <pc:docMk/>
            <pc:sldMk cId="2951849627" sldId="352"/>
            <ac:spMk id="6" creationId="{EC462521-5E01-D621-B3F5-107A2D1A413F}"/>
          </ac:spMkLst>
        </pc:spChg>
      </pc:sldChg>
      <pc:sldChg chg="modSp mod">
        <pc:chgData name="Lê Minh Hội" userId="646ffbef-f9bf-49fb-ae40-5cba495c9b47" providerId="ADAL" clId="{0E7392CD-935C-4A44-BE1E-52C389099638}" dt="2025-04-30T08:01:57.099" v="25" actId="20577"/>
        <pc:sldMkLst>
          <pc:docMk/>
          <pc:sldMk cId="2964074309" sldId="353"/>
        </pc:sldMkLst>
        <pc:spChg chg="mod">
          <ac:chgData name="Lê Minh Hội" userId="646ffbef-f9bf-49fb-ae40-5cba495c9b47" providerId="ADAL" clId="{0E7392CD-935C-4A44-BE1E-52C389099638}" dt="2025-04-30T08:01:57.099" v="25" actId="20577"/>
          <ac:spMkLst>
            <pc:docMk/>
            <pc:sldMk cId="2964074309" sldId="353"/>
            <ac:spMk id="8" creationId="{AC608E08-4A0E-457E-4CE0-5EC3F0305D75}"/>
          </ac:spMkLst>
        </pc:spChg>
      </pc:sldChg>
      <pc:sldChg chg="addSp delSp modSp mod ord">
        <pc:chgData name="Lê Minh Hội" userId="646ffbef-f9bf-49fb-ae40-5cba495c9b47" providerId="ADAL" clId="{0E7392CD-935C-4A44-BE1E-52C389099638}" dt="2025-04-30T08:06:29.699" v="87"/>
        <pc:sldMkLst>
          <pc:docMk/>
          <pc:sldMk cId="1597957265" sldId="354"/>
        </pc:sldMkLst>
      </pc:sldChg>
    </pc:docChg>
  </pc:docChgLst>
  <pc:docChgLst>
    <pc:chgData name="Nguyễn Hữu Thành" userId="0c070f50-74cf-4a43-bc18-0aac035082fb" providerId="ADAL" clId="{DECD865E-6B97-4F51-B095-DE2A520AD237}"/>
    <pc:docChg chg="undo redo custSel delSld modSld">
      <pc:chgData name="Nguyễn Hữu Thành" userId="0c070f50-74cf-4a43-bc18-0aac035082fb" providerId="ADAL" clId="{DECD865E-6B97-4F51-B095-DE2A520AD237}" dt="2025-05-07T09:04:48.159" v="1158" actId="20577"/>
      <pc:docMkLst>
        <pc:docMk/>
      </pc:docMkLst>
      <pc:sldChg chg="addSp delSp mod">
        <pc:chgData name="Nguyễn Hữu Thành" userId="0c070f50-74cf-4a43-bc18-0aac035082fb" providerId="ADAL" clId="{DECD865E-6B97-4F51-B095-DE2A520AD237}" dt="2025-04-09T09:05:44.071" v="1" actId="478"/>
        <pc:sldMkLst>
          <pc:docMk/>
          <pc:sldMk cId="0" sldId="257"/>
        </pc:sldMkLst>
        <pc:spChg chg="add del">
          <ac:chgData name="Nguyễn Hữu Thành" userId="0c070f50-74cf-4a43-bc18-0aac035082fb" providerId="ADAL" clId="{DECD865E-6B97-4F51-B095-DE2A520AD237}" dt="2025-04-09T09:05:44.071" v="1" actId="478"/>
          <ac:spMkLst>
            <pc:docMk/>
            <pc:sldMk cId="0" sldId="257"/>
            <ac:spMk id="15" creationId="{00000000-0000-0000-0000-000000000000}"/>
          </ac:spMkLst>
        </pc:spChg>
      </pc:sldChg>
      <pc:sldChg chg="addSp modSp mod">
        <pc:chgData name="Nguyễn Hữu Thành" userId="0c070f50-74cf-4a43-bc18-0aac035082fb" providerId="ADAL" clId="{DECD865E-6B97-4F51-B095-DE2A520AD237}" dt="2025-04-09T09:07:19.791" v="11" actId="1076"/>
        <pc:sldMkLst>
          <pc:docMk/>
          <pc:sldMk cId="916320375" sldId="305"/>
        </pc:sldMkLst>
        <pc:spChg chg="mod">
          <ac:chgData name="Nguyễn Hữu Thành" userId="0c070f50-74cf-4a43-bc18-0aac035082fb" providerId="ADAL" clId="{DECD865E-6B97-4F51-B095-DE2A520AD237}" dt="2025-04-09T09:07:19.791" v="11" actId="1076"/>
          <ac:spMkLst>
            <pc:docMk/>
            <pc:sldMk cId="916320375" sldId="305"/>
            <ac:spMk id="5" creationId="{65B66350-4D93-85BF-912E-FA731EAFB254}"/>
          </ac:spMkLst>
        </pc:spChg>
        <pc:spChg chg="mod">
          <ac:chgData name="Nguyễn Hữu Thành" userId="0c070f50-74cf-4a43-bc18-0aac035082fb" providerId="ADAL" clId="{DECD865E-6B97-4F51-B095-DE2A520AD237}" dt="2025-04-09T09:06:37.775" v="7" actId="1076"/>
          <ac:spMkLst>
            <pc:docMk/>
            <pc:sldMk cId="916320375" sldId="305"/>
            <ac:spMk id="8" creationId="{AD71EFE7-EAF7-86F8-A7A3-460CAC4B9909}"/>
          </ac:spMkLst>
        </pc:spChg>
        <pc:spChg chg="mod">
          <ac:chgData name="Nguyễn Hữu Thành" userId="0c070f50-74cf-4a43-bc18-0aac035082fb" providerId="ADAL" clId="{DECD865E-6B97-4F51-B095-DE2A520AD237}" dt="2025-04-09T09:06:21.684" v="5" actId="1076"/>
          <ac:spMkLst>
            <pc:docMk/>
            <pc:sldMk cId="916320375" sldId="305"/>
            <ac:spMk id="9" creationId="{E7FFA28A-CAD9-CE7F-9D71-27676CCB1923}"/>
          </ac:spMkLst>
        </pc:spChg>
        <pc:spChg chg="mod">
          <ac:chgData name="Nguyễn Hữu Thành" userId="0c070f50-74cf-4a43-bc18-0aac035082fb" providerId="ADAL" clId="{DECD865E-6B97-4F51-B095-DE2A520AD237}" dt="2025-04-09T09:06:21.684" v="5" actId="1076"/>
          <ac:spMkLst>
            <pc:docMk/>
            <pc:sldMk cId="916320375" sldId="305"/>
            <ac:spMk id="10" creationId="{77FDF0FD-8F8E-4DAD-27C4-84F59912C83B}"/>
          </ac:spMkLst>
        </pc:spChg>
        <pc:spChg chg="mod">
          <ac:chgData name="Nguyễn Hữu Thành" userId="0c070f50-74cf-4a43-bc18-0aac035082fb" providerId="ADAL" clId="{DECD865E-6B97-4F51-B095-DE2A520AD237}" dt="2025-04-09T09:06:21.684" v="5" actId="1076"/>
          <ac:spMkLst>
            <pc:docMk/>
            <pc:sldMk cId="916320375" sldId="305"/>
            <ac:spMk id="11" creationId="{6F1405DE-0A27-E9E1-5B28-9E5E4C1095CE}"/>
          </ac:spMkLst>
        </pc:spChg>
        <pc:spChg chg="mod">
          <ac:chgData name="Nguyễn Hữu Thành" userId="0c070f50-74cf-4a43-bc18-0aac035082fb" providerId="ADAL" clId="{DECD865E-6B97-4F51-B095-DE2A520AD237}" dt="2025-04-09T09:06:21.684" v="5" actId="1076"/>
          <ac:spMkLst>
            <pc:docMk/>
            <pc:sldMk cId="916320375" sldId="305"/>
            <ac:spMk id="12" creationId="{852F5531-A29A-912A-CDDD-B3B571F7F0B9}"/>
          </ac:spMkLst>
        </pc:spChg>
        <pc:picChg chg="add mod">
          <ac:chgData name="Nguyễn Hữu Thành" userId="0c070f50-74cf-4a43-bc18-0aac035082fb" providerId="ADAL" clId="{DECD865E-6B97-4F51-B095-DE2A520AD237}" dt="2025-04-09T09:07:16.582" v="10" actId="1076"/>
          <ac:picMkLst>
            <pc:docMk/>
            <pc:sldMk cId="916320375" sldId="305"/>
            <ac:picMk id="4" creationId="{A9BB3416-DB9D-FA66-1289-D45E1EEAEEB8}"/>
          </ac:picMkLst>
        </pc:picChg>
      </pc:sldChg>
      <pc:sldChg chg="addSp modSp mod">
        <pc:chgData name="Nguyễn Hữu Thành" userId="0c070f50-74cf-4a43-bc18-0aac035082fb" providerId="ADAL" clId="{DECD865E-6B97-4F51-B095-DE2A520AD237}" dt="2025-04-09T09:20:06.963" v="85" actId="1076"/>
        <pc:sldMkLst>
          <pc:docMk/>
          <pc:sldMk cId="3002552086" sldId="308"/>
        </pc:sldMkLst>
        <pc:spChg chg="mod">
          <ac:chgData name="Nguyễn Hữu Thành" userId="0c070f50-74cf-4a43-bc18-0aac035082fb" providerId="ADAL" clId="{DECD865E-6B97-4F51-B095-DE2A520AD237}" dt="2025-04-09T09:20:03.530" v="83" actId="1076"/>
          <ac:spMkLst>
            <pc:docMk/>
            <pc:sldMk cId="3002552086" sldId="308"/>
            <ac:spMk id="4" creationId="{985207C0-27FF-17D4-F08D-12C6F01C15B8}"/>
          </ac:spMkLst>
        </pc:spChg>
        <pc:spChg chg="mod">
          <ac:chgData name="Nguyễn Hữu Thành" userId="0c070f50-74cf-4a43-bc18-0aac035082fb" providerId="ADAL" clId="{DECD865E-6B97-4F51-B095-DE2A520AD237}" dt="2025-04-09T09:19:40.721" v="79" actId="1076"/>
          <ac:spMkLst>
            <pc:docMk/>
            <pc:sldMk cId="3002552086" sldId="308"/>
            <ac:spMk id="8" creationId="{C76511B6-F3EE-8D43-5224-8BCB577FB990}"/>
          </ac:spMkLst>
        </pc:spChg>
        <pc:spChg chg="ord">
          <ac:chgData name="Nguyễn Hữu Thành" userId="0c070f50-74cf-4a43-bc18-0aac035082fb" providerId="ADAL" clId="{DECD865E-6B97-4F51-B095-DE2A520AD237}" dt="2025-04-09T09:19:55.944" v="80" actId="171"/>
          <ac:spMkLst>
            <pc:docMk/>
            <pc:sldMk cId="3002552086" sldId="308"/>
            <ac:spMk id="9" creationId="{209DABBD-1E0D-F13A-5727-3C9A41E7C59D}"/>
          </ac:spMkLst>
        </pc:spChg>
        <pc:spChg chg="ord">
          <ac:chgData name="Nguyễn Hữu Thành" userId="0c070f50-74cf-4a43-bc18-0aac035082fb" providerId="ADAL" clId="{DECD865E-6B97-4F51-B095-DE2A520AD237}" dt="2025-04-09T09:19:55.944" v="80" actId="171"/>
          <ac:spMkLst>
            <pc:docMk/>
            <pc:sldMk cId="3002552086" sldId="308"/>
            <ac:spMk id="10" creationId="{C795FEF5-6995-41F5-C1CC-181738CE79B4}"/>
          </ac:spMkLst>
        </pc:spChg>
        <pc:spChg chg="mod">
          <ac:chgData name="Nguyễn Hữu Thành" userId="0c070f50-74cf-4a43-bc18-0aac035082fb" providerId="ADAL" clId="{DECD865E-6B97-4F51-B095-DE2A520AD237}" dt="2025-04-09T09:20:05.566" v="84" actId="1076"/>
          <ac:spMkLst>
            <pc:docMk/>
            <pc:sldMk cId="3002552086" sldId="308"/>
            <ac:spMk id="12" creationId="{1868484F-3A7E-30B5-A5FE-44E7A1EBFFB7}"/>
          </ac:spMkLst>
        </pc:spChg>
        <pc:picChg chg="add mod">
          <ac:chgData name="Nguyễn Hữu Thành" userId="0c070f50-74cf-4a43-bc18-0aac035082fb" providerId="ADAL" clId="{DECD865E-6B97-4F51-B095-DE2A520AD237}" dt="2025-04-09T09:20:06.963" v="85" actId="1076"/>
          <ac:picMkLst>
            <pc:docMk/>
            <pc:sldMk cId="3002552086" sldId="308"/>
            <ac:picMk id="5" creationId="{47BC29FE-224A-49F4-657F-4F75DB8027D5}"/>
          </ac:picMkLst>
        </pc:picChg>
      </pc:sldChg>
      <pc:sldChg chg="modSp mod">
        <pc:chgData name="Nguyễn Hữu Thành" userId="0c070f50-74cf-4a43-bc18-0aac035082fb" providerId="ADAL" clId="{DECD865E-6B97-4F51-B095-DE2A520AD237}" dt="2025-04-09T09:24:26.435" v="168" actId="20577"/>
        <pc:sldMkLst>
          <pc:docMk/>
          <pc:sldMk cId="1141183726" sldId="309"/>
        </pc:sldMkLst>
        <pc:spChg chg="mod">
          <ac:chgData name="Nguyễn Hữu Thành" userId="0c070f50-74cf-4a43-bc18-0aac035082fb" providerId="ADAL" clId="{DECD865E-6B97-4F51-B095-DE2A520AD237}" dt="2025-04-09T09:24:26.435" v="168" actId="20577"/>
          <ac:spMkLst>
            <pc:docMk/>
            <pc:sldMk cId="1141183726" sldId="309"/>
            <ac:spMk id="6" creationId="{0A133637-04F8-0742-A182-902A41C0DF2E}"/>
          </ac:spMkLst>
        </pc:spChg>
        <pc:picChg chg="mod">
          <ac:chgData name="Nguyễn Hữu Thành" userId="0c070f50-74cf-4a43-bc18-0aac035082fb" providerId="ADAL" clId="{DECD865E-6B97-4F51-B095-DE2A520AD237}" dt="2025-04-09T09:24:18.510" v="167" actId="1076"/>
          <ac:picMkLst>
            <pc:docMk/>
            <pc:sldMk cId="1141183726" sldId="309"/>
            <ac:picMk id="5" creationId="{796429AD-04F0-F0C9-A32E-0C11BBF79F3D}"/>
          </ac:picMkLst>
        </pc:picChg>
      </pc:sldChg>
      <pc:sldChg chg="addSp modSp mod">
        <pc:chgData name="Nguyễn Hữu Thành" userId="0c070f50-74cf-4a43-bc18-0aac035082fb" providerId="ADAL" clId="{DECD865E-6B97-4F51-B095-DE2A520AD237}" dt="2025-04-09T09:26:50.707" v="175" actId="1076"/>
        <pc:sldMkLst>
          <pc:docMk/>
          <pc:sldMk cId="1015182933" sldId="310"/>
        </pc:sldMkLst>
        <pc:spChg chg="mod ord">
          <ac:chgData name="Nguyễn Hữu Thành" userId="0c070f50-74cf-4a43-bc18-0aac035082fb" providerId="ADAL" clId="{DECD865E-6B97-4F51-B095-DE2A520AD237}" dt="2025-04-09T09:26:13.085" v="172" actId="166"/>
          <ac:spMkLst>
            <pc:docMk/>
            <pc:sldMk cId="1015182933" sldId="310"/>
            <ac:spMk id="8" creationId="{CE9EE1C3-745C-CCF0-AECD-E5ECE4700D14}"/>
          </ac:spMkLst>
        </pc:spChg>
        <pc:spChg chg="mod">
          <ac:chgData name="Nguyễn Hữu Thành" userId="0c070f50-74cf-4a43-bc18-0aac035082fb" providerId="ADAL" clId="{DECD865E-6B97-4F51-B095-DE2A520AD237}" dt="2025-04-09T09:26:50.707" v="175" actId="1076"/>
          <ac:spMkLst>
            <pc:docMk/>
            <pc:sldMk cId="1015182933" sldId="310"/>
            <ac:spMk id="9" creationId="{A4BF5667-3833-9CAB-CA53-9914141F7187}"/>
          </ac:spMkLst>
        </pc:spChg>
        <pc:spChg chg="mod">
          <ac:chgData name="Nguyễn Hữu Thành" userId="0c070f50-74cf-4a43-bc18-0aac035082fb" providerId="ADAL" clId="{DECD865E-6B97-4F51-B095-DE2A520AD237}" dt="2025-04-09T09:26:50.707" v="175" actId="1076"/>
          <ac:spMkLst>
            <pc:docMk/>
            <pc:sldMk cId="1015182933" sldId="310"/>
            <ac:spMk id="10" creationId="{06BB02D4-3461-DD21-4B46-8DF459218E78}"/>
          </ac:spMkLst>
        </pc:spChg>
        <pc:picChg chg="add mod">
          <ac:chgData name="Nguyễn Hữu Thành" userId="0c070f50-74cf-4a43-bc18-0aac035082fb" providerId="ADAL" clId="{DECD865E-6B97-4F51-B095-DE2A520AD237}" dt="2025-04-09T09:26:45.838" v="174" actId="1076"/>
          <ac:picMkLst>
            <pc:docMk/>
            <pc:sldMk cId="1015182933" sldId="310"/>
            <ac:picMk id="5" creationId="{F400B97A-5045-0D2B-9822-4A8FF531BBC4}"/>
          </ac:picMkLst>
        </pc:picChg>
      </pc:sldChg>
      <pc:sldChg chg="addSp delSp modSp mod">
        <pc:chgData name="Nguyễn Hữu Thành" userId="0c070f50-74cf-4a43-bc18-0aac035082fb" providerId="ADAL" clId="{DECD865E-6B97-4F51-B095-DE2A520AD237}" dt="2025-04-16T09:20:09.295" v="1029" actId="2711"/>
        <pc:sldMkLst>
          <pc:docMk/>
          <pc:sldMk cId="3498437206" sldId="311"/>
        </pc:sldMkLst>
        <pc:spChg chg="mod">
          <ac:chgData name="Nguyễn Hữu Thành" userId="0c070f50-74cf-4a43-bc18-0aac035082fb" providerId="ADAL" clId="{DECD865E-6B97-4F51-B095-DE2A520AD237}" dt="2025-04-16T09:20:09.295" v="1029" actId="2711"/>
          <ac:spMkLst>
            <pc:docMk/>
            <pc:sldMk cId="3498437206" sldId="311"/>
            <ac:spMk id="6" creationId="{7E0FD91B-5ED5-4A41-C7FE-C2A4F27AD8D6}"/>
          </ac:spMkLst>
        </pc:spChg>
        <pc:picChg chg="add del mod">
          <ac:chgData name="Nguyễn Hữu Thành" userId="0c070f50-74cf-4a43-bc18-0aac035082fb" providerId="ADAL" clId="{DECD865E-6B97-4F51-B095-DE2A520AD237}" dt="2025-04-09T09:28:39.701" v="227" actId="1076"/>
          <ac:picMkLst>
            <pc:docMk/>
            <pc:sldMk cId="3498437206" sldId="311"/>
            <ac:picMk id="8" creationId="{D8BCB86D-5F72-C0E7-03B5-00A56A57F926}"/>
          </ac:picMkLst>
        </pc:picChg>
      </pc:sldChg>
      <pc:sldChg chg="modSp">
        <pc:chgData name="Nguyễn Hữu Thành" userId="0c070f50-74cf-4a43-bc18-0aac035082fb" providerId="ADAL" clId="{DECD865E-6B97-4F51-B095-DE2A520AD237}" dt="2025-04-09T09:30:37.113" v="249"/>
        <pc:sldMkLst>
          <pc:docMk/>
          <pc:sldMk cId="186575531" sldId="312"/>
        </pc:sldMkLst>
        <pc:spChg chg="mod">
          <ac:chgData name="Nguyễn Hữu Thành" userId="0c070f50-74cf-4a43-bc18-0aac035082fb" providerId="ADAL" clId="{DECD865E-6B97-4F51-B095-DE2A520AD237}" dt="2025-04-09T09:30:37.113" v="249"/>
          <ac:spMkLst>
            <pc:docMk/>
            <pc:sldMk cId="186575531" sldId="312"/>
            <ac:spMk id="8" creationId="{E90C8367-D983-E847-4B49-B9854930F098}"/>
          </ac:spMkLst>
        </pc:spChg>
      </pc:sldChg>
      <pc:sldChg chg="addSp delSp modSp mod">
        <pc:chgData name="Nguyễn Hữu Thành" userId="0c070f50-74cf-4a43-bc18-0aac035082fb" providerId="ADAL" clId="{DECD865E-6B97-4F51-B095-DE2A520AD237}" dt="2025-04-09T09:31:43.236" v="258" actId="1076"/>
        <pc:sldMkLst>
          <pc:docMk/>
          <pc:sldMk cId="2842455544" sldId="315"/>
        </pc:sldMkLst>
        <pc:spChg chg="mod">
          <ac:chgData name="Nguyễn Hữu Thành" userId="0c070f50-74cf-4a43-bc18-0aac035082fb" providerId="ADAL" clId="{DECD865E-6B97-4F51-B095-DE2A520AD237}" dt="2025-04-09T09:31:43.236" v="258" actId="1076"/>
          <ac:spMkLst>
            <pc:docMk/>
            <pc:sldMk cId="2842455544" sldId="315"/>
            <ac:spMk id="5" creationId="{71C7DE86-4869-EF70-C584-D76E5299D989}"/>
          </ac:spMkLst>
        </pc:spChg>
        <pc:spChg chg="mod">
          <ac:chgData name="Nguyễn Hữu Thành" userId="0c070f50-74cf-4a43-bc18-0aac035082fb" providerId="ADAL" clId="{DECD865E-6B97-4F51-B095-DE2A520AD237}" dt="2025-04-09T09:31:39.626" v="256" actId="1076"/>
          <ac:spMkLst>
            <pc:docMk/>
            <pc:sldMk cId="2842455544" sldId="315"/>
            <ac:spMk id="8" creationId="{9FAC5B9E-EFC2-2791-902B-00487C33762E}"/>
          </ac:spMkLst>
        </pc:spChg>
        <pc:picChg chg="add mod">
          <ac:chgData name="Nguyễn Hữu Thành" userId="0c070f50-74cf-4a43-bc18-0aac035082fb" providerId="ADAL" clId="{DECD865E-6B97-4F51-B095-DE2A520AD237}" dt="2025-04-09T09:31:41.959" v="257" actId="1076"/>
          <ac:picMkLst>
            <pc:docMk/>
            <pc:sldMk cId="2842455544" sldId="315"/>
            <ac:picMk id="4" creationId="{447015AA-AE01-7001-6D6F-A26633B96850}"/>
          </ac:picMkLst>
        </pc:picChg>
      </pc:sldChg>
      <pc:sldChg chg="delSp modSp mod">
        <pc:chgData name="Nguyễn Hữu Thành" userId="0c070f50-74cf-4a43-bc18-0aac035082fb" providerId="ADAL" clId="{DECD865E-6B97-4F51-B095-DE2A520AD237}" dt="2025-04-16T09:10:28.943" v="894" actId="20577"/>
        <pc:sldMkLst>
          <pc:docMk/>
          <pc:sldMk cId="4156482705" sldId="316"/>
        </pc:sldMkLst>
        <pc:spChg chg="mod">
          <ac:chgData name="Nguyễn Hữu Thành" userId="0c070f50-74cf-4a43-bc18-0aac035082fb" providerId="ADAL" clId="{DECD865E-6B97-4F51-B095-DE2A520AD237}" dt="2025-04-16T09:10:28.943" v="894" actId="20577"/>
          <ac:spMkLst>
            <pc:docMk/>
            <pc:sldMk cId="4156482705" sldId="316"/>
            <ac:spMk id="6" creationId="{1216F536-ED7B-03AC-AE85-878BDE5A0491}"/>
          </ac:spMkLst>
        </pc:spChg>
        <pc:grpChg chg="mod">
          <ac:chgData name="Nguyễn Hữu Thành" userId="0c070f50-74cf-4a43-bc18-0aac035082fb" providerId="ADAL" clId="{DECD865E-6B97-4F51-B095-DE2A520AD237}" dt="2025-04-16T09:07:30.913" v="723" actId="1076"/>
          <ac:grpSpMkLst>
            <pc:docMk/>
            <pc:sldMk cId="4156482705" sldId="316"/>
            <ac:grpSpMk id="2" creationId="{9748D0DB-70D2-7ABB-E09C-FB99BF872FC7}"/>
          </ac:grpSpMkLst>
        </pc:grpChg>
      </pc:sldChg>
      <pc:sldChg chg="del">
        <pc:chgData name="Nguyễn Hữu Thành" userId="0c070f50-74cf-4a43-bc18-0aac035082fb" providerId="ADAL" clId="{DECD865E-6B97-4F51-B095-DE2A520AD237}" dt="2025-04-16T09:10:44.387" v="895" actId="47"/>
        <pc:sldMkLst>
          <pc:docMk/>
          <pc:sldMk cId="4015533500" sldId="317"/>
        </pc:sldMkLst>
      </pc:sldChg>
      <pc:sldChg chg="del">
        <pc:chgData name="Nguyễn Hữu Thành" userId="0c070f50-74cf-4a43-bc18-0aac035082fb" providerId="ADAL" clId="{DECD865E-6B97-4F51-B095-DE2A520AD237}" dt="2025-04-16T09:10:45.335" v="896" actId="47"/>
        <pc:sldMkLst>
          <pc:docMk/>
          <pc:sldMk cId="1753031846" sldId="319"/>
        </pc:sldMkLst>
      </pc:sldChg>
      <pc:sldChg chg="addSp modSp mod">
        <pc:chgData name="Nguyễn Hữu Thành" userId="0c070f50-74cf-4a43-bc18-0aac035082fb" providerId="ADAL" clId="{DECD865E-6B97-4F51-B095-DE2A520AD237}" dt="2025-04-16T09:16:11.782" v="904" actId="1076"/>
        <pc:sldMkLst>
          <pc:docMk/>
          <pc:sldMk cId="1648159785" sldId="320"/>
        </pc:sldMkLst>
        <pc:spChg chg="mod">
          <ac:chgData name="Nguyễn Hữu Thành" userId="0c070f50-74cf-4a43-bc18-0aac035082fb" providerId="ADAL" clId="{DECD865E-6B97-4F51-B095-DE2A520AD237}" dt="2025-04-16T09:16:11.782" v="904" actId="1076"/>
          <ac:spMkLst>
            <pc:docMk/>
            <pc:sldMk cId="1648159785" sldId="320"/>
            <ac:spMk id="8" creationId="{8A5522FF-7C9C-A79D-0BEC-7B3208AC74E4}"/>
          </ac:spMkLst>
        </pc:spChg>
        <pc:spChg chg="mod">
          <ac:chgData name="Nguyễn Hữu Thành" userId="0c070f50-74cf-4a43-bc18-0aac035082fb" providerId="ADAL" clId="{DECD865E-6B97-4F51-B095-DE2A520AD237}" dt="2025-04-16T09:16:06.163" v="903" actId="1076"/>
          <ac:spMkLst>
            <pc:docMk/>
            <pc:sldMk cId="1648159785" sldId="320"/>
            <ac:spMk id="9" creationId="{6714273E-0ABA-C09F-F090-73E3D2CD122C}"/>
          </ac:spMkLst>
        </pc:spChg>
        <pc:spChg chg="mod">
          <ac:chgData name="Nguyễn Hữu Thành" userId="0c070f50-74cf-4a43-bc18-0aac035082fb" providerId="ADAL" clId="{DECD865E-6B97-4F51-B095-DE2A520AD237}" dt="2025-04-16T09:16:06.163" v="903" actId="1076"/>
          <ac:spMkLst>
            <pc:docMk/>
            <pc:sldMk cId="1648159785" sldId="320"/>
            <ac:spMk id="10" creationId="{8197FE16-B2C9-9FCA-9752-A7A1BF4E2872}"/>
          </ac:spMkLst>
        </pc:spChg>
        <pc:picChg chg="add mod">
          <ac:chgData name="Nguyễn Hữu Thành" userId="0c070f50-74cf-4a43-bc18-0aac035082fb" providerId="ADAL" clId="{DECD865E-6B97-4F51-B095-DE2A520AD237}" dt="2025-04-16T09:16:01.973" v="902" actId="1076"/>
          <ac:picMkLst>
            <pc:docMk/>
            <pc:sldMk cId="1648159785" sldId="320"/>
            <ac:picMk id="4" creationId="{EF13CBA6-410A-DFE6-E020-5F2D9AE02FD9}"/>
          </ac:picMkLst>
        </pc:picChg>
      </pc:sldChg>
      <pc:sldChg chg="del">
        <pc:chgData name="Nguyễn Hữu Thành" userId="0c070f50-74cf-4a43-bc18-0aac035082fb" providerId="ADAL" clId="{DECD865E-6B97-4F51-B095-DE2A520AD237}" dt="2025-04-16T09:17:55.467" v="991" actId="47"/>
        <pc:sldMkLst>
          <pc:docMk/>
          <pc:sldMk cId="2441392565" sldId="321"/>
        </pc:sldMkLst>
      </pc:sldChg>
      <pc:sldChg chg="del">
        <pc:chgData name="Nguyễn Hữu Thành" userId="0c070f50-74cf-4a43-bc18-0aac035082fb" providerId="ADAL" clId="{DECD865E-6B97-4F51-B095-DE2A520AD237}" dt="2025-04-16T09:29:22.654" v="1095" actId="47"/>
        <pc:sldMkLst>
          <pc:docMk/>
          <pc:sldMk cId="499138544" sldId="322"/>
        </pc:sldMkLst>
      </pc:sldChg>
      <pc:sldChg chg="addSp modSp mod">
        <pc:chgData name="Nguyễn Hữu Thành" userId="0c070f50-74cf-4a43-bc18-0aac035082fb" providerId="ADAL" clId="{DECD865E-6B97-4F51-B095-DE2A520AD237}" dt="2025-04-09T09:40:13.695" v="335" actId="1076"/>
        <pc:sldMkLst>
          <pc:docMk/>
          <pc:sldMk cId="3313803119" sldId="323"/>
        </pc:sldMkLst>
        <pc:spChg chg="mod">
          <ac:chgData name="Nguyễn Hữu Thành" userId="0c070f50-74cf-4a43-bc18-0aac035082fb" providerId="ADAL" clId="{DECD865E-6B97-4F51-B095-DE2A520AD237}" dt="2025-04-09T09:40:10.458" v="334" actId="1076"/>
          <ac:spMkLst>
            <pc:docMk/>
            <pc:sldMk cId="3313803119" sldId="323"/>
            <ac:spMk id="8" creationId="{7607AA5C-7E18-E345-C52C-E63DD3568DAC}"/>
          </ac:spMkLst>
        </pc:spChg>
        <pc:picChg chg="add mod">
          <ac:chgData name="Nguyễn Hữu Thành" userId="0c070f50-74cf-4a43-bc18-0aac035082fb" providerId="ADAL" clId="{DECD865E-6B97-4F51-B095-DE2A520AD237}" dt="2025-04-09T09:40:13.695" v="335" actId="1076"/>
          <ac:picMkLst>
            <pc:docMk/>
            <pc:sldMk cId="3313803119" sldId="323"/>
            <ac:picMk id="4" creationId="{BF475F37-7FDF-43BB-5A5D-5C85D0480106}"/>
          </ac:picMkLst>
        </pc:picChg>
      </pc:sldChg>
      <pc:sldChg chg="modSp mod">
        <pc:chgData name="Nguyễn Hữu Thành" userId="0c070f50-74cf-4a43-bc18-0aac035082fb" providerId="ADAL" clId="{DECD865E-6B97-4F51-B095-DE2A520AD237}" dt="2025-04-09T09:47:43.881" v="439" actId="1076"/>
        <pc:sldMkLst>
          <pc:docMk/>
          <pc:sldMk cId="2457112940" sldId="324"/>
        </pc:sldMkLst>
        <pc:spChg chg="mod">
          <ac:chgData name="Nguyễn Hữu Thành" userId="0c070f50-74cf-4a43-bc18-0aac035082fb" providerId="ADAL" clId="{DECD865E-6B97-4F51-B095-DE2A520AD237}" dt="2025-04-09T09:47:42.325" v="438" actId="1076"/>
          <ac:spMkLst>
            <pc:docMk/>
            <pc:sldMk cId="2457112940" sldId="324"/>
            <ac:spMk id="6" creationId="{C51E9C1F-5648-06E8-6047-FC42C055C823}"/>
          </ac:spMkLst>
        </pc:spChg>
        <pc:grpChg chg="mod">
          <ac:chgData name="Nguyễn Hữu Thành" userId="0c070f50-74cf-4a43-bc18-0aac035082fb" providerId="ADAL" clId="{DECD865E-6B97-4F51-B095-DE2A520AD237}" dt="2025-04-09T09:44:11.673" v="419" actId="1076"/>
          <ac:grpSpMkLst>
            <pc:docMk/>
            <pc:sldMk cId="2457112940" sldId="324"/>
            <ac:grpSpMk id="2" creationId="{43A390D4-1847-1DBD-3455-13EA76FFB773}"/>
          </ac:grpSpMkLst>
        </pc:grpChg>
        <pc:picChg chg="mod">
          <ac:chgData name="Nguyễn Hữu Thành" userId="0c070f50-74cf-4a43-bc18-0aac035082fb" providerId="ADAL" clId="{DECD865E-6B97-4F51-B095-DE2A520AD237}" dt="2025-04-09T09:47:43.881" v="439" actId="1076"/>
          <ac:picMkLst>
            <pc:docMk/>
            <pc:sldMk cId="2457112940" sldId="324"/>
            <ac:picMk id="8" creationId="{45FA47ED-07CD-5804-9A66-0D2DB87C4765}"/>
          </ac:picMkLst>
        </pc:picChg>
      </pc:sldChg>
      <pc:sldChg chg="delSp modSp mod">
        <pc:chgData name="Nguyễn Hữu Thành" userId="0c070f50-74cf-4a43-bc18-0aac035082fb" providerId="ADAL" clId="{DECD865E-6B97-4F51-B095-DE2A520AD237}" dt="2025-04-09T09:46:05.154" v="435" actId="20577"/>
        <pc:sldMkLst>
          <pc:docMk/>
          <pc:sldMk cId="2106663908" sldId="325"/>
        </pc:sldMkLst>
        <pc:spChg chg="mod">
          <ac:chgData name="Nguyễn Hữu Thành" userId="0c070f50-74cf-4a43-bc18-0aac035082fb" providerId="ADAL" clId="{DECD865E-6B97-4F51-B095-DE2A520AD237}" dt="2025-04-09T09:46:05.154" v="435" actId="20577"/>
          <ac:spMkLst>
            <pc:docMk/>
            <pc:sldMk cId="2106663908" sldId="325"/>
            <ac:spMk id="6" creationId="{622401ED-F2F6-8EE0-C86C-A30264A91E49}"/>
          </ac:spMkLst>
        </pc:spChg>
      </pc:sldChg>
      <pc:sldChg chg="addSp delSp modSp mod">
        <pc:chgData name="Nguyễn Hữu Thành" userId="0c070f50-74cf-4a43-bc18-0aac035082fb" providerId="ADAL" clId="{DECD865E-6B97-4F51-B095-DE2A520AD237}" dt="2025-04-09T09:48:42.660" v="460" actId="1076"/>
        <pc:sldMkLst>
          <pc:docMk/>
          <pc:sldMk cId="1992582798" sldId="327"/>
        </pc:sldMkLst>
        <pc:spChg chg="mod">
          <ac:chgData name="Nguyễn Hữu Thành" userId="0c070f50-74cf-4a43-bc18-0aac035082fb" providerId="ADAL" clId="{DECD865E-6B97-4F51-B095-DE2A520AD237}" dt="2025-04-09T09:48:40.783" v="459" actId="1076"/>
          <ac:spMkLst>
            <pc:docMk/>
            <pc:sldMk cId="1992582798" sldId="327"/>
            <ac:spMk id="8" creationId="{A8F2ED38-8094-FA88-7296-DD8628920B5A}"/>
          </ac:spMkLst>
        </pc:spChg>
        <pc:spChg chg="add del">
          <ac:chgData name="Nguyễn Hữu Thành" userId="0c070f50-74cf-4a43-bc18-0aac035082fb" providerId="ADAL" clId="{DECD865E-6B97-4F51-B095-DE2A520AD237}" dt="2025-04-09T09:48:21.398" v="450" actId="478"/>
          <ac:spMkLst>
            <pc:docMk/>
            <pc:sldMk cId="1992582798" sldId="327"/>
            <ac:spMk id="9" creationId="{1685A92F-9729-D6C4-0391-D6312750AD5D}"/>
          </ac:spMkLst>
        </pc:spChg>
        <pc:spChg chg="add del">
          <ac:chgData name="Nguyễn Hữu Thành" userId="0c070f50-74cf-4a43-bc18-0aac035082fb" providerId="ADAL" clId="{DECD865E-6B97-4F51-B095-DE2A520AD237}" dt="2025-04-09T09:48:21.915" v="451" actId="478"/>
          <ac:spMkLst>
            <pc:docMk/>
            <pc:sldMk cId="1992582798" sldId="327"/>
            <ac:spMk id="10" creationId="{AEE173DE-4EA9-A441-B60F-E0F6982DAE03}"/>
          </ac:spMkLst>
        </pc:spChg>
        <pc:grpChg chg="mod">
          <ac:chgData name="Nguyễn Hữu Thành" userId="0c070f50-74cf-4a43-bc18-0aac035082fb" providerId="ADAL" clId="{DECD865E-6B97-4F51-B095-DE2A520AD237}" dt="2025-04-09T09:48:35.654" v="457" actId="1076"/>
          <ac:grpSpMkLst>
            <pc:docMk/>
            <pc:sldMk cId="1992582798" sldId="327"/>
            <ac:grpSpMk id="2" creationId="{3454E1B6-5291-8897-1B2D-974EB4F47BC8}"/>
          </ac:grpSpMkLst>
        </pc:grpChg>
        <pc:picChg chg="add mod">
          <ac:chgData name="Nguyễn Hữu Thành" userId="0c070f50-74cf-4a43-bc18-0aac035082fb" providerId="ADAL" clId="{DECD865E-6B97-4F51-B095-DE2A520AD237}" dt="2025-04-09T09:48:42.660" v="460" actId="1076"/>
          <ac:picMkLst>
            <pc:docMk/>
            <pc:sldMk cId="1992582798" sldId="327"/>
            <ac:picMk id="4" creationId="{3A37714E-EEEA-C7E0-09B1-DB680AA30292}"/>
          </ac:picMkLst>
        </pc:picChg>
      </pc:sldChg>
      <pc:sldChg chg="modSp mod">
        <pc:chgData name="Nguyễn Hữu Thành" userId="0c070f50-74cf-4a43-bc18-0aac035082fb" providerId="ADAL" clId="{DECD865E-6B97-4F51-B095-DE2A520AD237}" dt="2025-04-09T09:58:59.223" v="620" actId="20577"/>
        <pc:sldMkLst>
          <pc:docMk/>
          <pc:sldMk cId="3421496194" sldId="328"/>
        </pc:sldMkLst>
        <pc:spChg chg="mod">
          <ac:chgData name="Nguyễn Hữu Thành" userId="0c070f50-74cf-4a43-bc18-0aac035082fb" providerId="ADAL" clId="{DECD865E-6B97-4F51-B095-DE2A520AD237}" dt="2025-04-09T09:58:59.223" v="620" actId="20577"/>
          <ac:spMkLst>
            <pc:docMk/>
            <pc:sldMk cId="3421496194" sldId="328"/>
            <ac:spMk id="6" creationId="{70D2E57B-2943-751E-AD6B-1DDDEEAA6BC6}"/>
          </ac:spMkLst>
        </pc:spChg>
        <pc:picChg chg="mod">
          <ac:chgData name="Nguyễn Hữu Thành" userId="0c070f50-74cf-4a43-bc18-0aac035082fb" providerId="ADAL" clId="{DECD865E-6B97-4F51-B095-DE2A520AD237}" dt="2025-04-09T09:58:33.092" v="603" actId="1076"/>
          <ac:picMkLst>
            <pc:docMk/>
            <pc:sldMk cId="3421496194" sldId="328"/>
            <ac:picMk id="7" creationId="{ABBE0E39-AD90-99DC-114D-4280A0D9ED44}"/>
          </ac:picMkLst>
        </pc:picChg>
      </pc:sldChg>
      <pc:sldChg chg="del">
        <pc:chgData name="Nguyễn Hữu Thành" userId="0c070f50-74cf-4a43-bc18-0aac035082fb" providerId="ADAL" clId="{DECD865E-6B97-4F51-B095-DE2A520AD237}" dt="2025-04-09T09:57:28.668" v="486" actId="47"/>
        <pc:sldMkLst>
          <pc:docMk/>
          <pc:sldMk cId="2329302833" sldId="330"/>
        </pc:sldMkLst>
      </pc:sldChg>
      <pc:sldChg chg="modSp mod">
        <pc:chgData name="Nguyễn Hữu Thành" userId="0c070f50-74cf-4a43-bc18-0aac035082fb" providerId="ADAL" clId="{DECD865E-6B97-4F51-B095-DE2A520AD237}" dt="2025-04-09T09:59:21.670" v="641" actId="2711"/>
        <pc:sldMkLst>
          <pc:docMk/>
          <pc:sldMk cId="3742380717" sldId="331"/>
        </pc:sldMkLst>
        <pc:spChg chg="mod">
          <ac:chgData name="Nguyễn Hữu Thành" userId="0c070f50-74cf-4a43-bc18-0aac035082fb" providerId="ADAL" clId="{DECD865E-6B97-4F51-B095-DE2A520AD237}" dt="2025-04-09T09:59:21.670" v="641" actId="2711"/>
          <ac:spMkLst>
            <pc:docMk/>
            <pc:sldMk cId="3742380717" sldId="331"/>
            <ac:spMk id="8" creationId="{429D9CFF-053E-8B56-EA96-DC07F068C24D}"/>
          </ac:spMkLst>
        </pc:spChg>
      </pc:sldChg>
      <pc:sldChg chg="modSp mod">
        <pc:chgData name="Nguyễn Hữu Thành" userId="0c070f50-74cf-4a43-bc18-0aac035082fb" providerId="ADAL" clId="{DECD865E-6B97-4F51-B095-DE2A520AD237}" dt="2025-05-07T09:02:21.027" v="1147" actId="2711"/>
        <pc:sldMkLst>
          <pc:docMk/>
          <pc:sldMk cId="2953963634" sldId="332"/>
        </pc:sldMkLst>
        <pc:spChg chg="mod">
          <ac:chgData name="Nguyễn Hữu Thành" userId="0c070f50-74cf-4a43-bc18-0aac035082fb" providerId="ADAL" clId="{DECD865E-6B97-4F51-B095-DE2A520AD237}" dt="2025-05-07T09:02:21.027" v="1147" actId="2711"/>
          <ac:spMkLst>
            <pc:docMk/>
            <pc:sldMk cId="2953963634" sldId="332"/>
            <ac:spMk id="6" creationId="{482D2BF0-69D8-F21F-E6F6-540839841566}"/>
          </ac:spMkLst>
        </pc:spChg>
        <pc:picChg chg="mod">
          <ac:chgData name="Nguyễn Hữu Thành" userId="0c070f50-74cf-4a43-bc18-0aac035082fb" providerId="ADAL" clId="{DECD865E-6B97-4F51-B095-DE2A520AD237}" dt="2025-05-07T08:57:25.484" v="1109" actId="1076"/>
          <ac:picMkLst>
            <pc:docMk/>
            <pc:sldMk cId="2953963634" sldId="332"/>
            <ac:picMk id="8" creationId="{5C9D61D4-5D66-6257-572E-664FBF004AF2}"/>
          </ac:picMkLst>
        </pc:picChg>
      </pc:sldChg>
      <pc:sldChg chg="addSp delSp modSp mod">
        <pc:chgData name="Nguyễn Hữu Thành" userId="0c070f50-74cf-4a43-bc18-0aac035082fb" providerId="ADAL" clId="{DECD865E-6B97-4F51-B095-DE2A520AD237}" dt="2025-04-09T10:00:41.918" v="664" actId="1076"/>
        <pc:sldMkLst>
          <pc:docMk/>
          <pc:sldMk cId="1250302939" sldId="333"/>
        </pc:sldMkLst>
        <pc:spChg chg="add del mod">
          <ac:chgData name="Nguyễn Hữu Thành" userId="0c070f50-74cf-4a43-bc18-0aac035082fb" providerId="ADAL" clId="{DECD865E-6B97-4F51-B095-DE2A520AD237}" dt="2025-04-09T10:00:38.090" v="663" actId="1076"/>
          <ac:spMkLst>
            <pc:docMk/>
            <pc:sldMk cId="1250302939" sldId="333"/>
            <ac:spMk id="5" creationId="{A527B3FC-6549-DE67-5FDE-CEFE92CEF6B1}"/>
          </ac:spMkLst>
        </pc:spChg>
        <pc:spChg chg="mod">
          <ac:chgData name="Nguyễn Hữu Thành" userId="0c070f50-74cf-4a43-bc18-0aac035082fb" providerId="ADAL" clId="{DECD865E-6B97-4F51-B095-DE2A520AD237}" dt="2025-04-09T10:00:29.147" v="657" actId="1076"/>
          <ac:spMkLst>
            <pc:docMk/>
            <pc:sldMk cId="1250302939" sldId="333"/>
            <ac:spMk id="8" creationId="{0861F4F4-3251-BB46-BB43-FC8CE6278B55}"/>
          </ac:spMkLst>
        </pc:spChg>
        <pc:spChg chg="add del">
          <ac:chgData name="Nguyễn Hữu Thành" userId="0c070f50-74cf-4a43-bc18-0aac035082fb" providerId="ADAL" clId="{DECD865E-6B97-4F51-B095-DE2A520AD237}" dt="2025-04-09T10:00:24.787" v="655" actId="478"/>
          <ac:spMkLst>
            <pc:docMk/>
            <pc:sldMk cId="1250302939" sldId="333"/>
            <ac:spMk id="9" creationId="{E51174B6-7C00-2BF7-65B3-256C345BCB03}"/>
          </ac:spMkLst>
        </pc:spChg>
        <pc:spChg chg="add del">
          <ac:chgData name="Nguyễn Hữu Thành" userId="0c070f50-74cf-4a43-bc18-0aac035082fb" providerId="ADAL" clId="{DECD865E-6B97-4F51-B095-DE2A520AD237}" dt="2025-04-09T10:00:25.423" v="656" actId="478"/>
          <ac:spMkLst>
            <pc:docMk/>
            <pc:sldMk cId="1250302939" sldId="333"/>
            <ac:spMk id="10" creationId="{FA6044F7-E36A-7DC6-39F7-C36EF73489D6}"/>
          </ac:spMkLst>
        </pc:spChg>
        <pc:spChg chg="add del">
          <ac:chgData name="Nguyễn Hữu Thành" userId="0c070f50-74cf-4a43-bc18-0aac035082fb" providerId="ADAL" clId="{DECD865E-6B97-4F51-B095-DE2A520AD237}" dt="2025-04-09T10:00:24.449" v="654" actId="478"/>
          <ac:spMkLst>
            <pc:docMk/>
            <pc:sldMk cId="1250302939" sldId="333"/>
            <ac:spMk id="11" creationId="{73D9BF48-781C-7750-1DBC-21D058CD35EB}"/>
          </ac:spMkLst>
        </pc:spChg>
        <pc:picChg chg="add mod">
          <ac:chgData name="Nguyễn Hữu Thành" userId="0c070f50-74cf-4a43-bc18-0aac035082fb" providerId="ADAL" clId="{DECD865E-6B97-4F51-B095-DE2A520AD237}" dt="2025-04-09T10:00:41.918" v="664" actId="1076"/>
          <ac:picMkLst>
            <pc:docMk/>
            <pc:sldMk cId="1250302939" sldId="333"/>
            <ac:picMk id="4" creationId="{6BD0F647-4B2F-FE67-0D54-B4A6C69211D8}"/>
          </ac:picMkLst>
        </pc:picChg>
      </pc:sldChg>
      <pc:sldChg chg="modSp mod">
        <pc:chgData name="Nguyễn Hữu Thành" userId="0c070f50-74cf-4a43-bc18-0aac035082fb" providerId="ADAL" clId="{DECD865E-6B97-4F51-B095-DE2A520AD237}" dt="2025-05-07T09:03:27.062" v="1153" actId="6549"/>
        <pc:sldMkLst>
          <pc:docMk/>
          <pc:sldMk cId="1657353786" sldId="334"/>
        </pc:sldMkLst>
        <pc:spChg chg="mod">
          <ac:chgData name="Nguyễn Hữu Thành" userId="0c070f50-74cf-4a43-bc18-0aac035082fb" providerId="ADAL" clId="{DECD865E-6B97-4F51-B095-DE2A520AD237}" dt="2025-05-07T09:03:27.062" v="1153" actId="6549"/>
          <ac:spMkLst>
            <pc:docMk/>
            <pc:sldMk cId="1657353786" sldId="334"/>
            <ac:spMk id="6" creationId="{750042BE-38CC-FE0D-C654-CFECE23FEA7F}"/>
          </ac:spMkLst>
        </pc:spChg>
        <pc:picChg chg="mod">
          <ac:chgData name="Nguyễn Hữu Thành" userId="0c070f50-74cf-4a43-bc18-0aac035082fb" providerId="ADAL" clId="{DECD865E-6B97-4F51-B095-DE2A520AD237}" dt="2025-05-07T09:01:22.388" v="1119" actId="1076"/>
          <ac:picMkLst>
            <pc:docMk/>
            <pc:sldMk cId="1657353786" sldId="334"/>
            <ac:picMk id="8" creationId="{750D77B1-1448-A351-E243-46180DD10E4A}"/>
          </ac:picMkLst>
        </pc:picChg>
      </pc:sldChg>
      <pc:sldChg chg="modSp mod">
        <pc:chgData name="Nguyễn Hữu Thành" userId="0c070f50-74cf-4a43-bc18-0aac035082fb" providerId="ADAL" clId="{DECD865E-6B97-4F51-B095-DE2A520AD237}" dt="2025-05-07T09:04:48.159" v="1158" actId="20577"/>
        <pc:sldMkLst>
          <pc:docMk/>
          <pc:sldMk cId="3916324026" sldId="335"/>
        </pc:sldMkLst>
        <pc:spChg chg="mod">
          <ac:chgData name="Nguyễn Hữu Thành" userId="0c070f50-74cf-4a43-bc18-0aac035082fb" providerId="ADAL" clId="{DECD865E-6B97-4F51-B095-DE2A520AD237}" dt="2025-05-07T09:04:48.159" v="1158" actId="20577"/>
          <ac:spMkLst>
            <pc:docMk/>
            <pc:sldMk cId="3916324026" sldId="335"/>
            <ac:spMk id="6" creationId="{CA59B55E-9386-BB10-09D0-531DA5E1002B}"/>
          </ac:spMkLst>
        </pc:spChg>
        <pc:picChg chg="mod">
          <ac:chgData name="Nguyễn Hữu Thành" userId="0c070f50-74cf-4a43-bc18-0aac035082fb" providerId="ADAL" clId="{DECD865E-6B97-4F51-B095-DE2A520AD237}" dt="2025-05-07T09:02:40.483" v="1152" actId="1076"/>
          <ac:picMkLst>
            <pc:docMk/>
            <pc:sldMk cId="3916324026" sldId="335"/>
            <ac:picMk id="8" creationId="{0905CE99-1CBF-57C1-D9F7-6AA2037899AB}"/>
          </ac:picMkLst>
        </pc:picChg>
      </pc:sldChg>
      <pc:sldChg chg="addSp modSp del mod">
        <pc:chgData name="Nguyễn Hữu Thành" userId="0c070f50-74cf-4a43-bc18-0aac035082fb" providerId="ADAL" clId="{DECD865E-6B97-4F51-B095-DE2A520AD237}" dt="2025-04-16T09:30:46.391" v="1096" actId="47"/>
        <pc:sldMkLst>
          <pc:docMk/>
          <pc:sldMk cId="1329976100" sldId="336"/>
        </pc:sldMkLst>
      </pc:sldChg>
      <pc:sldChg chg="del">
        <pc:chgData name="Nguyễn Hữu Thành" userId="0c070f50-74cf-4a43-bc18-0aac035082fb" providerId="ADAL" clId="{DECD865E-6B97-4F51-B095-DE2A520AD237}" dt="2025-04-16T09:30:46.391" v="1096" actId="47"/>
        <pc:sldMkLst>
          <pc:docMk/>
          <pc:sldMk cId="819225373" sldId="337"/>
        </pc:sldMkLst>
      </pc:sldChg>
      <pc:sldChg chg="del">
        <pc:chgData name="Nguyễn Hữu Thành" userId="0c070f50-74cf-4a43-bc18-0aac035082fb" providerId="ADAL" clId="{DECD865E-6B97-4F51-B095-DE2A520AD237}" dt="2025-04-16T09:30:46.391" v="1096" actId="47"/>
        <pc:sldMkLst>
          <pc:docMk/>
          <pc:sldMk cId="3814936821" sldId="338"/>
        </pc:sldMkLst>
      </pc:sldChg>
      <pc:sldChg chg="del">
        <pc:chgData name="Nguyễn Hữu Thành" userId="0c070f50-74cf-4a43-bc18-0aac035082fb" providerId="ADAL" clId="{DECD865E-6B97-4F51-B095-DE2A520AD237}" dt="2025-04-16T09:30:46.391" v="1096" actId="47"/>
        <pc:sldMkLst>
          <pc:docMk/>
          <pc:sldMk cId="3524729822" sldId="339"/>
        </pc:sldMkLst>
      </pc:sldChg>
      <pc:sldChg chg="del">
        <pc:chgData name="Nguyễn Hữu Thành" userId="0c070f50-74cf-4a43-bc18-0aac035082fb" providerId="ADAL" clId="{DECD865E-6B97-4F51-B095-DE2A520AD237}" dt="2025-04-16T09:30:46.391" v="1096" actId="47"/>
        <pc:sldMkLst>
          <pc:docMk/>
          <pc:sldMk cId="1590393025" sldId="340"/>
        </pc:sldMkLst>
      </pc:sldChg>
      <pc:sldChg chg="del">
        <pc:chgData name="Nguyễn Hữu Thành" userId="0c070f50-74cf-4a43-bc18-0aac035082fb" providerId="ADAL" clId="{DECD865E-6B97-4F51-B095-DE2A520AD237}" dt="2025-04-16T09:30:46.391" v="1096" actId="47"/>
        <pc:sldMkLst>
          <pc:docMk/>
          <pc:sldMk cId="959292000" sldId="341"/>
        </pc:sldMkLst>
      </pc:sldChg>
      <pc:sldChg chg="modSp mod">
        <pc:chgData name="Nguyễn Hữu Thành" userId="0c070f50-74cf-4a43-bc18-0aac035082fb" providerId="ADAL" clId="{DECD865E-6B97-4F51-B095-DE2A520AD237}" dt="2025-04-09T09:18:42.250" v="74" actId="1076"/>
        <pc:sldMkLst>
          <pc:docMk/>
          <pc:sldMk cId="3442500723" sldId="342"/>
        </pc:sldMkLst>
        <pc:spChg chg="mod">
          <ac:chgData name="Nguyễn Hữu Thành" userId="0c070f50-74cf-4a43-bc18-0aac035082fb" providerId="ADAL" clId="{DECD865E-6B97-4F51-B095-DE2A520AD237}" dt="2025-04-09T09:18:34.428" v="72"/>
          <ac:spMkLst>
            <pc:docMk/>
            <pc:sldMk cId="3442500723" sldId="342"/>
            <ac:spMk id="6" creationId="{032C1A92-0643-F8C0-AA79-F38E9A320F5A}"/>
          </ac:spMkLst>
        </pc:spChg>
        <pc:picChg chg="mod">
          <ac:chgData name="Nguyễn Hữu Thành" userId="0c070f50-74cf-4a43-bc18-0aac035082fb" providerId="ADAL" clId="{DECD865E-6B97-4F51-B095-DE2A520AD237}" dt="2025-04-09T09:18:42.250" v="74" actId="1076"/>
          <ac:picMkLst>
            <pc:docMk/>
            <pc:sldMk cId="3442500723" sldId="342"/>
            <ac:picMk id="18" creationId="{AA4DF9CC-B460-E73C-57D4-D7C0CF591321}"/>
          </ac:picMkLst>
        </pc:picChg>
      </pc:sldChg>
      <pc:sldChg chg="modSp del mod">
        <pc:chgData name="Nguyễn Hữu Thành" userId="0c070f50-74cf-4a43-bc18-0aac035082fb" providerId="ADAL" clId="{DECD865E-6B97-4F51-B095-DE2A520AD237}" dt="2025-04-09T09:18:46.979" v="75" actId="47"/>
        <pc:sldMkLst>
          <pc:docMk/>
          <pc:sldMk cId="1718341747" sldId="343"/>
        </pc:sldMkLst>
      </pc:sldChg>
      <pc:sldChg chg="del">
        <pc:chgData name="Nguyễn Hữu Thành" userId="0c070f50-74cf-4a43-bc18-0aac035082fb" providerId="ADAL" clId="{DECD865E-6B97-4F51-B095-DE2A520AD237}" dt="2025-04-16T09:25:40.024" v="1074" actId="47"/>
        <pc:sldMkLst>
          <pc:docMk/>
          <pc:sldMk cId="1503043260" sldId="344"/>
        </pc:sldMkLst>
      </pc:sldChg>
      <pc:sldChg chg="delSp modSp mod">
        <pc:chgData name="Nguyễn Hữu Thành" userId="0c070f50-74cf-4a43-bc18-0aac035082fb" providerId="ADAL" clId="{DECD865E-6B97-4F51-B095-DE2A520AD237}" dt="2025-04-16T09:27:34.729" v="1094" actId="20577"/>
        <pc:sldMkLst>
          <pc:docMk/>
          <pc:sldMk cId="3770785511" sldId="345"/>
        </pc:sldMkLst>
        <pc:spChg chg="mod">
          <ac:chgData name="Nguyễn Hữu Thành" userId="0c070f50-74cf-4a43-bc18-0aac035082fb" providerId="ADAL" clId="{DECD865E-6B97-4F51-B095-DE2A520AD237}" dt="2025-04-16T09:27:34.729" v="1094" actId="20577"/>
          <ac:spMkLst>
            <pc:docMk/>
            <pc:sldMk cId="3770785511" sldId="345"/>
            <ac:spMk id="6" creationId="{D3F8C111-FF2F-7E2A-E856-516A8EF22F31}"/>
          </ac:spMkLst>
        </pc:spChg>
      </pc:sldChg>
    </pc:docChg>
  </pc:docChgLst>
  <pc:docChgLst>
    <pc:chgData name="Lê Minh Hội" userId="646ffbef-f9bf-49fb-ae40-5cba495c9b47" providerId="ADAL" clId="{73F0A15F-298A-4298-A23B-27FB90EA52C4}"/>
    <pc:docChg chg="undo custSel addSld modSld sldOrd">
      <pc:chgData name="Lê Minh Hội" userId="646ffbef-f9bf-49fb-ae40-5cba495c9b47" providerId="ADAL" clId="{73F0A15F-298A-4298-A23B-27FB90EA52C4}" dt="2025-03-12T09:32:45.141" v="923" actId="20577"/>
      <pc:docMkLst>
        <pc:docMk/>
      </pc:docMkLst>
      <pc:sldChg chg="modSp mod">
        <pc:chgData name="Lê Minh Hội" userId="646ffbef-f9bf-49fb-ae40-5cba495c9b47" providerId="ADAL" clId="{73F0A15F-298A-4298-A23B-27FB90EA52C4}" dt="2025-02-19T04:05:29.114" v="7" actId="1076"/>
        <pc:sldMkLst>
          <pc:docMk/>
          <pc:sldMk cId="0" sldId="256"/>
        </pc:sldMkLst>
        <pc:spChg chg="mod">
          <ac:chgData name="Lê Minh Hội" userId="646ffbef-f9bf-49fb-ae40-5cba495c9b47" providerId="ADAL" clId="{73F0A15F-298A-4298-A23B-27FB90EA52C4}" dt="2025-02-19T04:04:59.031" v="6" actId="207"/>
          <ac:spMkLst>
            <pc:docMk/>
            <pc:sldMk cId="0" sldId="256"/>
            <ac:spMk id="12" creationId="{00000000-0000-0000-0000-000000000000}"/>
          </ac:spMkLst>
        </pc:spChg>
        <pc:grpChg chg="mod">
          <ac:chgData name="Lê Minh Hội" userId="646ffbef-f9bf-49fb-ae40-5cba495c9b47" providerId="ADAL" clId="{73F0A15F-298A-4298-A23B-27FB90EA52C4}" dt="2025-02-19T04:05:29.114" v="7" actId="1076"/>
          <ac:grpSpMkLst>
            <pc:docMk/>
            <pc:sldMk cId="0" sldId="256"/>
            <ac:grpSpMk id="2" creationId="{00000000-0000-0000-0000-000000000000}"/>
          </ac:grpSpMkLst>
        </pc:grpChg>
      </pc:sldChg>
      <pc:sldChg chg="modSp mod">
        <pc:chgData name="Lê Minh Hội" userId="646ffbef-f9bf-49fb-ae40-5cba495c9b47" providerId="ADAL" clId="{73F0A15F-298A-4298-A23B-27FB90EA52C4}" dt="2025-02-26T09:33:07.382" v="849" actId="1038"/>
        <pc:sldMkLst>
          <pc:docMk/>
          <pc:sldMk cId="0" sldId="257"/>
        </pc:sldMkLst>
        <pc:spChg chg="mod">
          <ac:chgData name="Lê Minh Hội" userId="646ffbef-f9bf-49fb-ae40-5cba495c9b47" providerId="ADAL" clId="{73F0A15F-298A-4298-A23B-27FB90EA52C4}" dt="2025-02-26T09:32:08.952" v="840" actId="113"/>
          <ac:spMkLst>
            <pc:docMk/>
            <pc:sldMk cId="0" sldId="257"/>
            <ac:spMk id="5" creationId="{00000000-0000-0000-0000-000000000000}"/>
          </ac:spMkLst>
        </pc:spChg>
        <pc:spChg chg="mod">
          <ac:chgData name="Lê Minh Hội" userId="646ffbef-f9bf-49fb-ae40-5cba495c9b47" providerId="ADAL" clId="{73F0A15F-298A-4298-A23B-27FB90EA52C4}" dt="2025-02-26T09:33:00.378" v="846" actId="1038"/>
          <ac:spMkLst>
            <pc:docMk/>
            <pc:sldMk cId="0" sldId="257"/>
            <ac:spMk id="6" creationId="{00000000-0000-0000-0000-000000000000}"/>
          </ac:spMkLst>
        </pc:spChg>
        <pc:spChg chg="mod">
          <ac:chgData name="Lê Minh Hội" userId="646ffbef-f9bf-49fb-ae40-5cba495c9b47" providerId="ADAL" clId="{73F0A15F-298A-4298-A23B-27FB90EA52C4}" dt="2025-02-26T09:33:00.378" v="846" actId="1038"/>
          <ac:spMkLst>
            <pc:docMk/>
            <pc:sldMk cId="0" sldId="257"/>
            <ac:spMk id="7" creationId="{00000000-0000-0000-0000-000000000000}"/>
          </ac:spMkLst>
        </pc:spChg>
        <pc:spChg chg="mod">
          <ac:chgData name="Lê Minh Hội" userId="646ffbef-f9bf-49fb-ae40-5cba495c9b47" providerId="ADAL" clId="{73F0A15F-298A-4298-A23B-27FB90EA52C4}" dt="2025-02-26T09:33:07.382" v="849" actId="1038"/>
          <ac:spMkLst>
            <pc:docMk/>
            <pc:sldMk cId="0" sldId="257"/>
            <ac:spMk id="8" creationId="{00000000-0000-0000-0000-000000000000}"/>
          </ac:spMkLst>
        </pc:spChg>
        <pc:spChg chg="mod">
          <ac:chgData name="Lê Minh Hội" userId="646ffbef-f9bf-49fb-ae40-5cba495c9b47" providerId="ADAL" clId="{73F0A15F-298A-4298-A23B-27FB90EA52C4}" dt="2025-02-26T09:33:07.382" v="849" actId="1038"/>
          <ac:spMkLst>
            <pc:docMk/>
            <pc:sldMk cId="0" sldId="257"/>
            <ac:spMk id="9" creationId="{00000000-0000-0000-0000-000000000000}"/>
          </ac:spMkLst>
        </pc:spChg>
        <pc:spChg chg="mod">
          <ac:chgData name="Lê Minh Hội" userId="646ffbef-f9bf-49fb-ae40-5cba495c9b47" providerId="ADAL" clId="{73F0A15F-298A-4298-A23B-27FB90EA52C4}" dt="2025-02-26T09:31:58.778" v="839" actId="1035"/>
          <ac:spMkLst>
            <pc:docMk/>
            <pc:sldMk cId="0" sldId="257"/>
            <ac:spMk id="15" creationId="{00000000-0000-0000-0000-000000000000}"/>
          </ac:spMkLst>
        </pc:spChg>
        <pc:spChg chg="mod">
          <ac:chgData name="Lê Minh Hội" userId="646ffbef-f9bf-49fb-ae40-5cba495c9b47" providerId="ADAL" clId="{73F0A15F-298A-4298-A23B-27FB90EA52C4}" dt="2025-02-26T09:32:27.083" v="843" actId="113"/>
          <ac:spMkLst>
            <pc:docMk/>
            <pc:sldMk cId="0" sldId="257"/>
            <ac:spMk id="18" creationId="{00000000-0000-0000-0000-000000000000}"/>
          </ac:spMkLst>
        </pc:spChg>
      </pc:sldChg>
      <pc:sldChg chg="modSp mod">
        <pc:chgData name="Lê Minh Hội" userId="646ffbef-f9bf-49fb-ae40-5cba495c9b47" providerId="ADAL" clId="{73F0A15F-298A-4298-A23B-27FB90EA52C4}" dt="2025-02-19T04:08:11.819" v="35" actId="1036"/>
        <pc:sldMkLst>
          <pc:docMk/>
          <pc:sldMk cId="0" sldId="258"/>
        </pc:sldMkLst>
        <pc:spChg chg="mod">
          <ac:chgData name="Lê Minh Hội" userId="646ffbef-f9bf-49fb-ae40-5cba495c9b47" providerId="ADAL" clId="{73F0A15F-298A-4298-A23B-27FB90EA52C4}" dt="2025-02-19T04:08:11.819" v="35" actId="1036"/>
          <ac:spMkLst>
            <pc:docMk/>
            <pc:sldMk cId="0" sldId="258"/>
            <ac:spMk id="5" creationId="{00000000-0000-0000-0000-000000000000}"/>
          </ac:spMkLst>
        </pc:spChg>
      </pc:sldChg>
      <pc:sldChg chg="modSp mod">
        <pc:chgData name="Lê Minh Hội" userId="646ffbef-f9bf-49fb-ae40-5cba495c9b47" providerId="ADAL" clId="{73F0A15F-298A-4298-A23B-27FB90EA52C4}" dt="2025-02-26T09:25:29.990" v="828" actId="20577"/>
        <pc:sldMkLst>
          <pc:docMk/>
          <pc:sldMk cId="0" sldId="259"/>
        </pc:sldMkLst>
        <pc:spChg chg="mod">
          <ac:chgData name="Lê Minh Hội" userId="646ffbef-f9bf-49fb-ae40-5cba495c9b47" providerId="ADAL" clId="{73F0A15F-298A-4298-A23B-27FB90EA52C4}" dt="2025-02-26T09:25:29.990" v="828" actId="20577"/>
          <ac:spMkLst>
            <pc:docMk/>
            <pc:sldMk cId="0" sldId="259"/>
            <ac:spMk id="12" creationId="{241B9A3A-D006-9CAA-C366-8652E47B29DC}"/>
          </ac:spMkLst>
        </pc:spChg>
      </pc:sldChg>
      <pc:sldChg chg="modSp mod">
        <pc:chgData name="Lê Minh Hội" userId="646ffbef-f9bf-49fb-ae40-5cba495c9b47" providerId="ADAL" clId="{73F0A15F-298A-4298-A23B-27FB90EA52C4}" dt="2025-02-19T04:15:55.189" v="102" actId="114"/>
        <pc:sldMkLst>
          <pc:docMk/>
          <pc:sldMk cId="0" sldId="260"/>
        </pc:sldMkLst>
        <pc:spChg chg="mod">
          <ac:chgData name="Lê Minh Hội" userId="646ffbef-f9bf-49fb-ae40-5cba495c9b47" providerId="ADAL" clId="{73F0A15F-298A-4298-A23B-27FB90EA52C4}" dt="2025-02-19T04:15:55.189" v="102" actId="114"/>
          <ac:spMkLst>
            <pc:docMk/>
            <pc:sldMk cId="0" sldId="260"/>
            <ac:spMk id="5" creationId="{00000000-0000-0000-0000-000000000000}"/>
          </ac:spMkLst>
        </pc:spChg>
      </pc:sldChg>
      <pc:sldChg chg="modSp">
        <pc:chgData name="Lê Minh Hội" userId="646ffbef-f9bf-49fb-ae40-5cba495c9b47" providerId="ADAL" clId="{73F0A15F-298A-4298-A23B-27FB90EA52C4}" dt="2025-02-19T04:17:21.880" v="127" actId="113"/>
        <pc:sldMkLst>
          <pc:docMk/>
          <pc:sldMk cId="0" sldId="261"/>
        </pc:sldMkLst>
        <pc:spChg chg="mod">
          <ac:chgData name="Lê Minh Hội" userId="646ffbef-f9bf-49fb-ae40-5cba495c9b47" providerId="ADAL" clId="{73F0A15F-298A-4298-A23B-27FB90EA52C4}" dt="2025-02-19T04:17:21.880" v="127" actId="113"/>
          <ac:spMkLst>
            <pc:docMk/>
            <pc:sldMk cId="0" sldId="261"/>
            <ac:spMk id="4" creationId="{00000000-0000-0000-0000-000000000000}"/>
          </ac:spMkLst>
        </pc:spChg>
      </pc:sldChg>
      <pc:sldChg chg="modSp mod">
        <pc:chgData name="Lê Minh Hội" userId="646ffbef-f9bf-49fb-ae40-5cba495c9b47" providerId="ADAL" clId="{73F0A15F-298A-4298-A23B-27FB90EA52C4}" dt="2025-02-26T09:25:37.309" v="832" actId="20577"/>
        <pc:sldMkLst>
          <pc:docMk/>
          <pc:sldMk cId="0" sldId="269"/>
        </pc:sldMkLst>
        <pc:spChg chg="mod">
          <ac:chgData name="Lê Minh Hội" userId="646ffbef-f9bf-49fb-ae40-5cba495c9b47" providerId="ADAL" clId="{73F0A15F-298A-4298-A23B-27FB90EA52C4}" dt="2025-02-26T09:25:37.309" v="832" actId="20577"/>
          <ac:spMkLst>
            <pc:docMk/>
            <pc:sldMk cId="0" sldId="269"/>
            <ac:spMk id="15" creationId="{CFD1FB88-751D-F60D-B20A-E988466FD737}"/>
          </ac:spMkLst>
        </pc:spChg>
      </pc:sldChg>
      <pc:sldChg chg="modSp mod">
        <pc:chgData name="Lê Minh Hội" userId="646ffbef-f9bf-49fb-ae40-5cba495c9b47" providerId="ADAL" clId="{73F0A15F-298A-4298-A23B-27FB90EA52C4}" dt="2025-02-19T04:24:26.808" v="194" actId="20577"/>
        <pc:sldMkLst>
          <pc:docMk/>
          <pc:sldMk cId="0" sldId="270"/>
        </pc:sldMkLst>
        <pc:spChg chg="mod">
          <ac:chgData name="Lê Minh Hội" userId="646ffbef-f9bf-49fb-ae40-5cba495c9b47" providerId="ADAL" clId="{73F0A15F-298A-4298-A23B-27FB90EA52C4}" dt="2025-02-19T04:24:26.808" v="194" actId="20577"/>
          <ac:spMkLst>
            <pc:docMk/>
            <pc:sldMk cId="0" sldId="270"/>
            <ac:spMk id="5" creationId="{00000000-0000-0000-0000-000000000000}"/>
          </ac:spMkLst>
        </pc:spChg>
      </pc:sldChg>
      <pc:sldChg chg="modSp">
        <pc:chgData name="Lê Minh Hội" userId="646ffbef-f9bf-49fb-ae40-5cba495c9b47" providerId="ADAL" clId="{73F0A15F-298A-4298-A23B-27FB90EA52C4}" dt="2025-02-19T04:23:30.830" v="183"/>
        <pc:sldMkLst>
          <pc:docMk/>
          <pc:sldMk cId="0" sldId="271"/>
        </pc:sldMkLst>
        <pc:spChg chg="mod">
          <ac:chgData name="Lê Minh Hội" userId="646ffbef-f9bf-49fb-ae40-5cba495c9b47" providerId="ADAL" clId="{73F0A15F-298A-4298-A23B-27FB90EA52C4}" dt="2025-02-19T04:23:30.830" v="183"/>
          <ac:spMkLst>
            <pc:docMk/>
            <pc:sldMk cId="0" sldId="271"/>
            <ac:spMk id="8" creationId="{00000000-0000-0000-0000-000000000000}"/>
          </ac:spMkLst>
        </pc:spChg>
      </pc:sldChg>
      <pc:sldChg chg="modSp mod">
        <pc:chgData name="Lê Minh Hội" userId="646ffbef-f9bf-49fb-ae40-5cba495c9b47" providerId="ADAL" clId="{73F0A15F-298A-4298-A23B-27FB90EA52C4}" dt="2025-02-26T09:25:09.447" v="824" actId="20577"/>
        <pc:sldMkLst>
          <pc:docMk/>
          <pc:sldMk cId="0" sldId="279"/>
        </pc:sldMkLst>
        <pc:spChg chg="mod">
          <ac:chgData name="Lê Minh Hội" userId="646ffbef-f9bf-49fb-ae40-5cba495c9b47" providerId="ADAL" clId="{73F0A15F-298A-4298-A23B-27FB90EA52C4}" dt="2025-02-26T09:25:09.447" v="824" actId="20577"/>
          <ac:spMkLst>
            <pc:docMk/>
            <pc:sldMk cId="0" sldId="279"/>
            <ac:spMk id="9" creationId="{00000000-0000-0000-0000-000000000000}"/>
          </ac:spMkLst>
        </pc:spChg>
      </pc:sldChg>
      <pc:sldChg chg="modSp mod">
        <pc:chgData name="Lê Minh Hội" userId="646ffbef-f9bf-49fb-ae40-5cba495c9b47" providerId="ADAL" clId="{73F0A15F-298A-4298-A23B-27FB90EA52C4}" dt="2025-02-26T09:24:53.712" v="815" actId="20577"/>
        <pc:sldMkLst>
          <pc:docMk/>
          <pc:sldMk cId="0" sldId="293"/>
        </pc:sldMkLst>
        <pc:spChg chg="mod">
          <ac:chgData name="Lê Minh Hội" userId="646ffbef-f9bf-49fb-ae40-5cba495c9b47" providerId="ADAL" clId="{73F0A15F-298A-4298-A23B-27FB90EA52C4}" dt="2025-02-26T09:24:53.712" v="815" actId="20577"/>
          <ac:spMkLst>
            <pc:docMk/>
            <pc:sldMk cId="0" sldId="293"/>
            <ac:spMk id="10" creationId="{00000000-0000-0000-0000-000000000000}"/>
          </ac:spMkLst>
        </pc:spChg>
      </pc:sldChg>
      <pc:sldChg chg="modSp">
        <pc:chgData name="Lê Minh Hội" userId="646ffbef-f9bf-49fb-ae40-5cba495c9b47" providerId="ADAL" clId="{73F0A15F-298A-4298-A23B-27FB90EA52C4}" dt="2025-02-19T05:43:48.415" v="775" actId="20577"/>
        <pc:sldMkLst>
          <pc:docMk/>
          <pc:sldMk cId="0" sldId="294"/>
        </pc:sldMkLst>
        <pc:spChg chg="mod">
          <ac:chgData name="Lê Minh Hội" userId="646ffbef-f9bf-49fb-ae40-5cba495c9b47" providerId="ADAL" clId="{73F0A15F-298A-4298-A23B-27FB90EA52C4}" dt="2025-02-19T05:43:48.415" v="775" actId="20577"/>
          <ac:spMkLst>
            <pc:docMk/>
            <pc:sldMk cId="0" sldId="294"/>
            <ac:spMk id="5" creationId="{00000000-0000-0000-0000-000000000000}"/>
          </ac:spMkLst>
        </pc:spChg>
      </pc:sldChg>
      <pc:sldChg chg="modSp mod">
        <pc:chgData name="Lê Minh Hội" userId="646ffbef-f9bf-49fb-ae40-5cba495c9b47" providerId="ADAL" clId="{73F0A15F-298A-4298-A23B-27FB90EA52C4}" dt="2025-02-19T05:43:33.280" v="774" actId="114"/>
        <pc:sldMkLst>
          <pc:docMk/>
          <pc:sldMk cId="0" sldId="296"/>
        </pc:sldMkLst>
        <pc:spChg chg="mod">
          <ac:chgData name="Lê Minh Hội" userId="646ffbef-f9bf-49fb-ae40-5cba495c9b47" providerId="ADAL" clId="{73F0A15F-298A-4298-A23B-27FB90EA52C4}" dt="2025-02-19T05:43:33.280" v="774" actId="114"/>
          <ac:spMkLst>
            <pc:docMk/>
            <pc:sldMk cId="0" sldId="296"/>
            <ac:spMk id="5" creationId="{00000000-0000-0000-0000-000000000000}"/>
          </ac:spMkLst>
        </pc:spChg>
      </pc:sldChg>
      <pc:sldChg chg="modSp">
        <pc:chgData name="Lê Minh Hội" userId="646ffbef-f9bf-49fb-ae40-5cba495c9b47" providerId="ADAL" clId="{73F0A15F-298A-4298-A23B-27FB90EA52C4}" dt="2025-02-19T04:18:15.918" v="132"/>
        <pc:sldMkLst>
          <pc:docMk/>
          <pc:sldMk cId="169593308" sldId="303"/>
        </pc:sldMkLst>
        <pc:spChg chg="mod">
          <ac:chgData name="Lê Minh Hội" userId="646ffbef-f9bf-49fb-ae40-5cba495c9b47" providerId="ADAL" clId="{73F0A15F-298A-4298-A23B-27FB90EA52C4}" dt="2025-02-19T04:18:15.918" v="132"/>
          <ac:spMkLst>
            <pc:docMk/>
            <pc:sldMk cId="169593308" sldId="303"/>
            <ac:spMk id="4" creationId="{5E17F3E9-C892-21E0-FD5F-E642C7B33761}"/>
          </ac:spMkLst>
        </pc:spChg>
      </pc:sldChg>
      <pc:sldChg chg="addSp delSp modSp mod">
        <pc:chgData name="Lê Minh Hội" userId="646ffbef-f9bf-49fb-ae40-5cba495c9b47" providerId="ADAL" clId="{73F0A15F-298A-4298-A23B-27FB90EA52C4}" dt="2025-03-12T09:29:35.381" v="871" actId="478"/>
        <pc:sldMkLst>
          <pc:docMk/>
          <pc:sldMk cId="916320375" sldId="305"/>
        </pc:sldMkLst>
        <pc:spChg chg="add del">
          <ac:chgData name="Lê Minh Hội" userId="646ffbef-f9bf-49fb-ae40-5cba495c9b47" providerId="ADAL" clId="{73F0A15F-298A-4298-A23B-27FB90EA52C4}" dt="2025-03-12T09:28:10.925" v="866" actId="478"/>
          <ac:spMkLst>
            <pc:docMk/>
            <pc:sldMk cId="916320375" sldId="305"/>
            <ac:spMk id="5" creationId="{65B66350-4D93-85BF-912E-FA731EAFB254}"/>
          </ac:spMkLst>
        </pc:spChg>
        <pc:spChg chg="mod">
          <ac:chgData name="Lê Minh Hội" userId="646ffbef-f9bf-49fb-ae40-5cba495c9b47" providerId="ADAL" clId="{73F0A15F-298A-4298-A23B-27FB90EA52C4}" dt="2025-03-12T09:27:51.642" v="863" actId="1076"/>
          <ac:spMkLst>
            <pc:docMk/>
            <pc:sldMk cId="916320375" sldId="305"/>
            <ac:spMk id="8" creationId="{AD71EFE7-EAF7-86F8-A7A3-460CAC4B9909}"/>
          </ac:spMkLst>
        </pc:spChg>
      </pc:sldChg>
      <pc:sldChg chg="modSp">
        <pc:chgData name="Lê Minh Hội" userId="646ffbef-f9bf-49fb-ae40-5cba495c9b47" providerId="ADAL" clId="{73F0A15F-298A-4298-A23B-27FB90EA52C4}" dt="2025-02-19T04:29:28.221" v="227"/>
        <pc:sldMkLst>
          <pc:docMk/>
          <pc:sldMk cId="2545229444" sldId="306"/>
        </pc:sldMkLst>
        <pc:spChg chg="mod">
          <ac:chgData name="Lê Minh Hội" userId="646ffbef-f9bf-49fb-ae40-5cba495c9b47" providerId="ADAL" clId="{73F0A15F-298A-4298-A23B-27FB90EA52C4}" dt="2025-02-19T04:29:28.221" v="227"/>
          <ac:spMkLst>
            <pc:docMk/>
            <pc:sldMk cId="2545229444" sldId="306"/>
            <ac:spMk id="8" creationId="{7C1412FD-A554-E995-0C8B-E4ABDB7634F7}"/>
          </ac:spMkLst>
        </pc:spChg>
      </pc:sldChg>
      <pc:sldChg chg="modSp">
        <pc:chgData name="Lê Minh Hội" userId="646ffbef-f9bf-49fb-ae40-5cba495c9b47" providerId="ADAL" clId="{73F0A15F-298A-4298-A23B-27FB90EA52C4}" dt="2025-02-19T04:34:12.828" v="235"/>
        <pc:sldMkLst>
          <pc:docMk/>
          <pc:sldMk cId="3002552086" sldId="308"/>
        </pc:sldMkLst>
        <pc:spChg chg="mod">
          <ac:chgData name="Lê Minh Hội" userId="646ffbef-f9bf-49fb-ae40-5cba495c9b47" providerId="ADAL" clId="{73F0A15F-298A-4298-A23B-27FB90EA52C4}" dt="2025-02-19T04:34:12.828" v="235"/>
          <ac:spMkLst>
            <pc:docMk/>
            <pc:sldMk cId="3002552086" sldId="308"/>
            <ac:spMk id="8" creationId="{C76511B6-F3EE-8D43-5224-8BCB577FB990}"/>
          </ac:spMkLst>
        </pc:spChg>
      </pc:sldChg>
      <pc:sldChg chg="modSp mod">
        <pc:chgData name="Lê Minh Hội" userId="646ffbef-f9bf-49fb-ae40-5cba495c9b47" providerId="ADAL" clId="{73F0A15F-298A-4298-A23B-27FB90EA52C4}" dt="2025-03-12T09:32:45.141" v="923" actId="20577"/>
        <pc:sldMkLst>
          <pc:docMk/>
          <pc:sldMk cId="1141183726" sldId="309"/>
        </pc:sldMkLst>
        <pc:spChg chg="mod">
          <ac:chgData name="Lê Minh Hội" userId="646ffbef-f9bf-49fb-ae40-5cba495c9b47" providerId="ADAL" clId="{73F0A15F-298A-4298-A23B-27FB90EA52C4}" dt="2025-03-12T09:32:45.141" v="923" actId="20577"/>
          <ac:spMkLst>
            <pc:docMk/>
            <pc:sldMk cId="1141183726" sldId="309"/>
            <ac:spMk id="6" creationId="{0A133637-04F8-0742-A182-902A41C0DF2E}"/>
          </ac:spMkLst>
        </pc:spChg>
      </pc:sldChg>
      <pc:sldChg chg="modSp">
        <pc:chgData name="Lê Minh Hội" userId="646ffbef-f9bf-49fb-ae40-5cba495c9b47" providerId="ADAL" clId="{73F0A15F-298A-4298-A23B-27FB90EA52C4}" dt="2025-02-19T04:39:46.940" v="292"/>
        <pc:sldMkLst>
          <pc:docMk/>
          <pc:sldMk cId="1015182933" sldId="310"/>
        </pc:sldMkLst>
        <pc:spChg chg="mod">
          <ac:chgData name="Lê Minh Hội" userId="646ffbef-f9bf-49fb-ae40-5cba495c9b47" providerId="ADAL" clId="{73F0A15F-298A-4298-A23B-27FB90EA52C4}" dt="2025-02-19T04:39:46.940" v="292"/>
          <ac:spMkLst>
            <pc:docMk/>
            <pc:sldMk cId="1015182933" sldId="310"/>
            <ac:spMk id="8" creationId="{CE9EE1C3-745C-CCF0-AECD-E5ECE4700D14}"/>
          </ac:spMkLst>
        </pc:spChg>
      </pc:sldChg>
      <pc:sldChg chg="modSp mod">
        <pc:chgData name="Lê Minh Hội" userId="646ffbef-f9bf-49fb-ae40-5cba495c9b47" providerId="ADAL" clId="{73F0A15F-298A-4298-A23B-27FB90EA52C4}" dt="2025-03-12T09:30:55.896" v="897" actId="20577"/>
        <pc:sldMkLst>
          <pc:docMk/>
          <pc:sldMk cId="3498437206" sldId="311"/>
        </pc:sldMkLst>
        <pc:spChg chg="mod">
          <ac:chgData name="Lê Minh Hội" userId="646ffbef-f9bf-49fb-ae40-5cba495c9b47" providerId="ADAL" clId="{73F0A15F-298A-4298-A23B-27FB90EA52C4}" dt="2025-03-12T09:30:55.896" v="897" actId="20577"/>
          <ac:spMkLst>
            <pc:docMk/>
            <pc:sldMk cId="3498437206" sldId="311"/>
            <ac:spMk id="6" creationId="{7E0FD91B-5ED5-4A41-C7FE-C2A4F27AD8D6}"/>
          </ac:spMkLst>
        </pc:spChg>
      </pc:sldChg>
      <pc:sldChg chg="modSp mod">
        <pc:chgData name="Lê Minh Hội" userId="646ffbef-f9bf-49fb-ae40-5cba495c9b47" providerId="ADAL" clId="{73F0A15F-298A-4298-A23B-27FB90EA52C4}" dt="2025-03-12T09:30:41.245" v="884" actId="20577"/>
        <pc:sldMkLst>
          <pc:docMk/>
          <pc:sldMk cId="186575531" sldId="312"/>
        </pc:sldMkLst>
        <pc:spChg chg="mod">
          <ac:chgData name="Lê Minh Hội" userId="646ffbef-f9bf-49fb-ae40-5cba495c9b47" providerId="ADAL" clId="{73F0A15F-298A-4298-A23B-27FB90EA52C4}" dt="2025-03-12T09:30:41.245" v="884" actId="20577"/>
          <ac:spMkLst>
            <pc:docMk/>
            <pc:sldMk cId="186575531" sldId="312"/>
            <ac:spMk id="8" creationId="{E90C8367-D983-E847-4B49-B9854930F098}"/>
          </ac:spMkLst>
        </pc:spChg>
        <pc:grpChg chg="mod">
          <ac:chgData name="Lê Minh Hội" userId="646ffbef-f9bf-49fb-ae40-5cba495c9b47" providerId="ADAL" clId="{73F0A15F-298A-4298-A23B-27FB90EA52C4}" dt="2025-02-19T04:43:15.503" v="341" actId="1076"/>
          <ac:grpSpMkLst>
            <pc:docMk/>
            <pc:sldMk cId="186575531" sldId="312"/>
            <ac:grpSpMk id="2" creationId="{34EC86DF-E2E0-2B40-92C7-7DAC5384802F}"/>
          </ac:grpSpMkLst>
        </pc:grpChg>
      </pc:sldChg>
      <pc:sldChg chg="modSp mod">
        <pc:chgData name="Lê Minh Hội" userId="646ffbef-f9bf-49fb-ae40-5cba495c9b47" providerId="ADAL" clId="{73F0A15F-298A-4298-A23B-27FB90EA52C4}" dt="2025-02-19T04:44:17.197" v="355" actId="14100"/>
        <pc:sldMkLst>
          <pc:docMk/>
          <pc:sldMk cId="1828695583" sldId="314"/>
        </pc:sldMkLst>
        <pc:spChg chg="mod">
          <ac:chgData name="Lê Minh Hội" userId="646ffbef-f9bf-49fb-ae40-5cba495c9b47" providerId="ADAL" clId="{73F0A15F-298A-4298-A23B-27FB90EA52C4}" dt="2025-02-19T04:44:17.197" v="355" actId="14100"/>
          <ac:spMkLst>
            <pc:docMk/>
            <pc:sldMk cId="1828695583" sldId="314"/>
            <ac:spMk id="8" creationId="{75FD3484-F626-E5D2-59A0-3740387ECB58}"/>
          </ac:spMkLst>
        </pc:spChg>
      </pc:sldChg>
      <pc:sldChg chg="modSp">
        <pc:chgData name="Lê Minh Hội" userId="646ffbef-f9bf-49fb-ae40-5cba495c9b47" providerId="ADAL" clId="{73F0A15F-298A-4298-A23B-27FB90EA52C4}" dt="2025-02-19T04:45:13.625" v="362"/>
        <pc:sldMkLst>
          <pc:docMk/>
          <pc:sldMk cId="2842455544" sldId="315"/>
        </pc:sldMkLst>
        <pc:spChg chg="mod">
          <ac:chgData name="Lê Minh Hội" userId="646ffbef-f9bf-49fb-ae40-5cba495c9b47" providerId="ADAL" clId="{73F0A15F-298A-4298-A23B-27FB90EA52C4}" dt="2025-02-19T04:45:13.625" v="362"/>
          <ac:spMkLst>
            <pc:docMk/>
            <pc:sldMk cId="2842455544" sldId="315"/>
            <ac:spMk id="8" creationId="{9FAC5B9E-EFC2-2791-902B-00487C33762E}"/>
          </ac:spMkLst>
        </pc:spChg>
      </pc:sldChg>
      <pc:sldChg chg="modSp">
        <pc:chgData name="Lê Minh Hội" userId="646ffbef-f9bf-49fb-ae40-5cba495c9b47" providerId="ADAL" clId="{73F0A15F-298A-4298-A23B-27FB90EA52C4}" dt="2025-02-19T04:46:44.767" v="379"/>
        <pc:sldMkLst>
          <pc:docMk/>
          <pc:sldMk cId="4156482705" sldId="316"/>
        </pc:sldMkLst>
        <pc:spChg chg="mod">
          <ac:chgData name="Lê Minh Hội" userId="646ffbef-f9bf-49fb-ae40-5cba495c9b47" providerId="ADAL" clId="{73F0A15F-298A-4298-A23B-27FB90EA52C4}" dt="2025-02-19T04:46:44.767" v="379"/>
          <ac:spMkLst>
            <pc:docMk/>
            <pc:sldMk cId="4156482705" sldId="316"/>
            <ac:spMk id="6" creationId="{1216F536-ED7B-03AC-AE85-878BDE5A0491}"/>
          </ac:spMkLst>
        </pc:spChg>
      </pc:sldChg>
      <pc:sldChg chg="modSp">
        <pc:chgData name="Lê Minh Hội" userId="646ffbef-f9bf-49fb-ae40-5cba495c9b47" providerId="ADAL" clId="{73F0A15F-298A-4298-A23B-27FB90EA52C4}" dt="2025-02-19T04:48:31.433" v="409" actId="114"/>
        <pc:sldMkLst>
          <pc:docMk/>
          <pc:sldMk cId="4015533500" sldId="317"/>
        </pc:sldMkLst>
      </pc:sldChg>
      <pc:sldChg chg="modSp">
        <pc:chgData name="Lê Minh Hội" userId="646ffbef-f9bf-49fb-ae40-5cba495c9b47" providerId="ADAL" clId="{73F0A15F-298A-4298-A23B-27FB90EA52C4}" dt="2025-02-19T04:48:50.598" v="410"/>
        <pc:sldMkLst>
          <pc:docMk/>
          <pc:sldMk cId="1753031846" sldId="319"/>
        </pc:sldMkLst>
      </pc:sldChg>
      <pc:sldChg chg="modSp">
        <pc:chgData name="Lê Minh Hội" userId="646ffbef-f9bf-49fb-ae40-5cba495c9b47" providerId="ADAL" clId="{73F0A15F-298A-4298-A23B-27FB90EA52C4}" dt="2025-02-19T04:49:09.862" v="417"/>
        <pc:sldMkLst>
          <pc:docMk/>
          <pc:sldMk cId="1648159785" sldId="320"/>
        </pc:sldMkLst>
        <pc:spChg chg="mod">
          <ac:chgData name="Lê Minh Hội" userId="646ffbef-f9bf-49fb-ae40-5cba495c9b47" providerId="ADAL" clId="{73F0A15F-298A-4298-A23B-27FB90EA52C4}" dt="2025-02-19T04:49:09.862" v="417"/>
          <ac:spMkLst>
            <pc:docMk/>
            <pc:sldMk cId="1648159785" sldId="320"/>
            <ac:spMk id="8" creationId="{8A5522FF-7C9C-A79D-0BEC-7B3208AC74E4}"/>
          </ac:spMkLst>
        </pc:spChg>
      </pc:sldChg>
      <pc:sldChg chg="modSp">
        <pc:chgData name="Lê Minh Hội" userId="646ffbef-f9bf-49fb-ae40-5cba495c9b47" providerId="ADAL" clId="{73F0A15F-298A-4298-A23B-27FB90EA52C4}" dt="2025-02-19T04:50:32.531" v="440"/>
        <pc:sldMkLst>
          <pc:docMk/>
          <pc:sldMk cId="2441392565" sldId="321"/>
        </pc:sldMkLst>
      </pc:sldChg>
      <pc:sldChg chg="modSp">
        <pc:chgData name="Lê Minh Hội" userId="646ffbef-f9bf-49fb-ae40-5cba495c9b47" providerId="ADAL" clId="{73F0A15F-298A-4298-A23B-27FB90EA52C4}" dt="2025-02-19T04:52:19.760" v="457" actId="20577"/>
        <pc:sldMkLst>
          <pc:docMk/>
          <pc:sldMk cId="499138544" sldId="322"/>
        </pc:sldMkLst>
      </pc:sldChg>
      <pc:sldChg chg="modSp">
        <pc:chgData name="Lê Minh Hội" userId="646ffbef-f9bf-49fb-ae40-5cba495c9b47" providerId="ADAL" clId="{73F0A15F-298A-4298-A23B-27FB90EA52C4}" dt="2025-02-19T04:52:44.963" v="464"/>
        <pc:sldMkLst>
          <pc:docMk/>
          <pc:sldMk cId="3313803119" sldId="323"/>
        </pc:sldMkLst>
        <pc:spChg chg="mod">
          <ac:chgData name="Lê Minh Hội" userId="646ffbef-f9bf-49fb-ae40-5cba495c9b47" providerId="ADAL" clId="{73F0A15F-298A-4298-A23B-27FB90EA52C4}" dt="2025-02-19T04:52:44.963" v="464"/>
          <ac:spMkLst>
            <pc:docMk/>
            <pc:sldMk cId="3313803119" sldId="323"/>
            <ac:spMk id="8" creationId="{7607AA5C-7E18-E345-C52C-E63DD3568DAC}"/>
          </ac:spMkLst>
        </pc:spChg>
      </pc:sldChg>
      <pc:sldChg chg="modSp mod">
        <pc:chgData name="Lê Minh Hội" userId="646ffbef-f9bf-49fb-ae40-5cba495c9b47" providerId="ADAL" clId="{73F0A15F-298A-4298-A23B-27FB90EA52C4}" dt="2025-02-19T04:53:45.174" v="483" actId="20577"/>
        <pc:sldMkLst>
          <pc:docMk/>
          <pc:sldMk cId="2457112940" sldId="324"/>
        </pc:sldMkLst>
        <pc:spChg chg="mod">
          <ac:chgData name="Lê Minh Hội" userId="646ffbef-f9bf-49fb-ae40-5cba495c9b47" providerId="ADAL" clId="{73F0A15F-298A-4298-A23B-27FB90EA52C4}" dt="2025-02-19T04:53:45.174" v="483" actId="20577"/>
          <ac:spMkLst>
            <pc:docMk/>
            <pc:sldMk cId="2457112940" sldId="324"/>
            <ac:spMk id="6" creationId="{C51E9C1F-5648-06E8-6047-FC42C055C823}"/>
          </ac:spMkLst>
        </pc:spChg>
      </pc:sldChg>
      <pc:sldChg chg="modSp">
        <pc:chgData name="Lê Minh Hội" userId="646ffbef-f9bf-49fb-ae40-5cba495c9b47" providerId="ADAL" clId="{73F0A15F-298A-4298-A23B-27FB90EA52C4}" dt="2025-02-19T04:55:39.504" v="498"/>
        <pc:sldMkLst>
          <pc:docMk/>
          <pc:sldMk cId="2106663908" sldId="325"/>
        </pc:sldMkLst>
        <pc:spChg chg="mod">
          <ac:chgData name="Lê Minh Hội" userId="646ffbef-f9bf-49fb-ae40-5cba495c9b47" providerId="ADAL" clId="{73F0A15F-298A-4298-A23B-27FB90EA52C4}" dt="2025-02-19T04:55:39.504" v="498"/>
          <ac:spMkLst>
            <pc:docMk/>
            <pc:sldMk cId="2106663908" sldId="325"/>
            <ac:spMk id="6" creationId="{622401ED-F2F6-8EE0-C86C-A30264A91E49}"/>
          </ac:spMkLst>
        </pc:spChg>
      </pc:sldChg>
      <pc:sldChg chg="modSp mod">
        <pc:chgData name="Lê Minh Hội" userId="646ffbef-f9bf-49fb-ae40-5cba495c9b47" providerId="ADAL" clId="{73F0A15F-298A-4298-A23B-27FB90EA52C4}" dt="2025-02-19T04:56:22.380" v="507" actId="123"/>
        <pc:sldMkLst>
          <pc:docMk/>
          <pc:sldMk cId="1312889134" sldId="326"/>
        </pc:sldMkLst>
        <pc:spChg chg="mod">
          <ac:chgData name="Lê Minh Hội" userId="646ffbef-f9bf-49fb-ae40-5cba495c9b47" providerId="ADAL" clId="{73F0A15F-298A-4298-A23B-27FB90EA52C4}" dt="2025-02-19T04:56:22.380" v="507" actId="123"/>
          <ac:spMkLst>
            <pc:docMk/>
            <pc:sldMk cId="1312889134" sldId="326"/>
            <ac:spMk id="8" creationId="{D8884E6D-DB2D-EEFA-545F-9F2365EFCB21}"/>
          </ac:spMkLst>
        </pc:spChg>
      </pc:sldChg>
      <pc:sldChg chg="modSp mod">
        <pc:chgData name="Lê Minh Hội" userId="646ffbef-f9bf-49fb-ae40-5cba495c9b47" providerId="ADAL" clId="{73F0A15F-298A-4298-A23B-27FB90EA52C4}" dt="2025-02-19T04:57:13.024" v="514"/>
        <pc:sldMkLst>
          <pc:docMk/>
          <pc:sldMk cId="1992582798" sldId="327"/>
        </pc:sldMkLst>
        <pc:spChg chg="mod">
          <ac:chgData name="Lê Minh Hội" userId="646ffbef-f9bf-49fb-ae40-5cba495c9b47" providerId="ADAL" clId="{73F0A15F-298A-4298-A23B-27FB90EA52C4}" dt="2025-02-19T04:57:13.024" v="514"/>
          <ac:spMkLst>
            <pc:docMk/>
            <pc:sldMk cId="1992582798" sldId="327"/>
            <ac:spMk id="8" creationId="{A8F2ED38-8094-FA88-7296-DD8628920B5A}"/>
          </ac:spMkLst>
        </pc:spChg>
      </pc:sldChg>
      <pc:sldChg chg="modSp">
        <pc:chgData name="Lê Minh Hội" userId="646ffbef-f9bf-49fb-ae40-5cba495c9b47" providerId="ADAL" clId="{73F0A15F-298A-4298-A23B-27FB90EA52C4}" dt="2025-02-19T04:57:54.077" v="525" actId="114"/>
        <pc:sldMkLst>
          <pc:docMk/>
          <pc:sldMk cId="3421496194" sldId="328"/>
        </pc:sldMkLst>
        <pc:spChg chg="mod">
          <ac:chgData name="Lê Minh Hội" userId="646ffbef-f9bf-49fb-ae40-5cba495c9b47" providerId="ADAL" clId="{73F0A15F-298A-4298-A23B-27FB90EA52C4}" dt="2025-02-19T04:57:54.077" v="525" actId="114"/>
          <ac:spMkLst>
            <pc:docMk/>
            <pc:sldMk cId="3421496194" sldId="328"/>
            <ac:spMk id="6" creationId="{70D2E57B-2943-751E-AD6B-1DDDEEAA6BC6}"/>
          </ac:spMkLst>
        </pc:spChg>
      </pc:sldChg>
      <pc:sldChg chg="modSp mod">
        <pc:chgData name="Lê Minh Hội" userId="646ffbef-f9bf-49fb-ae40-5cba495c9b47" providerId="ADAL" clId="{73F0A15F-298A-4298-A23B-27FB90EA52C4}" dt="2025-02-19T05:00:17.525" v="570" actId="20577"/>
        <pc:sldMkLst>
          <pc:docMk/>
          <pc:sldMk cId="2329302833" sldId="330"/>
        </pc:sldMkLst>
      </pc:sldChg>
      <pc:sldChg chg="modSp mod">
        <pc:chgData name="Lê Minh Hội" userId="646ffbef-f9bf-49fb-ae40-5cba495c9b47" providerId="ADAL" clId="{73F0A15F-298A-4298-A23B-27FB90EA52C4}" dt="2025-02-19T05:01:48.119" v="605" actId="20577"/>
        <pc:sldMkLst>
          <pc:docMk/>
          <pc:sldMk cId="3742380717" sldId="331"/>
        </pc:sldMkLst>
        <pc:spChg chg="mod">
          <ac:chgData name="Lê Minh Hội" userId="646ffbef-f9bf-49fb-ae40-5cba495c9b47" providerId="ADAL" clId="{73F0A15F-298A-4298-A23B-27FB90EA52C4}" dt="2025-02-19T05:01:48.119" v="605" actId="20577"/>
          <ac:spMkLst>
            <pc:docMk/>
            <pc:sldMk cId="3742380717" sldId="331"/>
            <ac:spMk id="8" creationId="{429D9CFF-053E-8B56-EA96-DC07F068C24D}"/>
          </ac:spMkLst>
        </pc:spChg>
      </pc:sldChg>
      <pc:sldChg chg="modSp mod">
        <pc:chgData name="Lê Minh Hội" userId="646ffbef-f9bf-49fb-ae40-5cba495c9b47" providerId="ADAL" clId="{73F0A15F-298A-4298-A23B-27FB90EA52C4}" dt="2025-02-19T05:04:43.828" v="624" actId="20577"/>
        <pc:sldMkLst>
          <pc:docMk/>
          <pc:sldMk cId="2953963634" sldId="332"/>
        </pc:sldMkLst>
        <pc:spChg chg="mod">
          <ac:chgData name="Lê Minh Hội" userId="646ffbef-f9bf-49fb-ae40-5cba495c9b47" providerId="ADAL" clId="{73F0A15F-298A-4298-A23B-27FB90EA52C4}" dt="2025-02-19T05:04:43.828" v="624" actId="20577"/>
          <ac:spMkLst>
            <pc:docMk/>
            <pc:sldMk cId="2953963634" sldId="332"/>
            <ac:spMk id="6" creationId="{482D2BF0-69D8-F21F-E6F6-540839841566}"/>
          </ac:spMkLst>
        </pc:spChg>
        <pc:picChg chg="mod">
          <ac:chgData name="Lê Minh Hội" userId="646ffbef-f9bf-49fb-ae40-5cba495c9b47" providerId="ADAL" clId="{73F0A15F-298A-4298-A23B-27FB90EA52C4}" dt="2025-02-19T05:03:36.213" v="614" actId="1076"/>
          <ac:picMkLst>
            <pc:docMk/>
            <pc:sldMk cId="2953963634" sldId="332"/>
            <ac:picMk id="8" creationId="{5C9D61D4-5D66-6257-572E-664FBF004AF2}"/>
          </ac:picMkLst>
        </pc:picChg>
      </pc:sldChg>
      <pc:sldChg chg="modSp mod">
        <pc:chgData name="Lê Minh Hội" userId="646ffbef-f9bf-49fb-ae40-5cba495c9b47" providerId="ADAL" clId="{73F0A15F-298A-4298-A23B-27FB90EA52C4}" dt="2025-02-19T05:01:33.754" v="593"/>
        <pc:sldMkLst>
          <pc:docMk/>
          <pc:sldMk cId="1250302939" sldId="333"/>
        </pc:sldMkLst>
        <pc:spChg chg="mod">
          <ac:chgData name="Lê Minh Hội" userId="646ffbef-f9bf-49fb-ae40-5cba495c9b47" providerId="ADAL" clId="{73F0A15F-298A-4298-A23B-27FB90EA52C4}" dt="2025-02-19T05:01:33.754" v="593"/>
          <ac:spMkLst>
            <pc:docMk/>
            <pc:sldMk cId="1250302939" sldId="333"/>
            <ac:spMk id="8" creationId="{0861F4F4-3251-BB46-BB43-FC8CE6278B55}"/>
          </ac:spMkLst>
        </pc:spChg>
      </pc:sldChg>
      <pc:sldChg chg="modSp">
        <pc:chgData name="Lê Minh Hội" userId="646ffbef-f9bf-49fb-ae40-5cba495c9b47" providerId="ADAL" clId="{73F0A15F-298A-4298-A23B-27FB90EA52C4}" dt="2025-02-19T05:05:29.828" v="627" actId="20577"/>
        <pc:sldMkLst>
          <pc:docMk/>
          <pc:sldMk cId="1657353786" sldId="334"/>
        </pc:sldMkLst>
        <pc:spChg chg="mod">
          <ac:chgData name="Lê Minh Hội" userId="646ffbef-f9bf-49fb-ae40-5cba495c9b47" providerId="ADAL" clId="{73F0A15F-298A-4298-A23B-27FB90EA52C4}" dt="2025-02-19T05:05:29.828" v="627" actId="20577"/>
          <ac:spMkLst>
            <pc:docMk/>
            <pc:sldMk cId="1657353786" sldId="334"/>
            <ac:spMk id="6" creationId="{750042BE-38CC-FE0D-C654-CFECE23FEA7F}"/>
          </ac:spMkLst>
        </pc:spChg>
      </pc:sldChg>
      <pc:sldChg chg="modSp">
        <pc:chgData name="Lê Minh Hội" userId="646ffbef-f9bf-49fb-ae40-5cba495c9b47" providerId="ADAL" clId="{73F0A15F-298A-4298-A23B-27FB90EA52C4}" dt="2025-02-19T05:07:09.556" v="630" actId="20577"/>
        <pc:sldMkLst>
          <pc:docMk/>
          <pc:sldMk cId="3916324026" sldId="335"/>
        </pc:sldMkLst>
        <pc:spChg chg="mod">
          <ac:chgData name="Lê Minh Hội" userId="646ffbef-f9bf-49fb-ae40-5cba495c9b47" providerId="ADAL" clId="{73F0A15F-298A-4298-A23B-27FB90EA52C4}" dt="2025-02-19T05:07:09.556" v="630" actId="20577"/>
          <ac:spMkLst>
            <pc:docMk/>
            <pc:sldMk cId="3916324026" sldId="335"/>
            <ac:spMk id="6" creationId="{CA59B55E-9386-BB10-09D0-531DA5E1002B}"/>
          </ac:spMkLst>
        </pc:spChg>
      </pc:sldChg>
      <pc:sldChg chg="modSp mod">
        <pc:chgData name="Lê Minh Hội" userId="646ffbef-f9bf-49fb-ae40-5cba495c9b47" providerId="ADAL" clId="{73F0A15F-298A-4298-A23B-27FB90EA52C4}" dt="2025-02-19T05:07:26.161" v="638"/>
        <pc:sldMkLst>
          <pc:docMk/>
          <pc:sldMk cId="1329976100" sldId="336"/>
        </pc:sldMkLst>
      </pc:sldChg>
      <pc:sldChg chg="modSp">
        <pc:chgData name="Lê Minh Hội" userId="646ffbef-f9bf-49fb-ae40-5cba495c9b47" providerId="ADAL" clId="{73F0A15F-298A-4298-A23B-27FB90EA52C4}" dt="2025-02-19T05:08:02.717" v="642"/>
        <pc:sldMkLst>
          <pc:docMk/>
          <pc:sldMk cId="819225373" sldId="337"/>
        </pc:sldMkLst>
      </pc:sldChg>
      <pc:sldChg chg="modSp mod">
        <pc:chgData name="Lê Minh Hội" userId="646ffbef-f9bf-49fb-ae40-5cba495c9b47" providerId="ADAL" clId="{73F0A15F-298A-4298-A23B-27FB90EA52C4}" dt="2025-02-19T05:12:29.838" v="663" actId="20577"/>
        <pc:sldMkLst>
          <pc:docMk/>
          <pc:sldMk cId="3814936821" sldId="338"/>
        </pc:sldMkLst>
      </pc:sldChg>
      <pc:sldChg chg="modSp">
        <pc:chgData name="Lê Minh Hội" userId="646ffbef-f9bf-49fb-ae40-5cba495c9b47" providerId="ADAL" clId="{73F0A15F-298A-4298-A23B-27FB90EA52C4}" dt="2025-02-19T05:14:18.264" v="669" actId="20577"/>
        <pc:sldMkLst>
          <pc:docMk/>
          <pc:sldMk cId="1590393025" sldId="340"/>
        </pc:sldMkLst>
      </pc:sldChg>
      <pc:sldChg chg="modSp">
        <pc:chgData name="Lê Minh Hội" userId="646ffbef-f9bf-49fb-ae40-5cba495c9b47" providerId="ADAL" clId="{73F0A15F-298A-4298-A23B-27FB90EA52C4}" dt="2025-02-19T05:15:35.265" v="680" actId="20577"/>
        <pc:sldMkLst>
          <pc:docMk/>
          <pc:sldMk cId="959292000" sldId="341"/>
        </pc:sldMkLst>
      </pc:sldChg>
      <pc:sldChg chg="modSp">
        <pc:chgData name="Lê Minh Hội" userId="646ffbef-f9bf-49fb-ae40-5cba495c9b47" providerId="ADAL" clId="{73F0A15F-298A-4298-A23B-27FB90EA52C4}" dt="2025-02-19T04:28:36.772" v="221" actId="20577"/>
        <pc:sldMkLst>
          <pc:docMk/>
          <pc:sldMk cId="1718341747" sldId="343"/>
        </pc:sldMkLst>
      </pc:sldChg>
      <pc:sldChg chg="modSp">
        <pc:chgData name="Lê Minh Hội" userId="646ffbef-f9bf-49fb-ae40-5cba495c9b47" providerId="ADAL" clId="{73F0A15F-298A-4298-A23B-27FB90EA52C4}" dt="2025-02-19T04:51:52.744" v="455"/>
        <pc:sldMkLst>
          <pc:docMk/>
          <pc:sldMk cId="1503043260" sldId="344"/>
        </pc:sldMkLst>
      </pc:sldChg>
      <pc:sldChg chg="modSp">
        <pc:chgData name="Lê Minh Hội" userId="646ffbef-f9bf-49fb-ae40-5cba495c9b47" providerId="ADAL" clId="{73F0A15F-298A-4298-A23B-27FB90EA52C4}" dt="2025-02-19T04:49:24.282" v="418" actId="20577"/>
        <pc:sldMkLst>
          <pc:docMk/>
          <pc:sldMk cId="3770785511" sldId="345"/>
        </pc:sldMkLst>
        <pc:spChg chg="mod">
          <ac:chgData name="Lê Minh Hội" userId="646ffbef-f9bf-49fb-ae40-5cba495c9b47" providerId="ADAL" clId="{73F0A15F-298A-4298-A23B-27FB90EA52C4}" dt="2025-02-19T04:49:24.282" v="418" actId="20577"/>
          <ac:spMkLst>
            <pc:docMk/>
            <pc:sldMk cId="3770785511" sldId="345"/>
            <ac:spMk id="6" creationId="{D3F8C111-FF2F-7E2A-E856-516A8EF22F31}"/>
          </ac:spMkLst>
        </pc:spChg>
      </pc:sldChg>
      <pc:sldChg chg="modSp">
        <pc:chgData name="Lê Minh Hội" userId="646ffbef-f9bf-49fb-ae40-5cba495c9b47" providerId="ADAL" clId="{73F0A15F-298A-4298-A23B-27FB90EA52C4}" dt="2025-02-19T05:16:29.667" v="687" actId="123"/>
        <pc:sldMkLst>
          <pc:docMk/>
          <pc:sldMk cId="3027741141" sldId="346"/>
        </pc:sldMkLst>
        <pc:spChg chg="mod">
          <ac:chgData name="Lê Minh Hội" userId="646ffbef-f9bf-49fb-ae40-5cba495c9b47" providerId="ADAL" clId="{73F0A15F-298A-4298-A23B-27FB90EA52C4}" dt="2025-02-19T05:16:29.667" v="687" actId="123"/>
          <ac:spMkLst>
            <pc:docMk/>
            <pc:sldMk cId="3027741141" sldId="346"/>
            <ac:spMk id="8" creationId="{683B2B83-29FD-A4EC-ED47-704C8A3D4937}"/>
          </ac:spMkLst>
        </pc:spChg>
      </pc:sldChg>
      <pc:sldChg chg="modSp">
        <pc:chgData name="Lê Minh Hội" userId="646ffbef-f9bf-49fb-ae40-5cba495c9b47" providerId="ADAL" clId="{73F0A15F-298A-4298-A23B-27FB90EA52C4}" dt="2025-02-19T05:26:29.880" v="693"/>
        <pc:sldMkLst>
          <pc:docMk/>
          <pc:sldMk cId="1465235413" sldId="347"/>
        </pc:sldMkLst>
        <pc:spChg chg="mod">
          <ac:chgData name="Lê Minh Hội" userId="646ffbef-f9bf-49fb-ae40-5cba495c9b47" providerId="ADAL" clId="{73F0A15F-298A-4298-A23B-27FB90EA52C4}" dt="2025-02-19T05:26:29.880" v="693"/>
          <ac:spMkLst>
            <pc:docMk/>
            <pc:sldMk cId="1465235413" sldId="347"/>
            <ac:spMk id="8" creationId="{9E6CFD89-83DA-D784-4275-FB9D0BB675F6}"/>
          </ac:spMkLst>
        </pc:spChg>
      </pc:sldChg>
      <pc:sldChg chg="modSp mod">
        <pc:chgData name="Lê Minh Hội" userId="646ffbef-f9bf-49fb-ae40-5cba495c9b47" providerId="ADAL" clId="{73F0A15F-298A-4298-A23B-27FB90EA52C4}" dt="2025-02-19T05:26:45.902" v="703" actId="1076"/>
        <pc:sldMkLst>
          <pc:docMk/>
          <pc:sldMk cId="3945026757" sldId="348"/>
        </pc:sldMkLst>
        <pc:spChg chg="mod">
          <ac:chgData name="Lê Minh Hội" userId="646ffbef-f9bf-49fb-ae40-5cba495c9b47" providerId="ADAL" clId="{73F0A15F-298A-4298-A23B-27FB90EA52C4}" dt="2025-02-19T05:26:44.266" v="702" actId="123"/>
          <ac:spMkLst>
            <pc:docMk/>
            <pc:sldMk cId="3945026757" sldId="348"/>
            <ac:spMk id="8" creationId="{AFE3B253-89BF-7CBF-D598-B4DA42288D00}"/>
          </ac:spMkLst>
        </pc:spChg>
        <pc:grpChg chg="mod">
          <ac:chgData name="Lê Minh Hội" userId="646ffbef-f9bf-49fb-ae40-5cba495c9b47" providerId="ADAL" clId="{73F0A15F-298A-4298-A23B-27FB90EA52C4}" dt="2025-02-19T05:26:45.902" v="703" actId="1076"/>
          <ac:grpSpMkLst>
            <pc:docMk/>
            <pc:sldMk cId="3945026757" sldId="348"/>
            <ac:grpSpMk id="2" creationId="{B72B3DEB-42EE-5A4A-8577-54DD67D0E8BA}"/>
          </ac:grpSpMkLst>
        </pc:grpChg>
      </pc:sldChg>
      <pc:sldChg chg="modSp">
        <pc:chgData name="Lê Minh Hội" userId="646ffbef-f9bf-49fb-ae40-5cba495c9b47" providerId="ADAL" clId="{73F0A15F-298A-4298-A23B-27FB90EA52C4}" dt="2025-02-19T05:29:51.924" v="704" actId="20577"/>
        <pc:sldMkLst>
          <pc:docMk/>
          <pc:sldMk cId="703827312" sldId="349"/>
        </pc:sldMkLst>
        <pc:spChg chg="mod">
          <ac:chgData name="Lê Minh Hội" userId="646ffbef-f9bf-49fb-ae40-5cba495c9b47" providerId="ADAL" clId="{73F0A15F-298A-4298-A23B-27FB90EA52C4}" dt="2025-02-19T05:29:51.924" v="704" actId="20577"/>
          <ac:spMkLst>
            <pc:docMk/>
            <pc:sldMk cId="703827312" sldId="349"/>
            <ac:spMk id="6" creationId="{59B5B6CA-BB78-06AE-835A-F44E890E4842}"/>
          </ac:spMkLst>
        </pc:spChg>
      </pc:sldChg>
      <pc:sldChg chg="modSp mod">
        <pc:chgData name="Lê Minh Hội" userId="646ffbef-f9bf-49fb-ae40-5cba495c9b47" providerId="ADAL" clId="{73F0A15F-298A-4298-A23B-27FB90EA52C4}" dt="2025-02-19T05:39:03.645" v="735" actId="1037"/>
        <pc:sldMkLst>
          <pc:docMk/>
          <pc:sldMk cId="3239372609" sldId="350"/>
        </pc:sldMkLst>
        <pc:spChg chg="mod">
          <ac:chgData name="Lê Minh Hội" userId="646ffbef-f9bf-49fb-ae40-5cba495c9b47" providerId="ADAL" clId="{73F0A15F-298A-4298-A23B-27FB90EA52C4}" dt="2025-02-19T05:30:02.754" v="705" actId="20577"/>
          <ac:spMkLst>
            <pc:docMk/>
            <pc:sldMk cId="3239372609" sldId="350"/>
            <ac:spMk id="6" creationId="{92BA418E-5CDB-D726-AF60-4829FA274CC1}"/>
          </ac:spMkLst>
        </pc:spChg>
        <pc:picChg chg="mod">
          <ac:chgData name="Lê Minh Hội" userId="646ffbef-f9bf-49fb-ae40-5cba495c9b47" providerId="ADAL" clId="{73F0A15F-298A-4298-A23B-27FB90EA52C4}" dt="2025-02-19T05:39:03.645" v="735" actId="1037"/>
          <ac:picMkLst>
            <pc:docMk/>
            <pc:sldMk cId="3239372609" sldId="350"/>
            <ac:picMk id="4" creationId="{0A171243-B7A3-CEDC-9872-BC4FCEA21DB9}"/>
          </ac:picMkLst>
        </pc:picChg>
      </pc:sldChg>
      <pc:sldChg chg="modSp mod">
        <pc:chgData name="Lê Minh Hội" userId="646ffbef-f9bf-49fb-ae40-5cba495c9b47" providerId="ADAL" clId="{73F0A15F-298A-4298-A23B-27FB90EA52C4}" dt="2025-02-19T05:54:31.948" v="791" actId="20577"/>
        <pc:sldMkLst>
          <pc:docMk/>
          <pc:sldMk cId="2571842350" sldId="351"/>
        </pc:sldMkLst>
        <pc:spChg chg="mod">
          <ac:chgData name="Lê Minh Hội" userId="646ffbef-f9bf-49fb-ae40-5cba495c9b47" providerId="ADAL" clId="{73F0A15F-298A-4298-A23B-27FB90EA52C4}" dt="2025-02-19T05:54:31.948" v="791" actId="20577"/>
          <ac:spMkLst>
            <pc:docMk/>
            <pc:sldMk cId="2571842350" sldId="351"/>
            <ac:spMk id="8" creationId="{C19C2D40-E30D-87F6-F345-2C0E5F180F6B}"/>
          </ac:spMkLst>
        </pc:spChg>
      </pc:sldChg>
      <pc:sldChg chg="modSp">
        <pc:chgData name="Lê Minh Hội" userId="646ffbef-f9bf-49fb-ae40-5cba495c9b47" providerId="ADAL" clId="{73F0A15F-298A-4298-A23B-27FB90EA52C4}" dt="2025-02-19T05:44:11.142" v="778" actId="20577"/>
        <pc:sldMkLst>
          <pc:docMk/>
          <pc:sldMk cId="2951849627" sldId="352"/>
        </pc:sldMkLst>
        <pc:spChg chg="mod">
          <ac:chgData name="Lê Minh Hội" userId="646ffbef-f9bf-49fb-ae40-5cba495c9b47" providerId="ADAL" clId="{73F0A15F-298A-4298-A23B-27FB90EA52C4}" dt="2025-02-19T05:44:11.142" v="778" actId="20577"/>
          <ac:spMkLst>
            <pc:docMk/>
            <pc:sldMk cId="2951849627" sldId="352"/>
            <ac:spMk id="6" creationId="{EC462521-5E01-D621-B3F5-107A2D1A413F}"/>
          </ac:spMkLst>
        </pc:spChg>
      </pc:sldChg>
      <pc:sldChg chg="modSp mod">
        <pc:chgData name="Lê Minh Hội" userId="646ffbef-f9bf-49fb-ae40-5cba495c9b47" providerId="ADAL" clId="{73F0A15F-298A-4298-A23B-27FB90EA52C4}" dt="2025-02-19T05:43:59.614" v="776" actId="113"/>
        <pc:sldMkLst>
          <pc:docMk/>
          <pc:sldMk cId="2964074309" sldId="353"/>
        </pc:sldMkLst>
        <pc:spChg chg="mod">
          <ac:chgData name="Lê Minh Hội" userId="646ffbef-f9bf-49fb-ae40-5cba495c9b47" providerId="ADAL" clId="{73F0A15F-298A-4298-A23B-27FB90EA52C4}" dt="2025-02-19T05:43:59.614" v="776" actId="113"/>
          <ac:spMkLst>
            <pc:docMk/>
            <pc:sldMk cId="2964074309" sldId="353"/>
            <ac:spMk id="8" creationId="{AC608E08-4A0E-457E-4CE0-5EC3F0305D75}"/>
          </ac:spMkLst>
        </pc:spChg>
      </pc:sldChg>
      <pc:sldChg chg="modSp add mod ord">
        <pc:chgData name="Lê Minh Hội" userId="646ffbef-f9bf-49fb-ae40-5cba495c9b47" providerId="ADAL" clId="{73F0A15F-298A-4298-A23B-27FB90EA52C4}" dt="2025-02-26T09:23:21.240" v="811" actId="1037"/>
        <pc:sldMkLst>
          <pc:docMk/>
          <pc:sldMk cId="1597957265" sldId="354"/>
        </pc:sldMkLst>
        <pc:spChg chg="mod">
          <ac:chgData name="Lê Minh Hội" userId="646ffbef-f9bf-49fb-ae40-5cba495c9b47" providerId="ADAL" clId="{73F0A15F-298A-4298-A23B-27FB90EA52C4}" dt="2025-02-26T09:23:21.240" v="811" actId="1037"/>
          <ac:spMkLst>
            <pc:docMk/>
            <pc:sldMk cId="1597957265" sldId="354"/>
            <ac:spMk id="8" creationId="{9C621139-D2F8-6A52-3327-C94DEA96132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F23FA4-D757-4572-ABF0-B27C59B017DB}"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013B05-0FC3-457B-BD81-7ED7D6E81157}" type="slidenum">
              <a:rPr lang="en-US" smtClean="0"/>
              <a:t>‹#›</a:t>
            </a:fld>
            <a:endParaRPr lang="en-US"/>
          </a:p>
        </p:txBody>
      </p:sp>
    </p:spTree>
    <p:extLst>
      <p:ext uri="{BB962C8B-B14F-4D97-AF65-F5344CB8AC3E}">
        <p14:creationId xmlns:p14="http://schemas.microsoft.com/office/powerpoint/2010/main" val="561816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013B05-0FC3-457B-BD81-7ED7D6E81157}" type="slidenum">
              <a:rPr lang="en-US" smtClean="0"/>
              <a:t>9</a:t>
            </a:fld>
            <a:endParaRPr lang="en-US"/>
          </a:p>
        </p:txBody>
      </p:sp>
    </p:spTree>
    <p:extLst>
      <p:ext uri="{BB962C8B-B14F-4D97-AF65-F5344CB8AC3E}">
        <p14:creationId xmlns:p14="http://schemas.microsoft.com/office/powerpoint/2010/main" val="529798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60D75-9154-A5A6-7130-F861CCE11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C2C06-B627-0710-ED0D-69D4FE8FC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D426B-123F-84D9-B681-56DFD6BAC0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4A9156-DA73-AE38-FE87-571F9724F243}"/>
              </a:ext>
            </a:extLst>
          </p:cNvPr>
          <p:cNvSpPr>
            <a:spLocks noGrp="1"/>
          </p:cNvSpPr>
          <p:nvPr>
            <p:ph type="sldNum" sz="quarter" idx="5"/>
          </p:nvPr>
        </p:nvSpPr>
        <p:spPr/>
        <p:txBody>
          <a:bodyPr/>
          <a:lstStyle/>
          <a:p>
            <a:fld id="{EF013B05-0FC3-457B-BD81-7ED7D6E81157}" type="slidenum">
              <a:rPr lang="en-US" smtClean="0"/>
              <a:t>10</a:t>
            </a:fld>
            <a:endParaRPr lang="en-US"/>
          </a:p>
        </p:txBody>
      </p:sp>
    </p:spTree>
    <p:extLst>
      <p:ext uri="{BB962C8B-B14F-4D97-AF65-F5344CB8AC3E}">
        <p14:creationId xmlns:p14="http://schemas.microsoft.com/office/powerpoint/2010/main" val="2398093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5D381-EB11-E198-7E78-3E33D0BBA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CB0BD0-5F50-E0BA-BD16-3DC584237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EECFA-1576-6ECD-9B71-DE7A36DFB1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B96D343-D368-2850-A8CC-9BB045F1E0CC}"/>
              </a:ext>
            </a:extLst>
          </p:cNvPr>
          <p:cNvSpPr>
            <a:spLocks noGrp="1"/>
          </p:cNvSpPr>
          <p:nvPr>
            <p:ph type="sldNum" sz="quarter" idx="5"/>
          </p:nvPr>
        </p:nvSpPr>
        <p:spPr/>
        <p:txBody>
          <a:bodyPr/>
          <a:lstStyle/>
          <a:p>
            <a:fld id="{EF013B05-0FC3-457B-BD81-7ED7D6E81157}" type="slidenum">
              <a:rPr lang="en-US" smtClean="0"/>
              <a:t>11</a:t>
            </a:fld>
            <a:endParaRPr lang="en-US"/>
          </a:p>
        </p:txBody>
      </p:sp>
    </p:spTree>
    <p:extLst>
      <p:ext uri="{BB962C8B-B14F-4D97-AF65-F5344CB8AC3E}">
        <p14:creationId xmlns:p14="http://schemas.microsoft.com/office/powerpoint/2010/main" val="3357278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5" Type="http://schemas.openxmlformats.org/officeDocument/2006/relationships/image" Target="../media/image6.sv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p:cNvGrpSpPr/>
        <p:nvPr/>
      </p:nvGrpSpPr>
      <p:grpSpPr>
        <a:xfrm>
          <a:off x="0" y="0"/>
          <a:ext cx="0" cy="0"/>
          <a:chOff x="0" y="0"/>
          <a:chExt cx="0" cy="0"/>
        </a:xfrm>
      </p:grpSpPr>
      <p:grpSp>
        <p:nvGrpSpPr>
          <p:cNvPr id="2" name="Group 2"/>
          <p:cNvGrpSpPr/>
          <p:nvPr/>
        </p:nvGrpSpPr>
        <p:grpSpPr>
          <a:xfrm>
            <a:off x="309166" y="678601"/>
            <a:ext cx="17669667" cy="9602956"/>
            <a:chOff x="0" y="0"/>
            <a:chExt cx="3450900" cy="1875465"/>
          </a:xfrm>
        </p:grpSpPr>
        <p:sp>
          <p:nvSpPr>
            <p:cNvPr id="3" name="Freeform 3"/>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3EBDE"/>
            </a:solidFill>
          </p:spPr>
          <p:txBody>
            <a:bodyPr/>
            <a:lstStyle/>
            <a:p>
              <a:endParaRPr lang="en-US"/>
            </a:p>
          </p:txBody>
        </p:sp>
      </p:grpSp>
      <p:sp>
        <p:nvSpPr>
          <p:cNvPr id="4" name="Freeform 4"/>
          <p:cNvSpPr/>
          <p:nvPr/>
        </p:nvSpPr>
        <p:spPr>
          <a:xfrm>
            <a:off x="1408567" y="4844177"/>
            <a:ext cx="15470866" cy="7060341"/>
          </a:xfrm>
          <a:custGeom>
            <a:avLst/>
            <a:gdLst/>
            <a:ahLst/>
            <a:cxnLst/>
            <a:rect l="l" t="t" r="r" b="b"/>
            <a:pathLst>
              <a:path w="15470866" h="7060341">
                <a:moveTo>
                  <a:pt x="0" y="0"/>
                </a:moveTo>
                <a:lnTo>
                  <a:pt x="15470866" y="0"/>
                </a:lnTo>
                <a:lnTo>
                  <a:pt x="15470866" y="7060341"/>
                </a:lnTo>
                <a:lnTo>
                  <a:pt x="0" y="706034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15335415" y="342022"/>
            <a:ext cx="3847770" cy="2840354"/>
          </a:xfrm>
          <a:custGeom>
            <a:avLst/>
            <a:gdLst/>
            <a:ahLst/>
            <a:cxnLst/>
            <a:rect l="l" t="t" r="r" b="b"/>
            <a:pathLst>
              <a:path w="3847770" h="2840354">
                <a:moveTo>
                  <a:pt x="0" y="0"/>
                </a:moveTo>
                <a:lnTo>
                  <a:pt x="3847770" y="0"/>
                </a:lnTo>
                <a:lnTo>
                  <a:pt x="3847770" y="2840354"/>
                </a:lnTo>
                <a:lnTo>
                  <a:pt x="0" y="28403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6645101" y="0"/>
            <a:ext cx="3847770" cy="2840354"/>
          </a:xfrm>
          <a:custGeom>
            <a:avLst/>
            <a:gdLst/>
            <a:ahLst/>
            <a:cxnLst/>
            <a:rect l="l" t="t" r="r" b="b"/>
            <a:pathLst>
              <a:path w="3847770" h="2840354">
                <a:moveTo>
                  <a:pt x="0" y="0"/>
                </a:moveTo>
                <a:lnTo>
                  <a:pt x="3847770" y="0"/>
                </a:lnTo>
                <a:lnTo>
                  <a:pt x="3847770" y="2840354"/>
                </a:lnTo>
                <a:lnTo>
                  <a:pt x="0" y="28403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129367" y="3550454"/>
            <a:ext cx="4316134" cy="3186091"/>
          </a:xfrm>
          <a:custGeom>
            <a:avLst/>
            <a:gdLst/>
            <a:ahLst/>
            <a:cxnLst/>
            <a:rect l="l" t="t" r="r" b="b"/>
            <a:pathLst>
              <a:path w="4316134" h="3186091">
                <a:moveTo>
                  <a:pt x="0" y="0"/>
                </a:moveTo>
                <a:lnTo>
                  <a:pt x="4316134" y="0"/>
                </a:lnTo>
                <a:lnTo>
                  <a:pt x="4316134" y="3186092"/>
                </a:lnTo>
                <a:lnTo>
                  <a:pt x="0" y="318609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419091" y="3424000"/>
            <a:ext cx="3847770" cy="2840354"/>
          </a:xfrm>
          <a:custGeom>
            <a:avLst/>
            <a:gdLst/>
            <a:ahLst/>
            <a:cxnLst/>
            <a:rect l="l" t="t" r="r" b="b"/>
            <a:pathLst>
              <a:path w="3847770" h="2840354">
                <a:moveTo>
                  <a:pt x="0" y="0"/>
                </a:moveTo>
                <a:lnTo>
                  <a:pt x="3847770" y="0"/>
                </a:lnTo>
                <a:lnTo>
                  <a:pt x="3847770" y="2840354"/>
                </a:lnTo>
                <a:lnTo>
                  <a:pt x="0" y="28403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550196" y="0"/>
            <a:ext cx="3470498" cy="3340577"/>
          </a:xfrm>
          <a:custGeom>
            <a:avLst/>
            <a:gdLst/>
            <a:ahLst/>
            <a:cxnLst/>
            <a:rect l="l" t="t" r="r" b="b"/>
            <a:pathLst>
              <a:path w="3470498" h="3340577">
                <a:moveTo>
                  <a:pt x="0" y="0"/>
                </a:moveTo>
                <a:lnTo>
                  <a:pt x="3470499" y="0"/>
                </a:lnTo>
                <a:lnTo>
                  <a:pt x="3470499" y="3340577"/>
                </a:lnTo>
                <a:lnTo>
                  <a:pt x="0" y="3340577"/>
                </a:lnTo>
                <a:lnTo>
                  <a:pt x="0" y="0"/>
                </a:lnTo>
                <a:close/>
              </a:path>
            </a:pathLst>
          </a:custGeom>
          <a:blipFill>
            <a:blip>
              <a:extLst>
                <a:ext uri="{96DAC541-7B7A-43D3-8B79-37D633B846F1}">
                  <asvg:svgBlip xmlns:asvg="http://schemas.microsoft.com/office/drawing/2016/SVG/main" r:embed="rId5"/>
                </a:ext>
              </a:extLst>
            </a:blip>
            <a:stretch>
              <a:fillRect l="-169329"/>
            </a:stretch>
          </a:blipFill>
        </p:spPr>
        <p:txBody>
          <a:bodyPr/>
          <a:lstStyle/>
          <a:p>
            <a:endParaRPr lang="en-US"/>
          </a:p>
        </p:txBody>
      </p:sp>
      <p:sp>
        <p:nvSpPr>
          <p:cNvPr id="10" name="Freeform 10"/>
          <p:cNvSpPr/>
          <p:nvPr/>
        </p:nvSpPr>
        <p:spPr>
          <a:xfrm>
            <a:off x="13215255" y="-1362412"/>
            <a:ext cx="6384509" cy="3408868"/>
          </a:xfrm>
          <a:custGeom>
            <a:avLst/>
            <a:gdLst/>
            <a:ahLst/>
            <a:cxnLst/>
            <a:rect l="l" t="t" r="r" b="b"/>
            <a:pathLst>
              <a:path w="6384509" h="3408868">
                <a:moveTo>
                  <a:pt x="0" y="0"/>
                </a:moveTo>
                <a:lnTo>
                  <a:pt x="6384509" y="0"/>
                </a:lnTo>
                <a:lnTo>
                  <a:pt x="6384509" y="3408868"/>
                </a:lnTo>
                <a:lnTo>
                  <a:pt x="0" y="3408868"/>
                </a:lnTo>
                <a:lnTo>
                  <a:pt x="0" y="0"/>
                </a:lnTo>
                <a:close/>
              </a:path>
            </a:pathLst>
          </a:custGeom>
          <a:blipFill>
            <a:blip>
              <a:extLst>
                <a:ext uri="{96DAC541-7B7A-43D3-8B79-37D633B846F1}">
                  <asvg:svgBlip xmlns:asvg="http://schemas.microsoft.com/office/drawing/2016/SVG/main" r:embed="rId5"/>
                </a:ext>
              </a:extLst>
            </a:blip>
            <a:stretch>
              <a:fillRect l="-49395"/>
            </a:stretch>
          </a:blipFill>
        </p:spPr>
        <p:txBody>
          <a:bodyPr/>
          <a:lstStyle/>
          <a:p>
            <a:endParaRPr lang="en-US"/>
          </a:p>
        </p:txBody>
      </p:sp>
      <p:sp>
        <p:nvSpPr>
          <p:cNvPr id="11" name="TextBox 11"/>
          <p:cNvSpPr txBox="1"/>
          <p:nvPr/>
        </p:nvSpPr>
        <p:spPr>
          <a:xfrm>
            <a:off x="2433441" y="800100"/>
            <a:ext cx="13430641" cy="3693319"/>
          </a:xfrm>
          <a:prstGeom prst="rect">
            <a:avLst/>
          </a:prstGeom>
        </p:spPr>
        <p:txBody>
          <a:bodyPr lIns="0" tIns="0" rIns="0" bIns="0" rtlCol="0" anchor="t">
            <a:spAutoFit/>
          </a:bodyPr>
          <a:lstStyle/>
          <a:p>
            <a:pPr algn="ctr"/>
            <a:r>
              <a:rPr lang="vi-VN" sz="8000" b="1" dirty="0">
                <a:solidFill>
                  <a:srgbClr val="000000"/>
                </a:solidFill>
                <a:latin typeface="Itim"/>
                <a:ea typeface="Itim"/>
                <a:cs typeface="Itim"/>
                <a:sym typeface="Itim"/>
              </a:rPr>
              <a:t>CHỦ ĐỀ 1</a:t>
            </a:r>
          </a:p>
          <a:p>
            <a:pPr algn="ctr"/>
            <a:r>
              <a:rPr lang="en-US" sz="8000" dirty="0">
                <a:solidFill>
                  <a:srgbClr val="FF0000"/>
                </a:solidFill>
                <a:latin typeface="Itim"/>
                <a:ea typeface="Itim"/>
                <a:cs typeface="Itim"/>
                <a:sym typeface="Itim"/>
              </a:rPr>
              <a:t>DANH NHÂN LỊCH SỬ TIÊU BIỂU CỦA ĐẤT QUẢNG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p:cNvGrpSpPr/>
        <p:nvPr/>
      </p:nvGrpSpPr>
      <p:grpSpPr>
        <a:xfrm>
          <a:off x="0" y="0"/>
          <a:ext cx="0" cy="0"/>
          <a:chOff x="0" y="0"/>
          <a:chExt cx="0" cy="0"/>
        </a:xfrm>
      </p:grpSpPr>
      <p:grpSp>
        <p:nvGrpSpPr>
          <p:cNvPr id="2" name="Group 2"/>
          <p:cNvGrpSpPr/>
          <p:nvPr/>
        </p:nvGrpSpPr>
        <p:grpSpPr>
          <a:xfrm>
            <a:off x="309166" y="342022"/>
            <a:ext cx="17669667" cy="9602956"/>
            <a:chOff x="0" y="0"/>
            <a:chExt cx="3450900" cy="1875465"/>
          </a:xfrm>
        </p:grpSpPr>
        <p:sp>
          <p:nvSpPr>
            <p:cNvPr id="3" name="Freeform 3"/>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FF7EB"/>
            </a:solidFill>
          </p:spPr>
          <p:txBody>
            <a:bodyPr/>
            <a:lstStyle/>
            <a:p>
              <a:endParaRPr lang="en-US"/>
            </a:p>
          </p:txBody>
        </p:sp>
      </p:grpSp>
      <p:sp>
        <p:nvSpPr>
          <p:cNvPr id="4" name="Freeform 4"/>
          <p:cNvSpPr/>
          <p:nvPr/>
        </p:nvSpPr>
        <p:spPr>
          <a:xfrm>
            <a:off x="9084125" y="1714500"/>
            <a:ext cx="11017101" cy="8893805"/>
          </a:xfrm>
          <a:custGeom>
            <a:avLst/>
            <a:gdLst/>
            <a:ahLst/>
            <a:cxnLst/>
            <a:rect l="l" t="t" r="r" b="b"/>
            <a:pathLst>
              <a:path w="11017101" h="8893805">
                <a:moveTo>
                  <a:pt x="0" y="0"/>
                </a:moveTo>
                <a:lnTo>
                  <a:pt x="11017101" y="0"/>
                </a:lnTo>
                <a:lnTo>
                  <a:pt x="11017101" y="8893804"/>
                </a:lnTo>
                <a:lnTo>
                  <a:pt x="0" y="88938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TextBox 5"/>
          <p:cNvSpPr txBox="1"/>
          <p:nvPr/>
        </p:nvSpPr>
        <p:spPr>
          <a:xfrm>
            <a:off x="909522" y="2572702"/>
            <a:ext cx="12485915" cy="6369501"/>
          </a:xfrm>
          <a:prstGeom prst="rect">
            <a:avLst/>
          </a:prstGeom>
        </p:spPr>
        <p:txBody>
          <a:bodyPr wrap="square" lIns="0" tIns="0" rIns="0" bIns="0" rtlCol="0" anchor="t">
            <a:spAutoFit/>
          </a:bodyPr>
          <a:lstStyle/>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Theo sách Đại Nam nhất thống chí do Quốc sử quán triều Nguyễn biên soạn, ở mục tỉnh Quảng Nam, phần phong tục, có đoạn chép về đất và người xứ Quảng như sau: “</a:t>
            </a:r>
            <a:r>
              <a:rPr lang="vi-VN" sz="3600" i="1" dirty="0">
                <a:solidFill>
                  <a:srgbClr val="000000"/>
                </a:solidFill>
                <a:latin typeface="Times New Roman" panose="02020603050405020304" pitchFamily="18" charset="0"/>
                <a:ea typeface="Arial"/>
                <a:cs typeface="Times New Roman" panose="02020603050405020304" pitchFamily="18" charset="0"/>
                <a:sym typeface="Arial"/>
              </a:rPr>
              <a:t>Đàn ông thì lo việc cày ruộng trồng dâu, đàn bà chuyên nghề nuôi tằm dệt cửi. Núi sông thanh tú cho nên nhiều người có tư chất thông minh dễ học. Sĩ phu có khí tiết cứng cỏi dám nói, nhưng vì thổ lực không hậu và thế nước chảy gấp, nên tính người hay nóng nảy ít trầm tĩnh, duy có người học vấn uyên thâm mới không bị phong khí ràng buộc...</a:t>
            </a:r>
            <a:r>
              <a:rPr lang="vi-VN" sz="3600" dirty="0">
                <a:solidFill>
                  <a:srgbClr val="000000"/>
                </a:solidFill>
                <a:latin typeface="Times New Roman" panose="02020603050405020304" pitchFamily="18" charset="0"/>
                <a:ea typeface="Arial"/>
                <a:cs typeface="Times New Roman" panose="02020603050405020304" pitchFamily="18" charset="0"/>
                <a:sym typeface="Arial"/>
              </a:rPr>
              <a:t>”.</a:t>
            </a:r>
            <a:endParaRPr lang="en-US" sz="3600"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6" name="TextBox 5">
            <a:extLst>
              <a:ext uri="{FF2B5EF4-FFF2-40B4-BE49-F238E27FC236}">
                <a16:creationId xmlns:a16="http://schemas.microsoft.com/office/drawing/2014/main" id="{7070EBBB-8C6D-813E-6A39-75A500FF73A0}"/>
              </a:ext>
            </a:extLst>
          </p:cNvPr>
          <p:cNvSpPr txBox="1"/>
          <p:nvPr/>
        </p:nvSpPr>
        <p:spPr>
          <a:xfrm>
            <a:off x="909522" y="841809"/>
            <a:ext cx="15824538" cy="1231106"/>
          </a:xfrm>
          <a:prstGeom prst="rect">
            <a:avLst/>
          </a:prstGeom>
        </p:spPr>
        <p:txBody>
          <a:bodyPr lIns="0" tIns="0" rIns="0" bIns="0" rtlCol="0" anchor="t">
            <a:spAutoFit/>
          </a:bodyPr>
          <a:lstStyle/>
          <a:p>
            <a:pPr algn="ctr"/>
            <a:r>
              <a:rPr lang="vi-VN" sz="8000" dirty="0">
                <a:solidFill>
                  <a:srgbClr val="000000"/>
                </a:solidFill>
                <a:latin typeface="Itim" panose="020B0604020202020204" charset="-34"/>
                <a:ea typeface="Arial"/>
                <a:cs typeface="Itim" panose="020B0604020202020204" charset="-34"/>
                <a:sym typeface="Arial"/>
              </a:rPr>
              <a:t>MỞ ĐẦU</a:t>
            </a:r>
            <a:endParaRPr lang="en-US" sz="8000" dirty="0">
              <a:solidFill>
                <a:srgbClr val="000000"/>
              </a:solidFill>
              <a:latin typeface="Itim" panose="020B0604020202020204" charset="-34"/>
              <a:ea typeface="Arial"/>
              <a:cs typeface="Itim" panose="020B0604020202020204" charset="-34"/>
              <a:sym typeface="Aria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a:extLst>
            <a:ext uri="{FF2B5EF4-FFF2-40B4-BE49-F238E27FC236}">
              <a16:creationId xmlns:a16="http://schemas.microsoft.com/office/drawing/2014/main" id="{38087F9E-07CC-3617-0D2B-AB29F0C99B1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016354F-0B36-DC10-EDA0-BE8A8B8A1B87}"/>
              </a:ext>
            </a:extLst>
          </p:cNvPr>
          <p:cNvGrpSpPr/>
          <p:nvPr/>
        </p:nvGrpSpPr>
        <p:grpSpPr>
          <a:xfrm>
            <a:off x="309166" y="342022"/>
            <a:ext cx="17669667" cy="9602956"/>
            <a:chOff x="0" y="0"/>
            <a:chExt cx="3450900" cy="1875465"/>
          </a:xfrm>
        </p:grpSpPr>
        <p:sp>
          <p:nvSpPr>
            <p:cNvPr id="3" name="Freeform 3">
              <a:extLst>
                <a:ext uri="{FF2B5EF4-FFF2-40B4-BE49-F238E27FC236}">
                  <a16:creationId xmlns:a16="http://schemas.microsoft.com/office/drawing/2014/main" id="{94918932-A8C2-1369-C27C-CB9943EFCF09}"/>
                </a:ext>
              </a:extLst>
            </p:cNvPr>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FF7EB"/>
            </a:solidFill>
          </p:spPr>
          <p:txBody>
            <a:bodyPr/>
            <a:lstStyle/>
            <a:p>
              <a:endParaRPr lang="en-US"/>
            </a:p>
          </p:txBody>
        </p:sp>
      </p:grpSp>
      <p:sp>
        <p:nvSpPr>
          <p:cNvPr id="4" name="Freeform 4">
            <a:extLst>
              <a:ext uri="{FF2B5EF4-FFF2-40B4-BE49-F238E27FC236}">
                <a16:creationId xmlns:a16="http://schemas.microsoft.com/office/drawing/2014/main" id="{C2D9FAEB-667D-EB24-BD98-211F8BC2DE41}"/>
              </a:ext>
            </a:extLst>
          </p:cNvPr>
          <p:cNvSpPr/>
          <p:nvPr/>
        </p:nvSpPr>
        <p:spPr>
          <a:xfrm>
            <a:off x="8153400" y="1714500"/>
            <a:ext cx="11017101" cy="8893805"/>
          </a:xfrm>
          <a:custGeom>
            <a:avLst/>
            <a:gdLst/>
            <a:ahLst/>
            <a:cxnLst/>
            <a:rect l="l" t="t" r="r" b="b"/>
            <a:pathLst>
              <a:path w="11017101" h="8893805">
                <a:moveTo>
                  <a:pt x="0" y="0"/>
                </a:moveTo>
                <a:lnTo>
                  <a:pt x="11017101" y="0"/>
                </a:lnTo>
                <a:lnTo>
                  <a:pt x="11017101" y="8893804"/>
                </a:lnTo>
                <a:lnTo>
                  <a:pt x="0" y="889380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71EC1A49-1B1B-A3C7-92EA-F41AD61D97B7}"/>
              </a:ext>
            </a:extLst>
          </p:cNvPr>
          <p:cNvSpPr txBox="1"/>
          <p:nvPr/>
        </p:nvSpPr>
        <p:spPr>
          <a:xfrm>
            <a:off x="609599" y="1029714"/>
            <a:ext cx="15000515" cy="3945760"/>
          </a:xfrm>
          <a:prstGeom prst="rect">
            <a:avLst/>
          </a:prstGeom>
        </p:spPr>
        <p:txBody>
          <a:bodyPr wrap="square" lIns="0" tIns="0" rIns="0" bIns="0" rtlCol="0" anchor="t">
            <a:spAutoFit/>
          </a:bodyPr>
          <a:lstStyle/>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a:t>
            </a:r>
            <a:r>
              <a:rPr lang="vi-VN" sz="3600" i="1" dirty="0">
                <a:solidFill>
                  <a:srgbClr val="0070C0"/>
                </a:solidFill>
                <a:latin typeface="Times New Roman" panose="02020603050405020304" pitchFamily="18" charset="0"/>
                <a:ea typeface="Arial"/>
                <a:cs typeface="Times New Roman" panose="02020603050405020304" pitchFamily="18" charset="0"/>
                <a:sym typeface="Arial"/>
              </a:rPr>
              <a:t>Nhận xét về đất và người dân xứ Quảng</a:t>
            </a:r>
            <a:endParaRPr lang="vi-VN" sz="3600" i="1" dirty="0">
              <a:solidFill>
                <a:srgbClr val="000000"/>
              </a:solidFill>
              <a:latin typeface="Times New Roman" panose="02020603050405020304" pitchFamily="18" charset="0"/>
              <a:ea typeface="Arial"/>
              <a:cs typeface="Times New Roman" panose="02020603050405020304" pitchFamily="18" charset="0"/>
              <a:sym typeface="Arial"/>
            </a:endParaRPr>
          </a:p>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 </a:t>
            </a:r>
            <a:r>
              <a:rPr lang="vi-VN" sz="3600" b="1" dirty="0">
                <a:solidFill>
                  <a:srgbClr val="000000"/>
                </a:solidFill>
                <a:latin typeface="Times New Roman" panose="02020603050405020304" pitchFamily="18" charset="0"/>
                <a:ea typeface="Arial"/>
                <a:cs typeface="Times New Roman" panose="02020603050405020304" pitchFamily="18" charset="0"/>
                <a:sym typeface="Arial"/>
              </a:rPr>
              <a:t>Đất</a:t>
            </a:r>
            <a:r>
              <a:rPr lang="vi-VN" sz="3600" dirty="0">
                <a:solidFill>
                  <a:srgbClr val="000000"/>
                </a:solidFill>
                <a:latin typeface="Times New Roman" panose="02020603050405020304" pitchFamily="18" charset="0"/>
                <a:ea typeface="Arial"/>
                <a:cs typeface="Times New Roman" panose="02020603050405020304" pitchFamily="18" charset="0"/>
                <a:sym typeface="Arial"/>
              </a:rPr>
              <a:t>: Núi sông đẹp, nhưng đất đai không màu mỡ, thiên nhiên khắc nghiệt.</a:t>
            </a:r>
          </a:p>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 </a:t>
            </a:r>
            <a:r>
              <a:rPr lang="vi-VN" sz="3600" b="1" dirty="0">
                <a:solidFill>
                  <a:srgbClr val="000000"/>
                </a:solidFill>
                <a:latin typeface="Times New Roman" panose="02020603050405020304" pitchFamily="18" charset="0"/>
                <a:ea typeface="Arial"/>
                <a:cs typeface="Times New Roman" panose="02020603050405020304" pitchFamily="18" charset="0"/>
                <a:sym typeface="Arial"/>
              </a:rPr>
              <a:t>Người</a:t>
            </a:r>
            <a:r>
              <a:rPr lang="vi-VN" sz="3600" dirty="0">
                <a:solidFill>
                  <a:srgbClr val="000000"/>
                </a:solidFill>
                <a:latin typeface="Times New Roman" panose="02020603050405020304" pitchFamily="18" charset="0"/>
                <a:ea typeface="Arial"/>
                <a:cs typeface="Times New Roman" panose="02020603050405020304" pitchFamily="18" charset="0"/>
                <a:sym typeface="Arial"/>
              </a:rPr>
              <a:t>: Chăm chỉ lao động, thông minh, dễ học, tính cách nóng nảy, ít trầm tĩnh; sĩ phu có khí tiết, dám nói, nhưng chỉ người học vấn sâu mới mới vượt qua ảnh hưởng của môi trường.</a:t>
            </a:r>
            <a:endParaRPr lang="en-US" sz="3600"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6" name="TextBox 5">
            <a:extLst>
              <a:ext uri="{FF2B5EF4-FFF2-40B4-BE49-F238E27FC236}">
                <a16:creationId xmlns:a16="http://schemas.microsoft.com/office/drawing/2014/main" id="{7E231016-6F3C-95B6-D4FE-9B9227606219}"/>
              </a:ext>
            </a:extLst>
          </p:cNvPr>
          <p:cNvSpPr txBox="1"/>
          <p:nvPr/>
        </p:nvSpPr>
        <p:spPr>
          <a:xfrm>
            <a:off x="653142" y="5143500"/>
            <a:ext cx="15000515" cy="3137847"/>
          </a:xfrm>
          <a:prstGeom prst="rect">
            <a:avLst/>
          </a:prstGeom>
        </p:spPr>
        <p:txBody>
          <a:bodyPr wrap="square" lIns="0" tIns="0" rIns="0" bIns="0" rtlCol="0" anchor="t">
            <a:spAutoFit/>
          </a:bodyPr>
          <a:lstStyle/>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a:t>
            </a:r>
            <a:r>
              <a:rPr lang="vi-VN" sz="3600" dirty="0">
                <a:solidFill>
                  <a:srgbClr val="0070C0"/>
                </a:solidFill>
                <a:latin typeface="Times New Roman" panose="02020603050405020304" pitchFamily="18" charset="0"/>
                <a:ea typeface="Arial"/>
                <a:cs typeface="Times New Roman" panose="02020603050405020304" pitchFamily="18" charset="0"/>
                <a:sym typeface="Arial"/>
              </a:rPr>
              <a:t>“Sĩ phu” dưới triều Nguyễn:</a:t>
            </a:r>
          </a:p>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 Là tầng lớp tri thức, giỏi Nho học, đại diện cho đạo đức và chính trực.</a:t>
            </a:r>
          </a:p>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 Đóng vai trò quan trọng trong quản lí Nhà nước, giáo dục và bảo vệ các giá trị văn hóa.</a:t>
            </a:r>
            <a:endParaRPr lang="en-US" sz="3600" dirty="0">
              <a:solidFill>
                <a:srgbClr val="000000"/>
              </a:solidFill>
              <a:latin typeface="Times New Roman" panose="02020603050405020304" pitchFamily="18" charset="0"/>
              <a:ea typeface="Arial"/>
              <a:cs typeface="Times New Roman" panose="02020603050405020304" pitchFamily="18" charset="0"/>
              <a:sym typeface="Arial"/>
            </a:endParaRPr>
          </a:p>
        </p:txBody>
      </p:sp>
      <p:sp>
        <p:nvSpPr>
          <p:cNvPr id="7" name="TextBox 6">
            <a:extLst>
              <a:ext uri="{FF2B5EF4-FFF2-40B4-BE49-F238E27FC236}">
                <a16:creationId xmlns:a16="http://schemas.microsoft.com/office/drawing/2014/main" id="{C11ADD1E-36B8-AB87-0D0A-F7F137DDE69B}"/>
              </a:ext>
            </a:extLst>
          </p:cNvPr>
          <p:cNvSpPr txBox="1"/>
          <p:nvPr/>
        </p:nvSpPr>
        <p:spPr>
          <a:xfrm>
            <a:off x="609598" y="8281347"/>
            <a:ext cx="15000515" cy="1522020"/>
          </a:xfrm>
          <a:prstGeom prst="rect">
            <a:avLst/>
          </a:prstGeom>
        </p:spPr>
        <p:txBody>
          <a:bodyPr wrap="square" lIns="0" tIns="0" rIns="0" bIns="0" rtlCol="0" anchor="t">
            <a:spAutoFit/>
          </a:bodyPr>
          <a:lstStyle/>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a:t>
            </a:r>
            <a:r>
              <a:rPr lang="vi-VN" sz="3600" dirty="0">
                <a:solidFill>
                  <a:srgbClr val="0070C0"/>
                </a:solidFill>
                <a:latin typeface="Times New Roman" panose="02020603050405020304" pitchFamily="18" charset="0"/>
                <a:ea typeface="Arial"/>
                <a:cs typeface="Times New Roman" panose="02020603050405020304" pitchFamily="18" charset="0"/>
                <a:sym typeface="Arial"/>
              </a:rPr>
              <a:t>Một số các danh nhân đất Quảng:</a:t>
            </a:r>
          </a:p>
          <a:p>
            <a:pPr algn="just">
              <a:lnSpc>
                <a:spcPts val="6289"/>
              </a:lnSpc>
            </a:pPr>
            <a:r>
              <a:rPr lang="vi-VN" sz="3600" dirty="0">
                <a:solidFill>
                  <a:srgbClr val="000000"/>
                </a:solidFill>
                <a:latin typeface="Times New Roman" panose="02020603050405020304" pitchFamily="18" charset="0"/>
                <a:ea typeface="Arial"/>
                <a:cs typeface="Times New Roman" panose="02020603050405020304" pitchFamily="18" charset="0"/>
                <a:sym typeface="Arial"/>
              </a:rPr>
              <a:t>	Phan Châu Trinh, Huỳnh Thúc Kháng, Võ Chí Công, Nguyễn Duy Hiệu,...</a:t>
            </a:r>
            <a:endParaRPr lang="en-US" sz="3600" dirty="0">
              <a:solidFill>
                <a:srgbClr val="000000"/>
              </a:solidFill>
              <a:latin typeface="Times New Roman" panose="02020603050405020304" pitchFamily="18" charset="0"/>
              <a:ea typeface="Arial"/>
              <a:cs typeface="Times New Roman" panose="02020603050405020304" pitchFamily="18" charset="0"/>
              <a:sym typeface="Arial"/>
            </a:endParaRPr>
          </a:p>
        </p:txBody>
      </p:sp>
    </p:spTree>
    <p:extLst>
      <p:ext uri="{BB962C8B-B14F-4D97-AF65-F5344CB8AC3E}">
        <p14:creationId xmlns:p14="http://schemas.microsoft.com/office/powerpoint/2010/main" val="39315910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p:cNvGrpSpPr/>
        <p:nvPr/>
      </p:nvGrpSpPr>
      <p:grpSpPr>
        <a:xfrm>
          <a:off x="0" y="0"/>
          <a:ext cx="0" cy="0"/>
          <a:chOff x="0" y="0"/>
          <a:chExt cx="0" cy="0"/>
        </a:xfrm>
      </p:grpSpPr>
      <p:grpSp>
        <p:nvGrpSpPr>
          <p:cNvPr id="2" name="Group 2"/>
          <p:cNvGrpSpPr/>
          <p:nvPr/>
        </p:nvGrpSpPr>
        <p:grpSpPr>
          <a:xfrm>
            <a:off x="309166" y="342022"/>
            <a:ext cx="17669667" cy="9602956"/>
            <a:chOff x="0" y="0"/>
            <a:chExt cx="3450900" cy="1875465"/>
          </a:xfrm>
        </p:grpSpPr>
        <p:sp>
          <p:nvSpPr>
            <p:cNvPr id="3" name="Freeform 3"/>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3EBDE"/>
            </a:solidFill>
          </p:spPr>
          <p:txBody>
            <a:bodyPr/>
            <a:lstStyle/>
            <a:p>
              <a:endParaRPr lang="en-US"/>
            </a:p>
          </p:txBody>
        </p:sp>
      </p:grpSp>
      <p:sp>
        <p:nvSpPr>
          <p:cNvPr id="4" name="TextBox 4"/>
          <p:cNvSpPr txBox="1"/>
          <p:nvPr/>
        </p:nvSpPr>
        <p:spPr>
          <a:xfrm>
            <a:off x="3658641" y="4397576"/>
            <a:ext cx="2573159" cy="1566839"/>
          </a:xfrm>
          <a:prstGeom prst="rect">
            <a:avLst/>
          </a:prstGeom>
        </p:spPr>
        <p:txBody>
          <a:bodyPr lIns="0" tIns="0" rIns="0" bIns="0" rtlCol="0" anchor="t">
            <a:spAutoFit/>
          </a:bodyPr>
          <a:lstStyle/>
          <a:p>
            <a:pPr algn="ctr">
              <a:lnSpc>
                <a:spcPts val="11706"/>
              </a:lnSpc>
            </a:pPr>
            <a:r>
              <a:rPr lang="vi-VN" sz="13771" dirty="0">
                <a:solidFill>
                  <a:srgbClr val="000000"/>
                </a:solidFill>
                <a:latin typeface="Itim"/>
                <a:ea typeface="Itim"/>
                <a:cs typeface="Itim"/>
                <a:sym typeface="Itim"/>
              </a:rPr>
              <a:t>I</a:t>
            </a:r>
            <a:endParaRPr lang="en-US" sz="13771" dirty="0">
              <a:solidFill>
                <a:srgbClr val="000000"/>
              </a:solidFill>
              <a:latin typeface="Itim"/>
              <a:ea typeface="Itim"/>
              <a:cs typeface="Itim"/>
              <a:sym typeface="Itim"/>
            </a:endParaRPr>
          </a:p>
        </p:txBody>
      </p:sp>
      <p:sp>
        <p:nvSpPr>
          <p:cNvPr id="5" name="TextBox 5"/>
          <p:cNvSpPr txBox="1"/>
          <p:nvPr/>
        </p:nvSpPr>
        <p:spPr>
          <a:xfrm>
            <a:off x="2433085" y="5732205"/>
            <a:ext cx="5113105" cy="1249637"/>
          </a:xfrm>
          <a:prstGeom prst="rect">
            <a:avLst/>
          </a:prstGeom>
        </p:spPr>
        <p:txBody>
          <a:bodyPr wrap="square" lIns="0" tIns="0" rIns="0" bIns="0" rtlCol="0" anchor="t">
            <a:spAutoFit/>
          </a:bodyPr>
          <a:lstStyle/>
          <a:p>
            <a:pPr algn="ctr">
              <a:lnSpc>
                <a:spcPts val="5144"/>
              </a:lnSpc>
            </a:pPr>
            <a:r>
              <a:rPr lang="en-US" sz="3600" b="1" dirty="0" err="1">
                <a:solidFill>
                  <a:srgbClr val="000000"/>
                </a:solidFill>
                <a:latin typeface="Arial"/>
                <a:ea typeface="Arial"/>
                <a:cs typeface="Arial"/>
                <a:sym typeface="Arial"/>
              </a:rPr>
              <a:t>Khái</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niệm</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và</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vai</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trò</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của</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danh</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nhân</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lịch</a:t>
            </a:r>
            <a:r>
              <a:rPr lang="en-US" sz="3600" b="1" dirty="0">
                <a:solidFill>
                  <a:srgbClr val="000000"/>
                </a:solidFill>
                <a:latin typeface="Arial"/>
                <a:ea typeface="Arial"/>
                <a:cs typeface="Arial"/>
                <a:sym typeface="Arial"/>
              </a:rPr>
              <a:t> </a:t>
            </a:r>
            <a:r>
              <a:rPr lang="en-US" sz="3600" b="1" dirty="0" err="1">
                <a:solidFill>
                  <a:srgbClr val="000000"/>
                </a:solidFill>
                <a:latin typeface="Arial"/>
                <a:ea typeface="Arial"/>
                <a:cs typeface="Arial"/>
                <a:sym typeface="Arial"/>
              </a:rPr>
              <a:t>sử</a:t>
            </a:r>
            <a:endParaRPr lang="en-US" sz="3600" b="1" dirty="0">
              <a:solidFill>
                <a:srgbClr val="000000"/>
              </a:solidFill>
              <a:latin typeface="Arial"/>
              <a:ea typeface="Arial"/>
              <a:cs typeface="Arial"/>
              <a:sym typeface="Arial"/>
            </a:endParaRPr>
          </a:p>
        </p:txBody>
      </p:sp>
      <p:sp>
        <p:nvSpPr>
          <p:cNvPr id="8" name="TextBox 8"/>
          <p:cNvSpPr txBox="1"/>
          <p:nvPr/>
        </p:nvSpPr>
        <p:spPr>
          <a:xfrm>
            <a:off x="11305685" y="4341345"/>
            <a:ext cx="2573159" cy="1566839"/>
          </a:xfrm>
          <a:prstGeom prst="rect">
            <a:avLst/>
          </a:prstGeom>
        </p:spPr>
        <p:txBody>
          <a:bodyPr lIns="0" tIns="0" rIns="0" bIns="0" rtlCol="0" anchor="t">
            <a:spAutoFit/>
          </a:bodyPr>
          <a:lstStyle/>
          <a:p>
            <a:pPr algn="ctr">
              <a:lnSpc>
                <a:spcPts val="11706"/>
              </a:lnSpc>
            </a:pPr>
            <a:r>
              <a:rPr lang="vi-VN" sz="13771" dirty="0">
                <a:solidFill>
                  <a:srgbClr val="000000"/>
                </a:solidFill>
                <a:latin typeface="Itim"/>
                <a:ea typeface="Itim"/>
                <a:cs typeface="Itim"/>
                <a:sym typeface="Itim"/>
              </a:rPr>
              <a:t>II</a:t>
            </a:r>
            <a:endParaRPr lang="en-US" sz="13771" dirty="0">
              <a:solidFill>
                <a:srgbClr val="000000"/>
              </a:solidFill>
              <a:latin typeface="Itim"/>
              <a:ea typeface="Itim"/>
              <a:cs typeface="Itim"/>
              <a:sym typeface="Itim"/>
            </a:endParaRPr>
          </a:p>
        </p:txBody>
      </p:sp>
      <p:sp>
        <p:nvSpPr>
          <p:cNvPr id="9" name="TextBox 9"/>
          <p:cNvSpPr txBox="1"/>
          <p:nvPr/>
        </p:nvSpPr>
        <p:spPr>
          <a:xfrm>
            <a:off x="9829798" y="5873846"/>
            <a:ext cx="5315203" cy="1107996"/>
          </a:xfrm>
          <a:prstGeom prst="rect">
            <a:avLst/>
          </a:prstGeom>
        </p:spPr>
        <p:txBody>
          <a:bodyPr wrap="square" lIns="0" tIns="0" rIns="0" bIns="0" rtlCol="0" anchor="t">
            <a:spAutoFit/>
          </a:bodyPr>
          <a:lstStyle/>
          <a:p>
            <a:pPr algn="ctr">
              <a:lnSpc>
                <a:spcPct val="100000"/>
              </a:lnSpc>
            </a:pPr>
            <a:r>
              <a:rPr lang="vi-VN" sz="3600" b="1" dirty="0">
                <a:solidFill>
                  <a:srgbClr val="000000"/>
                </a:solidFill>
                <a:latin typeface="Arial"/>
                <a:cs typeface="Arial"/>
              </a:rPr>
              <a:t>Danh nhân lịch sử tiêu biểu của Đất Quảng</a:t>
            </a:r>
            <a:r>
              <a:rPr lang="vi-VN" sz="3600" b="1" dirty="0">
                <a:solidFill>
                  <a:srgbClr val="000000"/>
                </a:solidFill>
                <a:latin typeface="Arial"/>
                <a:cs typeface="Arial"/>
                <a:sym typeface="Arial"/>
              </a:rPr>
              <a:t>  </a:t>
            </a:r>
            <a:endParaRPr lang="en-US" sz="3600" b="1" dirty="0">
              <a:solidFill>
                <a:srgbClr val="000000"/>
              </a:solidFill>
              <a:latin typeface="Arial"/>
              <a:cs typeface="Arial"/>
              <a:sym typeface="Arial"/>
            </a:endParaRPr>
          </a:p>
        </p:txBody>
      </p:sp>
      <p:sp>
        <p:nvSpPr>
          <p:cNvPr id="10" name="Freeform 10"/>
          <p:cNvSpPr/>
          <p:nvPr/>
        </p:nvSpPr>
        <p:spPr>
          <a:xfrm>
            <a:off x="12908025" y="7950367"/>
            <a:ext cx="5113105" cy="3774401"/>
          </a:xfrm>
          <a:custGeom>
            <a:avLst/>
            <a:gdLst/>
            <a:ahLst/>
            <a:cxnLst/>
            <a:rect l="l" t="t" r="r" b="b"/>
            <a:pathLst>
              <a:path w="5113105" h="3774401">
                <a:moveTo>
                  <a:pt x="0" y="0"/>
                </a:moveTo>
                <a:lnTo>
                  <a:pt x="5113105" y="0"/>
                </a:lnTo>
                <a:lnTo>
                  <a:pt x="5113105" y="3774402"/>
                </a:lnTo>
                <a:lnTo>
                  <a:pt x="0" y="377440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1" name="Freeform 11"/>
          <p:cNvSpPr/>
          <p:nvPr/>
        </p:nvSpPr>
        <p:spPr>
          <a:xfrm>
            <a:off x="15232202" y="6512599"/>
            <a:ext cx="5113105" cy="3774401"/>
          </a:xfrm>
          <a:custGeom>
            <a:avLst/>
            <a:gdLst/>
            <a:ahLst/>
            <a:cxnLst/>
            <a:rect l="l" t="t" r="r" b="b"/>
            <a:pathLst>
              <a:path w="5113105" h="3774401">
                <a:moveTo>
                  <a:pt x="0" y="0"/>
                </a:moveTo>
                <a:lnTo>
                  <a:pt x="5113106" y="0"/>
                </a:lnTo>
                <a:lnTo>
                  <a:pt x="5113106" y="3774401"/>
                </a:lnTo>
                <a:lnTo>
                  <a:pt x="0" y="377440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3237373" y="261566"/>
            <a:ext cx="5113105" cy="3774401"/>
          </a:xfrm>
          <a:custGeom>
            <a:avLst/>
            <a:gdLst/>
            <a:ahLst/>
            <a:cxnLst/>
            <a:rect l="l" t="t" r="r" b="b"/>
            <a:pathLst>
              <a:path w="5113105" h="3774401">
                <a:moveTo>
                  <a:pt x="0" y="0"/>
                </a:moveTo>
                <a:lnTo>
                  <a:pt x="5113106" y="0"/>
                </a:lnTo>
                <a:lnTo>
                  <a:pt x="5113106" y="3774401"/>
                </a:lnTo>
                <a:lnTo>
                  <a:pt x="0" y="377440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3"/>
          <p:cNvSpPr/>
          <p:nvPr/>
        </p:nvSpPr>
        <p:spPr>
          <a:xfrm>
            <a:off x="0" y="-858501"/>
            <a:ext cx="5113105" cy="3774401"/>
          </a:xfrm>
          <a:custGeom>
            <a:avLst/>
            <a:gdLst/>
            <a:ahLst/>
            <a:cxnLst/>
            <a:rect l="l" t="t" r="r" b="b"/>
            <a:pathLst>
              <a:path w="5113105" h="3774401">
                <a:moveTo>
                  <a:pt x="0" y="0"/>
                </a:moveTo>
                <a:lnTo>
                  <a:pt x="5113105" y="0"/>
                </a:lnTo>
                <a:lnTo>
                  <a:pt x="5113105" y="3774402"/>
                </a:lnTo>
                <a:lnTo>
                  <a:pt x="0" y="37744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245408" y="-1243105"/>
            <a:ext cx="5504830" cy="2486209"/>
          </a:xfrm>
          <a:custGeom>
            <a:avLst/>
            <a:gdLst/>
            <a:ahLst/>
            <a:cxnLst/>
            <a:rect l="l" t="t" r="r" b="b"/>
            <a:pathLst>
              <a:path w="5504830" h="2486209">
                <a:moveTo>
                  <a:pt x="0" y="0"/>
                </a:moveTo>
                <a:lnTo>
                  <a:pt x="5504831" y="0"/>
                </a:lnTo>
                <a:lnTo>
                  <a:pt x="5504831" y="2486210"/>
                </a:lnTo>
                <a:lnTo>
                  <a:pt x="0" y="2486210"/>
                </a:lnTo>
                <a:lnTo>
                  <a:pt x="0" y="0"/>
                </a:lnTo>
                <a:close/>
              </a:path>
            </a:pathLst>
          </a:custGeom>
          <a:blipFill>
            <a:blip>
              <a:extLst>
                <a:ext uri="{96DAC541-7B7A-43D3-8B79-37D633B846F1}">
                  <asvg:svgBlip xmlns:asvg="http://schemas.microsoft.com/office/drawing/2016/SVG/main" r:embed="rId4"/>
                </a:ext>
              </a:extLst>
            </a:blip>
            <a:stretch>
              <a:fillRect l="-159020" t="-104967"/>
            </a:stretch>
          </a:blipFill>
        </p:spPr>
        <p:txBody>
          <a:bodyPr/>
          <a:lstStyle/>
          <a:p>
            <a:endParaRPr lang="en-US"/>
          </a:p>
        </p:txBody>
      </p:sp>
      <p:sp>
        <p:nvSpPr>
          <p:cNvPr id="15" name="TextBox 15"/>
          <p:cNvSpPr txBox="1"/>
          <p:nvPr/>
        </p:nvSpPr>
        <p:spPr>
          <a:xfrm>
            <a:off x="838814" y="1932214"/>
            <a:ext cx="16420486" cy="1035050"/>
          </a:xfrm>
          <a:prstGeom prst="rect">
            <a:avLst/>
          </a:prstGeom>
        </p:spPr>
        <p:txBody>
          <a:bodyPr lIns="0" tIns="0" rIns="0" bIns="0" rtlCol="0" anchor="t">
            <a:spAutoFit/>
          </a:bodyPr>
          <a:lstStyle/>
          <a:p>
            <a:pPr algn="ctr">
              <a:lnSpc>
                <a:spcPts val="8049"/>
              </a:lnSpc>
            </a:pPr>
            <a:r>
              <a:rPr lang="en-US" sz="8000" b="1" dirty="0">
                <a:solidFill>
                  <a:srgbClr val="000000"/>
                </a:solidFill>
                <a:latin typeface="Itim"/>
                <a:ea typeface="Itim"/>
                <a:cs typeface="Itim"/>
                <a:sym typeface="Itim"/>
              </a:rPr>
              <a:t>NỘI DUNG</a:t>
            </a:r>
          </a:p>
        </p:txBody>
      </p:sp>
      <p:sp>
        <p:nvSpPr>
          <p:cNvPr id="16" name="Freeform 16"/>
          <p:cNvSpPr/>
          <p:nvPr/>
        </p:nvSpPr>
        <p:spPr>
          <a:xfrm>
            <a:off x="15142294" y="8399799"/>
            <a:ext cx="3556064" cy="2639590"/>
          </a:xfrm>
          <a:custGeom>
            <a:avLst/>
            <a:gdLst/>
            <a:ahLst/>
            <a:cxnLst/>
            <a:rect l="l" t="t" r="r" b="b"/>
            <a:pathLst>
              <a:path w="3556064" h="2639590">
                <a:moveTo>
                  <a:pt x="0" y="0"/>
                </a:moveTo>
                <a:lnTo>
                  <a:pt x="3556064" y="0"/>
                </a:lnTo>
                <a:lnTo>
                  <a:pt x="3556064" y="2639590"/>
                </a:lnTo>
                <a:lnTo>
                  <a:pt x="0" y="2639590"/>
                </a:lnTo>
                <a:lnTo>
                  <a:pt x="0" y="0"/>
                </a:lnTo>
                <a:close/>
              </a:path>
            </a:pathLst>
          </a:custGeom>
          <a:blipFill>
            <a:blip>
              <a:extLst>
                <a:ext uri="{96DAC541-7B7A-43D3-8B79-37D633B846F1}">
                  <asvg:svgBlip xmlns:asvg="http://schemas.microsoft.com/office/drawing/2016/SVG/main" r:embed="rId4"/>
                </a:ext>
              </a:extLst>
            </a:blip>
            <a:stretch>
              <a:fillRect r="-386343" b="-134164"/>
            </a:stretch>
          </a:blipFill>
        </p:spPr>
        <p:txBody>
          <a:bodyPr/>
          <a:lstStyle/>
          <a:p>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p:cNvGrpSpPr/>
        <p:nvPr/>
      </p:nvGrpSpPr>
      <p:grpSpPr>
        <a:xfrm>
          <a:off x="0" y="0"/>
          <a:ext cx="0" cy="0"/>
          <a:chOff x="0" y="0"/>
          <a:chExt cx="0" cy="0"/>
        </a:xfrm>
      </p:grpSpPr>
      <p:grpSp>
        <p:nvGrpSpPr>
          <p:cNvPr id="2" name="Group 2"/>
          <p:cNvGrpSpPr/>
          <p:nvPr/>
        </p:nvGrpSpPr>
        <p:grpSpPr>
          <a:xfrm>
            <a:off x="309166" y="342022"/>
            <a:ext cx="17669667" cy="9602956"/>
            <a:chOff x="0" y="0"/>
            <a:chExt cx="3450900" cy="1875465"/>
          </a:xfrm>
        </p:grpSpPr>
        <p:sp>
          <p:nvSpPr>
            <p:cNvPr id="3" name="Freeform 3"/>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3EBDE"/>
            </a:solidFill>
          </p:spPr>
          <p:txBody>
            <a:bodyPr/>
            <a:lstStyle/>
            <a:p>
              <a:endParaRPr lang="en-US"/>
            </a:p>
          </p:txBody>
        </p:sp>
      </p:grpSp>
      <p:sp>
        <p:nvSpPr>
          <p:cNvPr id="4" name="Freeform 4"/>
          <p:cNvSpPr/>
          <p:nvPr/>
        </p:nvSpPr>
        <p:spPr>
          <a:xfrm>
            <a:off x="-1279024" y="468476"/>
            <a:ext cx="4316134" cy="3186091"/>
          </a:xfrm>
          <a:custGeom>
            <a:avLst/>
            <a:gdLst/>
            <a:ahLst/>
            <a:cxnLst/>
            <a:rect l="l" t="t" r="r" b="b"/>
            <a:pathLst>
              <a:path w="4316134" h="3186091">
                <a:moveTo>
                  <a:pt x="0" y="0"/>
                </a:moveTo>
                <a:lnTo>
                  <a:pt x="4316133" y="0"/>
                </a:lnTo>
                <a:lnTo>
                  <a:pt x="4316133" y="3186091"/>
                </a:lnTo>
                <a:lnTo>
                  <a:pt x="0" y="31860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1614719" y="342022"/>
            <a:ext cx="3847770" cy="2840354"/>
          </a:xfrm>
          <a:custGeom>
            <a:avLst/>
            <a:gdLst/>
            <a:ahLst/>
            <a:cxnLst/>
            <a:rect l="l" t="t" r="r" b="b"/>
            <a:pathLst>
              <a:path w="3847770" h="2840354">
                <a:moveTo>
                  <a:pt x="0" y="0"/>
                </a:moveTo>
                <a:lnTo>
                  <a:pt x="3847771" y="0"/>
                </a:lnTo>
                <a:lnTo>
                  <a:pt x="3847771" y="2840354"/>
                </a:lnTo>
                <a:lnTo>
                  <a:pt x="0" y="28403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481855" y="-79465"/>
            <a:ext cx="2721794" cy="6180983"/>
          </a:xfrm>
          <a:custGeom>
            <a:avLst/>
            <a:gdLst/>
            <a:ahLst/>
            <a:cxnLst/>
            <a:rect l="l" t="t" r="r" b="b"/>
            <a:pathLst>
              <a:path w="2721794" h="6180983">
                <a:moveTo>
                  <a:pt x="0" y="0"/>
                </a:moveTo>
                <a:lnTo>
                  <a:pt x="2721795" y="0"/>
                </a:lnTo>
                <a:lnTo>
                  <a:pt x="2721795" y="6180984"/>
                </a:lnTo>
                <a:lnTo>
                  <a:pt x="0" y="6180984"/>
                </a:lnTo>
                <a:lnTo>
                  <a:pt x="0" y="0"/>
                </a:lnTo>
                <a:close/>
              </a:path>
            </a:pathLst>
          </a:custGeom>
          <a:blipFill>
            <a:blip>
              <a:extLst>
                <a:ext uri="{96DAC541-7B7A-43D3-8B79-37D633B846F1}">
                  <asvg:svgBlip xmlns:asvg="http://schemas.microsoft.com/office/drawing/2016/SVG/main" r:embed="rId4"/>
                </a:ext>
              </a:extLst>
            </a:blip>
            <a:stretch>
              <a:fillRect l="-535414"/>
            </a:stretch>
          </a:blipFill>
        </p:spPr>
        <p:txBody>
          <a:bodyPr/>
          <a:lstStyle/>
          <a:p>
            <a:endParaRPr lang="en-US"/>
          </a:p>
        </p:txBody>
      </p:sp>
      <p:sp>
        <p:nvSpPr>
          <p:cNvPr id="7" name="Freeform 7"/>
          <p:cNvSpPr/>
          <p:nvPr/>
        </p:nvSpPr>
        <p:spPr>
          <a:xfrm>
            <a:off x="2202571" y="3261165"/>
            <a:ext cx="13974512" cy="7368379"/>
          </a:xfrm>
          <a:custGeom>
            <a:avLst/>
            <a:gdLst/>
            <a:ahLst/>
            <a:cxnLst/>
            <a:rect l="l" t="t" r="r" b="b"/>
            <a:pathLst>
              <a:path w="13974512" h="7368379">
                <a:moveTo>
                  <a:pt x="0" y="0"/>
                </a:moveTo>
                <a:lnTo>
                  <a:pt x="13974512" y="0"/>
                </a:lnTo>
                <a:lnTo>
                  <a:pt x="13974512" y="7368379"/>
                </a:lnTo>
                <a:lnTo>
                  <a:pt x="0" y="736837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4628706" y="4094622"/>
            <a:ext cx="3847770" cy="2840354"/>
          </a:xfrm>
          <a:custGeom>
            <a:avLst/>
            <a:gdLst/>
            <a:ahLst/>
            <a:cxnLst/>
            <a:rect l="l" t="t" r="r" b="b"/>
            <a:pathLst>
              <a:path w="3847770" h="2840354">
                <a:moveTo>
                  <a:pt x="0" y="0"/>
                </a:moveTo>
                <a:lnTo>
                  <a:pt x="3847771" y="0"/>
                </a:lnTo>
                <a:lnTo>
                  <a:pt x="3847771" y="2840354"/>
                </a:lnTo>
                <a:lnTo>
                  <a:pt x="0" y="284035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p:cNvSpPr/>
          <p:nvPr/>
        </p:nvSpPr>
        <p:spPr>
          <a:xfrm>
            <a:off x="15655505" y="3261165"/>
            <a:ext cx="3847770" cy="2840354"/>
          </a:xfrm>
          <a:custGeom>
            <a:avLst/>
            <a:gdLst/>
            <a:ahLst/>
            <a:cxnLst/>
            <a:rect l="l" t="t" r="r" b="b"/>
            <a:pathLst>
              <a:path w="3847770" h="2840354">
                <a:moveTo>
                  <a:pt x="0" y="0"/>
                </a:moveTo>
                <a:lnTo>
                  <a:pt x="3847770" y="0"/>
                </a:lnTo>
                <a:lnTo>
                  <a:pt x="3847770" y="2840354"/>
                </a:lnTo>
                <a:lnTo>
                  <a:pt x="0" y="28403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15036320" y="3763995"/>
            <a:ext cx="3556064" cy="2639590"/>
          </a:xfrm>
          <a:custGeom>
            <a:avLst/>
            <a:gdLst/>
            <a:ahLst/>
            <a:cxnLst/>
            <a:rect l="l" t="t" r="r" b="b"/>
            <a:pathLst>
              <a:path w="3556064" h="2639590">
                <a:moveTo>
                  <a:pt x="0" y="0"/>
                </a:moveTo>
                <a:lnTo>
                  <a:pt x="3556064" y="0"/>
                </a:lnTo>
                <a:lnTo>
                  <a:pt x="3556064" y="2639590"/>
                </a:lnTo>
                <a:lnTo>
                  <a:pt x="0" y="2639590"/>
                </a:lnTo>
                <a:lnTo>
                  <a:pt x="0" y="0"/>
                </a:lnTo>
                <a:close/>
              </a:path>
            </a:pathLst>
          </a:custGeom>
          <a:blipFill>
            <a:blip>
              <a:extLst>
                <a:ext uri="{96DAC541-7B7A-43D3-8B79-37D633B846F1}">
                  <asvg:svgBlip xmlns:asvg="http://schemas.microsoft.com/office/drawing/2016/SVG/main" r:embed="rId4"/>
                </a:ext>
              </a:extLst>
            </a:blip>
            <a:stretch>
              <a:fillRect r="-386343" b="-134164"/>
            </a:stretch>
          </a:blipFill>
        </p:spPr>
        <p:txBody>
          <a:bodyPr/>
          <a:lstStyle/>
          <a:p>
            <a:endParaRPr lang="en-US"/>
          </a:p>
        </p:txBody>
      </p:sp>
      <p:sp>
        <p:nvSpPr>
          <p:cNvPr id="15" name="TextBox 14">
            <a:extLst>
              <a:ext uri="{FF2B5EF4-FFF2-40B4-BE49-F238E27FC236}">
                <a16:creationId xmlns:a16="http://schemas.microsoft.com/office/drawing/2014/main" id="{CFD1FB88-751D-F60D-B20A-E988466FD737}"/>
              </a:ext>
            </a:extLst>
          </p:cNvPr>
          <p:cNvSpPr txBox="1"/>
          <p:nvPr/>
        </p:nvSpPr>
        <p:spPr>
          <a:xfrm>
            <a:off x="2375249" y="885053"/>
            <a:ext cx="13629155" cy="2154436"/>
          </a:xfrm>
          <a:prstGeom prst="rect">
            <a:avLst/>
          </a:prstGeom>
        </p:spPr>
        <p:txBody>
          <a:bodyPr wrap="square" lIns="0" tIns="0" rIns="0" bIns="0" rtlCol="0" anchor="t">
            <a:spAutoFit/>
          </a:bodyPr>
          <a:lstStyle/>
          <a:p>
            <a:pPr algn="ctr"/>
            <a:r>
              <a:rPr lang="vi-VN" sz="7000" dirty="0">
                <a:solidFill>
                  <a:srgbClr val="000000"/>
                </a:solidFill>
                <a:latin typeface="Itim" panose="020B0604020202020204" charset="-34"/>
                <a:ea typeface="Arial"/>
                <a:cs typeface="Itim" panose="020B0604020202020204" charset="-34"/>
                <a:sym typeface="Arial"/>
              </a:rPr>
              <a:t>I. KHÁI NIỆM VÀ VAI TRÒ CỦA DANH NHÂN LỊCH SỬ </a:t>
            </a:r>
            <a:endParaRPr lang="en-US" sz="7000" dirty="0">
              <a:solidFill>
                <a:srgbClr val="000000"/>
              </a:solidFill>
              <a:latin typeface="Itim" panose="020B0604020202020204" charset="-34"/>
              <a:ea typeface="Arial"/>
              <a:cs typeface="Itim" panose="020B0604020202020204" charset="-34"/>
              <a:sym typeface="Aria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p:cNvGrpSpPr/>
        <p:nvPr/>
      </p:nvGrpSpPr>
      <p:grpSpPr>
        <a:xfrm>
          <a:off x="0" y="0"/>
          <a:ext cx="0" cy="0"/>
          <a:chOff x="0" y="0"/>
          <a:chExt cx="0" cy="0"/>
        </a:xfrm>
      </p:grpSpPr>
      <p:grpSp>
        <p:nvGrpSpPr>
          <p:cNvPr id="2" name="Group 2"/>
          <p:cNvGrpSpPr/>
          <p:nvPr/>
        </p:nvGrpSpPr>
        <p:grpSpPr>
          <a:xfrm>
            <a:off x="309166" y="342022"/>
            <a:ext cx="17669667" cy="9602956"/>
            <a:chOff x="0" y="0"/>
            <a:chExt cx="3450900" cy="1875465"/>
          </a:xfrm>
        </p:grpSpPr>
        <p:sp>
          <p:nvSpPr>
            <p:cNvPr id="3" name="Freeform 3"/>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FF7EB"/>
            </a:solidFill>
          </p:spPr>
          <p:txBody>
            <a:bodyPr/>
            <a:lstStyle/>
            <a:p>
              <a:endParaRPr lang="en-US"/>
            </a:p>
          </p:txBody>
        </p:sp>
      </p:grpSp>
      <p:sp>
        <p:nvSpPr>
          <p:cNvPr id="9" name="Freeform 7">
            <a:extLst>
              <a:ext uri="{FF2B5EF4-FFF2-40B4-BE49-F238E27FC236}">
                <a16:creationId xmlns:a16="http://schemas.microsoft.com/office/drawing/2014/main" id="{F95BD37A-D718-A9D2-8748-71D73FD22BB1}"/>
              </a:ext>
            </a:extLst>
          </p:cNvPr>
          <p:cNvSpPr/>
          <p:nvPr/>
        </p:nvSpPr>
        <p:spPr>
          <a:xfrm flipH="1">
            <a:off x="-4343400" y="4261792"/>
            <a:ext cx="9927220" cy="7472489"/>
          </a:xfrm>
          <a:custGeom>
            <a:avLst/>
            <a:gdLst/>
            <a:ahLst/>
            <a:cxnLst/>
            <a:rect l="l" t="t" r="r" b="b"/>
            <a:pathLst>
              <a:path w="9927220" h="7472489">
                <a:moveTo>
                  <a:pt x="0" y="0"/>
                </a:moveTo>
                <a:lnTo>
                  <a:pt x="9927220" y="0"/>
                </a:lnTo>
                <a:lnTo>
                  <a:pt x="9927220" y="7472489"/>
                </a:lnTo>
                <a:lnTo>
                  <a:pt x="0" y="74724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TextBox 4"/>
          <p:cNvSpPr txBox="1"/>
          <p:nvPr/>
        </p:nvSpPr>
        <p:spPr>
          <a:xfrm>
            <a:off x="2264228" y="1498480"/>
            <a:ext cx="13787833" cy="2393412"/>
          </a:xfrm>
          <a:prstGeom prst="rect">
            <a:avLst/>
          </a:prstGeom>
        </p:spPr>
        <p:txBody>
          <a:bodyPr wrap="square" lIns="0" tIns="0" rIns="0" bIns="0" rtlCol="0" anchor="t">
            <a:spAutoFit/>
          </a:bodyPr>
          <a:lstStyle/>
          <a:p>
            <a:pPr algn="just">
              <a:lnSpc>
                <a:spcPct val="150000"/>
              </a:lnSpc>
              <a:spcAft>
                <a:spcPts val="800"/>
              </a:spcAft>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Danh nhân lịch sử là những người nổi tiếng, có những cống hiến nổi bật, có tầm ảnh hưởng lớn đến cộng đồng, được xã hội ghi nhận, lưu danh trong lịch sử dân tộc.</a:t>
            </a:r>
            <a:endParaRPr lang="en-US" sz="3600" kern="100" dirty="0">
              <a:solidFill>
                <a:srgbClr val="FF0000"/>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5" name="Freeform 5"/>
          <p:cNvSpPr/>
          <p:nvPr/>
        </p:nvSpPr>
        <p:spPr>
          <a:xfrm>
            <a:off x="16145754" y="-397779"/>
            <a:ext cx="2966015" cy="2065425"/>
          </a:xfrm>
          <a:custGeom>
            <a:avLst/>
            <a:gdLst/>
            <a:ahLst/>
            <a:cxnLst/>
            <a:rect l="l" t="t" r="r" b="b"/>
            <a:pathLst>
              <a:path w="2966015" h="2065425">
                <a:moveTo>
                  <a:pt x="0" y="0"/>
                </a:moveTo>
                <a:lnTo>
                  <a:pt x="2966015" y="0"/>
                </a:lnTo>
                <a:lnTo>
                  <a:pt x="2966015" y="2065425"/>
                </a:lnTo>
                <a:lnTo>
                  <a:pt x="0" y="20654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0" y="50803"/>
            <a:ext cx="1616843" cy="1616843"/>
          </a:xfrm>
          <a:custGeom>
            <a:avLst/>
            <a:gdLst/>
            <a:ahLst/>
            <a:cxnLst/>
            <a:rect l="l" t="t" r="r" b="b"/>
            <a:pathLst>
              <a:path w="1616843" h="1616843">
                <a:moveTo>
                  <a:pt x="0" y="0"/>
                </a:moveTo>
                <a:lnTo>
                  <a:pt x="1616843" y="0"/>
                </a:lnTo>
                <a:lnTo>
                  <a:pt x="1616843" y="1616843"/>
                </a:lnTo>
                <a:lnTo>
                  <a:pt x="0" y="16168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7" name="Picture 6">
            <a:extLst>
              <a:ext uri="{FF2B5EF4-FFF2-40B4-BE49-F238E27FC236}">
                <a16:creationId xmlns:a16="http://schemas.microsoft.com/office/drawing/2014/main" id="{00EC784D-B4D6-4B45-79C5-39E855F99D1F}"/>
              </a:ext>
            </a:extLst>
          </p:cNvPr>
          <p:cNvPicPr>
            <a:picLocks noChangeAspect="1"/>
          </p:cNvPicPr>
          <p:nvPr/>
        </p:nvPicPr>
        <p:blipFill>
          <a:blip r:embed="rId5"/>
          <a:stretch>
            <a:fillRect/>
          </a:stretch>
        </p:blipFill>
        <p:spPr>
          <a:xfrm>
            <a:off x="6976472" y="3559627"/>
            <a:ext cx="8372385" cy="60929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a:extLst>
            <a:ext uri="{FF2B5EF4-FFF2-40B4-BE49-F238E27FC236}">
              <a16:creationId xmlns:a16="http://schemas.microsoft.com/office/drawing/2014/main" id="{E52B4E06-30A6-A13F-56AE-5245E4FD014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519B43D-B454-7390-D93F-11AFA4D7AB1A}"/>
              </a:ext>
            </a:extLst>
          </p:cNvPr>
          <p:cNvGrpSpPr/>
          <p:nvPr/>
        </p:nvGrpSpPr>
        <p:grpSpPr>
          <a:xfrm>
            <a:off x="309166" y="342022"/>
            <a:ext cx="17669667" cy="9602956"/>
            <a:chOff x="0" y="0"/>
            <a:chExt cx="3450900" cy="1875465"/>
          </a:xfrm>
        </p:grpSpPr>
        <p:sp>
          <p:nvSpPr>
            <p:cNvPr id="3" name="Freeform 3">
              <a:extLst>
                <a:ext uri="{FF2B5EF4-FFF2-40B4-BE49-F238E27FC236}">
                  <a16:creationId xmlns:a16="http://schemas.microsoft.com/office/drawing/2014/main" id="{6AE179D7-3E61-E1FE-2AC4-7A1765CFB984}"/>
                </a:ext>
              </a:extLst>
            </p:cNvPr>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FF7EB"/>
            </a:solidFill>
          </p:spPr>
          <p:txBody>
            <a:bodyPr/>
            <a:lstStyle/>
            <a:p>
              <a:endParaRPr lang="en-US"/>
            </a:p>
          </p:txBody>
        </p:sp>
      </p:grpSp>
      <p:sp>
        <p:nvSpPr>
          <p:cNvPr id="9" name="Freeform 7">
            <a:extLst>
              <a:ext uri="{FF2B5EF4-FFF2-40B4-BE49-F238E27FC236}">
                <a16:creationId xmlns:a16="http://schemas.microsoft.com/office/drawing/2014/main" id="{DF8F30DF-D395-333B-50C2-00911D96091C}"/>
              </a:ext>
            </a:extLst>
          </p:cNvPr>
          <p:cNvSpPr/>
          <p:nvPr/>
        </p:nvSpPr>
        <p:spPr>
          <a:xfrm flipH="1">
            <a:off x="-4343400" y="4261792"/>
            <a:ext cx="9927220" cy="7472489"/>
          </a:xfrm>
          <a:custGeom>
            <a:avLst/>
            <a:gdLst/>
            <a:ahLst/>
            <a:cxnLst/>
            <a:rect l="l" t="t" r="r" b="b"/>
            <a:pathLst>
              <a:path w="9927220" h="7472489">
                <a:moveTo>
                  <a:pt x="0" y="0"/>
                </a:moveTo>
                <a:lnTo>
                  <a:pt x="9927220" y="0"/>
                </a:lnTo>
                <a:lnTo>
                  <a:pt x="9927220" y="7472489"/>
                </a:lnTo>
                <a:lnTo>
                  <a:pt x="0" y="747248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TextBox 4">
            <a:extLst>
              <a:ext uri="{FF2B5EF4-FFF2-40B4-BE49-F238E27FC236}">
                <a16:creationId xmlns:a16="http://schemas.microsoft.com/office/drawing/2014/main" id="{449EF3DD-6437-7184-F02B-74C381B923F7}"/>
              </a:ext>
            </a:extLst>
          </p:cNvPr>
          <p:cNvSpPr txBox="1"/>
          <p:nvPr/>
        </p:nvSpPr>
        <p:spPr>
          <a:xfrm>
            <a:off x="2264228" y="1188235"/>
            <a:ext cx="14782801" cy="4055406"/>
          </a:xfrm>
          <a:prstGeom prst="rect">
            <a:avLst/>
          </a:prstGeom>
        </p:spPr>
        <p:txBody>
          <a:bodyPr wrap="square" lIns="0" tIns="0" rIns="0" bIns="0" rtlCol="0" anchor="t">
            <a:spAutoFit/>
          </a:bodyPr>
          <a:lstStyle/>
          <a:p>
            <a:pPr algn="just">
              <a:lnSpc>
                <a:spcPct val="150000"/>
              </a:lnSpc>
              <a:spcAft>
                <a:spcPts val="800"/>
              </a:spcAft>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Một số danh nhân lịch sử đất Quảng</a:t>
            </a:r>
            <a:r>
              <a:rPr lang="vi-VN" sz="3600" kern="100" dirty="0">
                <a:latin typeface="Times New Roman" panose="02020603050405020304" pitchFamily="18" charset="0"/>
                <a:ea typeface="Aptos" panose="020B0004020202020204" pitchFamily="34" charset="0"/>
                <a:cs typeface="Times New Roman" panose="02020603050405020304" pitchFamily="18" charset="0"/>
              </a:rPr>
              <a:t>: Đoàn Quý Phi, Nguyễn Dục, Phạm Phú Thứ, Trần Văn Dư, Nguyễn Duy Hiệu, Đỗ Đăng Tuyển, Tiểu La, Trần Cao Vân, Trần Quý Cáp, Lương Thúc Kỳ, Huỳnh Thúc Kháng, Thái Phiên, Phan Khôi, Nguyễn Thị Thứ, Huỳnh Ngọc Huệ, Hồ Nghinh, Hoàng Châu Ký, La Hối, Phan Huỳnh Điểu, Hoàng Tụy, Thuận Yến, Nguyễn Văn Trỗi,...</a:t>
            </a:r>
            <a:endParaRPr lang="en-US" sz="3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5" name="Freeform 5">
            <a:extLst>
              <a:ext uri="{FF2B5EF4-FFF2-40B4-BE49-F238E27FC236}">
                <a16:creationId xmlns:a16="http://schemas.microsoft.com/office/drawing/2014/main" id="{D22B4A79-B8B9-5F1A-34C0-4E4CCC25ACA4}"/>
              </a:ext>
            </a:extLst>
          </p:cNvPr>
          <p:cNvSpPr/>
          <p:nvPr/>
        </p:nvSpPr>
        <p:spPr>
          <a:xfrm>
            <a:off x="16145754" y="-397779"/>
            <a:ext cx="2966015" cy="2065425"/>
          </a:xfrm>
          <a:custGeom>
            <a:avLst/>
            <a:gdLst/>
            <a:ahLst/>
            <a:cxnLst/>
            <a:rect l="l" t="t" r="r" b="b"/>
            <a:pathLst>
              <a:path w="2966015" h="2065425">
                <a:moveTo>
                  <a:pt x="0" y="0"/>
                </a:moveTo>
                <a:lnTo>
                  <a:pt x="2966015" y="0"/>
                </a:lnTo>
                <a:lnTo>
                  <a:pt x="2966015" y="2065425"/>
                </a:lnTo>
                <a:lnTo>
                  <a:pt x="0" y="20654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5D75D80E-863D-5584-542E-EB1CA7CD1507}"/>
              </a:ext>
            </a:extLst>
          </p:cNvPr>
          <p:cNvSpPr/>
          <p:nvPr/>
        </p:nvSpPr>
        <p:spPr>
          <a:xfrm>
            <a:off x="0" y="50803"/>
            <a:ext cx="1616843" cy="1616843"/>
          </a:xfrm>
          <a:custGeom>
            <a:avLst/>
            <a:gdLst/>
            <a:ahLst/>
            <a:cxnLst/>
            <a:rect l="l" t="t" r="r" b="b"/>
            <a:pathLst>
              <a:path w="1616843" h="1616843">
                <a:moveTo>
                  <a:pt x="0" y="0"/>
                </a:moveTo>
                <a:lnTo>
                  <a:pt x="1616843" y="0"/>
                </a:lnTo>
                <a:lnTo>
                  <a:pt x="1616843" y="1616843"/>
                </a:lnTo>
                <a:lnTo>
                  <a:pt x="0" y="16168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4">
            <a:extLst>
              <a:ext uri="{FF2B5EF4-FFF2-40B4-BE49-F238E27FC236}">
                <a16:creationId xmlns:a16="http://schemas.microsoft.com/office/drawing/2014/main" id="{85442F0D-577F-562B-56FA-B1F3A4523FE9}"/>
              </a:ext>
            </a:extLst>
          </p:cNvPr>
          <p:cNvSpPr txBox="1"/>
          <p:nvPr/>
        </p:nvSpPr>
        <p:spPr>
          <a:xfrm>
            <a:off x="2264228" y="5553886"/>
            <a:ext cx="14782801" cy="4055406"/>
          </a:xfrm>
          <a:prstGeom prst="rect">
            <a:avLst/>
          </a:prstGeom>
        </p:spPr>
        <p:txBody>
          <a:bodyPr wrap="square" lIns="0" tIns="0" rIns="0" bIns="0" rtlCol="0" anchor="t">
            <a:spAutoFit/>
          </a:bodyPr>
          <a:lstStyle/>
          <a:p>
            <a:pPr algn="just">
              <a:lnSpc>
                <a:spcPct val="150000"/>
              </a:lnSpc>
              <a:spcAft>
                <a:spcPts val="800"/>
              </a:spcAft>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Vai trò</a:t>
            </a:r>
            <a:r>
              <a:rPr lang="vi-VN" sz="3600" kern="100" dirty="0">
                <a:latin typeface="Times New Roman" panose="02020603050405020304" pitchFamily="18" charset="0"/>
                <a:ea typeface="Aptos" panose="020B0004020202020204" pitchFamily="34" charset="0"/>
                <a:cs typeface="Times New Roman" panose="02020603050405020304" pitchFamily="18" charset="0"/>
              </a:rPr>
              <a:t>: Trong tiến trình phát triển của lịch sử dân tộc, họ là người khởi xướng, tập hợp lực lượng, tham gia lãnh đạo khởi nghĩa chống ngoại xâm, bảo vệ nền độc lập, tự do cho dân tộc. Đi đầu trong công cuộc cải cách, đổi mới; góp công lớn làm thay đổi diện mạo quê hương đất nước trên các lĩnh vực chính trị – tư tưởng, kinh tế – xã hội, khoa học – kĩ thuật, văn hoá – nghệ thuật,... </a:t>
            </a:r>
            <a:endParaRPr lang="en-US" sz="3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1768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p:cNvGrpSpPr/>
        <p:nvPr/>
      </p:nvGrpSpPr>
      <p:grpSpPr>
        <a:xfrm>
          <a:off x="0" y="0"/>
          <a:ext cx="0" cy="0"/>
          <a:chOff x="0" y="0"/>
          <a:chExt cx="0" cy="0"/>
        </a:xfrm>
      </p:grpSpPr>
      <p:grpSp>
        <p:nvGrpSpPr>
          <p:cNvPr id="2" name="Group 2"/>
          <p:cNvGrpSpPr/>
          <p:nvPr/>
        </p:nvGrpSpPr>
        <p:grpSpPr>
          <a:xfrm>
            <a:off x="309166" y="342022"/>
            <a:ext cx="17669667" cy="9602956"/>
            <a:chOff x="0" y="0"/>
            <a:chExt cx="3450900" cy="1875465"/>
          </a:xfrm>
        </p:grpSpPr>
        <p:sp>
          <p:nvSpPr>
            <p:cNvPr id="3" name="Freeform 3"/>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3EBDE"/>
            </a:solidFill>
          </p:spPr>
          <p:txBody>
            <a:bodyPr/>
            <a:lstStyle/>
            <a:p>
              <a:endParaRPr lang="en-US"/>
            </a:p>
          </p:txBody>
        </p:sp>
      </p:grpSp>
      <p:sp>
        <p:nvSpPr>
          <p:cNvPr id="4" name="Freeform 4"/>
          <p:cNvSpPr/>
          <p:nvPr/>
        </p:nvSpPr>
        <p:spPr>
          <a:xfrm>
            <a:off x="-1279024" y="468476"/>
            <a:ext cx="4316134" cy="3186091"/>
          </a:xfrm>
          <a:custGeom>
            <a:avLst/>
            <a:gdLst/>
            <a:ahLst/>
            <a:cxnLst/>
            <a:rect l="l" t="t" r="r" b="b"/>
            <a:pathLst>
              <a:path w="4316134" h="3186091">
                <a:moveTo>
                  <a:pt x="0" y="0"/>
                </a:moveTo>
                <a:lnTo>
                  <a:pt x="4316133" y="0"/>
                </a:lnTo>
                <a:lnTo>
                  <a:pt x="4316133" y="3186091"/>
                </a:lnTo>
                <a:lnTo>
                  <a:pt x="0" y="318609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Freeform 5"/>
          <p:cNvSpPr/>
          <p:nvPr/>
        </p:nvSpPr>
        <p:spPr>
          <a:xfrm>
            <a:off x="-1614719" y="342022"/>
            <a:ext cx="3847770" cy="2840354"/>
          </a:xfrm>
          <a:custGeom>
            <a:avLst/>
            <a:gdLst/>
            <a:ahLst/>
            <a:cxnLst/>
            <a:rect l="l" t="t" r="r" b="b"/>
            <a:pathLst>
              <a:path w="3847770" h="2840354">
                <a:moveTo>
                  <a:pt x="0" y="0"/>
                </a:moveTo>
                <a:lnTo>
                  <a:pt x="3847771" y="0"/>
                </a:lnTo>
                <a:lnTo>
                  <a:pt x="3847771" y="2840354"/>
                </a:lnTo>
                <a:lnTo>
                  <a:pt x="0" y="28403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5028150" y="2303146"/>
            <a:ext cx="3847770" cy="2840354"/>
          </a:xfrm>
          <a:custGeom>
            <a:avLst/>
            <a:gdLst/>
            <a:ahLst/>
            <a:cxnLst/>
            <a:rect l="l" t="t" r="r" b="b"/>
            <a:pathLst>
              <a:path w="3847770" h="2840354">
                <a:moveTo>
                  <a:pt x="0" y="0"/>
                </a:moveTo>
                <a:lnTo>
                  <a:pt x="3847771" y="0"/>
                </a:lnTo>
                <a:lnTo>
                  <a:pt x="3847771" y="2840354"/>
                </a:lnTo>
                <a:lnTo>
                  <a:pt x="0" y="284035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16054948" y="1719826"/>
            <a:ext cx="3847770" cy="2840354"/>
          </a:xfrm>
          <a:custGeom>
            <a:avLst/>
            <a:gdLst/>
            <a:ahLst/>
            <a:cxnLst/>
            <a:rect l="l" t="t" r="r" b="b"/>
            <a:pathLst>
              <a:path w="3847770" h="2840354">
                <a:moveTo>
                  <a:pt x="0" y="0"/>
                </a:moveTo>
                <a:lnTo>
                  <a:pt x="3847771" y="0"/>
                </a:lnTo>
                <a:lnTo>
                  <a:pt x="3847771" y="2840354"/>
                </a:lnTo>
                <a:lnTo>
                  <a:pt x="0" y="28403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332197" y="0"/>
            <a:ext cx="2721794" cy="6180983"/>
          </a:xfrm>
          <a:custGeom>
            <a:avLst/>
            <a:gdLst/>
            <a:ahLst/>
            <a:cxnLst/>
            <a:rect l="l" t="t" r="r" b="b"/>
            <a:pathLst>
              <a:path w="2721794" h="6180983">
                <a:moveTo>
                  <a:pt x="0" y="0"/>
                </a:moveTo>
                <a:lnTo>
                  <a:pt x="2721794" y="0"/>
                </a:lnTo>
                <a:lnTo>
                  <a:pt x="2721794" y="6180983"/>
                </a:lnTo>
                <a:lnTo>
                  <a:pt x="0" y="6180983"/>
                </a:lnTo>
                <a:lnTo>
                  <a:pt x="0" y="0"/>
                </a:lnTo>
                <a:close/>
              </a:path>
            </a:pathLst>
          </a:custGeom>
          <a:blipFill>
            <a:blip>
              <a:extLst>
                <a:ext uri="{96DAC541-7B7A-43D3-8B79-37D633B846F1}">
                  <asvg:svgBlip xmlns:asvg="http://schemas.microsoft.com/office/drawing/2016/SVG/main" r:embed="rId4"/>
                </a:ext>
              </a:extLst>
            </a:blip>
            <a:stretch>
              <a:fillRect l="-535414"/>
            </a:stretch>
          </a:blipFill>
        </p:spPr>
        <p:txBody>
          <a:bodyPr/>
          <a:lstStyle/>
          <a:p>
            <a:endParaRPr lang="en-US"/>
          </a:p>
        </p:txBody>
      </p:sp>
      <p:sp>
        <p:nvSpPr>
          <p:cNvPr id="9" name="Freeform 9"/>
          <p:cNvSpPr/>
          <p:nvPr/>
        </p:nvSpPr>
        <p:spPr>
          <a:xfrm>
            <a:off x="15174004" y="2590803"/>
            <a:ext cx="3556064" cy="2639590"/>
          </a:xfrm>
          <a:custGeom>
            <a:avLst/>
            <a:gdLst/>
            <a:ahLst/>
            <a:cxnLst/>
            <a:rect l="l" t="t" r="r" b="b"/>
            <a:pathLst>
              <a:path w="3556064" h="2639590">
                <a:moveTo>
                  <a:pt x="0" y="0"/>
                </a:moveTo>
                <a:lnTo>
                  <a:pt x="3556063" y="0"/>
                </a:lnTo>
                <a:lnTo>
                  <a:pt x="3556063" y="2639590"/>
                </a:lnTo>
                <a:lnTo>
                  <a:pt x="0" y="2639590"/>
                </a:lnTo>
                <a:lnTo>
                  <a:pt x="0" y="0"/>
                </a:lnTo>
                <a:close/>
              </a:path>
            </a:pathLst>
          </a:custGeom>
          <a:blipFill>
            <a:blip>
              <a:extLst>
                <a:ext uri="{96DAC541-7B7A-43D3-8B79-37D633B846F1}">
                  <asvg:svgBlip xmlns:asvg="http://schemas.microsoft.com/office/drawing/2016/SVG/main" r:embed="rId4"/>
                </a:ext>
              </a:extLst>
            </a:blip>
            <a:stretch>
              <a:fillRect r="-386343" b="-134164"/>
            </a:stretch>
          </a:blipFill>
        </p:spPr>
        <p:txBody>
          <a:bodyPr/>
          <a:lstStyle/>
          <a:p>
            <a:endParaRPr lang="en-US"/>
          </a:p>
        </p:txBody>
      </p:sp>
      <p:sp>
        <p:nvSpPr>
          <p:cNvPr id="11" name="Freeform 11"/>
          <p:cNvSpPr/>
          <p:nvPr/>
        </p:nvSpPr>
        <p:spPr>
          <a:xfrm>
            <a:off x="454556" y="4560180"/>
            <a:ext cx="17378887" cy="11628055"/>
          </a:xfrm>
          <a:custGeom>
            <a:avLst/>
            <a:gdLst/>
            <a:ahLst/>
            <a:cxnLst/>
            <a:rect l="l" t="t" r="r" b="b"/>
            <a:pathLst>
              <a:path w="17378887" h="11628055">
                <a:moveTo>
                  <a:pt x="0" y="0"/>
                </a:moveTo>
                <a:lnTo>
                  <a:pt x="17378888" y="0"/>
                </a:lnTo>
                <a:lnTo>
                  <a:pt x="17378888" y="11628056"/>
                </a:lnTo>
                <a:lnTo>
                  <a:pt x="0" y="1162805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TextBox 11">
            <a:extLst>
              <a:ext uri="{FF2B5EF4-FFF2-40B4-BE49-F238E27FC236}">
                <a16:creationId xmlns:a16="http://schemas.microsoft.com/office/drawing/2014/main" id="{241B9A3A-D006-9CAA-C366-8652E47B29DC}"/>
              </a:ext>
            </a:extLst>
          </p:cNvPr>
          <p:cNvSpPr txBox="1"/>
          <p:nvPr/>
        </p:nvSpPr>
        <p:spPr>
          <a:xfrm>
            <a:off x="2668122" y="1235800"/>
            <a:ext cx="12739313" cy="2462213"/>
          </a:xfrm>
          <a:prstGeom prst="rect">
            <a:avLst/>
          </a:prstGeom>
        </p:spPr>
        <p:txBody>
          <a:bodyPr wrap="square" lIns="0" tIns="0" rIns="0" bIns="0" rtlCol="0" anchor="t">
            <a:spAutoFit/>
          </a:bodyPr>
          <a:lstStyle/>
          <a:p>
            <a:pPr algn="ctr"/>
            <a:r>
              <a:rPr lang="vi-VN" sz="8000" dirty="0">
                <a:solidFill>
                  <a:srgbClr val="000000"/>
                </a:solidFill>
                <a:latin typeface="Itim" panose="020B0604020202020204" charset="-34"/>
                <a:ea typeface="Arial"/>
                <a:cs typeface="Itim" panose="020B0604020202020204" charset="-34"/>
                <a:sym typeface="Arial"/>
              </a:rPr>
              <a:t>II. DANH NHÂN LỊCH SỬ TIÊU BIỂU CỦA ĐẤT QUẢNG</a:t>
            </a:r>
            <a:endParaRPr lang="en-US" sz="8000" dirty="0">
              <a:solidFill>
                <a:srgbClr val="000000"/>
              </a:solidFill>
              <a:latin typeface="Itim" panose="020B0604020202020204" charset="-34"/>
              <a:ea typeface="Arial"/>
              <a:cs typeface="Itim" panose="020B0604020202020204" charset="-34"/>
              <a:sym typeface="Aria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p:cNvGrpSpPr/>
        <p:nvPr/>
      </p:nvGrpSpPr>
      <p:grpSpPr>
        <a:xfrm>
          <a:off x="0" y="0"/>
          <a:ext cx="0" cy="0"/>
          <a:chOff x="0" y="0"/>
          <a:chExt cx="0" cy="0"/>
        </a:xfrm>
      </p:grpSpPr>
      <p:grpSp>
        <p:nvGrpSpPr>
          <p:cNvPr id="2" name="Group 2"/>
          <p:cNvGrpSpPr/>
          <p:nvPr/>
        </p:nvGrpSpPr>
        <p:grpSpPr>
          <a:xfrm>
            <a:off x="309166" y="342022"/>
            <a:ext cx="17669667" cy="9602956"/>
            <a:chOff x="0" y="0"/>
            <a:chExt cx="3450900" cy="1875465"/>
          </a:xfrm>
        </p:grpSpPr>
        <p:sp>
          <p:nvSpPr>
            <p:cNvPr id="3" name="Freeform 3"/>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FF7EB"/>
            </a:solidFill>
          </p:spPr>
          <p:txBody>
            <a:bodyPr/>
            <a:lstStyle/>
            <a:p>
              <a:endParaRPr lang="en-US"/>
            </a:p>
          </p:txBody>
        </p:sp>
      </p:grpSp>
      <p:sp>
        <p:nvSpPr>
          <p:cNvPr id="4" name="Freeform 4"/>
          <p:cNvSpPr/>
          <p:nvPr/>
        </p:nvSpPr>
        <p:spPr>
          <a:xfrm>
            <a:off x="11063612" y="1850967"/>
            <a:ext cx="11017101" cy="8893805"/>
          </a:xfrm>
          <a:custGeom>
            <a:avLst/>
            <a:gdLst/>
            <a:ahLst/>
            <a:cxnLst/>
            <a:rect l="l" t="t" r="r" b="b"/>
            <a:pathLst>
              <a:path w="11017101" h="8893805">
                <a:moveTo>
                  <a:pt x="0" y="0"/>
                </a:moveTo>
                <a:lnTo>
                  <a:pt x="11017101" y="0"/>
                </a:lnTo>
                <a:lnTo>
                  <a:pt x="11017101" y="8893804"/>
                </a:lnTo>
                <a:lnTo>
                  <a:pt x="0" y="88938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066800" y="647694"/>
            <a:ext cx="13792200" cy="731419"/>
          </a:xfrm>
          <a:prstGeom prst="rect">
            <a:avLst/>
          </a:prstGeom>
        </p:spPr>
        <p:txBody>
          <a:bodyPr wrap="square" lIns="0" tIns="0" rIns="0" bIns="0" rtlCol="0" anchor="t">
            <a:spAutoFit/>
          </a:bodyPr>
          <a:lstStyle/>
          <a:p>
            <a:pPr algn="just">
              <a:lnSpc>
                <a:spcPct val="150000"/>
              </a:lnSpc>
            </a:pPr>
            <a:r>
              <a:rPr lang="vi-VN" sz="3600" b="1" kern="100" dirty="0">
                <a:effectLst/>
                <a:latin typeface="Times New Roman" panose="02020603050405020304" pitchFamily="18" charset="0"/>
                <a:ea typeface="Aptos" panose="020B0004020202020204" pitchFamily="34" charset="0"/>
                <a:cs typeface="Times New Roman" panose="02020603050405020304" pitchFamily="18" charset="0"/>
              </a:rPr>
              <a:t>1. Nguyễn Văn Thoại (1761 – 1829)</a:t>
            </a:r>
            <a:endParaRPr lang="en-US" sz="36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9E3A02A7-01D3-A27D-970D-B9DE09928DA6}"/>
              </a:ext>
            </a:extLst>
          </p:cNvPr>
          <p:cNvSpPr txBox="1"/>
          <p:nvPr/>
        </p:nvSpPr>
        <p:spPr>
          <a:xfrm>
            <a:off x="734785" y="6482440"/>
            <a:ext cx="16540843" cy="3224409"/>
          </a:xfrm>
          <a:prstGeom prst="rect">
            <a:avLst/>
          </a:prstGeom>
        </p:spPr>
        <p:txBody>
          <a:bodyPr wrap="square" lIns="0" tIns="0" rIns="0" bIns="0" rtlCol="0" anchor="t">
            <a:spAutoFit/>
          </a:bodyPr>
          <a:lstStyle/>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Nguyễn Văn Thoại (Thoại Ngọc Hầu) quê xóm An Trung, làng An Hải, huyện Diên Phước, phủ Điện Bàn, tỉnh Quảng Nam, nay thuộc phường An Hải, thành phố Đà Nẵng. Thời niên thiếu, Nguyễn Văn Thoại cùng gia đình di cư vào Nam, sống ở làng Thới Bình, trên Cù Lao Dài, nay thuộc tỉnh Vĩnh Long.</a:t>
            </a:r>
            <a:endParaRPr lang="en-US" sz="3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B22688DF-6A67-B878-D751-42CF67B9B18E}"/>
              </a:ext>
            </a:extLst>
          </p:cNvPr>
          <p:cNvPicPr>
            <a:picLocks noChangeAspect="1"/>
          </p:cNvPicPr>
          <p:nvPr/>
        </p:nvPicPr>
        <p:blipFill>
          <a:blip r:embed="rId4"/>
          <a:stretch>
            <a:fillRect/>
          </a:stretch>
        </p:blipFill>
        <p:spPr>
          <a:xfrm>
            <a:off x="1066799" y="1576598"/>
            <a:ext cx="10314215" cy="481788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a:extLst>
            <a:ext uri="{FF2B5EF4-FFF2-40B4-BE49-F238E27FC236}">
              <a16:creationId xmlns:a16="http://schemas.microsoft.com/office/drawing/2014/main" id="{7E0A15E7-36B2-62CC-A6E2-B07E3695DC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F4AB274-7C4E-49E2-F34D-9C797AD924CE}"/>
              </a:ext>
            </a:extLst>
          </p:cNvPr>
          <p:cNvGrpSpPr/>
          <p:nvPr/>
        </p:nvGrpSpPr>
        <p:grpSpPr>
          <a:xfrm>
            <a:off x="309166" y="342022"/>
            <a:ext cx="17669667" cy="9602956"/>
            <a:chOff x="0" y="0"/>
            <a:chExt cx="3450900" cy="1875465"/>
          </a:xfrm>
        </p:grpSpPr>
        <p:sp>
          <p:nvSpPr>
            <p:cNvPr id="3" name="Freeform 3">
              <a:extLst>
                <a:ext uri="{FF2B5EF4-FFF2-40B4-BE49-F238E27FC236}">
                  <a16:creationId xmlns:a16="http://schemas.microsoft.com/office/drawing/2014/main" id="{92CF5FC6-C462-F8F5-FAE6-2C52E29A4EC8}"/>
                </a:ext>
              </a:extLst>
            </p:cNvPr>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FF7EB"/>
            </a:solidFill>
          </p:spPr>
          <p:txBody>
            <a:bodyPr/>
            <a:lstStyle/>
            <a:p>
              <a:endParaRPr lang="en-US"/>
            </a:p>
          </p:txBody>
        </p:sp>
      </p:grpSp>
      <p:sp>
        <p:nvSpPr>
          <p:cNvPr id="4" name="Freeform 4">
            <a:extLst>
              <a:ext uri="{FF2B5EF4-FFF2-40B4-BE49-F238E27FC236}">
                <a16:creationId xmlns:a16="http://schemas.microsoft.com/office/drawing/2014/main" id="{8B7C2112-1E92-8FED-A8CD-3624851FBD47}"/>
              </a:ext>
            </a:extLst>
          </p:cNvPr>
          <p:cNvSpPr/>
          <p:nvPr/>
        </p:nvSpPr>
        <p:spPr>
          <a:xfrm>
            <a:off x="11063612" y="1850967"/>
            <a:ext cx="11017101" cy="8893805"/>
          </a:xfrm>
          <a:custGeom>
            <a:avLst/>
            <a:gdLst/>
            <a:ahLst/>
            <a:cxnLst/>
            <a:rect l="l" t="t" r="r" b="b"/>
            <a:pathLst>
              <a:path w="11017101" h="8893805">
                <a:moveTo>
                  <a:pt x="0" y="0"/>
                </a:moveTo>
                <a:lnTo>
                  <a:pt x="11017101" y="0"/>
                </a:lnTo>
                <a:lnTo>
                  <a:pt x="11017101" y="8893804"/>
                </a:lnTo>
                <a:lnTo>
                  <a:pt x="0" y="88938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CD28A86C-B560-624C-06AD-68BE6E7A2837}"/>
              </a:ext>
            </a:extLst>
          </p:cNvPr>
          <p:cNvSpPr txBox="1"/>
          <p:nvPr/>
        </p:nvSpPr>
        <p:spPr>
          <a:xfrm>
            <a:off x="1066800" y="647694"/>
            <a:ext cx="13792200" cy="731419"/>
          </a:xfrm>
          <a:prstGeom prst="rect">
            <a:avLst/>
          </a:prstGeom>
        </p:spPr>
        <p:txBody>
          <a:bodyPr wrap="square" lIns="0" tIns="0" rIns="0" bIns="0" rtlCol="0" anchor="t">
            <a:spAutoFit/>
          </a:bodyPr>
          <a:lstStyle/>
          <a:p>
            <a:pPr algn="just">
              <a:lnSpc>
                <a:spcPct val="150000"/>
              </a:lnSpc>
            </a:pPr>
            <a:r>
              <a:rPr lang="vi-VN" sz="3600" b="1" kern="100" dirty="0">
                <a:effectLst/>
                <a:latin typeface="Times New Roman" panose="02020603050405020304" pitchFamily="18" charset="0"/>
                <a:ea typeface="Aptos" panose="020B0004020202020204" pitchFamily="34" charset="0"/>
                <a:cs typeface="Times New Roman" panose="02020603050405020304" pitchFamily="18" charset="0"/>
              </a:rPr>
              <a:t>1. Nguyễn Văn Thoại (1761 – 1829)</a:t>
            </a:r>
            <a:endParaRPr lang="en-US" sz="36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8B1FBB2-05E6-55F1-0B9A-FE77076C2275}"/>
              </a:ext>
            </a:extLst>
          </p:cNvPr>
          <p:cNvSpPr txBox="1"/>
          <p:nvPr/>
        </p:nvSpPr>
        <p:spPr>
          <a:xfrm>
            <a:off x="375559" y="1295787"/>
            <a:ext cx="17373600" cy="4055406"/>
          </a:xfrm>
          <a:prstGeom prst="rect">
            <a:avLst/>
          </a:prstGeom>
        </p:spPr>
        <p:txBody>
          <a:bodyPr wrap="square" lIns="0" tIns="0" rIns="0" bIns="0" rtlCol="0" anchor="t">
            <a:spAutoFit/>
          </a:bodyPr>
          <a:lstStyle/>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Sự nghiệp:</a:t>
            </a:r>
          </a:p>
          <a:p>
            <a:pPr algn="just">
              <a:lnSpc>
                <a:spcPct val="150000"/>
              </a:lnSpc>
            </a:pP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 Năm 16 tuổi, đầu quân cho chúa Nguyễn, có nhiều công lớn, được phong tước Hầu.</a:t>
            </a:r>
          </a:p>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 Năm 1789, làm Phó quản doanh được thăng Khâm sai thượng đạo bình Tây tướng quân.</a:t>
            </a:r>
          </a:p>
          <a:p>
            <a:pPr algn="just">
              <a:lnSpc>
                <a:spcPct val="150000"/>
              </a:lnSpc>
            </a:pP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 Năm 1802, được vua Gia Long, được phong Khâm sai Thống binh cai cơ, trông coi việc ở Bắc Thành, rồi lãnh chức Trấn thủ Lạng Sơn. </a:t>
            </a:r>
            <a:endParaRPr lang="en-US" sz="3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516AF10E-CDEB-47DF-BB96-27B127621CFB}"/>
              </a:ext>
            </a:extLst>
          </p:cNvPr>
          <p:cNvSpPr txBox="1"/>
          <p:nvPr/>
        </p:nvSpPr>
        <p:spPr>
          <a:xfrm>
            <a:off x="375559" y="5183330"/>
            <a:ext cx="17373600" cy="4886402"/>
          </a:xfrm>
          <a:prstGeom prst="rect">
            <a:avLst/>
          </a:prstGeom>
        </p:spPr>
        <p:txBody>
          <a:bodyPr wrap="square" lIns="0" tIns="0" rIns="0" bIns="0" rtlCol="0" anchor="t">
            <a:spAutoFit/>
          </a:bodyPr>
          <a:lstStyle/>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Công trình tiêu biểu:</a:t>
            </a:r>
          </a:p>
          <a:p>
            <a:pPr algn="just">
              <a:lnSpc>
                <a:spcPct val="150000"/>
              </a:lnSpc>
            </a:pP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 Năm 1818, thiết kế và chỉ huy đào kênh Đông Xuyên (Thoại Hà) dài hơn 30 km. </a:t>
            </a:r>
          </a:p>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 Từ năm 1819 – 1824, tổ chức đào kênh nối Châu Đốc với Hà Tiên dài gần 100 km, góp phần khai phá vùng Hậu Giang.</a:t>
            </a:r>
          </a:p>
          <a:p>
            <a:pPr algn="just">
              <a:lnSpc>
                <a:spcPct val="150000"/>
              </a:lnSpc>
            </a:pP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 Chiêu mộ dân đi khẩn hoang, lập làng ở vùng An Hải, Châu Đốc, biến đất hoang thành khu vực trù phú.</a:t>
            </a:r>
            <a:endParaRPr lang="en-US" sz="3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8833818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E5A3E"/>
        </a:solidFill>
        <a:effectLst/>
      </p:bgPr>
    </p:bg>
    <p:spTree>
      <p:nvGrpSpPr>
        <p:cNvPr id="1" name="">
          <a:extLst>
            <a:ext uri="{FF2B5EF4-FFF2-40B4-BE49-F238E27FC236}">
              <a16:creationId xmlns:a16="http://schemas.microsoft.com/office/drawing/2014/main" id="{4677B153-EEEE-EC9C-3C22-6090E684903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0B46324-7065-A399-3812-85B365A24411}"/>
              </a:ext>
            </a:extLst>
          </p:cNvPr>
          <p:cNvGrpSpPr/>
          <p:nvPr/>
        </p:nvGrpSpPr>
        <p:grpSpPr>
          <a:xfrm>
            <a:off x="309166" y="342022"/>
            <a:ext cx="17669667" cy="9602956"/>
            <a:chOff x="0" y="0"/>
            <a:chExt cx="3450900" cy="1875465"/>
          </a:xfrm>
        </p:grpSpPr>
        <p:sp>
          <p:nvSpPr>
            <p:cNvPr id="3" name="Freeform 3">
              <a:extLst>
                <a:ext uri="{FF2B5EF4-FFF2-40B4-BE49-F238E27FC236}">
                  <a16:creationId xmlns:a16="http://schemas.microsoft.com/office/drawing/2014/main" id="{B2672900-E0C5-6280-EF24-59B3BB8770CB}"/>
                </a:ext>
              </a:extLst>
            </p:cNvPr>
            <p:cNvSpPr/>
            <p:nvPr/>
          </p:nvSpPr>
          <p:spPr>
            <a:xfrm>
              <a:off x="0" y="0"/>
              <a:ext cx="3450900" cy="1875465"/>
            </a:xfrm>
            <a:custGeom>
              <a:avLst/>
              <a:gdLst/>
              <a:ahLst/>
              <a:cxnLst/>
              <a:rect l="l" t="t" r="r" b="b"/>
              <a:pathLst>
                <a:path w="3450900" h="1875465">
                  <a:moveTo>
                    <a:pt x="0" y="0"/>
                  </a:moveTo>
                  <a:lnTo>
                    <a:pt x="3450900" y="0"/>
                  </a:lnTo>
                  <a:lnTo>
                    <a:pt x="3450900" y="1875465"/>
                  </a:lnTo>
                  <a:lnTo>
                    <a:pt x="0" y="1875465"/>
                  </a:lnTo>
                  <a:close/>
                </a:path>
              </a:pathLst>
            </a:custGeom>
            <a:solidFill>
              <a:srgbClr val="FFF7EB"/>
            </a:solidFill>
          </p:spPr>
          <p:txBody>
            <a:bodyPr/>
            <a:lstStyle/>
            <a:p>
              <a:endParaRPr lang="en-US"/>
            </a:p>
          </p:txBody>
        </p:sp>
      </p:grpSp>
      <p:sp>
        <p:nvSpPr>
          <p:cNvPr id="4" name="Freeform 4">
            <a:extLst>
              <a:ext uri="{FF2B5EF4-FFF2-40B4-BE49-F238E27FC236}">
                <a16:creationId xmlns:a16="http://schemas.microsoft.com/office/drawing/2014/main" id="{2ECE5520-E71F-42A9-1A69-3BBC325BB996}"/>
              </a:ext>
            </a:extLst>
          </p:cNvPr>
          <p:cNvSpPr/>
          <p:nvPr/>
        </p:nvSpPr>
        <p:spPr>
          <a:xfrm>
            <a:off x="11063612" y="1850967"/>
            <a:ext cx="11017101" cy="8893805"/>
          </a:xfrm>
          <a:custGeom>
            <a:avLst/>
            <a:gdLst/>
            <a:ahLst/>
            <a:cxnLst/>
            <a:rect l="l" t="t" r="r" b="b"/>
            <a:pathLst>
              <a:path w="11017101" h="8893805">
                <a:moveTo>
                  <a:pt x="0" y="0"/>
                </a:moveTo>
                <a:lnTo>
                  <a:pt x="11017101" y="0"/>
                </a:lnTo>
                <a:lnTo>
                  <a:pt x="11017101" y="8893804"/>
                </a:lnTo>
                <a:lnTo>
                  <a:pt x="0" y="88938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40A4ED38-935C-6AD8-665E-F94B85A99D2F}"/>
              </a:ext>
            </a:extLst>
          </p:cNvPr>
          <p:cNvSpPr txBox="1"/>
          <p:nvPr/>
        </p:nvSpPr>
        <p:spPr>
          <a:xfrm>
            <a:off x="1066800" y="647694"/>
            <a:ext cx="13792200" cy="731419"/>
          </a:xfrm>
          <a:prstGeom prst="rect">
            <a:avLst/>
          </a:prstGeom>
        </p:spPr>
        <p:txBody>
          <a:bodyPr wrap="square" lIns="0" tIns="0" rIns="0" bIns="0" rtlCol="0" anchor="t">
            <a:spAutoFit/>
          </a:bodyPr>
          <a:lstStyle/>
          <a:p>
            <a:pPr algn="just">
              <a:lnSpc>
                <a:spcPct val="150000"/>
              </a:lnSpc>
            </a:pPr>
            <a:r>
              <a:rPr lang="vi-VN" sz="3600" b="1" kern="100" dirty="0">
                <a:effectLst/>
                <a:latin typeface="Times New Roman" panose="02020603050405020304" pitchFamily="18" charset="0"/>
                <a:ea typeface="Aptos" panose="020B0004020202020204" pitchFamily="34" charset="0"/>
                <a:cs typeface="Times New Roman" panose="02020603050405020304" pitchFamily="18" charset="0"/>
              </a:rPr>
              <a:t>1. Nguyễn Văn Thoại (1761 – 1829)</a:t>
            </a:r>
            <a:endParaRPr lang="en-US" sz="3600" b="1"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AE539D2-9F8E-EB22-EF6E-E516757BCA34}"/>
              </a:ext>
            </a:extLst>
          </p:cNvPr>
          <p:cNvSpPr txBox="1"/>
          <p:nvPr/>
        </p:nvSpPr>
        <p:spPr>
          <a:xfrm>
            <a:off x="375559" y="1295787"/>
            <a:ext cx="17373600" cy="1562415"/>
          </a:xfrm>
          <a:prstGeom prst="rect">
            <a:avLst/>
          </a:prstGeom>
        </p:spPr>
        <p:txBody>
          <a:bodyPr wrap="square" lIns="0" tIns="0" rIns="0" bIns="0" rtlCol="0" anchor="t">
            <a:spAutoFit/>
          </a:bodyPr>
          <a:lstStyle/>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Qua đời: </a:t>
            </a:r>
            <a:r>
              <a:rPr lang="vi-VN" sz="3600" kern="100" dirty="0">
                <a:latin typeface="Times New Roman" panose="02020603050405020304" pitchFamily="18" charset="0"/>
                <a:ea typeface="Aptos" panose="020B0004020202020204" pitchFamily="34" charset="0"/>
                <a:cs typeface="Times New Roman" panose="02020603050405020304" pitchFamily="18" charset="0"/>
              </a:rPr>
              <a:t>Nguyễn Văn Thoại mất ngày 6/6/1829 tại Châu Đốc. Vua Minh Mạng truy phong ông là Tráng Võ Tướng Quân, các vua sau tiếp tục vinh danh ông.</a:t>
            </a:r>
          </a:p>
        </p:txBody>
      </p:sp>
      <p:sp>
        <p:nvSpPr>
          <p:cNvPr id="8" name="TextBox 7">
            <a:extLst>
              <a:ext uri="{FF2B5EF4-FFF2-40B4-BE49-F238E27FC236}">
                <a16:creationId xmlns:a16="http://schemas.microsoft.com/office/drawing/2014/main" id="{E09C8A4E-38F0-A25E-9D00-E1CA9284624D}"/>
              </a:ext>
            </a:extLst>
          </p:cNvPr>
          <p:cNvSpPr txBox="1"/>
          <p:nvPr/>
        </p:nvSpPr>
        <p:spPr>
          <a:xfrm>
            <a:off x="375559" y="2761402"/>
            <a:ext cx="17373600" cy="7379392"/>
          </a:xfrm>
          <a:prstGeom prst="rect">
            <a:avLst/>
          </a:prstGeom>
        </p:spPr>
        <p:txBody>
          <a:bodyPr wrap="square" lIns="0" tIns="0" rIns="0" bIns="0" rtlCol="0" anchor="t">
            <a:spAutoFit/>
          </a:bodyPr>
          <a:lstStyle/>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solidFill>
                  <a:srgbClr val="FF0000"/>
                </a:solidFill>
                <a:latin typeface="Times New Roman" panose="02020603050405020304" pitchFamily="18" charset="0"/>
                <a:ea typeface="Aptos" panose="020B0004020202020204" pitchFamily="34" charset="0"/>
                <a:cs typeface="Times New Roman" panose="02020603050405020304" pitchFamily="18" charset="0"/>
              </a:rPr>
              <a:t>Đánh giá vai trò Nguyễn Văn thoại đối với lịch sử dân tộc:</a:t>
            </a:r>
          </a:p>
          <a:p>
            <a:pPr algn="just">
              <a:lnSpc>
                <a:spcPct val="150000"/>
              </a:lnSpc>
            </a:pP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 </a:t>
            </a:r>
            <a:r>
              <a:rPr lang="vi-VN" sz="3600" i="1" kern="100" dirty="0">
                <a:effectLst/>
                <a:latin typeface="Times New Roman" panose="02020603050405020304" pitchFamily="18" charset="0"/>
                <a:ea typeface="Aptos" panose="020B0004020202020204" pitchFamily="34" charset="0"/>
                <a:cs typeface="Times New Roman" panose="02020603050405020304" pitchFamily="18" charset="0"/>
              </a:rPr>
              <a:t>Giữ gìn chủ quyền biên giới</a:t>
            </a: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Đảm bảo an ninh biên giới Tây Nam, bảo vệ lãnh thổ trong bối cảnh phức tạp.</a:t>
            </a:r>
          </a:p>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 </a:t>
            </a:r>
            <a:r>
              <a:rPr lang="vi-VN" sz="3600" i="1" kern="100" dirty="0">
                <a:latin typeface="Times New Roman" panose="02020603050405020304" pitchFamily="18" charset="0"/>
                <a:ea typeface="Aptos" panose="020B0004020202020204" pitchFamily="34" charset="0"/>
                <a:cs typeface="Times New Roman" panose="02020603050405020304" pitchFamily="18" charset="0"/>
              </a:rPr>
              <a:t>Phát triển kinh tế và khai phá đất đai</a:t>
            </a:r>
            <a:r>
              <a:rPr lang="vi-VN" sz="3600" kern="100" dirty="0">
                <a:latin typeface="Times New Roman" panose="02020603050405020304" pitchFamily="18" charset="0"/>
                <a:ea typeface="Aptos" panose="020B0004020202020204" pitchFamily="34" charset="0"/>
                <a:cs typeface="Times New Roman" panose="02020603050405020304" pitchFamily="18" charset="0"/>
              </a:rPr>
              <a:t>: Công trình kênh đào Thoại Hà, kênh nối Châu Đốc – Hà Tiên tạo thuận lợi cho giao thông, tưới tiêu và khai thác vùng đất Hậu Giang.</a:t>
            </a: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a:t>
            </a:r>
          </a:p>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a:t>
            </a: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a:t>
            </a:r>
            <a:r>
              <a:rPr lang="vi-VN" sz="3600" i="1" kern="100" dirty="0">
                <a:effectLst/>
                <a:latin typeface="Times New Roman" panose="02020603050405020304" pitchFamily="18" charset="0"/>
                <a:ea typeface="Aptos" panose="020B0004020202020204" pitchFamily="34" charset="0"/>
                <a:cs typeface="Times New Roman" panose="02020603050405020304" pitchFamily="18" charset="0"/>
              </a:rPr>
              <a:t>Chiêu dân lập ấp</a:t>
            </a:r>
            <a:r>
              <a:rPr lang="vi-VN" sz="3600" kern="100" dirty="0">
                <a:effectLst/>
                <a:latin typeface="Times New Roman" panose="02020603050405020304" pitchFamily="18" charset="0"/>
                <a:ea typeface="Aptos" panose="020B0004020202020204" pitchFamily="34" charset="0"/>
                <a:cs typeface="Times New Roman" panose="02020603050405020304" pitchFamily="18" charset="0"/>
              </a:rPr>
              <a:t>: Tạo nên những khu vực KT và dân cư trù phú ở biên giới, góp phần phát kiển KT địa phương.</a:t>
            </a:r>
          </a:p>
          <a:p>
            <a:pPr algn="just">
              <a:lnSpc>
                <a:spcPct val="150000"/>
              </a:lnSpc>
            </a:pPr>
            <a:r>
              <a:rPr lang="vi-VN" sz="3600" kern="100" dirty="0">
                <a:latin typeface="Times New Roman" panose="02020603050405020304" pitchFamily="18" charset="0"/>
                <a:ea typeface="Aptos" panose="020B0004020202020204" pitchFamily="34" charset="0"/>
                <a:cs typeface="Times New Roman" panose="02020603050405020304" pitchFamily="18" charset="0"/>
              </a:rPr>
              <a:t>	- </a:t>
            </a:r>
            <a:r>
              <a:rPr lang="vi-VN" sz="3600" i="1" kern="100" dirty="0">
                <a:latin typeface="Times New Roman" panose="02020603050405020304" pitchFamily="18" charset="0"/>
                <a:ea typeface="Aptos" panose="020B0004020202020204" pitchFamily="34" charset="0"/>
                <a:cs typeface="Times New Roman" panose="02020603050405020304" pitchFamily="18" charset="0"/>
              </a:rPr>
              <a:t>Góp phần xây dựng đất nước</a:t>
            </a:r>
            <a:r>
              <a:rPr lang="vi-VN" sz="3600" kern="100" dirty="0">
                <a:latin typeface="Times New Roman" panose="02020603050405020304" pitchFamily="18" charset="0"/>
                <a:ea typeface="Aptos" panose="020B0004020202020204" pitchFamily="34" charset="0"/>
                <a:cs typeface="Times New Roman" panose="02020603050405020304" pitchFamily="18" charset="0"/>
              </a:rPr>
              <a:t>: Là nhà lãnh đạo có tầm nhìn xa, góp phần phát triển KT, XH, CT.</a:t>
            </a:r>
            <a:endParaRPr lang="en-US" sz="36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13200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TotalTime>
  <Words>1025</Words>
  <Application>Microsoft Office PowerPoint</Application>
  <PresentationFormat>Custom</PresentationFormat>
  <Paragraphs>43</Paragraphs>
  <Slides>11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Times New Roman</vt:lpstr>
      <vt:lpstr>Itim</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CÁC TIÊN ĐỀ VỀ BẰNG NHAU</dc:title>
  <cp:lastModifiedBy>Minh Hội Lê</cp:lastModifiedBy>
  <cp:revision>2</cp:revision>
  <dcterms:created xsi:type="dcterms:W3CDTF">2006-08-16T00:00:00Z</dcterms:created>
  <dcterms:modified xsi:type="dcterms:W3CDTF">2026-09-27T20:50:21Z</dcterms:modified>
  <dc:identifier>DAGeZ7r3Wiw</dc:identifier>
</cp:coreProperties>
</file>