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sldIdLst>
    <p:sldId id="287" r:id="rId5"/>
    <p:sldId id="297" r:id="rId6"/>
    <p:sldId id="256" r:id="rId7"/>
    <p:sldId id="295" r:id="rId8"/>
    <p:sldId id="296" r:id="rId9"/>
    <p:sldId id="289" r:id="rId10"/>
    <p:sldId id="277" r:id="rId11"/>
    <p:sldId id="264" r:id="rId12"/>
    <p:sldId id="290" r:id="rId13"/>
    <p:sldId id="263" r:id="rId14"/>
    <p:sldId id="291" r:id="rId15"/>
    <p:sldId id="265" r:id="rId16"/>
    <p:sldId id="292" r:id="rId17"/>
    <p:sldId id="278" r:id="rId18"/>
    <p:sldId id="266" r:id="rId19"/>
    <p:sldId id="267" r:id="rId20"/>
    <p:sldId id="268" r:id="rId21"/>
    <p:sldId id="269" r:id="rId22"/>
    <p:sldId id="293" r:id="rId23"/>
    <p:sldId id="294" r:id="rId24"/>
    <p:sldId id="286" r:id="rId25"/>
  </p:sldIdLst>
  <p:sldSz cx="12192000" cy="6858000"/>
  <p:notesSz cx="6858000" cy="9144000"/>
  <p:defaultTextStyle>
    <a:defPPr>
      <a:defRPr lang="vi-VN"/>
    </a:defPPr>
    <a:lvl1pPr marL="0" algn="l" defTabSz="913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32" algn="l" defTabSz="913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72" algn="l" defTabSz="913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504" algn="l" defTabSz="913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41" algn="l" defTabSz="913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75" algn="l" defTabSz="913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008" algn="l" defTabSz="913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72" algn="l" defTabSz="913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27651-7F1F-4430-A6BA-85854CD0CBA3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89151-43C9-4739-B1F7-EEBBC52700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29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2" algn="l" defTabSz="913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72" algn="l" defTabSz="913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04" algn="l" defTabSz="913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41" algn="l" defTabSz="913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75" algn="l" defTabSz="913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08" algn="l" defTabSz="913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72" algn="l" defTabSz="913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89151-43C9-4739-B1F7-EEBBC527001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62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89151-43C9-4739-B1F7-EEBBC5270013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1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89151-43C9-4739-B1F7-EEBBC5270013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78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0AA0-6634-BE41-C29C-29D6A6CA7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BBBA9-E70E-7CB3-0247-723B97EDB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32" indent="0" algn="ctr">
              <a:buNone/>
              <a:defRPr sz="2000"/>
            </a:lvl2pPr>
            <a:lvl3pPr marL="913672" indent="0" algn="ctr">
              <a:buNone/>
              <a:defRPr sz="1800"/>
            </a:lvl3pPr>
            <a:lvl4pPr marL="1370504" indent="0" algn="ctr">
              <a:buNone/>
              <a:defRPr sz="1600"/>
            </a:lvl4pPr>
            <a:lvl5pPr marL="1827341" indent="0" algn="ctr">
              <a:buNone/>
              <a:defRPr sz="1600"/>
            </a:lvl5pPr>
            <a:lvl6pPr marL="2284175" indent="0" algn="ctr">
              <a:buNone/>
              <a:defRPr sz="1600"/>
            </a:lvl6pPr>
            <a:lvl7pPr marL="2741008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7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0735-7597-8DCC-0A8C-5BB3FB0E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C7BAF-69F1-2FCC-5F1E-293B13C4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565D6-48C5-831A-12A7-16972C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79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F9B0D-A1D9-6B26-5A80-192CE6B2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1A5A4-E4A9-F385-E0D7-F78E893A2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F2058-C51A-DE76-EF56-4D59579D4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739C-BDD9-0BDF-4790-26A4FB98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2286-B4C2-DBEF-A617-C5945244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996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393D9-751A-02C3-08FE-84FA1F3E7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B937B-25BC-8AD7-E9E3-0F60A5378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697A6-9E51-D2D6-86D5-B5DAFFB59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9A374-F86B-67E8-BAB5-18459708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76495-09CC-37D5-4757-C9C4F11F9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81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7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6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4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51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1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67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2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7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734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8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64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02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0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7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60" indent="0">
              <a:buNone/>
              <a:defRPr sz="1300" b="1"/>
            </a:lvl2pPr>
            <a:lvl3pPr marL="609112" indent="0">
              <a:buNone/>
              <a:defRPr sz="1200" b="1"/>
            </a:lvl3pPr>
            <a:lvl4pPr marL="913672" indent="0">
              <a:buNone/>
              <a:defRPr sz="1100" b="1"/>
            </a:lvl4pPr>
            <a:lvl5pPr marL="1218224" indent="0">
              <a:buNone/>
              <a:defRPr sz="1100" b="1"/>
            </a:lvl5pPr>
            <a:lvl6pPr marL="1522784" indent="0">
              <a:buNone/>
              <a:defRPr sz="1100" b="1"/>
            </a:lvl6pPr>
            <a:lvl7pPr marL="1827341" indent="0">
              <a:buNone/>
              <a:defRPr sz="1100" b="1"/>
            </a:lvl7pPr>
            <a:lvl8pPr marL="2131896" indent="0">
              <a:buNone/>
              <a:defRPr sz="1100" b="1"/>
            </a:lvl8pPr>
            <a:lvl9pPr marL="243644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7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60" indent="0">
              <a:buNone/>
              <a:defRPr sz="1300" b="1"/>
            </a:lvl2pPr>
            <a:lvl3pPr marL="609112" indent="0">
              <a:buNone/>
              <a:defRPr sz="1200" b="1"/>
            </a:lvl3pPr>
            <a:lvl4pPr marL="913672" indent="0">
              <a:buNone/>
              <a:defRPr sz="1100" b="1"/>
            </a:lvl4pPr>
            <a:lvl5pPr marL="1218224" indent="0">
              <a:buNone/>
              <a:defRPr sz="1100" b="1"/>
            </a:lvl5pPr>
            <a:lvl6pPr marL="1522784" indent="0">
              <a:buNone/>
              <a:defRPr sz="1100" b="1"/>
            </a:lvl6pPr>
            <a:lvl7pPr marL="1827341" indent="0">
              <a:buNone/>
              <a:defRPr sz="1100" b="1"/>
            </a:lvl7pPr>
            <a:lvl8pPr marL="2131896" indent="0">
              <a:buNone/>
              <a:defRPr sz="1100" b="1"/>
            </a:lvl8pPr>
            <a:lvl9pPr marL="243644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37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60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42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4" y="182041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1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560" indent="0">
              <a:buNone/>
              <a:defRPr sz="800"/>
            </a:lvl2pPr>
            <a:lvl3pPr marL="609112" indent="0">
              <a:buNone/>
              <a:defRPr sz="700"/>
            </a:lvl3pPr>
            <a:lvl4pPr marL="913672" indent="0">
              <a:buNone/>
              <a:defRPr sz="600"/>
            </a:lvl4pPr>
            <a:lvl5pPr marL="1218224" indent="0">
              <a:buNone/>
              <a:defRPr sz="600"/>
            </a:lvl5pPr>
            <a:lvl6pPr marL="1522784" indent="0">
              <a:buNone/>
              <a:defRPr sz="600"/>
            </a:lvl6pPr>
            <a:lvl7pPr marL="1827341" indent="0">
              <a:buNone/>
              <a:defRPr sz="600"/>
            </a:lvl7pPr>
            <a:lvl8pPr marL="2131896" indent="0">
              <a:buNone/>
              <a:defRPr sz="600"/>
            </a:lvl8pPr>
            <a:lvl9pPr marL="243644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1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1BE62-A22E-019D-8A10-F909D5DA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B754A-5586-36E0-E5F7-76EE83567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CA89D-AD3F-1AC2-E2D4-A53E05EE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B0E70-31E9-42E3-E4DB-3D3CD597A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6AE91-9BC3-B055-BB86-88631ECA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605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7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560" indent="0">
              <a:buNone/>
              <a:defRPr sz="1900"/>
            </a:lvl2pPr>
            <a:lvl3pPr marL="609112" indent="0">
              <a:buNone/>
              <a:defRPr sz="1600"/>
            </a:lvl3pPr>
            <a:lvl4pPr marL="913672" indent="0">
              <a:buNone/>
              <a:defRPr sz="1300"/>
            </a:lvl4pPr>
            <a:lvl5pPr marL="1218224" indent="0">
              <a:buNone/>
              <a:defRPr sz="1300"/>
            </a:lvl5pPr>
            <a:lvl6pPr marL="1522784" indent="0">
              <a:buNone/>
              <a:defRPr sz="1300"/>
            </a:lvl6pPr>
            <a:lvl7pPr marL="1827341" indent="0">
              <a:buNone/>
              <a:defRPr sz="1300"/>
            </a:lvl7pPr>
            <a:lvl8pPr marL="2131896" indent="0">
              <a:buNone/>
              <a:defRPr sz="1300"/>
            </a:lvl8pPr>
            <a:lvl9pPr marL="2436448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560" indent="0">
              <a:buNone/>
              <a:defRPr sz="800"/>
            </a:lvl2pPr>
            <a:lvl3pPr marL="609112" indent="0">
              <a:buNone/>
              <a:defRPr sz="700"/>
            </a:lvl3pPr>
            <a:lvl4pPr marL="913672" indent="0">
              <a:buNone/>
              <a:defRPr sz="600"/>
            </a:lvl4pPr>
            <a:lvl5pPr marL="1218224" indent="0">
              <a:buNone/>
              <a:defRPr sz="600"/>
            </a:lvl5pPr>
            <a:lvl6pPr marL="1522784" indent="0">
              <a:buNone/>
              <a:defRPr sz="600"/>
            </a:lvl6pPr>
            <a:lvl7pPr marL="1827341" indent="0">
              <a:buNone/>
              <a:defRPr sz="600"/>
            </a:lvl7pPr>
            <a:lvl8pPr marL="2131896" indent="0">
              <a:buNone/>
              <a:defRPr sz="600"/>
            </a:lvl8pPr>
            <a:lvl9pPr marL="243644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71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92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9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9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79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7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84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8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3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9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5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2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78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25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8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42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4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50" indent="0">
              <a:buNone/>
              <a:defRPr sz="1300" b="1"/>
            </a:lvl2pPr>
            <a:lvl3pPr marL="609295" indent="0">
              <a:buNone/>
              <a:defRPr sz="1200" b="1"/>
            </a:lvl3pPr>
            <a:lvl4pPr marL="913945" indent="0">
              <a:buNone/>
              <a:defRPr sz="1100" b="1"/>
            </a:lvl4pPr>
            <a:lvl5pPr marL="1218590" indent="0">
              <a:buNone/>
              <a:defRPr sz="1100" b="1"/>
            </a:lvl5pPr>
            <a:lvl6pPr marL="1523240" indent="0">
              <a:buNone/>
              <a:defRPr sz="1100" b="1"/>
            </a:lvl6pPr>
            <a:lvl7pPr marL="1827887" indent="0">
              <a:buNone/>
              <a:defRPr sz="1100" b="1"/>
            </a:lvl7pPr>
            <a:lvl8pPr marL="2132535" indent="0">
              <a:buNone/>
              <a:defRPr sz="1100" b="1"/>
            </a:lvl8pPr>
            <a:lvl9pPr marL="243718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4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50" indent="0">
              <a:buNone/>
              <a:defRPr sz="1300" b="1"/>
            </a:lvl2pPr>
            <a:lvl3pPr marL="609295" indent="0">
              <a:buNone/>
              <a:defRPr sz="1200" b="1"/>
            </a:lvl3pPr>
            <a:lvl4pPr marL="913945" indent="0">
              <a:buNone/>
              <a:defRPr sz="1100" b="1"/>
            </a:lvl4pPr>
            <a:lvl5pPr marL="1218590" indent="0">
              <a:buNone/>
              <a:defRPr sz="1100" b="1"/>
            </a:lvl5pPr>
            <a:lvl6pPr marL="1523240" indent="0">
              <a:buNone/>
              <a:defRPr sz="1100" b="1"/>
            </a:lvl6pPr>
            <a:lvl7pPr marL="1827887" indent="0">
              <a:buNone/>
              <a:defRPr sz="1100" b="1"/>
            </a:lvl7pPr>
            <a:lvl8pPr marL="2132535" indent="0">
              <a:buNone/>
              <a:defRPr sz="1100" b="1"/>
            </a:lvl8pPr>
            <a:lvl9pPr marL="243718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77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6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1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E7B27-03A7-5176-587F-C703E79B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EE909-6855-8853-039E-BFDB6174E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2029E-70F2-1A99-B2E1-C419E65F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BFBDB-3F21-D860-117F-7404E24F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0B6FD-1BD4-E782-398F-BF3F9461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103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1" y="182038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8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650" indent="0">
              <a:buNone/>
              <a:defRPr sz="800"/>
            </a:lvl2pPr>
            <a:lvl3pPr marL="609295" indent="0">
              <a:buNone/>
              <a:defRPr sz="700"/>
            </a:lvl3pPr>
            <a:lvl4pPr marL="913945" indent="0">
              <a:buNone/>
              <a:defRPr sz="600"/>
            </a:lvl4pPr>
            <a:lvl5pPr marL="1218590" indent="0">
              <a:buNone/>
              <a:defRPr sz="600"/>
            </a:lvl5pPr>
            <a:lvl6pPr marL="1523240" indent="0">
              <a:buNone/>
              <a:defRPr sz="600"/>
            </a:lvl6pPr>
            <a:lvl7pPr marL="1827887" indent="0">
              <a:buNone/>
              <a:defRPr sz="600"/>
            </a:lvl7pPr>
            <a:lvl8pPr marL="2132535" indent="0">
              <a:buNone/>
              <a:defRPr sz="600"/>
            </a:lvl8pPr>
            <a:lvl9pPr marL="243718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71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650" indent="0">
              <a:buNone/>
              <a:defRPr sz="1900"/>
            </a:lvl2pPr>
            <a:lvl3pPr marL="609295" indent="0">
              <a:buNone/>
              <a:defRPr sz="1600"/>
            </a:lvl3pPr>
            <a:lvl4pPr marL="913945" indent="0">
              <a:buNone/>
              <a:defRPr sz="1300"/>
            </a:lvl4pPr>
            <a:lvl5pPr marL="1218590" indent="0">
              <a:buNone/>
              <a:defRPr sz="1300"/>
            </a:lvl5pPr>
            <a:lvl6pPr marL="1523240" indent="0">
              <a:buNone/>
              <a:defRPr sz="1300"/>
            </a:lvl6pPr>
            <a:lvl7pPr marL="1827887" indent="0">
              <a:buNone/>
              <a:defRPr sz="1300"/>
            </a:lvl7pPr>
            <a:lvl8pPr marL="2132535" indent="0">
              <a:buNone/>
              <a:defRPr sz="1300"/>
            </a:lvl8pPr>
            <a:lvl9pPr marL="2437180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9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650" indent="0">
              <a:buNone/>
              <a:defRPr sz="800"/>
            </a:lvl2pPr>
            <a:lvl3pPr marL="609295" indent="0">
              <a:buNone/>
              <a:defRPr sz="700"/>
            </a:lvl3pPr>
            <a:lvl4pPr marL="913945" indent="0">
              <a:buNone/>
              <a:defRPr sz="600"/>
            </a:lvl4pPr>
            <a:lvl5pPr marL="1218590" indent="0">
              <a:buNone/>
              <a:defRPr sz="600"/>
            </a:lvl5pPr>
            <a:lvl6pPr marL="1523240" indent="0">
              <a:buNone/>
              <a:defRPr sz="600"/>
            </a:lvl6pPr>
            <a:lvl7pPr marL="1827887" indent="0">
              <a:buNone/>
              <a:defRPr sz="600"/>
            </a:lvl7pPr>
            <a:lvl8pPr marL="2132535" indent="0">
              <a:buNone/>
              <a:defRPr sz="600"/>
            </a:lvl8pPr>
            <a:lvl9pPr marL="243718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45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61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89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06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27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37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96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66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1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D59B-A649-F250-4164-22EE3384E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0B433-0889-B768-CF78-80CE2B0D8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CCBB3-0B82-CA6F-C89B-9CFACAACA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44179-B9F4-0070-D8CD-8193398B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D2A4F-B73E-7598-20FB-17439C0B7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4CE30-D664-8316-9F36-C961A0DA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532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8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95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63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2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D49D-9118-BE7D-7FEF-A47B8B3C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46D26-F348-0F5F-F9F2-F120E62DB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72" indent="0">
              <a:buNone/>
              <a:defRPr sz="1800" b="1"/>
            </a:lvl3pPr>
            <a:lvl4pPr marL="1370504" indent="0">
              <a:buNone/>
              <a:defRPr sz="1600" b="1"/>
            </a:lvl4pPr>
            <a:lvl5pPr marL="1827341" indent="0">
              <a:buNone/>
              <a:defRPr sz="1600" b="1"/>
            </a:lvl5pPr>
            <a:lvl6pPr marL="2284175" indent="0">
              <a:buNone/>
              <a:defRPr sz="1600" b="1"/>
            </a:lvl6pPr>
            <a:lvl7pPr marL="2741008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3232F-4468-0974-1164-1788A319A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B1DD3-AA0A-7343-A318-9728E90F6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72" indent="0">
              <a:buNone/>
              <a:defRPr sz="1800" b="1"/>
            </a:lvl3pPr>
            <a:lvl4pPr marL="1370504" indent="0">
              <a:buNone/>
              <a:defRPr sz="1600" b="1"/>
            </a:lvl4pPr>
            <a:lvl5pPr marL="1827341" indent="0">
              <a:buNone/>
              <a:defRPr sz="1600" b="1"/>
            </a:lvl5pPr>
            <a:lvl6pPr marL="2284175" indent="0">
              <a:buNone/>
              <a:defRPr sz="1600" b="1"/>
            </a:lvl6pPr>
            <a:lvl7pPr marL="2741008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BEAA4-9072-6880-DE01-815AE593F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DA03B-29D6-D453-C8D6-B3B3E6B0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B028FB-FF6C-D556-6354-80A30701F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AEB15-52FD-0CF6-279B-CD0F8F87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379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0D75C-8311-9C4C-E26C-FFF839E0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DC97B-D112-36D9-AAC2-1556D367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9D5C6-EE99-6060-E49E-C92A15B7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B3DA5-4F22-6A59-D537-34B3D6DE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189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9E768-9EB8-F565-5DAB-2D70A0CC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8465ED-62B0-28F8-6EF3-B0FB775D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88D8C-BFF4-6E21-27D0-457090E3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81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BFE3-C408-D654-5942-07C5EAF2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7E549-511E-829D-B22E-A2524A11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734B6-C3DB-22BB-AD75-DF0301C0C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72" indent="0">
              <a:buNone/>
              <a:defRPr sz="1200"/>
            </a:lvl3pPr>
            <a:lvl4pPr marL="1370504" indent="0">
              <a:buNone/>
              <a:defRPr sz="1000"/>
            </a:lvl4pPr>
            <a:lvl5pPr marL="1827341" indent="0">
              <a:buNone/>
              <a:defRPr sz="1000"/>
            </a:lvl5pPr>
            <a:lvl6pPr marL="2284175" indent="0">
              <a:buNone/>
              <a:defRPr sz="1000"/>
            </a:lvl6pPr>
            <a:lvl7pPr marL="2741008" indent="0">
              <a:buNone/>
              <a:defRPr sz="1000"/>
            </a:lvl7pPr>
            <a:lvl8pPr marL="3197840" indent="0">
              <a:buNone/>
              <a:defRPr sz="1000"/>
            </a:lvl8pPr>
            <a:lvl9pPr marL="36546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B5093-F8B2-3CB7-5CBD-4FB37D55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2F9D4-812B-757F-512A-2C68267C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8030E-CFDD-FA5E-3BBB-897D6CA3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321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48E5-624E-6FD7-6DE0-308B642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04FB7D-7897-D6C2-A974-A716C6CFA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32" indent="0">
              <a:buNone/>
              <a:defRPr sz="2800"/>
            </a:lvl2pPr>
            <a:lvl3pPr marL="913672" indent="0">
              <a:buNone/>
              <a:defRPr sz="2400"/>
            </a:lvl3pPr>
            <a:lvl4pPr marL="1370504" indent="0">
              <a:buNone/>
              <a:defRPr sz="2000"/>
            </a:lvl4pPr>
            <a:lvl5pPr marL="1827341" indent="0">
              <a:buNone/>
              <a:defRPr sz="2000"/>
            </a:lvl5pPr>
            <a:lvl6pPr marL="2284175" indent="0">
              <a:buNone/>
              <a:defRPr sz="2000"/>
            </a:lvl6pPr>
            <a:lvl7pPr marL="2741008" indent="0">
              <a:buNone/>
              <a:defRPr sz="2000"/>
            </a:lvl7pPr>
            <a:lvl8pPr marL="3197840" indent="0">
              <a:buNone/>
              <a:defRPr sz="2000"/>
            </a:lvl8pPr>
            <a:lvl9pPr marL="365467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96258-DB5E-A922-CADA-72CDB7EFA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72" indent="0">
              <a:buNone/>
              <a:defRPr sz="1200"/>
            </a:lvl3pPr>
            <a:lvl4pPr marL="1370504" indent="0">
              <a:buNone/>
              <a:defRPr sz="1000"/>
            </a:lvl4pPr>
            <a:lvl5pPr marL="1827341" indent="0">
              <a:buNone/>
              <a:defRPr sz="1000"/>
            </a:lvl5pPr>
            <a:lvl6pPr marL="2284175" indent="0">
              <a:buNone/>
              <a:defRPr sz="1000"/>
            </a:lvl6pPr>
            <a:lvl7pPr marL="2741008" indent="0">
              <a:buNone/>
              <a:defRPr sz="1000"/>
            </a:lvl7pPr>
            <a:lvl8pPr marL="3197840" indent="0">
              <a:buNone/>
              <a:defRPr sz="1000"/>
            </a:lvl8pPr>
            <a:lvl9pPr marL="36546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4ED72-709F-A3D7-63B6-3D250326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892D7-6C8B-A73D-5D27-CCD25AB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63296-AAF3-EE9E-ED0D-68636A6D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30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052A51-C8E9-9605-B164-BC1107EF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3"/>
          </a:xfrm>
          <a:prstGeom prst="rect">
            <a:avLst/>
          </a:prstGeom>
        </p:spPr>
        <p:txBody>
          <a:bodyPr vert="horz" lIns="91368" tIns="45687" rIns="91368" bIns="456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CB2B5-53F6-538B-BE93-821BC1C39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68" tIns="45687" rIns="91368" bIns="456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0A349-186C-3CD7-B0B6-5531650A4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368" tIns="45687" rIns="91368" bIns="456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1EA4D-D9E9-4028-9618-6A470F23516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F6D71-E7C8-342C-402B-4D84B31F8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368" tIns="45687" rIns="91368" bIns="456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7853B-22C7-390C-CEFC-176E9E457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368" tIns="45687" rIns="91368" bIns="456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C0936-6E71-4E03-B55F-C89D4B7BB9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22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6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6" indent="-228416" algn="l" defTabSz="9136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55" indent="-228416" algn="l" defTabSz="9136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88" indent="-228416" algn="l" defTabSz="9136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16" algn="l" defTabSz="9136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52" indent="-228416" algn="l" defTabSz="9136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2" indent="-228416" algn="l" defTabSz="9136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24" indent="-228416" algn="l" defTabSz="9136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1" indent="-228416" algn="l" defTabSz="9136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95" indent="-228416" algn="l" defTabSz="9136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2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04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1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75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08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72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52000">
              <a:srgbClr val="FAC77D"/>
            </a:gs>
            <a:gs pos="61000">
              <a:srgbClr val="FBA97D"/>
            </a:gs>
            <a:gs pos="69000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12" tIns="30456" rIns="60912" bIns="30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912" tIns="30456" rIns="60912" bIns="30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912" tIns="30456" rIns="60912" bIns="3045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112"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912" tIns="30456" rIns="60912" bIns="3045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912" tIns="30456" rIns="60912" bIns="3045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1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4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112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6" indent="-228416" algn="l" defTabSz="60911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902" indent="-190348" algn="l" defTabSz="60911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392" indent="-152280" algn="l" defTabSz="60911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951" indent="-152280" algn="l" defTabSz="609112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04" indent="-152280" algn="l" defTabSz="609112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056" indent="-152280" algn="l" defTabSz="60911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9616" indent="-152280" algn="l" defTabSz="60911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4175" indent="-152280" algn="l" defTabSz="60911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8728" indent="-152280" algn="l" defTabSz="60911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1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560" algn="l" defTabSz="6091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112" algn="l" defTabSz="6091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672" algn="l" defTabSz="6091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224" algn="l" defTabSz="6091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784" algn="l" defTabSz="6091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341" algn="l" defTabSz="6091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896" algn="l" defTabSz="6091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6448" algn="l" defTabSz="6091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52000">
              <a:srgbClr val="FAC77D"/>
            </a:gs>
            <a:gs pos="61000">
              <a:srgbClr val="FBA97D"/>
            </a:gs>
            <a:gs pos="69000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30" tIns="30465" rIns="60930" bIns="3046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930" tIns="30465" rIns="60930" bIns="3046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1"/>
            <a:ext cx="1422400" cy="243417"/>
          </a:xfrm>
          <a:prstGeom prst="rect">
            <a:avLst/>
          </a:prstGeom>
        </p:spPr>
        <p:txBody>
          <a:bodyPr vert="horz" lIns="60930" tIns="30465" rIns="60930" bIns="30465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9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95"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1"/>
            <a:ext cx="1930400" cy="243417"/>
          </a:xfrm>
          <a:prstGeom prst="rect">
            <a:avLst/>
          </a:prstGeom>
        </p:spPr>
        <p:txBody>
          <a:bodyPr vert="horz" lIns="60930" tIns="30465" rIns="60930" bIns="3046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1"/>
            <a:ext cx="1422400" cy="243417"/>
          </a:xfrm>
          <a:prstGeom prst="rect">
            <a:avLst/>
          </a:prstGeom>
        </p:spPr>
        <p:txBody>
          <a:bodyPr vert="horz" lIns="60930" tIns="30465" rIns="60930" bIns="3046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9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8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295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5" indent="-228485" algn="l" defTabSz="60929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050" indent="-190405" algn="l" defTabSz="60929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620" indent="-152325" algn="l" defTabSz="60929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269" indent="-152325" algn="l" defTabSz="609295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15" indent="-152325" algn="l" defTabSz="609295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560" indent="-152325" algn="l" defTabSz="60929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210" indent="-152325" algn="l" defTabSz="60929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4859" indent="-152325" algn="l" defTabSz="60929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9505" indent="-152325" algn="l" defTabSz="60929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9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50" algn="l" defTabSz="60929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295" algn="l" defTabSz="60929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945" algn="l" defTabSz="60929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590" algn="l" defTabSz="60929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240" algn="l" defTabSz="60929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887" algn="l" defTabSz="60929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535" algn="l" defTabSz="60929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180" algn="l" defTabSz="60929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52000">
              <a:srgbClr val="FAC77D"/>
            </a:gs>
            <a:gs pos="61000">
              <a:srgbClr val="FBA97D"/>
            </a:gs>
            <a:gs pos="69000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270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792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854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0396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8553" y="127004"/>
            <a:ext cx="11901055" cy="6610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06" tIns="30453" rIns="60906" bIns="3045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478472" y="1187895"/>
            <a:ext cx="5448474" cy="5485445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4989" y="181019"/>
            <a:ext cx="4876800" cy="1410589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94663" y="313246"/>
            <a:ext cx="2717452" cy="10068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54036" y="3119379"/>
            <a:ext cx="4217180" cy="2092881"/>
          </a:xfrm>
          <a:prstGeom prst="rect">
            <a:avLst/>
          </a:prstGeom>
          <a:noFill/>
        </p:spPr>
        <p:txBody>
          <a:bodyPr wrap="none" lIns="60906" tIns="30453" rIns="60906" bIns="304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29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29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HÔM NAY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9311" y="4190981"/>
            <a:ext cx="2809165" cy="2380767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1971" y="4292581"/>
            <a:ext cx="2809165" cy="23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067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6D4D5E6-E319-6C94-6BA6-F00E59819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28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1CF69B-BA5D-E51F-67B5-5508A5FA458F}"/>
              </a:ext>
            </a:extLst>
          </p:cNvPr>
          <p:cNvSpPr txBox="1"/>
          <p:nvPr/>
        </p:nvSpPr>
        <p:spPr>
          <a:xfrm>
            <a:off x="133794" y="57234"/>
            <a:ext cx="12058206" cy="9808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68" tIns="45687" rIns="91368" bIns="45687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Tìm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hiểu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cách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chủ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kiểm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soát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bè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ở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trường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, qua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mạng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xã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hội</a:t>
            </a:r>
            <a:endParaRPr lang="en-US" sz="28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4" name="AutoShape 4" descr="Có nên kiểm soát trẻ kết bạn qua mạng xã hội? - Novate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Có nên kiểm soát trẻ kết bạn qua mạng xã hội? - Nova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077"/>
            <a:ext cx="3906982" cy="58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4114800" y="900544"/>
            <a:ext cx="6636327" cy="2757056"/>
          </a:xfrm>
          <a:prstGeom prst="wedgeEllipseCallout">
            <a:avLst>
              <a:gd name="adj1" fmla="val -64076"/>
              <a:gd name="adj2" fmla="val 85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/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trường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, qua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mạng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xã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hội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đã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chủ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kiểm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soát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Cách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em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đã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làm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chủ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và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kiểm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soát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các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mối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quan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hệ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đó</a:t>
            </a:r>
            <a:r>
              <a:rPr lang="en-US" sz="2400" dirty="0">
                <a:latin typeface="Times New Roman"/>
                <a:ea typeface="Calibri"/>
              </a:rPr>
              <a:t>.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-145143" y="4455886"/>
            <a:ext cx="4052125" cy="2790042"/>
          </a:xfrm>
          <a:prstGeom prst="wedgeEllipseCallout">
            <a:avLst>
              <a:gd name="adj1" fmla="val -77234"/>
              <a:gd name="adj2" fmla="val 5988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bè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trường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, qua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mạng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xã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hội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chủ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kiểm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soát</a:t>
            </a:r>
            <a:r>
              <a:rPr lang="en-US" sz="24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Calibri"/>
                <a:cs typeface="Arial" pitchFamily="34" charset="0"/>
              </a:rPr>
              <a:t>được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6982" y="1038077"/>
            <a:ext cx="8049491" cy="610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Chủ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tự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tin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quen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thiết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lập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Phát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mâu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thuẫn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bất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hoà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nảy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giải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quyết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mâu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thuẫn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phù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hợp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đố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kị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nói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xấu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;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lợi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dụng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hoặc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lừa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dối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nhau</a:t>
            </a:r>
            <a:endParaRPr lang="en-US" sz="28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Chủ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kết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thúc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cần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thiết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định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từ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chối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rủ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tham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gia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vào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hành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vi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phạm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pháp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tệ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nạn</a:t>
            </a:r>
            <a:endParaRPr lang="en-US" sz="28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Chủ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lôi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cuốn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tham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gia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hoạt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lành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mạnh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bổ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ích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xã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hội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  <a:endParaRPr lang="en-US" sz="28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ông báo thảo luận nhóm thứ 5 (4/5/2017) – Human and Environ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4" y="2867891"/>
            <a:ext cx="6043207" cy="39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229" y="0"/>
            <a:ext cx="5101098" cy="669781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nhóm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02579" y="2304018"/>
            <a:ext cx="5080881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vi-VN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Làm chủ và kiểm soát mối quan hệ với bạn bè ở trường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02579" y="3817064"/>
            <a:ext cx="5136299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mối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bè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mạng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hội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74869" y="5346734"/>
            <a:ext cx="5191717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3: </a:t>
            </a:r>
            <a:r>
              <a:rPr lang="vi-VN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cách thức xây dựng và phát triển mối quan hệ bạn bè trong thời đại 4.0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28" y="734358"/>
            <a:ext cx="12180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thuyết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5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phút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5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phút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5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phút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6D4D5E6-E319-6C94-6BA6-F00E59819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4" y="30646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1CF69B-BA5D-E51F-67B5-5508A5FA458F}"/>
              </a:ext>
            </a:extLst>
          </p:cNvPr>
          <p:cNvSpPr txBox="1"/>
          <p:nvPr/>
        </p:nvSpPr>
        <p:spPr>
          <a:xfrm>
            <a:off x="133348" y="0"/>
            <a:ext cx="12058651" cy="553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68" tIns="45687" rIns="91368" bIns="45687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Xây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dựng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tốt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đẹp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thầy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bè</a:t>
            </a:r>
            <a:endParaRPr lang="en-US" sz="28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3074" name="Picture 2" descr="10+ kỹ năng làm việc nhóm hiệu quả giúp tăng năng suất công việc | Gapo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99"/>
            <a:ext cx="12191999" cy="485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3348" y="543509"/>
            <a:ext cx="12058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hướng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6729"/>
            <a:ext cx="11858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lệ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chọn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tên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70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ốn mùa hoa Hà Nội vào… tranh t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1" y="1"/>
            <a:ext cx="5912716" cy="24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36" y="1"/>
            <a:ext cx="6137564" cy="24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20 nhà làm phim gửi kiến nghị xin được hoạt động sau 15-10 | Báo Sài Gòn  Đầu Tư Tài Chí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1" y="3367471"/>
            <a:ext cx="5912716" cy="25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Tác phẩm văn học &amp; Nghiên cứu văn học : Free Texts : Free Download, Borrow  and Streaming : Internet Archi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38" y="3367471"/>
            <a:ext cx="5971308" cy="25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719" y="2454481"/>
            <a:ext cx="5912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tuyên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bè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719" y="5906777"/>
            <a:ext cx="5912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video clip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điệp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mối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bè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4436" y="2454481"/>
            <a:ext cx="6137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áp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phích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điệp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mối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bè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4438" y="5906777"/>
            <a:ext cx="5971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sưu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tầm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ngữ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ngôn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CA196-26D4-D172-426C-431F406CD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8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FC9926-BE95-D65E-13F4-F5922EEF72EE}"/>
              </a:ext>
            </a:extLst>
          </p:cNvPr>
          <p:cNvSpPr/>
          <p:nvPr/>
        </p:nvSpPr>
        <p:spPr>
          <a:xfrm>
            <a:off x="3930877" y="315318"/>
            <a:ext cx="6074979" cy="11876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7" rIns="91368" bIns="45687"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LUYỆN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2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E564871-CF81-E357-9B6B-0180E9F20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9" cy="6858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10C60CE-5719-8458-D2AC-DEFD31477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7" y="3543407"/>
            <a:ext cx="11319170" cy="30473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8944" y="675780"/>
            <a:ext cx="743989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Rèn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luyện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kĩ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năng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chủ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kiểm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soát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bè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ở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trường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, qua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mạng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xã</a:t>
            </a:r>
            <a:r>
              <a:rPr lang="en-US" sz="24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Calibri"/>
                <a:cs typeface="Arial" pitchFamily="34" charset="0"/>
              </a:rPr>
              <a:t>hội</a:t>
            </a:r>
            <a:endParaRPr lang="en-US" sz="24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944" y="2466189"/>
            <a:ext cx="11651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dung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huống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sgk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xử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lí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huống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143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E564871-CF81-E357-9B6B-0180E9F20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" y="0"/>
            <a:ext cx="1219199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C716F8-74FF-9385-75AE-3EFC97033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72" y="1805096"/>
            <a:ext cx="2695699" cy="48727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BBA7C2C-01EB-E8C4-092A-9F5752F4542D}"/>
              </a:ext>
            </a:extLst>
          </p:cNvPr>
          <p:cNvSpPr txBox="1"/>
          <p:nvPr/>
        </p:nvSpPr>
        <p:spPr>
          <a:xfrm>
            <a:off x="2933225" y="464131"/>
            <a:ext cx="8806543" cy="1077151"/>
          </a:xfrm>
          <a:prstGeom prst="rect">
            <a:avLst/>
          </a:prstGeom>
          <a:noFill/>
        </p:spPr>
        <p:txBody>
          <a:bodyPr wrap="square" lIns="91368" tIns="45687" rIns="91368" bIns="45687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sz="32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51F4D1A-B02B-5480-3DFD-6E78B25C7E0C}"/>
              </a:ext>
            </a:extLst>
          </p:cNvPr>
          <p:cNvSpPr/>
          <p:nvPr/>
        </p:nvSpPr>
        <p:spPr>
          <a:xfrm>
            <a:off x="10891" y="2036618"/>
            <a:ext cx="9354781" cy="4641274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8" tIns="45687" rIns="91368" bIns="45687"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1:Hoàng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Do ở xa,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Hoàng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Game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lùng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</a:t>
            </a:r>
            <a:endParaRPr lang="vi-VN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1687060-007F-363A-34C5-EFB0E8296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702" y="7184578"/>
            <a:ext cx="7147795" cy="4648223"/>
          </a:xfrm>
          <a:prstGeom prst="rect">
            <a:avLst/>
          </a:prstGeom>
        </p:spPr>
      </p:pic>
      <p:pic>
        <p:nvPicPr>
          <p:cNvPr id="9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B5F7A25D-A6BF-44D7-87A8-542A1AA25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0008" y="464131"/>
            <a:ext cx="1313217" cy="9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5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E564871-CF81-E357-9B6B-0180E9F20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" y="0"/>
            <a:ext cx="1219199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C716F8-74FF-9385-75AE-3EFC97033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2" y="2209800"/>
            <a:ext cx="3222170" cy="379911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BBA7C2C-01EB-E8C4-092A-9F5752F4542D}"/>
              </a:ext>
            </a:extLst>
          </p:cNvPr>
          <p:cNvSpPr txBox="1"/>
          <p:nvPr/>
        </p:nvSpPr>
        <p:spPr>
          <a:xfrm>
            <a:off x="3019161" y="727944"/>
            <a:ext cx="8806543" cy="1077151"/>
          </a:xfrm>
          <a:prstGeom prst="rect">
            <a:avLst/>
          </a:prstGeom>
          <a:noFill/>
        </p:spPr>
        <p:txBody>
          <a:bodyPr wrap="square" lIns="91368" tIns="45687" rIns="91368" bIns="45687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51F4D1A-B02B-5480-3DFD-6E78B25C7E0C}"/>
              </a:ext>
            </a:extLst>
          </p:cNvPr>
          <p:cNvSpPr/>
          <p:nvPr/>
        </p:nvSpPr>
        <p:spPr>
          <a:xfrm>
            <a:off x="32659" y="2459182"/>
            <a:ext cx="8806543" cy="3799114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8" tIns="45687" rIns="91368" bIns="45687"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2:Lan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mâu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thuẫn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–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dằn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Dung. </a:t>
            </a:r>
            <a:endParaRPr lang="vi-VN" sz="36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85682A42-1167-D2B5-543C-6234CA98B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841" y="416162"/>
            <a:ext cx="1807031" cy="120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E564871-CF81-E357-9B6B-0180E9F20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" y="0"/>
            <a:ext cx="1219199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C716F8-74FF-9385-75AE-3EFC97033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2" y="2188035"/>
            <a:ext cx="3222170" cy="382088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BBA7C2C-01EB-E8C4-092A-9F5752F4542D}"/>
              </a:ext>
            </a:extLst>
          </p:cNvPr>
          <p:cNvSpPr txBox="1"/>
          <p:nvPr/>
        </p:nvSpPr>
        <p:spPr>
          <a:xfrm>
            <a:off x="3019161" y="727944"/>
            <a:ext cx="8806543" cy="1077151"/>
          </a:xfrm>
          <a:prstGeom prst="rect">
            <a:avLst/>
          </a:prstGeom>
          <a:noFill/>
        </p:spPr>
        <p:txBody>
          <a:bodyPr wrap="square" lIns="91368" tIns="45687" rIns="91368" bIns="45687" rtlCol="0">
            <a:sp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51F4D1A-B02B-5480-3DFD-6E78B25C7E0C}"/>
              </a:ext>
            </a:extLst>
          </p:cNvPr>
          <p:cNvSpPr/>
          <p:nvPr/>
        </p:nvSpPr>
        <p:spPr>
          <a:xfrm>
            <a:off x="239494" y="2299855"/>
            <a:ext cx="8806543" cy="394854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8" tIns="45687" rIns="91368" bIns="45687"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3: Qua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mạng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, My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quen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Tuấn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quen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Tuấn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tỏ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ân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chiếm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My,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Tuấn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buông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tán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tỉnh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My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khuya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,...  </a:t>
            </a:r>
            <a:endParaRPr lang="vi-VN" sz="36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19A5DC6-668D-363C-55A6-95E3E4978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987" y="596758"/>
            <a:ext cx="1807031" cy="120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8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CA196-26D4-D172-426C-431F406CD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8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FC9926-BE95-D65E-13F4-F5922EEF72EE}"/>
              </a:ext>
            </a:extLst>
          </p:cNvPr>
          <p:cNvSpPr/>
          <p:nvPr/>
        </p:nvSpPr>
        <p:spPr>
          <a:xfrm>
            <a:off x="2105891" y="315319"/>
            <a:ext cx="9213273" cy="10147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7" rIns="91368" bIns="45687"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MỞ RỘNG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69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744" y="218424"/>
            <a:ext cx="7697521" cy="65418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92" y="218423"/>
            <a:ext cx="3424102" cy="631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1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E564871-CF81-E357-9B6B-0180E9F20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10C60CE-5719-8458-D2AC-DEFD31477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7" y="3543407"/>
            <a:ext cx="11319170" cy="30473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8726" y="426398"/>
            <a:ext cx="8825345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Hợp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tác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để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xây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dựng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phát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triển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nhà</a:t>
            </a:r>
            <a:r>
              <a:rPr lang="en-US" sz="36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Calibri"/>
                <a:cs typeface="Arial" pitchFamily="34" charset="0"/>
              </a:rPr>
              <a:t>trường</a:t>
            </a:r>
            <a:endParaRPr lang="en-US" sz="36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944" y="2105971"/>
            <a:ext cx="116516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việc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nhóm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thảo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luận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lựa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chọn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kế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hoạch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hoạt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động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xây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dựng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phát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triển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trường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học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hợp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lí</a:t>
            </a:r>
            <a:endParaRPr lang="en-US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62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984B1-FDBE-8B49-3BD5-EBEBB24B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81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5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5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245303" y="621722"/>
            <a:ext cx="23472" cy="563795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902983" y="601433"/>
            <a:ext cx="23472" cy="563795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11230" y="258624"/>
            <a:ext cx="11071170" cy="9825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08212" y="6598127"/>
            <a:ext cx="11071170" cy="98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26136" y="268448"/>
            <a:ext cx="11071170" cy="98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68775" y="278273"/>
            <a:ext cx="11634208" cy="6319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24" tIns="30462" rIns="60924" bIns="30462" rtlCol="0" anchor="ctr"/>
          <a:lstStyle/>
          <a:p>
            <a:pPr algn="ctr" defTabSz="609234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4932" y="5998860"/>
            <a:ext cx="836932" cy="803455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8787" y="33394"/>
            <a:ext cx="836932" cy="803455"/>
          </a:xfrm>
          <a:prstGeom prst="rect">
            <a:avLst/>
          </a:prstGeom>
        </p:spPr>
      </p:pic>
      <p:sp>
        <p:nvSpPr>
          <p:cNvPr id="16" name="Freeform 15"/>
          <p:cNvSpPr>
            <a:spLocks noEditPoints="1"/>
          </p:cNvSpPr>
          <p:nvPr/>
        </p:nvSpPr>
        <p:spPr bwMode="auto">
          <a:xfrm rot="16200000">
            <a:off x="2211420" y="-1142630"/>
            <a:ext cx="1016001" cy="4416370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24" tIns="30462" rIns="60924" bIns="30462" anchor="ctr"/>
          <a:lstStyle/>
          <a:p>
            <a:pPr defTabSz="609234">
              <a:defRPr/>
            </a:pPr>
            <a:endParaRPr lang="zh-CN" altLang="en-US" sz="70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Snip Single Corner Rectangle 1"/>
          <p:cNvSpPr/>
          <p:nvPr/>
        </p:nvSpPr>
        <p:spPr>
          <a:xfrm>
            <a:off x="2719420" y="1065555"/>
            <a:ext cx="7777176" cy="942053"/>
          </a:xfrm>
          <a:prstGeom prst="snip1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24" tIns="30462" rIns="60924" bIns="30462" rtlCol="0" anchor="ctr"/>
          <a:lstStyle/>
          <a:p>
            <a:pPr algn="ctr" defTabSz="609234">
              <a:lnSpc>
                <a:spcPct val="150000"/>
              </a:lnSpc>
            </a:pPr>
            <a:r>
              <a:rPr lang="en-US" sz="2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ĐOẠN CLIP SAU ĐÂY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5708" y="3572288"/>
            <a:ext cx="3571897" cy="3018906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320220" y="5926605"/>
            <a:ext cx="848695" cy="803455"/>
          </a:xfrm>
          <a:prstGeom prst="rect">
            <a:avLst/>
          </a:prstGeom>
        </p:spPr>
      </p:pic>
      <p:pic>
        <p:nvPicPr>
          <p:cNvPr id="3" name="Bui-Phan-Luong-Bich-Hu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67" y="6101045"/>
            <a:ext cx="845565" cy="84556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97989" flipH="1">
            <a:off x="11239184" y="85110"/>
            <a:ext cx="848695" cy="8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9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4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245303" y="621722"/>
            <a:ext cx="23472" cy="563795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902983" y="601433"/>
            <a:ext cx="23472" cy="563795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11230" y="258624"/>
            <a:ext cx="11071170" cy="9825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08212" y="6598127"/>
            <a:ext cx="11071170" cy="98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26136" y="268448"/>
            <a:ext cx="11071170" cy="98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68775" y="278273"/>
            <a:ext cx="11634208" cy="6319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24" tIns="30462" rIns="60924" bIns="30462" rtlCol="0" anchor="ctr"/>
          <a:lstStyle/>
          <a:p>
            <a:pPr algn="ctr" defTabSz="609234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4932" y="5998860"/>
            <a:ext cx="836932" cy="803455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8787" y="33394"/>
            <a:ext cx="836932" cy="803455"/>
          </a:xfrm>
          <a:prstGeom prst="rect">
            <a:avLst/>
          </a:prstGeom>
        </p:spPr>
      </p:pic>
      <p:sp>
        <p:nvSpPr>
          <p:cNvPr id="16" name="Freeform 15"/>
          <p:cNvSpPr>
            <a:spLocks noEditPoints="1"/>
          </p:cNvSpPr>
          <p:nvPr/>
        </p:nvSpPr>
        <p:spPr bwMode="auto">
          <a:xfrm rot="16200000">
            <a:off x="2211420" y="-1142630"/>
            <a:ext cx="1016001" cy="4416370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24" tIns="30462" rIns="60924" bIns="30462" anchor="ctr"/>
          <a:lstStyle/>
          <a:p>
            <a:pPr defTabSz="609234">
              <a:defRPr/>
            </a:pPr>
            <a:endParaRPr lang="zh-CN" altLang="en-US" sz="70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Snip Single Corner Rectangle 1"/>
          <p:cNvSpPr/>
          <p:nvPr/>
        </p:nvSpPr>
        <p:spPr>
          <a:xfrm>
            <a:off x="676359" y="410886"/>
            <a:ext cx="7777176" cy="942053"/>
          </a:xfrm>
          <a:prstGeom prst="snip1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24" tIns="30462" rIns="60924" bIns="30462" rtlCol="0" anchor="ctr"/>
          <a:lstStyle/>
          <a:p>
            <a:pPr algn="ctr" defTabSz="609234">
              <a:lnSpc>
                <a:spcPct val="150000"/>
              </a:lnSpc>
            </a:pPr>
            <a:r>
              <a:rPr lang="en-US" sz="2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ĐOẠN CLIP SAU ĐÂY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55708" y="3572288"/>
            <a:ext cx="3571897" cy="3018906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1320220" y="5926605"/>
            <a:ext cx="848695" cy="803455"/>
          </a:xfrm>
          <a:prstGeom prst="rect">
            <a:avLst/>
          </a:prstGeom>
        </p:spPr>
      </p:pic>
      <p:pic>
        <p:nvPicPr>
          <p:cNvPr id="3" name="Bui-Phan-Luong-Bich-Hu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67" y="6101045"/>
            <a:ext cx="845565" cy="84556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97989" flipH="1">
            <a:off x="11239184" y="85110"/>
            <a:ext cx="848695" cy="80345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326706" y="3003895"/>
            <a:ext cx="4932218" cy="2670783"/>
          </a:xfrm>
          <a:prstGeom prst="wedgeEllipseCallout">
            <a:avLst>
              <a:gd name="adj1" fmla="val -23080"/>
              <a:gd name="adj2" fmla="val 7724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spcCol="0"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Giai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điệu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Snip Single Corner Rectangle 17"/>
          <p:cNvSpPr/>
          <p:nvPr/>
        </p:nvSpPr>
        <p:spPr>
          <a:xfrm>
            <a:off x="3380973" y="1564254"/>
            <a:ext cx="7777176" cy="942053"/>
          </a:xfrm>
          <a:prstGeom prst="snip1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24" tIns="30462" rIns="60924" bIns="30462" rtlCol="0" anchor="ctr"/>
          <a:lstStyle/>
          <a:p>
            <a:pPr algn="ctr" defTabSz="609234">
              <a:lnSpc>
                <a:spcPct val="150000"/>
              </a:lnSpc>
            </a:pPr>
            <a:r>
              <a:rPr lang="en-US" sz="21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" name="Đỗ Đăng Tuyển Ngày Về .Karaok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42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4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 animBg="1"/>
      <p:bldP spid="2" grpId="0" animBg="1"/>
      <p:bldP spid="4" grpId="0" animBg="1"/>
      <p:bldP spid="4" grpId="1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245303" y="621718"/>
            <a:ext cx="23472" cy="563795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902983" y="601429"/>
            <a:ext cx="23472" cy="563795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11230" y="258620"/>
            <a:ext cx="11071170" cy="9825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08212" y="6598123"/>
            <a:ext cx="11071170" cy="98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26136" y="268445"/>
            <a:ext cx="11071170" cy="98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93148" y="256063"/>
            <a:ext cx="11634208" cy="6319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algn="ctr" defTabSz="609478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1320216" y="5926601"/>
            <a:ext cx="848695" cy="803455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4932" y="5998856"/>
            <a:ext cx="836932" cy="803455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4169" y="1"/>
            <a:ext cx="836932" cy="803455"/>
          </a:xfrm>
          <a:prstGeom prst="rect">
            <a:avLst/>
          </a:prstGeom>
        </p:spPr>
      </p:pic>
      <p:pic>
        <p:nvPicPr>
          <p:cNvPr id="60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1320216" y="13746"/>
            <a:ext cx="848695" cy="803455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1524000" y="558127"/>
            <a:ext cx="9550400" cy="7459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algn="ctr" defTabSz="609478">
              <a:lnSpc>
                <a:spcPct val="107000"/>
              </a:lnSpc>
              <a:spcAft>
                <a:spcPts val="533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CHỦ ĐỀ 1. XÂY DỰNG VÀ PHÁT TRIỂN NHÀ TRƯỜNG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63" name="Freeform 62"/>
          <p:cNvSpPr>
            <a:spLocks noEditPoints="1"/>
          </p:cNvSpPr>
          <p:nvPr/>
        </p:nvSpPr>
        <p:spPr bwMode="auto">
          <a:xfrm rot="16200000">
            <a:off x="2172687" y="618669"/>
            <a:ext cx="1016001" cy="4299865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anchor="ctr"/>
          <a:lstStyle/>
          <a:p>
            <a:pPr defTabSz="609478">
              <a:defRPr/>
            </a:pPr>
            <a:endParaRPr lang="zh-CN" altLang="en-US" sz="70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187923" y="2463801"/>
            <a:ext cx="3642696" cy="5588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algn="ctr" defTabSz="609478"/>
            <a:r>
              <a:rPr lang="en-US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NỘI DUNG BÀI HỌC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09284" y="3474935"/>
            <a:ext cx="3524451" cy="2821655"/>
            <a:chOff x="461676" y="1436293"/>
            <a:chExt cx="2958196" cy="2863649"/>
          </a:xfrm>
        </p:grpSpPr>
        <p:sp>
          <p:nvSpPr>
            <p:cNvPr id="67" name="Rectangle 66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35353" y="1729730"/>
                <a:ext cx="2622290" cy="1967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478">
                  <a:lnSpc>
                    <a:spcPct val="150000"/>
                  </a:lnSpc>
                </a:pPr>
                <a:r>
                  <a:rPr lang="en-US" sz="2000" b="1" i="1" u="sng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Nội</a:t>
                </a:r>
                <a:r>
                  <a:rPr lang="en-US" sz="2000" b="1" i="1" u="sng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dung 1</a:t>
                </a:r>
                <a:r>
                  <a:rPr lang="en-US" sz="2000" b="1" i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</a:p>
              <a:p>
                <a:pPr algn="just" defTabSz="609478">
                  <a:lnSpc>
                    <a:spcPct val="150000"/>
                  </a:lnSpc>
                </a:pP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Tìm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hiểu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phát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triển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mối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quan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hệ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tốt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đẹp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với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thầy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cô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bạn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bè</a:t>
                </a:r>
                <a:endParaRPr lang="en-US" sz="2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8159517" y="3403982"/>
            <a:ext cx="3524451" cy="2821655"/>
            <a:chOff x="461676" y="1436293"/>
            <a:chExt cx="2958196" cy="2863649"/>
          </a:xfrm>
        </p:grpSpPr>
        <p:sp>
          <p:nvSpPr>
            <p:cNvPr id="73" name="Rectangle 72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535353" y="1729730"/>
                <a:ext cx="2622290" cy="1967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478">
                  <a:lnSpc>
                    <a:spcPct val="150000"/>
                  </a:lnSpc>
                </a:pPr>
                <a:r>
                  <a:rPr lang="en-US" sz="2000" b="1" i="1" u="sng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Nội</a:t>
                </a:r>
                <a:r>
                  <a:rPr lang="en-US" sz="2000" b="1" i="1" u="sng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dung 3</a:t>
                </a:r>
                <a:r>
                  <a:rPr lang="en-US" sz="2000" b="1" i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</a:p>
              <a:p>
                <a:pPr algn="just" defTabSz="609478">
                  <a:lnSpc>
                    <a:spcPct val="150000"/>
                  </a:lnSpc>
                </a:pP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Xây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dựng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mối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quan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hệ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tốt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đẹp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với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thầy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cô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bạn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bè</a:t>
                </a:r>
                <a:endParaRPr lang="en-US" sz="2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7" name="Pentagon 76"/>
          <p:cNvSpPr/>
          <p:nvPr/>
        </p:nvSpPr>
        <p:spPr>
          <a:xfrm>
            <a:off x="5816622" y="1554716"/>
            <a:ext cx="1930400" cy="5588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algn="ctr" defTabSz="609478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Pentagon 77"/>
          <p:cNvSpPr/>
          <p:nvPr/>
        </p:nvSpPr>
        <p:spPr>
          <a:xfrm flipH="1">
            <a:off x="5022532" y="1554717"/>
            <a:ext cx="1759290" cy="5588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algn="ctr" defTabSz="609478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77535" y="1618674"/>
            <a:ext cx="1747487" cy="430887"/>
          </a:xfrm>
          <a:prstGeom prst="rect">
            <a:avLst/>
          </a:prstGeom>
          <a:noFill/>
        </p:spPr>
        <p:txBody>
          <a:bodyPr wrap="none" lIns="60948" tIns="30474" rIns="60948" bIns="30474" rtlCol="0">
            <a:spAutoFit/>
          </a:bodyPr>
          <a:lstStyle/>
          <a:p>
            <a:pPr defTabSz="609478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TUẦN 1,2,3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436989" y="3627335"/>
            <a:ext cx="3524451" cy="2821655"/>
            <a:chOff x="461676" y="1436293"/>
            <a:chExt cx="2958196" cy="2863649"/>
          </a:xfrm>
        </p:grpSpPr>
        <p:sp>
          <p:nvSpPr>
            <p:cNvPr id="29" name="Rectangle 28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35353" y="1729730"/>
                <a:ext cx="2622290" cy="2436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478">
                  <a:lnSpc>
                    <a:spcPct val="150000"/>
                  </a:lnSpc>
                </a:pPr>
                <a:r>
                  <a:rPr lang="en-US" sz="2000" b="1" i="1" u="sng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Nội</a:t>
                </a:r>
                <a:r>
                  <a:rPr lang="en-US" sz="2000" b="1" i="1" u="sng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dung 2</a:t>
                </a:r>
                <a:r>
                  <a:rPr lang="en-US" sz="2000" b="1" i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</a:p>
              <a:p>
                <a:pPr algn="just" defTabSz="609478">
                  <a:lnSpc>
                    <a:spcPct val="150000"/>
                  </a:lnSpc>
                </a:pP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Tìm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hiểu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cách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làm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chủ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kiểm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soát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mối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quan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hệ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với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bạn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bè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ở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trường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qua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mạng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xã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hội</a:t>
                </a:r>
                <a:endParaRPr lang="en-US" sz="2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5241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5" grpId="0" animBg="1"/>
      <p:bldP spid="77" grpId="0" animBg="1"/>
      <p:bldP spid="78" grpId="0" animBg="1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2C415-7195-8D5E-8865-C3EE7692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69" y="0"/>
            <a:ext cx="9246476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828C1BF-701D-EB99-EDDE-36687A48BE87}"/>
              </a:ext>
            </a:extLst>
          </p:cNvPr>
          <p:cNvSpPr/>
          <p:nvPr/>
        </p:nvSpPr>
        <p:spPr>
          <a:xfrm>
            <a:off x="3447401" y="1127240"/>
            <a:ext cx="5150069" cy="1860331"/>
          </a:xfrm>
          <a:prstGeom prst="ellipse">
            <a:avLst/>
          </a:prstGeom>
          <a:noFill/>
          <a:ln w="19050" cap="flat" cmpd="thickThin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7" rIns="91368" bIns="45687"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KHÁM PHÁ – KẾT NỐI</a:t>
            </a:r>
            <a:endParaRPr lang="vi-VN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5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6D4D5E6-E319-6C94-6BA6-F00E59819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-432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1CF69B-BA5D-E51F-67B5-5508A5FA458F}"/>
              </a:ext>
            </a:extLst>
          </p:cNvPr>
          <p:cNvSpPr txBox="1"/>
          <p:nvPr/>
        </p:nvSpPr>
        <p:spPr>
          <a:xfrm>
            <a:off x="273270" y="208356"/>
            <a:ext cx="11680928" cy="5198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68" tIns="45687" rIns="91368" bIns="45687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Tìm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 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hiểu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phát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triển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tốt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đẹp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thầy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b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Calibri"/>
                <a:cs typeface="Arial" pitchFamily="34" charset="0"/>
              </a:rPr>
              <a:t>bè</a:t>
            </a:r>
            <a:endParaRPr lang="en-US" sz="28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FB9F9-56B5-5EA0-669A-5A162B62F0FA}"/>
              </a:ext>
            </a:extLst>
          </p:cNvPr>
          <p:cNvSpPr txBox="1"/>
          <p:nvPr/>
        </p:nvSpPr>
        <p:spPr>
          <a:xfrm>
            <a:off x="237804" y="728175"/>
            <a:ext cx="11716394" cy="619205"/>
          </a:xfrm>
          <a:prstGeom prst="rect">
            <a:avLst/>
          </a:prstGeom>
          <a:noFill/>
        </p:spPr>
        <p:txBody>
          <a:bodyPr wrap="square" lIns="91368" tIns="45687" rIns="91368" bIns="45687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phát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mối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hệ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tốt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đẹp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thầy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cô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418447" y="728175"/>
            <a:ext cx="6428509" cy="287815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phát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triển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tốt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đẹp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bè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Kết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quả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cụ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thể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đó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</a:t>
            </a:r>
          </a:p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709" y="1311857"/>
            <a:ext cx="3726873" cy="55418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8544" y="1438016"/>
            <a:ext cx="8005653" cy="507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Gần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gũi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cởi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mở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trò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chuyện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hỏi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thấy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Luôn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thể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sự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kính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trọng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lễ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phép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Luôn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hoàn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thành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tốt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nhiệm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vụ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tập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nhiệm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vụ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thấy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lớp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trường</a:t>
            </a:r>
            <a:endParaRPr lang="en-US" sz="28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Tin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tưởng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vào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yêu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cầu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đối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chính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thể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sự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tôn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trọng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giao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phó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muốn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mọi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điều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tốt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đẹp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Chủ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giúp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đỡ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tình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huống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cần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thiết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  <a:endParaRPr lang="en-US" sz="28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6D4D5E6-E319-6C94-6BA6-F00E59819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-432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1CF69B-BA5D-E51F-67B5-5508A5FA458F}"/>
              </a:ext>
            </a:extLst>
          </p:cNvPr>
          <p:cNvSpPr txBox="1"/>
          <p:nvPr/>
        </p:nvSpPr>
        <p:spPr>
          <a:xfrm>
            <a:off x="273270" y="208356"/>
            <a:ext cx="11680928" cy="5198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68" tIns="45687" rIns="91368" bIns="45687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 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phát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triển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tốt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thầy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bè</a:t>
            </a:r>
            <a:endParaRPr lang="en-US" sz="2800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FB9F9-56B5-5EA0-669A-5A162B62F0FA}"/>
              </a:ext>
            </a:extLst>
          </p:cNvPr>
          <p:cNvSpPr txBox="1"/>
          <p:nvPr/>
        </p:nvSpPr>
        <p:spPr>
          <a:xfrm>
            <a:off x="237804" y="728175"/>
            <a:ext cx="11716394" cy="619205"/>
          </a:xfrm>
          <a:prstGeom prst="rect">
            <a:avLst/>
          </a:prstGeom>
          <a:noFill/>
        </p:spPr>
        <p:txBody>
          <a:bodyPr wrap="square" lIns="91368" tIns="45687" rIns="91368" bIns="45687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Cách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phát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triển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mối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quan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hệ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tốt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đẹp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với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bạn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bè</a:t>
            </a:r>
            <a:endParaRPr lang="en-US" sz="32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525689" y="728175"/>
            <a:ext cx="6428509" cy="28106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prstClr val="white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Cách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triển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mối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quan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tốt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đẹp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bè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Kết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quả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cụ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cách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8544" y="1438016"/>
            <a:ext cx="8005653" cy="4159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Gần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gũi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cởi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mở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trò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chuyện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khiêm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tốn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hỏi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bè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Lôi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cuốn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tham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gia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hoạt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tập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hoạt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tập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thể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hoạt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xã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hội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hợp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tác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thực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nhiệm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vụ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chung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Chân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thành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chia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sẻ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điều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cần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thiết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giúp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ích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+ Thu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hút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lôi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cuốn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tự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hoàn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thiện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  <a:endParaRPr lang="en-US" sz="28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1233055"/>
            <a:ext cx="3567546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78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1210</Words>
  <Application>Microsoft Office PowerPoint</Application>
  <PresentationFormat>Widescreen</PresentationFormat>
  <Paragraphs>74</Paragraphs>
  <Slides>21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78</cp:revision>
  <dcterms:created xsi:type="dcterms:W3CDTF">2022-10-10T04:37:01Z</dcterms:created>
  <dcterms:modified xsi:type="dcterms:W3CDTF">2024-09-13T03:04:10Z</dcterms:modified>
</cp:coreProperties>
</file>